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61" r:id="rId4"/>
    <p:sldId id="267" r:id="rId5"/>
    <p:sldId id="268" r:id="rId6"/>
    <p:sldId id="269" r:id="rId7"/>
    <p:sldId id="270" r:id="rId8"/>
    <p:sldId id="262" r:id="rId9"/>
    <p:sldId id="271" r:id="rId10"/>
    <p:sldId id="273" r:id="rId11"/>
    <p:sldId id="272" r:id="rId12"/>
    <p:sldId id="274" r:id="rId13"/>
    <p:sldId id="275" r:id="rId14"/>
    <p:sldId id="263" r:id="rId15"/>
    <p:sldId id="276" r:id="rId16"/>
    <p:sldId id="277" r:id="rId17"/>
    <p:sldId id="280" r:id="rId18"/>
    <p:sldId id="278" r:id="rId19"/>
    <p:sldId id="279" r:id="rId20"/>
    <p:sldId id="264" r:id="rId21"/>
    <p:sldId id="281" r:id="rId22"/>
    <p:sldId id="282" r:id="rId23"/>
    <p:sldId id="283" r:id="rId24"/>
    <p:sldId id="284" r:id="rId25"/>
    <p:sldId id="265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9E9"/>
    <a:srgbClr val="F9DBDB"/>
    <a:srgbClr val="FEF9F9"/>
    <a:srgbClr val="D20005"/>
    <a:srgbClr val="C1272D"/>
    <a:srgbClr val="160C0A"/>
    <a:srgbClr val="000000"/>
    <a:srgbClr val="CB9593"/>
    <a:srgbClr val="1A815A"/>
    <a:srgbClr val="124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7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84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BFD69-39DC-4CED-A80C-BB208A8708B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D27A-1ED0-4AE4-8959-B6B3A6B78D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D27A-1ED0-4AE4-8959-B6B3A6B78DB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1486278" y="6125610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srgbClr val="FBE9E9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srgbClr val="FBE9E9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srgbClr val="FBE9E9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srgbClr val="FBE9E9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srgbClr val="FBE9E9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srgbClr val="FBE9E9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srgbClr val="FBE9E9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BE9E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2667002" y="-2667000"/>
            <a:ext cx="6857998" cy="12192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85775" y="466725"/>
            <a:ext cx="11220450" cy="5924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75" y="4870114"/>
            <a:ext cx="2061841" cy="16163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76250" y="1981199"/>
            <a:ext cx="2958008" cy="3552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577516" y="457200"/>
            <a:ext cx="1238250" cy="1894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75" y="4963454"/>
            <a:ext cx="2008866" cy="157478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435177" y="1466067"/>
            <a:ext cx="7321646" cy="3927267"/>
            <a:chOff x="2435177" y="1466067"/>
            <a:chExt cx="7321646" cy="3927267"/>
          </a:xfrm>
        </p:grpSpPr>
        <p:grpSp>
          <p:nvGrpSpPr>
            <p:cNvPr id="21" name="组合 20"/>
            <p:cNvGrpSpPr/>
            <p:nvPr/>
          </p:nvGrpSpPr>
          <p:grpSpPr>
            <a:xfrm>
              <a:off x="2435177" y="1466067"/>
              <a:ext cx="7321646" cy="3271788"/>
              <a:chOff x="2435177" y="1828017"/>
              <a:chExt cx="7321646" cy="327178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435177" y="1828017"/>
                <a:ext cx="7321646" cy="2973367"/>
                <a:chOff x="2101008" y="1216893"/>
                <a:chExt cx="9095633" cy="316230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2101008" y="1216893"/>
                  <a:ext cx="2819399" cy="3044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8000" b="1" dirty="0">
                      <a:ln w="63500">
                        <a:noFill/>
                      </a:ln>
                      <a:blipFill dpi="0" rotWithShape="1">
                        <a:blip r:embed="rId10"/>
                        <a:srcRect/>
                        <a:tile tx="-38100" ty="31750" sx="100000" sy="100000" flip="none" algn="t"/>
                      </a:blip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endParaRPr lang="zh-CN" altLang="en-US" sz="18000" b="1" dirty="0">
                    <a:ln w="63500">
                      <a:noFill/>
                    </a:ln>
                    <a:blipFill dpi="0" rotWithShape="1">
                      <a:blip r:embed="rId10"/>
                      <a:srcRect/>
                      <a:tile tx="-38100" ty="31750" sx="100000" sy="100000" flip="none" algn="t"/>
                    </a:blip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4193085" y="1231181"/>
                  <a:ext cx="2819399" cy="3044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8000" b="1" dirty="0">
                      <a:ln w="63500">
                        <a:noFill/>
                      </a:ln>
                      <a:blipFill dpi="0" rotWithShape="1">
                        <a:blip r:embed="rId10"/>
                        <a:srcRect/>
                        <a:tile tx="-95250" ty="-6350" sx="100000" sy="100000" flip="none" algn="t"/>
                      </a:blip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</a:t>
                  </a:r>
                  <a:endParaRPr lang="zh-CN" altLang="en-US" sz="18000" b="1" dirty="0">
                    <a:ln w="63500">
                      <a:noFill/>
                    </a:ln>
                    <a:blipFill dpi="0" rotWithShape="1">
                      <a:blip r:embed="rId10"/>
                      <a:srcRect/>
                      <a:tile tx="-95250" ty="-6350" sx="100000" sy="100000" flip="none" algn="t"/>
                    </a:blip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6285163" y="1320707"/>
                  <a:ext cx="2819399" cy="3044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8000" b="1" dirty="0" smtClean="0">
                      <a:ln w="63500">
                        <a:noFill/>
                      </a:ln>
                      <a:blipFill dpi="0" rotWithShape="1">
                        <a:blip r:embed="rId10"/>
                        <a:srcRect/>
                        <a:tile tx="-95250" ty="63500" sx="100000" sy="100000" flip="none" algn="t"/>
                      </a:blip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endParaRPr lang="zh-CN" altLang="en-US" sz="18000" b="1" dirty="0">
                    <a:ln w="63500">
                      <a:noFill/>
                    </a:ln>
                    <a:blipFill dpi="0" rotWithShape="1">
                      <a:blip r:embed="rId10"/>
                      <a:srcRect/>
                      <a:tile tx="-95250" ty="63500" sx="100000" sy="100000" flip="none" algn="t"/>
                    </a:blip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8377242" y="1334994"/>
                  <a:ext cx="2819399" cy="3044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8000" b="1" dirty="0">
                      <a:ln w="63500">
                        <a:noFill/>
                      </a:ln>
                      <a:blipFill dpi="0" rotWithShape="1">
                        <a:blip r:embed="rId11"/>
                        <a:srcRect/>
                        <a:tile tx="298450" ty="-1231900" sx="99000" sy="100000" flip="none" algn="ctr"/>
                      </a:blip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</a:t>
                  </a:r>
                  <a:endParaRPr lang="zh-CN" altLang="en-US" sz="18000" b="1" dirty="0">
                    <a:ln w="63500">
                      <a:noFill/>
                    </a:ln>
                    <a:blipFill dpi="0" rotWithShape="1">
                      <a:blip r:embed="rId11"/>
                      <a:srcRect/>
                      <a:tile tx="298450" ty="-1231900" sx="99000" sy="100000" flip="none" algn="ctr"/>
                    </a:blip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>
                <a:off x="2894047" y="4391919"/>
                <a:ext cx="6686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spc="2000" dirty="0">
                    <a:solidFill>
                      <a:srgbClr val="D9070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剪纸风格年终总结</a:t>
                </a: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2892223" y="4870114"/>
              <a:ext cx="6407554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moments in life when you miss someone so much that you just want to pick them from your dreams and hug them for real!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:split orient="vert"/>
      </p:transition>
    </mc:Choice>
    <mc:Fallback xmlns="">
      <p:transition spd="slow" advTm="25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  <p:grpSp>
        <p:nvGrpSpPr>
          <p:cNvPr id="3" name="509d7aa8-34f3-4280-856f-e4d3ebfe90e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70912" y="1152976"/>
            <a:ext cx="7850176" cy="4552049"/>
            <a:chOff x="1919536" y="1255469"/>
            <a:chExt cx="8280920" cy="4801823"/>
          </a:xfrm>
        </p:grpSpPr>
        <p:sp>
          <p:nvSpPr>
            <p:cNvPr id="4" name="îšlïḓe"/>
            <p:cNvSpPr/>
            <p:nvPr/>
          </p:nvSpPr>
          <p:spPr>
            <a:xfrm>
              <a:off x="6029517" y="1255469"/>
              <a:ext cx="60959" cy="4801823"/>
            </a:xfrm>
            <a:prstGeom prst="rect">
              <a:avLst/>
            </a:prstGeom>
            <a:solidFill>
              <a:srgbClr val="D20005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5" name="i$1îḍê"/>
            <p:cNvGrpSpPr/>
            <p:nvPr/>
          </p:nvGrpSpPr>
          <p:grpSpPr>
            <a:xfrm>
              <a:off x="1919536" y="1566121"/>
              <a:ext cx="8280920" cy="4101471"/>
              <a:chOff x="1919536" y="1566121"/>
              <a:chExt cx="8280920" cy="4101471"/>
            </a:xfrm>
          </p:grpSpPr>
          <p:grpSp>
            <p:nvGrpSpPr>
              <p:cNvPr id="6" name="ís1iḑé"/>
              <p:cNvGrpSpPr/>
              <p:nvPr/>
            </p:nvGrpSpPr>
            <p:grpSpPr>
              <a:xfrm>
                <a:off x="4707339" y="3118115"/>
                <a:ext cx="960534" cy="977766"/>
                <a:chOff x="4852515" y="3535572"/>
                <a:chExt cx="1168717" cy="1189683"/>
              </a:xfrm>
            </p:grpSpPr>
            <p:sp>
              <p:nvSpPr>
                <p:cNvPr id="38" name="îṡḷiďè"/>
                <p:cNvSpPr/>
                <p:nvPr/>
              </p:nvSpPr>
              <p:spPr>
                <a:xfrm rot="16200000">
                  <a:off x="4842032" y="3546055"/>
                  <a:ext cx="1189683" cy="1168717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9" name="iṣḻïdè"/>
                <p:cNvSpPr/>
                <p:nvPr/>
              </p:nvSpPr>
              <p:spPr>
                <a:xfrm rot="16200000">
                  <a:off x="4949228" y="3639545"/>
                  <a:ext cx="997360" cy="979782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40" name="íşļîḓè"/>
                <p:cNvSpPr/>
                <p:nvPr/>
              </p:nvSpPr>
              <p:spPr bwMode="auto">
                <a:xfrm rot="10800000" flipV="1">
                  <a:off x="5200395" y="3857401"/>
                  <a:ext cx="444440" cy="482637"/>
                </a:xfrm>
                <a:custGeom>
                  <a:avLst/>
                  <a:gdLst/>
                  <a:ahLst/>
                  <a:cxnLst>
                    <a:cxn ang="0">
                      <a:pos x="55" y="64"/>
                    </a:cxn>
                    <a:cxn ang="0">
                      <a:pos x="0" y="59"/>
                    </a:cxn>
                    <a:cxn ang="0">
                      <a:pos x="4" y="9"/>
                    </a:cxn>
                    <a:cxn ang="0">
                      <a:pos x="9" y="5"/>
                    </a:cxn>
                    <a:cxn ang="0">
                      <a:pos x="17" y="0"/>
                    </a:cxn>
                    <a:cxn ang="0">
                      <a:pos x="23" y="9"/>
                    </a:cxn>
                    <a:cxn ang="0">
                      <a:pos x="36" y="5"/>
                    </a:cxn>
                    <a:cxn ang="0">
                      <a:pos x="44" y="0"/>
                    </a:cxn>
                    <a:cxn ang="0">
                      <a:pos x="50" y="9"/>
                    </a:cxn>
                    <a:cxn ang="0">
                      <a:pos x="59" y="13"/>
                    </a:cxn>
                    <a:cxn ang="0">
                      <a:pos x="15" y="33"/>
                    </a:cxn>
                    <a:cxn ang="0">
                      <a:pos x="4" y="23"/>
                    </a:cxn>
                    <a:cxn ang="0">
                      <a:pos x="15" y="33"/>
                    </a:cxn>
                    <a:cxn ang="0">
                      <a:pos x="15" y="35"/>
                    </a:cxn>
                    <a:cxn ang="0">
                      <a:pos x="4" y="47"/>
                    </a:cxn>
                    <a:cxn ang="0">
                      <a:pos x="15" y="59"/>
                    </a:cxn>
                    <a:cxn ang="0">
                      <a:pos x="4" y="49"/>
                    </a:cxn>
                    <a:cxn ang="0">
                      <a:pos x="15" y="59"/>
                    </a:cxn>
                    <a:cxn ang="0">
                      <a:pos x="17" y="4"/>
                    </a:cxn>
                    <a:cxn ang="0">
                      <a:pos x="13" y="5"/>
                    </a:cxn>
                    <a:cxn ang="0">
                      <a:pos x="15" y="17"/>
                    </a:cxn>
                    <a:cxn ang="0">
                      <a:pos x="18" y="16"/>
                    </a:cxn>
                    <a:cxn ang="0">
                      <a:pos x="28" y="33"/>
                    </a:cxn>
                    <a:cxn ang="0">
                      <a:pos x="17" y="23"/>
                    </a:cxn>
                    <a:cxn ang="0">
                      <a:pos x="28" y="33"/>
                    </a:cxn>
                    <a:cxn ang="0">
                      <a:pos x="28" y="35"/>
                    </a:cxn>
                    <a:cxn ang="0">
                      <a:pos x="17" y="47"/>
                    </a:cxn>
                    <a:cxn ang="0">
                      <a:pos x="28" y="59"/>
                    </a:cxn>
                    <a:cxn ang="0">
                      <a:pos x="17" y="49"/>
                    </a:cxn>
                    <a:cxn ang="0">
                      <a:pos x="28" y="59"/>
                    </a:cxn>
                    <a:cxn ang="0">
                      <a:pos x="42" y="23"/>
                    </a:cxn>
                    <a:cxn ang="0">
                      <a:pos x="31" y="33"/>
                    </a:cxn>
                    <a:cxn ang="0">
                      <a:pos x="42" y="47"/>
                    </a:cxn>
                    <a:cxn ang="0">
                      <a:pos x="31" y="35"/>
                    </a:cxn>
                    <a:cxn ang="0">
                      <a:pos x="42" y="47"/>
                    </a:cxn>
                    <a:cxn ang="0">
                      <a:pos x="42" y="49"/>
                    </a:cxn>
                    <a:cxn ang="0">
                      <a:pos x="31" y="59"/>
                    </a:cxn>
                    <a:cxn ang="0">
                      <a:pos x="45" y="5"/>
                    </a:cxn>
                    <a:cxn ang="0">
                      <a:pos x="42" y="4"/>
                    </a:cxn>
                    <a:cxn ang="0">
                      <a:pos x="41" y="16"/>
                    </a:cxn>
                    <a:cxn ang="0">
                      <a:pos x="44" y="17"/>
                    </a:cxn>
                    <a:cxn ang="0">
                      <a:pos x="45" y="5"/>
                    </a:cxn>
                    <a:cxn ang="0">
                      <a:pos x="55" y="23"/>
                    </a:cxn>
                    <a:cxn ang="0">
                      <a:pos x="44" y="33"/>
                    </a:cxn>
                    <a:cxn ang="0">
                      <a:pos x="55" y="47"/>
                    </a:cxn>
                    <a:cxn ang="0">
                      <a:pos x="44" y="35"/>
                    </a:cxn>
                    <a:cxn ang="0">
                      <a:pos x="55" y="47"/>
                    </a:cxn>
                    <a:cxn ang="0">
                      <a:pos x="55" y="49"/>
                    </a:cxn>
                    <a:cxn ang="0">
                      <a:pos x="44" y="59"/>
                    </a:cxn>
                  </a:cxnLst>
                  <a:rect l="0" t="0" r="r" b="b"/>
                  <a:pathLst>
                    <a:path w="59" h="64">
                      <a:moveTo>
                        <a:pt x="59" y="59"/>
                      </a:moveTo>
                      <a:cubicBezTo>
                        <a:pt x="59" y="62"/>
                        <a:pt x="57" y="64"/>
                        <a:pt x="55" y="64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2" y="64"/>
                        <a:pt x="0" y="62"/>
                        <a:pt x="0" y="5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1"/>
                        <a:pt x="2" y="9"/>
                        <a:pt x="4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11" y="0"/>
                        <a:pt x="1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0" y="0"/>
                        <a:pt x="23" y="2"/>
                        <a:pt x="23" y="5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2"/>
                        <a:pt x="39" y="0"/>
                        <a:pt x="42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7" y="0"/>
                        <a:pt x="50" y="2"/>
                        <a:pt x="50" y="5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9"/>
                        <a:pt x="59" y="11"/>
                        <a:pt x="59" y="13"/>
                      </a:cubicBezTo>
                      <a:lnTo>
                        <a:pt x="59" y="59"/>
                      </a:lnTo>
                      <a:close/>
                      <a:moveTo>
                        <a:pt x="15" y="33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33"/>
                        <a:pt x="4" y="33"/>
                        <a:pt x="4" y="33"/>
                      </a:cubicBezTo>
                      <a:lnTo>
                        <a:pt x="15" y="33"/>
                      </a:lnTo>
                      <a:close/>
                      <a:moveTo>
                        <a:pt x="15" y="47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47"/>
                        <a:pt x="4" y="47"/>
                        <a:pt x="4" y="47"/>
                      </a:cubicBezTo>
                      <a:lnTo>
                        <a:pt x="15" y="47"/>
                      </a:lnTo>
                      <a:close/>
                      <a:moveTo>
                        <a:pt x="15" y="5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59"/>
                        <a:pt x="4" y="59"/>
                        <a:pt x="4" y="59"/>
                      </a:cubicBezTo>
                      <a:lnTo>
                        <a:pt x="15" y="59"/>
                      </a:lnTo>
                      <a:close/>
                      <a:moveTo>
                        <a:pt x="18" y="5"/>
                      </a:moveTo>
                      <a:cubicBezTo>
                        <a:pt x="18" y="5"/>
                        <a:pt x="18" y="4"/>
                        <a:pt x="17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3" y="5"/>
                        <a:pt x="13" y="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7"/>
                        <a:pt x="15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6"/>
                        <a:pt x="18" y="16"/>
                      </a:cubicBezTo>
                      <a:lnTo>
                        <a:pt x="18" y="5"/>
                      </a:lnTo>
                      <a:close/>
                      <a:moveTo>
                        <a:pt x="28" y="3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lnTo>
                        <a:pt x="28" y="33"/>
                      </a:lnTo>
                      <a:close/>
                      <a:moveTo>
                        <a:pt x="28" y="47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28" y="47"/>
                      </a:lnTo>
                      <a:close/>
                      <a:moveTo>
                        <a:pt x="28" y="59"/>
                      </a:move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lnTo>
                        <a:pt x="28" y="59"/>
                      </a:lnTo>
                      <a:close/>
                      <a:moveTo>
                        <a:pt x="42" y="33"/>
                      </a:move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lnTo>
                        <a:pt x="42" y="33"/>
                      </a:lnTo>
                      <a:close/>
                      <a:moveTo>
                        <a:pt x="42" y="47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lnTo>
                        <a:pt x="42" y="47"/>
                      </a:lnTo>
                      <a:close/>
                      <a:moveTo>
                        <a:pt x="42" y="59"/>
                      </a:move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lnTo>
                        <a:pt x="42" y="59"/>
                      </a:lnTo>
                      <a:close/>
                      <a:moveTo>
                        <a:pt x="45" y="5"/>
                      </a:moveTo>
                      <a:cubicBezTo>
                        <a:pt x="45" y="5"/>
                        <a:pt x="45" y="4"/>
                        <a:pt x="44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7"/>
                        <a:pt x="42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7"/>
                        <a:pt x="45" y="16"/>
                        <a:pt x="45" y="16"/>
                      </a:cubicBezTo>
                      <a:lnTo>
                        <a:pt x="45" y="5"/>
                      </a:lnTo>
                      <a:close/>
                      <a:moveTo>
                        <a:pt x="55" y="3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lnTo>
                        <a:pt x="55" y="33"/>
                      </a:lnTo>
                      <a:close/>
                      <a:moveTo>
                        <a:pt x="55" y="47"/>
                      </a:move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lnTo>
                        <a:pt x="55" y="47"/>
                      </a:lnTo>
                      <a:close/>
                      <a:moveTo>
                        <a:pt x="55" y="59"/>
                      </a:moveTo>
                      <a:cubicBezTo>
                        <a:pt x="55" y="49"/>
                        <a:pt x="55" y="49"/>
                        <a:pt x="55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lnTo>
                        <a:pt x="55" y="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  <p:grpSp>
            <p:nvGrpSpPr>
              <p:cNvPr id="7" name="îSľïde"/>
              <p:cNvGrpSpPr/>
              <p:nvPr/>
            </p:nvGrpSpPr>
            <p:grpSpPr>
              <a:xfrm>
                <a:off x="4667248" y="1566121"/>
                <a:ext cx="996704" cy="1014584"/>
                <a:chOff x="4816253" y="1456171"/>
                <a:chExt cx="1212728" cy="1234483"/>
              </a:xfrm>
            </p:grpSpPr>
            <p:sp>
              <p:nvSpPr>
                <p:cNvPr id="35" name="íṩľîdè"/>
                <p:cNvSpPr/>
                <p:nvPr/>
              </p:nvSpPr>
              <p:spPr>
                <a:xfrm rot="16200000">
                  <a:off x="4805375" y="1467049"/>
                  <a:ext cx="1234483" cy="1212728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6" name="i$1îḍe"/>
                <p:cNvSpPr/>
                <p:nvPr/>
              </p:nvSpPr>
              <p:spPr>
                <a:xfrm rot="16200000">
                  <a:off x="4916607" y="1564059"/>
                  <a:ext cx="1034918" cy="1016679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7" name="îšḷiḓè"/>
                <p:cNvSpPr/>
                <p:nvPr/>
              </p:nvSpPr>
              <p:spPr bwMode="auto">
                <a:xfrm>
                  <a:off x="5250981" y="1792284"/>
                  <a:ext cx="393853" cy="579957"/>
                </a:xfrm>
                <a:custGeom>
                  <a:avLst/>
                  <a:gdLst/>
                  <a:ahLst/>
                  <a:cxnLst>
                    <a:cxn ang="0">
                      <a:pos x="37" y="29"/>
                    </a:cxn>
                    <a:cxn ang="0">
                      <a:pos x="31" y="41"/>
                    </a:cxn>
                    <a:cxn ang="0">
                      <a:pos x="33" y="44"/>
                    </a:cxn>
                    <a:cxn ang="0">
                      <a:pos x="32" y="47"/>
                    </a:cxn>
                    <a:cxn ang="0">
                      <a:pos x="33" y="49"/>
                    </a:cxn>
                    <a:cxn ang="0">
                      <a:pos x="31" y="53"/>
                    </a:cxn>
                    <a:cxn ang="0">
                      <a:pos x="31" y="54"/>
                    </a:cxn>
                    <a:cxn ang="0">
                      <a:pos x="27" y="58"/>
                    </a:cxn>
                    <a:cxn ang="0">
                      <a:pos x="21" y="62"/>
                    </a:cxn>
                    <a:cxn ang="0">
                      <a:pos x="15" y="58"/>
                    </a:cxn>
                    <a:cxn ang="0">
                      <a:pos x="11" y="54"/>
                    </a:cxn>
                    <a:cxn ang="0">
                      <a:pos x="11" y="53"/>
                    </a:cxn>
                    <a:cxn ang="0">
                      <a:pos x="9" y="49"/>
                    </a:cxn>
                    <a:cxn ang="0">
                      <a:pos x="10" y="47"/>
                    </a:cxn>
                    <a:cxn ang="0">
                      <a:pos x="9" y="44"/>
                    </a:cxn>
                    <a:cxn ang="0">
                      <a:pos x="11" y="41"/>
                    </a:cxn>
                    <a:cxn ang="0">
                      <a:pos x="5" y="29"/>
                    </a:cxn>
                    <a:cxn ang="0">
                      <a:pos x="0" y="18"/>
                    </a:cxn>
                    <a:cxn ang="0">
                      <a:pos x="21" y="0"/>
                    </a:cxn>
                    <a:cxn ang="0">
                      <a:pos x="42" y="18"/>
                    </a:cxn>
                    <a:cxn ang="0">
                      <a:pos x="37" y="29"/>
                    </a:cxn>
                    <a:cxn ang="0">
                      <a:pos x="21" y="6"/>
                    </a:cxn>
                    <a:cxn ang="0">
                      <a:pos x="6" y="18"/>
                    </a:cxn>
                    <a:cxn ang="0">
                      <a:pos x="8" y="26"/>
                    </a:cxn>
                    <a:cxn ang="0">
                      <a:pos x="11" y="28"/>
                    </a:cxn>
                    <a:cxn ang="0">
                      <a:pos x="16" y="40"/>
                    </a:cxn>
                    <a:cxn ang="0">
                      <a:pos x="26" y="40"/>
                    </a:cxn>
                    <a:cxn ang="0">
                      <a:pos x="31" y="28"/>
                    </a:cxn>
                    <a:cxn ang="0">
                      <a:pos x="34" y="26"/>
                    </a:cxn>
                    <a:cxn ang="0">
                      <a:pos x="36" y="18"/>
                    </a:cxn>
                    <a:cxn ang="0">
                      <a:pos x="21" y="6"/>
                    </a:cxn>
                    <a:cxn ang="0">
                      <a:pos x="29" y="20"/>
                    </a:cxn>
                    <a:cxn ang="0">
                      <a:pos x="27" y="18"/>
                    </a:cxn>
                    <a:cxn ang="0">
                      <a:pos x="21" y="15"/>
                    </a:cxn>
                    <a:cxn ang="0">
                      <a:pos x="20" y="13"/>
                    </a:cxn>
                    <a:cxn ang="0">
                      <a:pos x="21" y="12"/>
                    </a:cxn>
                    <a:cxn ang="0">
                      <a:pos x="30" y="18"/>
                    </a:cxn>
                    <a:cxn ang="0">
                      <a:pos x="29" y="20"/>
                    </a:cxn>
                  </a:cxnLst>
                  <a:rect l="0" t="0" r="r" b="b"/>
                  <a:pathLst>
                    <a:path w="42" h="62">
                      <a:moveTo>
                        <a:pt x="37" y="29"/>
                      </a:moveTo>
                      <a:cubicBezTo>
                        <a:pt x="35" y="32"/>
                        <a:pt x="31" y="37"/>
                        <a:pt x="31" y="41"/>
                      </a:cubicBezTo>
                      <a:cubicBezTo>
                        <a:pt x="32" y="42"/>
                        <a:pt x="33" y="43"/>
                        <a:pt x="33" y="44"/>
                      </a:cubicBezTo>
                      <a:cubicBezTo>
                        <a:pt x="33" y="45"/>
                        <a:pt x="32" y="46"/>
                        <a:pt x="32" y="47"/>
                      </a:cubicBezTo>
                      <a:cubicBezTo>
                        <a:pt x="32" y="47"/>
                        <a:pt x="33" y="48"/>
                        <a:pt x="33" y="49"/>
                      </a:cubicBezTo>
                      <a:cubicBezTo>
                        <a:pt x="33" y="51"/>
                        <a:pt x="32" y="52"/>
                        <a:pt x="31" y="53"/>
                      </a:cubicBezTo>
                      <a:cubicBezTo>
                        <a:pt x="31" y="53"/>
                        <a:pt x="31" y="54"/>
                        <a:pt x="31" y="54"/>
                      </a:cubicBezTo>
                      <a:cubicBezTo>
                        <a:pt x="31" y="57"/>
                        <a:pt x="29" y="58"/>
                        <a:pt x="27" y="58"/>
                      </a:cubicBezTo>
                      <a:cubicBezTo>
                        <a:pt x="26" y="61"/>
                        <a:pt x="24" y="62"/>
                        <a:pt x="21" y="62"/>
                      </a:cubicBezTo>
                      <a:cubicBezTo>
                        <a:pt x="19" y="62"/>
                        <a:pt x="16" y="61"/>
                        <a:pt x="15" y="58"/>
                      </a:cubicBezTo>
                      <a:cubicBezTo>
                        <a:pt x="13" y="58"/>
                        <a:pt x="11" y="57"/>
                        <a:pt x="11" y="54"/>
                      </a:cubicBezTo>
                      <a:cubicBezTo>
                        <a:pt x="11" y="54"/>
                        <a:pt x="11" y="53"/>
                        <a:pt x="11" y="53"/>
                      </a:cubicBezTo>
                      <a:cubicBezTo>
                        <a:pt x="10" y="52"/>
                        <a:pt x="9" y="51"/>
                        <a:pt x="9" y="49"/>
                      </a:cubicBezTo>
                      <a:cubicBezTo>
                        <a:pt x="9" y="48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3"/>
                        <a:pt x="10" y="42"/>
                        <a:pt x="11" y="41"/>
                      </a:cubicBezTo>
                      <a:cubicBezTo>
                        <a:pt x="11" y="37"/>
                        <a:pt x="7" y="32"/>
                        <a:pt x="5" y="29"/>
                      </a:cubicBezTo>
                      <a:cubicBezTo>
                        <a:pt x="2" y="26"/>
                        <a:pt x="0" y="23"/>
                        <a:pt x="0" y="18"/>
                      </a:cubicBezTo>
                      <a:cubicBezTo>
                        <a:pt x="0" y="8"/>
                        <a:pt x="11" y="0"/>
                        <a:pt x="21" y="0"/>
                      </a:cubicBezTo>
                      <a:cubicBezTo>
                        <a:pt x="31" y="0"/>
                        <a:pt x="42" y="8"/>
                        <a:pt x="42" y="18"/>
                      </a:cubicBezTo>
                      <a:cubicBezTo>
                        <a:pt x="42" y="23"/>
                        <a:pt x="40" y="26"/>
                        <a:pt x="37" y="29"/>
                      </a:cubicBezTo>
                      <a:close/>
                      <a:moveTo>
                        <a:pt x="21" y="6"/>
                      </a:moveTo>
                      <a:cubicBezTo>
                        <a:pt x="14" y="6"/>
                        <a:pt x="6" y="10"/>
                        <a:pt x="6" y="18"/>
                      </a:cubicBezTo>
                      <a:cubicBezTo>
                        <a:pt x="6" y="21"/>
                        <a:pt x="7" y="24"/>
                        <a:pt x="8" y="26"/>
                      </a:cubicBezTo>
                      <a:cubicBezTo>
                        <a:pt x="9" y="27"/>
                        <a:pt x="10" y="27"/>
                        <a:pt x="11" y="28"/>
                      </a:cubicBezTo>
                      <a:cubicBezTo>
                        <a:pt x="14" y="32"/>
                        <a:pt x="16" y="36"/>
                        <a:pt x="1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36"/>
                        <a:pt x="28" y="32"/>
                        <a:pt x="31" y="28"/>
                      </a:cubicBezTo>
                      <a:cubicBezTo>
                        <a:pt x="32" y="27"/>
                        <a:pt x="33" y="27"/>
                        <a:pt x="34" y="26"/>
                      </a:cubicBezTo>
                      <a:cubicBezTo>
                        <a:pt x="35" y="24"/>
                        <a:pt x="36" y="21"/>
                        <a:pt x="36" y="18"/>
                      </a:cubicBezTo>
                      <a:cubicBezTo>
                        <a:pt x="36" y="10"/>
                        <a:pt x="28" y="6"/>
                        <a:pt x="21" y="6"/>
                      </a:cubicBezTo>
                      <a:close/>
                      <a:moveTo>
                        <a:pt x="29" y="20"/>
                      </a:moveTo>
                      <a:cubicBezTo>
                        <a:pt x="28" y="20"/>
                        <a:pt x="27" y="19"/>
                        <a:pt x="27" y="18"/>
                      </a:cubicBezTo>
                      <a:cubicBezTo>
                        <a:pt x="27" y="16"/>
                        <a:pt x="23" y="15"/>
                        <a:pt x="21" y="15"/>
                      </a:cubicBezTo>
                      <a:cubicBezTo>
                        <a:pt x="20" y="15"/>
                        <a:pt x="20" y="14"/>
                        <a:pt x="20" y="13"/>
                      </a:cubicBezTo>
                      <a:cubicBezTo>
                        <a:pt x="20" y="13"/>
                        <a:pt x="20" y="12"/>
                        <a:pt x="21" y="12"/>
                      </a:cubicBezTo>
                      <a:cubicBezTo>
                        <a:pt x="25" y="12"/>
                        <a:pt x="30" y="14"/>
                        <a:pt x="30" y="18"/>
                      </a:cubicBezTo>
                      <a:cubicBezTo>
                        <a:pt x="30" y="19"/>
                        <a:pt x="29" y="20"/>
                        <a:pt x="29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  <p:grpSp>
            <p:nvGrpSpPr>
              <p:cNvPr id="8" name="î$1ïḍe"/>
              <p:cNvGrpSpPr/>
              <p:nvPr/>
            </p:nvGrpSpPr>
            <p:grpSpPr>
              <a:xfrm>
                <a:off x="6467448" y="2278641"/>
                <a:ext cx="996704" cy="1014584"/>
                <a:chOff x="6129344" y="2728516"/>
                <a:chExt cx="1212728" cy="1234483"/>
              </a:xfrm>
            </p:grpSpPr>
            <p:sp>
              <p:nvSpPr>
                <p:cNvPr id="32" name="ïs1ídé"/>
                <p:cNvSpPr/>
                <p:nvPr/>
              </p:nvSpPr>
              <p:spPr>
                <a:xfrm rot="16200000">
                  <a:off x="6118466" y="2739394"/>
                  <a:ext cx="1234483" cy="1212728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3" name="ïSļïdé"/>
                <p:cNvSpPr/>
                <p:nvPr/>
              </p:nvSpPr>
              <p:spPr>
                <a:xfrm rot="16200000">
                  <a:off x="6229698" y="2836404"/>
                  <a:ext cx="1034918" cy="1016679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4" name="î$1ïḑè"/>
                <p:cNvSpPr/>
                <p:nvPr/>
              </p:nvSpPr>
              <p:spPr bwMode="auto">
                <a:xfrm flipH="1">
                  <a:off x="6553991" y="3036256"/>
                  <a:ext cx="353336" cy="594499"/>
                </a:xfrm>
                <a:custGeom>
                  <a:avLst/>
                  <a:gdLst/>
                  <a:ahLst/>
                  <a:cxnLst>
                    <a:cxn ang="0">
                      <a:pos x="29" y="44"/>
                    </a:cxn>
                    <a:cxn ang="0">
                      <a:pos x="24" y="49"/>
                    </a:cxn>
                    <a:cxn ang="0">
                      <a:pos x="5" y="49"/>
                    </a:cxn>
                    <a:cxn ang="0">
                      <a:pos x="0" y="44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24" y="0"/>
                    </a:cxn>
                    <a:cxn ang="0">
                      <a:pos x="29" y="5"/>
                    </a:cxn>
                    <a:cxn ang="0">
                      <a:pos x="29" y="44"/>
                    </a:cxn>
                    <a:cxn ang="0">
                      <a:pos x="25" y="11"/>
                    </a:cxn>
                    <a:cxn ang="0">
                      <a:pos x="24" y="10"/>
                    </a:cxn>
                    <a:cxn ang="0">
                      <a:pos x="5" y="10"/>
                    </a:cxn>
                    <a:cxn ang="0">
                      <a:pos x="3" y="11"/>
                    </a:cxn>
                    <a:cxn ang="0">
                      <a:pos x="3" y="38"/>
                    </a:cxn>
                    <a:cxn ang="0">
                      <a:pos x="5" y="39"/>
                    </a:cxn>
                    <a:cxn ang="0">
                      <a:pos x="24" y="39"/>
                    </a:cxn>
                    <a:cxn ang="0">
                      <a:pos x="25" y="38"/>
                    </a:cxn>
                    <a:cxn ang="0">
                      <a:pos x="25" y="11"/>
                    </a:cxn>
                    <a:cxn ang="0">
                      <a:pos x="17" y="5"/>
                    </a:cxn>
                    <a:cxn ang="0">
                      <a:pos x="11" y="5"/>
                    </a:cxn>
                    <a:cxn ang="0">
                      <a:pos x="11" y="6"/>
                    </a:cxn>
                    <a:cxn ang="0">
                      <a:pos x="11" y="6"/>
                    </a:cxn>
                    <a:cxn ang="0">
                      <a:pos x="17" y="6"/>
                    </a:cxn>
                    <a:cxn ang="0">
                      <a:pos x="18" y="6"/>
                    </a:cxn>
                    <a:cxn ang="0">
                      <a:pos x="17" y="5"/>
                    </a:cxn>
                    <a:cxn ang="0">
                      <a:pos x="14" y="41"/>
                    </a:cxn>
                    <a:cxn ang="0">
                      <a:pos x="11" y="44"/>
                    </a:cxn>
                    <a:cxn ang="0">
                      <a:pos x="14" y="47"/>
                    </a:cxn>
                    <a:cxn ang="0">
                      <a:pos x="17" y="44"/>
                    </a:cxn>
                    <a:cxn ang="0">
                      <a:pos x="14" y="41"/>
                    </a:cxn>
                  </a:cxnLst>
                  <a:rect l="0" t="0" r="r" b="b"/>
                  <a:pathLst>
                    <a:path w="29" h="49">
                      <a:moveTo>
                        <a:pt x="29" y="44"/>
                      </a:moveTo>
                      <a:cubicBezTo>
                        <a:pt x="29" y="47"/>
                        <a:pt x="27" y="49"/>
                        <a:pt x="24" y="49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2" y="49"/>
                        <a:pt x="0" y="47"/>
                        <a:pt x="0" y="4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0"/>
                        <a:pt x="29" y="3"/>
                        <a:pt x="29" y="5"/>
                      </a:cubicBezTo>
                      <a:lnTo>
                        <a:pt x="29" y="44"/>
                      </a:lnTo>
                      <a:close/>
                      <a:moveTo>
                        <a:pt x="25" y="11"/>
                      </a:moveTo>
                      <a:cubicBezTo>
                        <a:pt x="25" y="11"/>
                        <a:pt x="25" y="10"/>
                        <a:pt x="2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3" y="11"/>
                        <a:pt x="3" y="11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4" y="39"/>
                        <a:pt x="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5" y="39"/>
                        <a:pt x="25" y="39"/>
                        <a:pt x="25" y="38"/>
                      </a:cubicBezTo>
                      <a:lnTo>
                        <a:pt x="25" y="11"/>
                      </a:lnTo>
                      <a:close/>
                      <a:moveTo>
                        <a:pt x="17" y="5"/>
                      </a:move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5"/>
                        <a:pt x="17" y="5"/>
                      </a:cubicBezTo>
                      <a:close/>
                      <a:moveTo>
                        <a:pt x="14" y="41"/>
                      </a:moveTo>
                      <a:cubicBezTo>
                        <a:pt x="13" y="41"/>
                        <a:pt x="11" y="42"/>
                        <a:pt x="11" y="44"/>
                      </a:cubicBezTo>
                      <a:cubicBezTo>
                        <a:pt x="11" y="46"/>
                        <a:pt x="13" y="47"/>
                        <a:pt x="14" y="47"/>
                      </a:cubicBezTo>
                      <a:cubicBezTo>
                        <a:pt x="16" y="47"/>
                        <a:pt x="17" y="46"/>
                        <a:pt x="17" y="44"/>
                      </a:cubicBezTo>
                      <a:cubicBezTo>
                        <a:pt x="17" y="42"/>
                        <a:pt x="16" y="41"/>
                        <a:pt x="14" y="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  <p:grpSp>
            <p:nvGrpSpPr>
              <p:cNvPr id="9" name="ï$ḷidè"/>
              <p:cNvGrpSpPr/>
              <p:nvPr/>
            </p:nvGrpSpPr>
            <p:grpSpPr>
              <a:xfrm>
                <a:off x="6467448" y="3906317"/>
                <a:ext cx="996704" cy="1014584"/>
                <a:chOff x="6130074" y="4776007"/>
                <a:chExt cx="1212728" cy="1234483"/>
              </a:xfrm>
            </p:grpSpPr>
            <p:sp>
              <p:nvSpPr>
                <p:cNvPr id="29" name="ïSlídé"/>
                <p:cNvSpPr/>
                <p:nvPr/>
              </p:nvSpPr>
              <p:spPr>
                <a:xfrm rot="16200000">
                  <a:off x="6119196" y="4786885"/>
                  <a:ext cx="1234483" cy="1212728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0" name="íṥlïḋè"/>
                <p:cNvSpPr/>
                <p:nvPr/>
              </p:nvSpPr>
              <p:spPr>
                <a:xfrm rot="16200000">
                  <a:off x="6230428" y="4883895"/>
                  <a:ext cx="1034918" cy="1016679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1" name="îṡlíḓé"/>
                <p:cNvSpPr/>
                <p:nvPr/>
              </p:nvSpPr>
              <p:spPr bwMode="auto">
                <a:xfrm>
                  <a:off x="6453196" y="5193592"/>
                  <a:ext cx="587920" cy="389587"/>
                </a:xfrm>
                <a:custGeom>
                  <a:avLst/>
                  <a:gdLst/>
                  <a:ahLst/>
                  <a:cxnLst>
                    <a:cxn ang="0">
                      <a:pos x="77" y="43"/>
                    </a:cxn>
                    <a:cxn ang="0">
                      <a:pos x="77" y="47"/>
                    </a:cxn>
                    <a:cxn ang="0">
                      <a:pos x="70" y="51"/>
                    </a:cxn>
                    <a:cxn ang="0">
                      <a:pos x="6" y="51"/>
                    </a:cxn>
                    <a:cxn ang="0">
                      <a:pos x="0" y="47"/>
                    </a:cxn>
                    <a:cxn ang="0">
                      <a:pos x="0" y="43"/>
                    </a:cxn>
                    <a:cxn ang="0">
                      <a:pos x="6" y="43"/>
                    </a:cxn>
                    <a:cxn ang="0">
                      <a:pos x="70" y="43"/>
                    </a:cxn>
                    <a:cxn ang="0">
                      <a:pos x="77" y="43"/>
                    </a:cxn>
                    <a:cxn ang="0">
                      <a:pos x="10" y="34"/>
                    </a:cxn>
                    <a:cxn ang="0">
                      <a:pos x="10" y="6"/>
                    </a:cxn>
                    <a:cxn ang="0">
                      <a:pos x="16" y="0"/>
                    </a:cxn>
                    <a:cxn ang="0">
                      <a:pos x="60" y="0"/>
                    </a:cxn>
                    <a:cxn ang="0">
                      <a:pos x="67" y="6"/>
                    </a:cxn>
                    <a:cxn ang="0">
                      <a:pos x="67" y="34"/>
                    </a:cxn>
                    <a:cxn ang="0">
                      <a:pos x="60" y="41"/>
                    </a:cxn>
                    <a:cxn ang="0">
                      <a:pos x="16" y="41"/>
                    </a:cxn>
                    <a:cxn ang="0">
                      <a:pos x="10" y="34"/>
                    </a:cxn>
                    <a:cxn ang="0">
                      <a:pos x="15" y="34"/>
                    </a:cxn>
                    <a:cxn ang="0">
                      <a:pos x="16" y="36"/>
                    </a:cxn>
                    <a:cxn ang="0">
                      <a:pos x="60" y="36"/>
                    </a:cxn>
                    <a:cxn ang="0">
                      <a:pos x="61" y="34"/>
                    </a:cxn>
                    <a:cxn ang="0">
                      <a:pos x="61" y="6"/>
                    </a:cxn>
                    <a:cxn ang="0">
                      <a:pos x="60" y="5"/>
                    </a:cxn>
                    <a:cxn ang="0">
                      <a:pos x="16" y="5"/>
                    </a:cxn>
                    <a:cxn ang="0">
                      <a:pos x="15" y="6"/>
                    </a:cxn>
                    <a:cxn ang="0">
                      <a:pos x="15" y="34"/>
                    </a:cxn>
                    <a:cxn ang="0">
                      <a:pos x="42" y="47"/>
                    </a:cxn>
                    <a:cxn ang="0">
                      <a:pos x="42" y="46"/>
                    </a:cxn>
                    <a:cxn ang="0">
                      <a:pos x="35" y="46"/>
                    </a:cxn>
                    <a:cxn ang="0">
                      <a:pos x="34" y="47"/>
                    </a:cxn>
                    <a:cxn ang="0">
                      <a:pos x="35" y="47"/>
                    </a:cxn>
                    <a:cxn ang="0">
                      <a:pos x="42" y="47"/>
                    </a:cxn>
                    <a:cxn ang="0">
                      <a:pos x="42" y="47"/>
                    </a:cxn>
                  </a:cxnLst>
                  <a:rect l="0" t="0" r="r" b="b"/>
                  <a:pathLst>
                    <a:path w="77" h="51">
                      <a:moveTo>
                        <a:pt x="77" y="43"/>
                      </a:moveTo>
                      <a:cubicBezTo>
                        <a:pt x="77" y="47"/>
                        <a:pt x="77" y="47"/>
                        <a:pt x="77" y="47"/>
                      </a:cubicBezTo>
                      <a:cubicBezTo>
                        <a:pt x="77" y="49"/>
                        <a:pt x="74" y="51"/>
                        <a:pt x="70" y="51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49"/>
                        <a:pt x="0" y="47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lnTo>
                        <a:pt x="77" y="43"/>
                      </a:lnTo>
                      <a:close/>
                      <a:moveTo>
                        <a:pt x="10" y="34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2"/>
                        <a:pt x="13" y="0"/>
                        <a:pt x="16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4" y="0"/>
                        <a:pt x="67" y="2"/>
                        <a:pt x="67" y="6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7" y="38"/>
                        <a:pt x="64" y="41"/>
                        <a:pt x="60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3" y="41"/>
                        <a:pt x="10" y="38"/>
                        <a:pt x="10" y="34"/>
                      </a:cubicBezTo>
                      <a:close/>
                      <a:moveTo>
                        <a:pt x="15" y="34"/>
                      </a:moveTo>
                      <a:cubicBezTo>
                        <a:pt x="15" y="35"/>
                        <a:pt x="16" y="36"/>
                        <a:pt x="16" y="36"/>
                      </a:cubicBezTo>
                      <a:cubicBezTo>
                        <a:pt x="60" y="36"/>
                        <a:pt x="60" y="36"/>
                        <a:pt x="60" y="36"/>
                      </a:cubicBezTo>
                      <a:cubicBezTo>
                        <a:pt x="61" y="36"/>
                        <a:pt x="61" y="35"/>
                        <a:pt x="61" y="3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5"/>
                        <a:pt x="61" y="5"/>
                        <a:pt x="6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5" y="5"/>
                        <a:pt x="15" y="6"/>
                      </a:cubicBezTo>
                      <a:lnTo>
                        <a:pt x="15" y="34"/>
                      </a:lnTo>
                      <a:close/>
                      <a:moveTo>
                        <a:pt x="42" y="47"/>
                      </a:moveTo>
                      <a:cubicBezTo>
                        <a:pt x="42" y="46"/>
                        <a:pt x="42" y="46"/>
                        <a:pt x="42" y="46"/>
                      </a:cubicBezTo>
                      <a:cubicBezTo>
                        <a:pt x="35" y="46"/>
                        <a:pt x="35" y="46"/>
                        <a:pt x="35" y="46"/>
                      </a:cubicBezTo>
                      <a:cubicBezTo>
                        <a:pt x="35" y="46"/>
                        <a:pt x="34" y="46"/>
                        <a:pt x="34" y="47"/>
                      </a:cubicBezTo>
                      <a:cubicBezTo>
                        <a:pt x="34" y="47"/>
                        <a:pt x="35" y="47"/>
                        <a:pt x="35" y="47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  <p:grpSp>
            <p:nvGrpSpPr>
              <p:cNvPr id="10" name="îśḻïḓè"/>
              <p:cNvGrpSpPr/>
              <p:nvPr/>
            </p:nvGrpSpPr>
            <p:grpSpPr>
              <a:xfrm>
                <a:off x="1919536" y="1627593"/>
                <a:ext cx="2639700" cy="891638"/>
                <a:chOff x="1918379" y="1734048"/>
                <a:chExt cx="2348822" cy="891638"/>
              </a:xfrm>
            </p:grpSpPr>
            <p:sp>
              <p:nvSpPr>
                <p:cNvPr id="27" name="íşľïḑe"/>
                <p:cNvSpPr txBox="1"/>
                <p:nvPr/>
              </p:nvSpPr>
              <p:spPr>
                <a:xfrm>
                  <a:off x="1918379" y="2071688"/>
                  <a:ext cx="2348822" cy="553998"/>
                </a:xfrm>
                <a:prstGeom prst="rect">
                  <a:avLst/>
                </a:prstGeom>
                <a:noFill/>
              </p:spPr>
              <p:txBody>
                <a:bodyPr wrap="square" rIns="360000" anchor="t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>
                      <a:latin typeface="+mn-ea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8" name="ïś1íďe"/>
                <p:cNvSpPr/>
                <p:nvPr/>
              </p:nvSpPr>
              <p:spPr>
                <a:xfrm>
                  <a:off x="2985227" y="1734048"/>
                  <a:ext cx="1281974" cy="323165"/>
                </a:xfrm>
                <a:prstGeom prst="rect">
                  <a:avLst/>
                </a:prstGeom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400" b="1">
                      <a:latin typeface="+mn-ea"/>
                    </a:rPr>
                    <a:t>标题文本预设</a:t>
                  </a:r>
                </a:p>
              </p:txBody>
            </p:sp>
          </p:grpSp>
          <p:grpSp>
            <p:nvGrpSpPr>
              <p:cNvPr id="11" name="íṣ1íďê"/>
              <p:cNvGrpSpPr/>
              <p:nvPr/>
            </p:nvGrpSpPr>
            <p:grpSpPr>
              <a:xfrm>
                <a:off x="7572164" y="2337829"/>
                <a:ext cx="2628292" cy="877163"/>
                <a:chOff x="7996808" y="1734930"/>
                <a:chExt cx="2348822" cy="877163"/>
              </a:xfrm>
            </p:grpSpPr>
            <p:sp>
              <p:nvSpPr>
                <p:cNvPr id="25" name="ïşlíḋê"/>
                <p:cNvSpPr txBox="1"/>
                <p:nvPr/>
              </p:nvSpPr>
              <p:spPr>
                <a:xfrm>
                  <a:off x="7996808" y="2058095"/>
                  <a:ext cx="2348822" cy="553998"/>
                </a:xfrm>
                <a:prstGeom prst="rect">
                  <a:avLst/>
                </a:prstGeom>
                <a:noFill/>
              </p:spPr>
              <p:txBody>
                <a:bodyPr wrap="square" lIns="360000" rIns="21600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b="1">
                      <a:latin typeface="+mn-ea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6" name="iṡ1ídé"/>
                <p:cNvSpPr/>
                <p:nvPr/>
              </p:nvSpPr>
              <p:spPr>
                <a:xfrm>
                  <a:off x="7996808" y="1734930"/>
                  <a:ext cx="1482456" cy="323165"/>
                </a:xfrm>
                <a:prstGeom prst="rect">
                  <a:avLst/>
                </a:prstGeom>
              </p:spPr>
              <p:txBody>
                <a:bodyPr wrap="none" lIns="360000" tIns="0" rIns="216000" bIns="0" anchor="ctr" anchorCtr="0">
                  <a:normAutofit/>
                </a:bodyPr>
                <a:lstStyle/>
                <a:p>
                  <a:r>
                    <a:rPr lang="zh-CN" altLang="en-US" sz="1400" b="1">
                      <a:latin typeface="+mn-ea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íṥ1îďé"/>
              <p:cNvGrpSpPr/>
              <p:nvPr/>
            </p:nvGrpSpPr>
            <p:grpSpPr>
              <a:xfrm>
                <a:off x="1919536" y="3161178"/>
                <a:ext cx="2639700" cy="891638"/>
                <a:chOff x="1918379" y="1734048"/>
                <a:chExt cx="2348822" cy="891638"/>
              </a:xfrm>
            </p:grpSpPr>
            <p:sp>
              <p:nvSpPr>
                <p:cNvPr id="23" name="íSḷíḋé"/>
                <p:cNvSpPr txBox="1"/>
                <p:nvPr/>
              </p:nvSpPr>
              <p:spPr>
                <a:xfrm>
                  <a:off x="1918379" y="2071688"/>
                  <a:ext cx="2348822" cy="553998"/>
                </a:xfrm>
                <a:prstGeom prst="rect">
                  <a:avLst/>
                </a:prstGeom>
                <a:noFill/>
              </p:spPr>
              <p:txBody>
                <a:bodyPr wrap="square" rIns="360000" anchor="t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>
                      <a:latin typeface="+mn-ea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4" name="îṡļíḑé"/>
                <p:cNvSpPr/>
                <p:nvPr/>
              </p:nvSpPr>
              <p:spPr>
                <a:xfrm>
                  <a:off x="2985227" y="1734048"/>
                  <a:ext cx="1281974" cy="323165"/>
                </a:xfrm>
                <a:prstGeom prst="rect">
                  <a:avLst/>
                </a:prstGeom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400" b="1">
                      <a:latin typeface="+mn-ea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îṥḷîḓé"/>
              <p:cNvGrpSpPr/>
              <p:nvPr/>
            </p:nvGrpSpPr>
            <p:grpSpPr>
              <a:xfrm>
                <a:off x="7572164" y="3965505"/>
                <a:ext cx="2628292" cy="877163"/>
                <a:chOff x="7996808" y="1734930"/>
                <a:chExt cx="2348822" cy="877163"/>
              </a:xfrm>
            </p:grpSpPr>
            <p:sp>
              <p:nvSpPr>
                <p:cNvPr id="21" name="ïSľíḑé"/>
                <p:cNvSpPr txBox="1"/>
                <p:nvPr/>
              </p:nvSpPr>
              <p:spPr>
                <a:xfrm>
                  <a:off x="7996808" y="2058095"/>
                  <a:ext cx="2348822" cy="553998"/>
                </a:xfrm>
                <a:prstGeom prst="rect">
                  <a:avLst/>
                </a:prstGeom>
                <a:noFill/>
              </p:spPr>
              <p:txBody>
                <a:bodyPr wrap="square" lIns="360000" rIns="21600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b="1">
                      <a:latin typeface="+mn-ea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2" name="îşļiďe"/>
                <p:cNvSpPr/>
                <p:nvPr/>
              </p:nvSpPr>
              <p:spPr>
                <a:xfrm>
                  <a:off x="7996808" y="1734930"/>
                  <a:ext cx="1482456" cy="323165"/>
                </a:xfrm>
                <a:prstGeom prst="rect">
                  <a:avLst/>
                </a:prstGeom>
              </p:spPr>
              <p:txBody>
                <a:bodyPr wrap="none" lIns="360000" tIns="0" rIns="216000" bIns="0" anchor="ctr" anchorCtr="0">
                  <a:normAutofit/>
                </a:bodyPr>
                <a:lstStyle/>
                <a:p>
                  <a:r>
                    <a:rPr lang="zh-CN" altLang="en-US" sz="1400" b="1">
                      <a:latin typeface="+mn-ea"/>
                    </a:rPr>
                    <a:t>标题文本预设</a:t>
                  </a:r>
                </a:p>
              </p:txBody>
            </p:sp>
          </p:grpSp>
          <p:grpSp>
            <p:nvGrpSpPr>
              <p:cNvPr id="14" name="iSḻïḓe"/>
              <p:cNvGrpSpPr/>
              <p:nvPr/>
            </p:nvGrpSpPr>
            <p:grpSpPr>
              <a:xfrm>
                <a:off x="4707339" y="4689826"/>
                <a:ext cx="960534" cy="977766"/>
                <a:chOff x="4852515" y="3535572"/>
                <a:chExt cx="1168717" cy="1189683"/>
              </a:xfrm>
            </p:grpSpPr>
            <p:sp>
              <p:nvSpPr>
                <p:cNvPr id="18" name="ïślíḋè"/>
                <p:cNvSpPr/>
                <p:nvPr/>
              </p:nvSpPr>
              <p:spPr>
                <a:xfrm rot="16200000">
                  <a:off x="4842032" y="3546055"/>
                  <a:ext cx="1189683" cy="1168717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19" name="îṧḻïḑé"/>
                <p:cNvSpPr/>
                <p:nvPr/>
              </p:nvSpPr>
              <p:spPr>
                <a:xfrm rot="16200000">
                  <a:off x="4949228" y="3639545"/>
                  <a:ext cx="997360" cy="979782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20" name="iṩ1íďé"/>
                <p:cNvSpPr/>
                <p:nvPr/>
              </p:nvSpPr>
              <p:spPr bwMode="auto">
                <a:xfrm rot="10800000" flipV="1">
                  <a:off x="5200395" y="3857401"/>
                  <a:ext cx="444440" cy="482637"/>
                </a:xfrm>
                <a:custGeom>
                  <a:avLst/>
                  <a:gdLst/>
                  <a:ahLst/>
                  <a:cxnLst>
                    <a:cxn ang="0">
                      <a:pos x="55" y="64"/>
                    </a:cxn>
                    <a:cxn ang="0">
                      <a:pos x="0" y="59"/>
                    </a:cxn>
                    <a:cxn ang="0">
                      <a:pos x="4" y="9"/>
                    </a:cxn>
                    <a:cxn ang="0">
                      <a:pos x="9" y="5"/>
                    </a:cxn>
                    <a:cxn ang="0">
                      <a:pos x="17" y="0"/>
                    </a:cxn>
                    <a:cxn ang="0">
                      <a:pos x="23" y="9"/>
                    </a:cxn>
                    <a:cxn ang="0">
                      <a:pos x="36" y="5"/>
                    </a:cxn>
                    <a:cxn ang="0">
                      <a:pos x="44" y="0"/>
                    </a:cxn>
                    <a:cxn ang="0">
                      <a:pos x="50" y="9"/>
                    </a:cxn>
                    <a:cxn ang="0">
                      <a:pos x="59" y="13"/>
                    </a:cxn>
                    <a:cxn ang="0">
                      <a:pos x="15" y="33"/>
                    </a:cxn>
                    <a:cxn ang="0">
                      <a:pos x="4" y="23"/>
                    </a:cxn>
                    <a:cxn ang="0">
                      <a:pos x="15" y="33"/>
                    </a:cxn>
                    <a:cxn ang="0">
                      <a:pos x="15" y="35"/>
                    </a:cxn>
                    <a:cxn ang="0">
                      <a:pos x="4" y="47"/>
                    </a:cxn>
                    <a:cxn ang="0">
                      <a:pos x="15" y="59"/>
                    </a:cxn>
                    <a:cxn ang="0">
                      <a:pos x="4" y="49"/>
                    </a:cxn>
                    <a:cxn ang="0">
                      <a:pos x="15" y="59"/>
                    </a:cxn>
                    <a:cxn ang="0">
                      <a:pos x="17" y="4"/>
                    </a:cxn>
                    <a:cxn ang="0">
                      <a:pos x="13" y="5"/>
                    </a:cxn>
                    <a:cxn ang="0">
                      <a:pos x="15" y="17"/>
                    </a:cxn>
                    <a:cxn ang="0">
                      <a:pos x="18" y="16"/>
                    </a:cxn>
                    <a:cxn ang="0">
                      <a:pos x="28" y="33"/>
                    </a:cxn>
                    <a:cxn ang="0">
                      <a:pos x="17" y="23"/>
                    </a:cxn>
                    <a:cxn ang="0">
                      <a:pos x="28" y="33"/>
                    </a:cxn>
                    <a:cxn ang="0">
                      <a:pos x="28" y="35"/>
                    </a:cxn>
                    <a:cxn ang="0">
                      <a:pos x="17" y="47"/>
                    </a:cxn>
                    <a:cxn ang="0">
                      <a:pos x="28" y="59"/>
                    </a:cxn>
                    <a:cxn ang="0">
                      <a:pos x="17" y="49"/>
                    </a:cxn>
                    <a:cxn ang="0">
                      <a:pos x="28" y="59"/>
                    </a:cxn>
                    <a:cxn ang="0">
                      <a:pos x="42" y="23"/>
                    </a:cxn>
                    <a:cxn ang="0">
                      <a:pos x="31" y="33"/>
                    </a:cxn>
                    <a:cxn ang="0">
                      <a:pos x="42" y="47"/>
                    </a:cxn>
                    <a:cxn ang="0">
                      <a:pos x="31" y="35"/>
                    </a:cxn>
                    <a:cxn ang="0">
                      <a:pos x="42" y="47"/>
                    </a:cxn>
                    <a:cxn ang="0">
                      <a:pos x="42" y="49"/>
                    </a:cxn>
                    <a:cxn ang="0">
                      <a:pos x="31" y="59"/>
                    </a:cxn>
                    <a:cxn ang="0">
                      <a:pos x="45" y="5"/>
                    </a:cxn>
                    <a:cxn ang="0">
                      <a:pos x="42" y="4"/>
                    </a:cxn>
                    <a:cxn ang="0">
                      <a:pos x="41" y="16"/>
                    </a:cxn>
                    <a:cxn ang="0">
                      <a:pos x="44" y="17"/>
                    </a:cxn>
                    <a:cxn ang="0">
                      <a:pos x="45" y="5"/>
                    </a:cxn>
                    <a:cxn ang="0">
                      <a:pos x="55" y="23"/>
                    </a:cxn>
                    <a:cxn ang="0">
                      <a:pos x="44" y="33"/>
                    </a:cxn>
                    <a:cxn ang="0">
                      <a:pos x="55" y="47"/>
                    </a:cxn>
                    <a:cxn ang="0">
                      <a:pos x="44" y="35"/>
                    </a:cxn>
                    <a:cxn ang="0">
                      <a:pos x="55" y="47"/>
                    </a:cxn>
                    <a:cxn ang="0">
                      <a:pos x="55" y="49"/>
                    </a:cxn>
                    <a:cxn ang="0">
                      <a:pos x="44" y="59"/>
                    </a:cxn>
                  </a:cxnLst>
                  <a:rect l="0" t="0" r="r" b="b"/>
                  <a:pathLst>
                    <a:path w="59" h="64">
                      <a:moveTo>
                        <a:pt x="59" y="59"/>
                      </a:moveTo>
                      <a:cubicBezTo>
                        <a:pt x="59" y="62"/>
                        <a:pt x="57" y="64"/>
                        <a:pt x="55" y="64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2" y="64"/>
                        <a:pt x="0" y="62"/>
                        <a:pt x="0" y="5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1"/>
                        <a:pt x="2" y="9"/>
                        <a:pt x="4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11" y="0"/>
                        <a:pt x="1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0" y="0"/>
                        <a:pt x="23" y="2"/>
                        <a:pt x="23" y="5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2"/>
                        <a:pt x="39" y="0"/>
                        <a:pt x="42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7" y="0"/>
                        <a:pt x="50" y="2"/>
                        <a:pt x="50" y="5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9"/>
                        <a:pt x="59" y="11"/>
                        <a:pt x="59" y="13"/>
                      </a:cubicBezTo>
                      <a:lnTo>
                        <a:pt x="59" y="59"/>
                      </a:lnTo>
                      <a:close/>
                      <a:moveTo>
                        <a:pt x="15" y="33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33"/>
                        <a:pt x="4" y="33"/>
                        <a:pt x="4" y="33"/>
                      </a:cubicBezTo>
                      <a:lnTo>
                        <a:pt x="15" y="33"/>
                      </a:lnTo>
                      <a:close/>
                      <a:moveTo>
                        <a:pt x="15" y="47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47"/>
                        <a:pt x="4" y="47"/>
                        <a:pt x="4" y="47"/>
                      </a:cubicBezTo>
                      <a:lnTo>
                        <a:pt x="15" y="47"/>
                      </a:lnTo>
                      <a:close/>
                      <a:moveTo>
                        <a:pt x="15" y="5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59"/>
                        <a:pt x="4" y="59"/>
                        <a:pt x="4" y="59"/>
                      </a:cubicBezTo>
                      <a:lnTo>
                        <a:pt x="15" y="59"/>
                      </a:lnTo>
                      <a:close/>
                      <a:moveTo>
                        <a:pt x="18" y="5"/>
                      </a:moveTo>
                      <a:cubicBezTo>
                        <a:pt x="18" y="5"/>
                        <a:pt x="18" y="4"/>
                        <a:pt x="17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3" y="5"/>
                        <a:pt x="13" y="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7"/>
                        <a:pt x="15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6"/>
                        <a:pt x="18" y="16"/>
                      </a:cubicBezTo>
                      <a:lnTo>
                        <a:pt x="18" y="5"/>
                      </a:lnTo>
                      <a:close/>
                      <a:moveTo>
                        <a:pt x="28" y="3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lnTo>
                        <a:pt x="28" y="33"/>
                      </a:lnTo>
                      <a:close/>
                      <a:moveTo>
                        <a:pt x="28" y="47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28" y="47"/>
                      </a:lnTo>
                      <a:close/>
                      <a:moveTo>
                        <a:pt x="28" y="59"/>
                      </a:move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lnTo>
                        <a:pt x="28" y="59"/>
                      </a:lnTo>
                      <a:close/>
                      <a:moveTo>
                        <a:pt x="42" y="33"/>
                      </a:move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lnTo>
                        <a:pt x="42" y="33"/>
                      </a:lnTo>
                      <a:close/>
                      <a:moveTo>
                        <a:pt x="42" y="47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lnTo>
                        <a:pt x="42" y="47"/>
                      </a:lnTo>
                      <a:close/>
                      <a:moveTo>
                        <a:pt x="42" y="59"/>
                      </a:move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lnTo>
                        <a:pt x="42" y="59"/>
                      </a:lnTo>
                      <a:close/>
                      <a:moveTo>
                        <a:pt x="45" y="5"/>
                      </a:moveTo>
                      <a:cubicBezTo>
                        <a:pt x="45" y="5"/>
                        <a:pt x="45" y="4"/>
                        <a:pt x="44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7"/>
                        <a:pt x="42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7"/>
                        <a:pt x="45" y="16"/>
                        <a:pt x="45" y="16"/>
                      </a:cubicBezTo>
                      <a:lnTo>
                        <a:pt x="45" y="5"/>
                      </a:lnTo>
                      <a:close/>
                      <a:moveTo>
                        <a:pt x="55" y="3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lnTo>
                        <a:pt x="55" y="33"/>
                      </a:lnTo>
                      <a:close/>
                      <a:moveTo>
                        <a:pt x="55" y="47"/>
                      </a:move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lnTo>
                        <a:pt x="55" y="47"/>
                      </a:lnTo>
                      <a:close/>
                      <a:moveTo>
                        <a:pt x="55" y="59"/>
                      </a:moveTo>
                      <a:cubicBezTo>
                        <a:pt x="55" y="49"/>
                        <a:pt x="55" y="49"/>
                        <a:pt x="55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lnTo>
                        <a:pt x="55" y="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  <p:grpSp>
            <p:nvGrpSpPr>
              <p:cNvPr id="15" name="iṩ1îḑè"/>
              <p:cNvGrpSpPr/>
              <p:nvPr/>
            </p:nvGrpSpPr>
            <p:grpSpPr>
              <a:xfrm>
                <a:off x="1919536" y="4732889"/>
                <a:ext cx="2639700" cy="891638"/>
                <a:chOff x="1918379" y="1734048"/>
                <a:chExt cx="2348822" cy="891638"/>
              </a:xfrm>
            </p:grpSpPr>
            <p:sp>
              <p:nvSpPr>
                <p:cNvPr id="16" name="îṣľîḑe"/>
                <p:cNvSpPr txBox="1"/>
                <p:nvPr/>
              </p:nvSpPr>
              <p:spPr>
                <a:xfrm>
                  <a:off x="1918379" y="2071688"/>
                  <a:ext cx="2348822" cy="553998"/>
                </a:xfrm>
                <a:prstGeom prst="rect">
                  <a:avLst/>
                </a:prstGeom>
                <a:noFill/>
              </p:spPr>
              <p:txBody>
                <a:bodyPr wrap="square" rIns="360000" anchor="t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>
                      <a:latin typeface="+mn-ea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17" name="íṧḷíďe"/>
                <p:cNvSpPr/>
                <p:nvPr/>
              </p:nvSpPr>
              <p:spPr>
                <a:xfrm>
                  <a:off x="2985227" y="1734048"/>
                  <a:ext cx="1281974" cy="323165"/>
                </a:xfrm>
                <a:prstGeom prst="rect">
                  <a:avLst/>
                </a:prstGeom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400" b="1">
                      <a:latin typeface="+mn-ea"/>
                    </a:rPr>
                    <a:t>标题文本预设</a:t>
                  </a:r>
                  <a:endParaRPr lang="zh-CN" altLang="en-US" sz="1400" b="1" dirty="0"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14:ripple dir="lu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cddd8ed-873a-47b2-8eee-033f2460a2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26793" y="1860433"/>
            <a:ext cx="8338415" cy="3137134"/>
            <a:chOff x="1599564" y="1737321"/>
            <a:chExt cx="8992872" cy="3383358"/>
          </a:xfrm>
        </p:grpSpPr>
        <p:sp>
          <p:nvSpPr>
            <p:cNvPr id="4" name="iṥ1îḓê"/>
            <p:cNvSpPr/>
            <p:nvPr/>
          </p:nvSpPr>
          <p:spPr>
            <a:xfrm>
              <a:off x="1599564" y="1737321"/>
              <a:ext cx="2929640" cy="1831784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5" name="íşļîḍe"/>
            <p:cNvSpPr/>
            <p:nvPr/>
          </p:nvSpPr>
          <p:spPr>
            <a:xfrm>
              <a:off x="4529204" y="1737321"/>
              <a:ext cx="2929640" cy="1831784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6" name="ïşḷïďé"/>
            <p:cNvSpPr/>
            <p:nvPr/>
          </p:nvSpPr>
          <p:spPr>
            <a:xfrm>
              <a:off x="7662796" y="1737321"/>
              <a:ext cx="2929640" cy="1831784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7" name="íś1iḋe"/>
            <p:cNvSpPr/>
            <p:nvPr/>
          </p:nvSpPr>
          <p:spPr>
            <a:xfrm>
              <a:off x="7191654" y="3681604"/>
              <a:ext cx="3356938" cy="662802"/>
            </a:xfrm>
            <a:prstGeom prst="homePlate">
              <a:avLst/>
            </a:prstGeom>
            <a:solidFill>
              <a:schemeClr val="accent3">
                <a:lumMod val="100000"/>
              </a:schemeClr>
            </a:solidFill>
            <a:ln w="57150">
              <a:solidFill>
                <a:srgbClr val="FE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8" name="îṥľïdè"/>
            <p:cNvSpPr txBox="1"/>
            <p:nvPr/>
          </p:nvSpPr>
          <p:spPr bwMode="auto">
            <a:xfrm>
              <a:off x="1864366" y="4344408"/>
              <a:ext cx="2582079" cy="776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此部分内容作为文字排版占位显示</a:t>
              </a:r>
              <a:b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（建议使用主题字体）</a:t>
              </a:r>
            </a:p>
          </p:txBody>
        </p:sp>
        <p:sp>
          <p:nvSpPr>
            <p:cNvPr id="9" name="îšḻiďê"/>
            <p:cNvSpPr txBox="1"/>
            <p:nvPr/>
          </p:nvSpPr>
          <p:spPr bwMode="auto">
            <a:xfrm>
              <a:off x="4743729" y="4344408"/>
              <a:ext cx="2582079" cy="776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此部分内容作为文字排版占位显示</a:t>
              </a:r>
              <a:b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（建议使用主题字体）</a:t>
              </a:r>
            </a:p>
          </p:txBody>
        </p:sp>
        <p:sp>
          <p:nvSpPr>
            <p:cNvPr id="10" name="ïṥlíḓé"/>
            <p:cNvSpPr txBox="1"/>
            <p:nvPr/>
          </p:nvSpPr>
          <p:spPr bwMode="auto">
            <a:xfrm>
              <a:off x="7707744" y="4344408"/>
              <a:ext cx="2582079" cy="776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此部分内容作为文字排版占位显示</a:t>
              </a:r>
              <a:b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（建议使用主题字体）</a:t>
              </a:r>
            </a:p>
          </p:txBody>
        </p:sp>
        <p:sp>
          <p:nvSpPr>
            <p:cNvPr id="11" name="íşḻidê"/>
            <p:cNvSpPr/>
            <p:nvPr/>
          </p:nvSpPr>
          <p:spPr>
            <a:xfrm>
              <a:off x="4491767" y="3681604"/>
              <a:ext cx="3231574" cy="662802"/>
            </a:xfrm>
            <a:custGeom>
              <a:avLst/>
              <a:gdLst>
                <a:gd name="connsiteX0" fmla="*/ 0 w 2596355"/>
                <a:gd name="connsiteY0" fmla="*/ 0 h 532518"/>
                <a:gd name="connsiteX1" fmla="*/ 2330096 w 2596355"/>
                <a:gd name="connsiteY1" fmla="*/ 0 h 532518"/>
                <a:gd name="connsiteX2" fmla="*/ 2596355 w 2596355"/>
                <a:gd name="connsiteY2" fmla="*/ 266259 h 532518"/>
                <a:gd name="connsiteX3" fmla="*/ 2330096 w 2596355"/>
                <a:gd name="connsiteY3" fmla="*/ 532518 h 532518"/>
                <a:gd name="connsiteX4" fmla="*/ 0 w 2596355"/>
                <a:gd name="connsiteY4" fmla="*/ 532518 h 532518"/>
                <a:gd name="connsiteX5" fmla="*/ 266259 w 2596355"/>
                <a:gd name="connsiteY5" fmla="*/ 266259 h 532518"/>
                <a:gd name="connsiteX6" fmla="*/ 0 w 2596355"/>
                <a:gd name="connsiteY6" fmla="*/ 0 h 5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55" h="532518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57150">
              <a:solidFill>
                <a:srgbClr val="FE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12" name="ïŝlîḓè"/>
            <p:cNvSpPr/>
            <p:nvPr/>
          </p:nvSpPr>
          <p:spPr>
            <a:xfrm>
              <a:off x="1599564" y="3681604"/>
              <a:ext cx="3231574" cy="662802"/>
            </a:xfrm>
            <a:custGeom>
              <a:avLst/>
              <a:gdLst>
                <a:gd name="connsiteX0" fmla="*/ 0 w 2596355"/>
                <a:gd name="connsiteY0" fmla="*/ 0 h 532518"/>
                <a:gd name="connsiteX1" fmla="*/ 2330096 w 2596355"/>
                <a:gd name="connsiteY1" fmla="*/ 0 h 532518"/>
                <a:gd name="connsiteX2" fmla="*/ 2596355 w 2596355"/>
                <a:gd name="connsiteY2" fmla="*/ 266259 h 532518"/>
                <a:gd name="connsiteX3" fmla="*/ 2330096 w 2596355"/>
                <a:gd name="connsiteY3" fmla="*/ 532518 h 532518"/>
                <a:gd name="connsiteX4" fmla="*/ 0 w 2596355"/>
                <a:gd name="connsiteY4" fmla="*/ 532518 h 532518"/>
                <a:gd name="connsiteX5" fmla="*/ 266259 w 2596355"/>
                <a:gd name="connsiteY5" fmla="*/ 266259 h 532518"/>
                <a:gd name="connsiteX6" fmla="*/ 0 w 2596355"/>
                <a:gd name="connsiteY6" fmla="*/ 0 h 5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55" h="532518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57150">
              <a:solidFill>
                <a:srgbClr val="FE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标题文本预设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6" y="4873636"/>
            <a:ext cx="1909705" cy="1574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00">
        <p14:flip dir="r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6a5fa9a-9658-404b-9a3d-ed930aa1bf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06140" y="1280681"/>
            <a:ext cx="8779721" cy="4296639"/>
            <a:chOff x="1706139" y="1004569"/>
            <a:chExt cx="8779721" cy="4296639"/>
          </a:xfrm>
        </p:grpSpPr>
        <p:grpSp>
          <p:nvGrpSpPr>
            <p:cNvPr id="4" name="iṡḷíde"/>
            <p:cNvGrpSpPr/>
            <p:nvPr/>
          </p:nvGrpSpPr>
          <p:grpSpPr>
            <a:xfrm>
              <a:off x="4219590" y="2060848"/>
              <a:ext cx="3752819" cy="3240360"/>
              <a:chOff x="3605565" y="1278642"/>
              <a:chExt cx="4980870" cy="4300716"/>
            </a:xfrm>
          </p:grpSpPr>
          <p:sp>
            <p:nvSpPr>
              <p:cNvPr id="14" name="ïşliḍè"/>
              <p:cNvSpPr/>
              <p:nvPr/>
            </p:nvSpPr>
            <p:spPr bwMode="auto">
              <a:xfrm>
                <a:off x="4883859" y="1278642"/>
                <a:ext cx="2424282" cy="2089896"/>
              </a:xfrm>
              <a:prstGeom prst="triangle">
                <a:avLst/>
              </a:prstGeom>
              <a:noFill/>
              <a:ln w="762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5" name="iślíḑê"/>
              <p:cNvSpPr/>
              <p:nvPr/>
            </p:nvSpPr>
            <p:spPr bwMode="auto">
              <a:xfrm>
                <a:off x="6162153" y="3489462"/>
                <a:ext cx="2424282" cy="2089896"/>
              </a:xfrm>
              <a:prstGeom prst="triangle">
                <a:avLst/>
              </a:prstGeom>
              <a:noFill/>
              <a:ln w="76200">
                <a:solidFill>
                  <a:schemeClr val="accent3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6" name="i$liḋè"/>
              <p:cNvSpPr/>
              <p:nvPr/>
            </p:nvSpPr>
            <p:spPr bwMode="auto">
              <a:xfrm>
                <a:off x="3605565" y="3489462"/>
                <a:ext cx="2424282" cy="2089896"/>
              </a:xfrm>
              <a:prstGeom prst="triangle">
                <a:avLst/>
              </a:prstGeom>
              <a:noFill/>
              <a:ln w="76200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7" name="ïšļíḓê"/>
              <p:cNvSpPr/>
              <p:nvPr/>
            </p:nvSpPr>
            <p:spPr bwMode="auto">
              <a:xfrm>
                <a:off x="4883859" y="2780928"/>
                <a:ext cx="2424282" cy="2089896"/>
              </a:xfrm>
              <a:prstGeom prst="triangle">
                <a:avLst/>
              </a:prstGeom>
              <a:solidFill>
                <a:schemeClr val="accent1"/>
              </a:solidFill>
              <a:ln w="76200">
                <a:solidFill>
                  <a:srgbClr val="FEF9F9"/>
                </a:solidFill>
                <a:round/>
              </a:ln>
            </p:spPr>
            <p:txBody>
              <a:bodyPr vert="horz" wrap="none" lIns="91440" tIns="45720" rIns="91440" bIns="45720" anchor="t" anchorCtr="1" compatLnSpc="1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+mn-ea"/>
                  </a:rPr>
                  <a:t>关键词</a:t>
                </a:r>
              </a:p>
            </p:txBody>
          </p:sp>
          <p:sp>
            <p:nvSpPr>
              <p:cNvPr id="18" name="íṩḻïdè"/>
              <p:cNvSpPr/>
              <p:nvPr/>
            </p:nvSpPr>
            <p:spPr bwMode="auto">
              <a:xfrm>
                <a:off x="5902806" y="2130397"/>
                <a:ext cx="386387" cy="386386"/>
              </a:xfrm>
              <a:custGeom>
                <a:avLst/>
                <a:gdLst>
                  <a:gd name="T0" fmla="*/ 41 w 45"/>
                  <a:gd name="T1" fmla="*/ 48 h 48"/>
                  <a:gd name="T2" fmla="*/ 0 w 45"/>
                  <a:gd name="T3" fmla="*/ 44 h 48"/>
                  <a:gd name="T4" fmla="*/ 3 w 45"/>
                  <a:gd name="T5" fmla="*/ 7 h 48"/>
                  <a:gd name="T6" fmla="*/ 7 w 45"/>
                  <a:gd name="T7" fmla="*/ 4 h 48"/>
                  <a:gd name="T8" fmla="*/ 13 w 45"/>
                  <a:gd name="T9" fmla="*/ 0 h 48"/>
                  <a:gd name="T10" fmla="*/ 17 w 45"/>
                  <a:gd name="T11" fmla="*/ 7 h 48"/>
                  <a:gd name="T12" fmla="*/ 27 w 45"/>
                  <a:gd name="T13" fmla="*/ 4 h 48"/>
                  <a:gd name="T14" fmla="*/ 33 w 45"/>
                  <a:gd name="T15" fmla="*/ 0 h 48"/>
                  <a:gd name="T16" fmla="*/ 38 w 45"/>
                  <a:gd name="T17" fmla="*/ 7 h 48"/>
                  <a:gd name="T18" fmla="*/ 45 w 45"/>
                  <a:gd name="T19" fmla="*/ 10 h 48"/>
                  <a:gd name="T20" fmla="*/ 11 w 45"/>
                  <a:gd name="T21" fmla="*/ 25 h 48"/>
                  <a:gd name="T22" fmla="*/ 3 w 45"/>
                  <a:gd name="T23" fmla="*/ 17 h 48"/>
                  <a:gd name="T24" fmla="*/ 11 w 45"/>
                  <a:gd name="T25" fmla="*/ 25 h 48"/>
                  <a:gd name="T26" fmla="*/ 11 w 45"/>
                  <a:gd name="T27" fmla="*/ 26 h 48"/>
                  <a:gd name="T28" fmla="*/ 3 w 45"/>
                  <a:gd name="T29" fmla="*/ 35 h 48"/>
                  <a:gd name="T30" fmla="*/ 11 w 45"/>
                  <a:gd name="T31" fmla="*/ 44 h 48"/>
                  <a:gd name="T32" fmla="*/ 3 w 45"/>
                  <a:gd name="T33" fmla="*/ 37 h 48"/>
                  <a:gd name="T34" fmla="*/ 11 w 45"/>
                  <a:gd name="T35" fmla="*/ 44 h 48"/>
                  <a:gd name="T36" fmla="*/ 13 w 45"/>
                  <a:gd name="T37" fmla="*/ 3 h 48"/>
                  <a:gd name="T38" fmla="*/ 10 w 45"/>
                  <a:gd name="T39" fmla="*/ 4 h 48"/>
                  <a:gd name="T40" fmla="*/ 11 w 45"/>
                  <a:gd name="T41" fmla="*/ 13 h 48"/>
                  <a:gd name="T42" fmla="*/ 14 w 45"/>
                  <a:gd name="T43" fmla="*/ 12 h 48"/>
                  <a:gd name="T44" fmla="*/ 21 w 45"/>
                  <a:gd name="T45" fmla="*/ 25 h 48"/>
                  <a:gd name="T46" fmla="*/ 13 w 45"/>
                  <a:gd name="T47" fmla="*/ 17 h 48"/>
                  <a:gd name="T48" fmla="*/ 21 w 45"/>
                  <a:gd name="T49" fmla="*/ 25 h 48"/>
                  <a:gd name="T50" fmla="*/ 21 w 45"/>
                  <a:gd name="T51" fmla="*/ 26 h 48"/>
                  <a:gd name="T52" fmla="*/ 13 w 45"/>
                  <a:gd name="T53" fmla="*/ 35 h 48"/>
                  <a:gd name="T54" fmla="*/ 21 w 45"/>
                  <a:gd name="T55" fmla="*/ 44 h 48"/>
                  <a:gd name="T56" fmla="*/ 13 w 45"/>
                  <a:gd name="T57" fmla="*/ 37 h 48"/>
                  <a:gd name="T58" fmla="*/ 21 w 45"/>
                  <a:gd name="T59" fmla="*/ 44 h 48"/>
                  <a:gd name="T60" fmla="*/ 32 w 45"/>
                  <a:gd name="T61" fmla="*/ 17 h 48"/>
                  <a:gd name="T62" fmla="*/ 23 w 45"/>
                  <a:gd name="T63" fmla="*/ 25 h 48"/>
                  <a:gd name="T64" fmla="*/ 32 w 45"/>
                  <a:gd name="T65" fmla="*/ 35 h 48"/>
                  <a:gd name="T66" fmla="*/ 23 w 45"/>
                  <a:gd name="T67" fmla="*/ 26 h 48"/>
                  <a:gd name="T68" fmla="*/ 32 w 45"/>
                  <a:gd name="T69" fmla="*/ 35 h 48"/>
                  <a:gd name="T70" fmla="*/ 32 w 45"/>
                  <a:gd name="T71" fmla="*/ 37 h 48"/>
                  <a:gd name="T72" fmla="*/ 23 w 45"/>
                  <a:gd name="T73" fmla="*/ 44 h 48"/>
                  <a:gd name="T74" fmla="*/ 34 w 45"/>
                  <a:gd name="T75" fmla="*/ 4 h 48"/>
                  <a:gd name="T76" fmla="*/ 32 w 45"/>
                  <a:gd name="T77" fmla="*/ 3 h 48"/>
                  <a:gd name="T78" fmla="*/ 31 w 45"/>
                  <a:gd name="T79" fmla="*/ 12 h 48"/>
                  <a:gd name="T80" fmla="*/ 33 w 45"/>
                  <a:gd name="T81" fmla="*/ 13 h 48"/>
                  <a:gd name="T82" fmla="*/ 34 w 45"/>
                  <a:gd name="T83" fmla="*/ 4 h 48"/>
                  <a:gd name="T84" fmla="*/ 41 w 45"/>
                  <a:gd name="T85" fmla="*/ 17 h 48"/>
                  <a:gd name="T86" fmla="*/ 33 w 45"/>
                  <a:gd name="T87" fmla="*/ 25 h 48"/>
                  <a:gd name="T88" fmla="*/ 41 w 45"/>
                  <a:gd name="T89" fmla="*/ 35 h 48"/>
                  <a:gd name="T90" fmla="*/ 33 w 45"/>
                  <a:gd name="T91" fmla="*/ 26 h 48"/>
                  <a:gd name="T92" fmla="*/ 41 w 45"/>
                  <a:gd name="T93" fmla="*/ 35 h 48"/>
                  <a:gd name="T94" fmla="*/ 41 w 45"/>
                  <a:gd name="T95" fmla="*/ 37 h 48"/>
                  <a:gd name="T96" fmla="*/ 33 w 45"/>
                  <a:gd name="T97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48">
                    <a:moveTo>
                      <a:pt x="45" y="44"/>
                    </a:moveTo>
                    <a:cubicBezTo>
                      <a:pt x="45" y="46"/>
                      <a:pt x="43" y="48"/>
                      <a:pt x="41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6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7"/>
                      <a:pt x="45" y="8"/>
                      <a:pt x="45" y="10"/>
                    </a:cubicBezTo>
                    <a:lnTo>
                      <a:pt x="45" y="44"/>
                    </a:lnTo>
                    <a:close/>
                    <a:moveTo>
                      <a:pt x="11" y="25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5"/>
                      <a:pt x="3" y="25"/>
                      <a:pt x="3" y="25"/>
                    </a:cubicBezTo>
                    <a:lnTo>
                      <a:pt x="11" y="25"/>
                    </a:lnTo>
                    <a:close/>
                    <a:moveTo>
                      <a:pt x="11" y="35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11" y="35"/>
                    </a:lnTo>
                    <a:close/>
                    <a:moveTo>
                      <a:pt x="11" y="44"/>
                    </a:moveTo>
                    <a:cubicBezTo>
                      <a:pt x="11" y="37"/>
                      <a:pt x="11" y="37"/>
                      <a:pt x="1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4"/>
                      <a:pt x="3" y="44"/>
                      <a:pt x="3" y="44"/>
                    </a:cubicBezTo>
                    <a:lnTo>
                      <a:pt x="11" y="44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4" y="12"/>
                      <a:pt x="14" y="12"/>
                    </a:cubicBezTo>
                    <a:lnTo>
                      <a:pt x="14" y="4"/>
                    </a:lnTo>
                    <a:close/>
                    <a:moveTo>
                      <a:pt x="21" y="25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21" y="25"/>
                    </a:lnTo>
                    <a:close/>
                    <a:moveTo>
                      <a:pt x="21" y="35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21" y="35"/>
                    </a:lnTo>
                    <a:close/>
                    <a:moveTo>
                      <a:pt x="21" y="44"/>
                    </a:moveTo>
                    <a:cubicBezTo>
                      <a:pt x="21" y="37"/>
                      <a:pt x="21" y="37"/>
                      <a:pt x="2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21" y="44"/>
                    </a:lnTo>
                    <a:close/>
                    <a:moveTo>
                      <a:pt x="32" y="2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lnTo>
                      <a:pt x="32" y="25"/>
                    </a:lnTo>
                    <a:close/>
                    <a:moveTo>
                      <a:pt x="32" y="35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32" y="35"/>
                    </a:lnTo>
                    <a:close/>
                    <a:moveTo>
                      <a:pt x="32" y="44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44"/>
                      <a:pt x="23" y="44"/>
                      <a:pt x="23" y="44"/>
                    </a:cubicBezTo>
                    <a:lnTo>
                      <a:pt x="32" y="44"/>
                    </a:lnTo>
                    <a:close/>
                    <a:moveTo>
                      <a:pt x="34" y="4"/>
                    </a:moveTo>
                    <a:cubicBezTo>
                      <a:pt x="34" y="4"/>
                      <a:pt x="34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41" y="25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41" y="25"/>
                    </a:lnTo>
                    <a:close/>
                    <a:moveTo>
                      <a:pt x="41" y="35"/>
                    </a:moveTo>
                    <a:cubicBezTo>
                      <a:pt x="41" y="26"/>
                      <a:pt x="41" y="26"/>
                      <a:pt x="41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35"/>
                      <a:pt x="33" y="35"/>
                      <a:pt x="33" y="35"/>
                    </a:cubicBezTo>
                    <a:lnTo>
                      <a:pt x="41" y="35"/>
                    </a:lnTo>
                    <a:close/>
                    <a:moveTo>
                      <a:pt x="41" y="44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9" name="îŝḻîḓê"/>
              <p:cNvSpPr/>
              <p:nvPr/>
            </p:nvSpPr>
            <p:spPr bwMode="auto">
              <a:xfrm>
                <a:off x="7440447" y="4748583"/>
                <a:ext cx="386387" cy="3863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13" y="19459"/>
                    </a:moveTo>
                    <a:cubicBezTo>
                      <a:pt x="3413" y="20724"/>
                      <a:pt x="4778" y="21600"/>
                      <a:pt x="6046" y="21600"/>
                    </a:cubicBezTo>
                    <a:cubicBezTo>
                      <a:pt x="7363" y="21600"/>
                      <a:pt x="8191" y="20724"/>
                      <a:pt x="8191" y="19459"/>
                    </a:cubicBezTo>
                    <a:cubicBezTo>
                      <a:pt x="8191" y="18146"/>
                      <a:pt x="7363" y="16832"/>
                      <a:pt x="6046" y="16832"/>
                    </a:cubicBezTo>
                    <a:cubicBezTo>
                      <a:pt x="4778" y="16832"/>
                      <a:pt x="3413" y="18146"/>
                      <a:pt x="3413" y="19459"/>
                    </a:cubicBezTo>
                    <a:close/>
                    <a:moveTo>
                      <a:pt x="15554" y="19459"/>
                    </a:moveTo>
                    <a:cubicBezTo>
                      <a:pt x="15554" y="20724"/>
                      <a:pt x="16822" y="21600"/>
                      <a:pt x="18138" y="21600"/>
                    </a:cubicBezTo>
                    <a:cubicBezTo>
                      <a:pt x="19455" y="21600"/>
                      <a:pt x="20332" y="20724"/>
                      <a:pt x="20332" y="19459"/>
                    </a:cubicBezTo>
                    <a:cubicBezTo>
                      <a:pt x="20332" y="18146"/>
                      <a:pt x="19455" y="16832"/>
                      <a:pt x="18138" y="16832"/>
                    </a:cubicBezTo>
                    <a:cubicBezTo>
                      <a:pt x="16822" y="16832"/>
                      <a:pt x="15554" y="18146"/>
                      <a:pt x="15554" y="19459"/>
                    </a:cubicBezTo>
                    <a:close/>
                    <a:moveTo>
                      <a:pt x="7753" y="13816"/>
                    </a:moveTo>
                    <a:cubicBezTo>
                      <a:pt x="21161" y="9924"/>
                      <a:pt x="21161" y="9924"/>
                      <a:pt x="21161" y="9924"/>
                    </a:cubicBezTo>
                    <a:cubicBezTo>
                      <a:pt x="21600" y="9924"/>
                      <a:pt x="21600" y="9486"/>
                      <a:pt x="21600" y="9097"/>
                    </a:cubicBezTo>
                    <a:cubicBezTo>
                      <a:pt x="21600" y="2627"/>
                      <a:pt x="21600" y="2627"/>
                      <a:pt x="21600" y="2627"/>
                    </a:cubicBezTo>
                    <a:cubicBezTo>
                      <a:pt x="4778" y="2627"/>
                      <a:pt x="4778" y="2627"/>
                      <a:pt x="4778" y="2627"/>
                    </a:cubicBezTo>
                    <a:cubicBezTo>
                      <a:pt x="4778" y="486"/>
                      <a:pt x="4778" y="486"/>
                      <a:pt x="4778" y="486"/>
                    </a:cubicBezTo>
                    <a:lnTo>
                      <a:pt x="4340" y="0"/>
                    </a:lnTo>
                    <a:cubicBezTo>
                      <a:pt x="439" y="0"/>
                      <a:pt x="439" y="0"/>
                      <a:pt x="439" y="0"/>
                    </a:cubicBezTo>
                    <a:cubicBezTo>
                      <a:pt x="0" y="0"/>
                      <a:pt x="0" y="486"/>
                      <a:pt x="0" y="486"/>
                    </a:cubicBezTo>
                    <a:cubicBezTo>
                      <a:pt x="0" y="2627"/>
                      <a:pt x="0" y="2627"/>
                      <a:pt x="0" y="2627"/>
                    </a:cubicBezTo>
                    <a:cubicBezTo>
                      <a:pt x="2194" y="2627"/>
                      <a:pt x="2194" y="2627"/>
                      <a:pt x="2194" y="2627"/>
                    </a:cubicBezTo>
                    <a:cubicBezTo>
                      <a:pt x="4778" y="13378"/>
                      <a:pt x="4778" y="13378"/>
                      <a:pt x="4778" y="13378"/>
                    </a:cubicBezTo>
                    <a:cubicBezTo>
                      <a:pt x="4778" y="14692"/>
                      <a:pt x="4778" y="14692"/>
                      <a:pt x="4778" y="14692"/>
                    </a:cubicBezTo>
                    <a:cubicBezTo>
                      <a:pt x="4778" y="16443"/>
                      <a:pt x="4778" y="16443"/>
                      <a:pt x="4778" y="16443"/>
                    </a:cubicBezTo>
                    <a:cubicBezTo>
                      <a:pt x="4778" y="16832"/>
                      <a:pt x="5168" y="16832"/>
                      <a:pt x="5168" y="16832"/>
                    </a:cubicBezTo>
                    <a:cubicBezTo>
                      <a:pt x="6046" y="16832"/>
                      <a:pt x="6046" y="16832"/>
                      <a:pt x="6046" y="16832"/>
                    </a:cubicBezTo>
                    <a:cubicBezTo>
                      <a:pt x="18138" y="16832"/>
                      <a:pt x="18138" y="16832"/>
                      <a:pt x="18138" y="16832"/>
                    </a:cubicBezTo>
                    <a:cubicBezTo>
                      <a:pt x="21161" y="16832"/>
                      <a:pt x="21161" y="16832"/>
                      <a:pt x="21161" y="16832"/>
                    </a:cubicBezTo>
                    <a:cubicBezTo>
                      <a:pt x="21600" y="16832"/>
                      <a:pt x="21600" y="16832"/>
                      <a:pt x="21600" y="16443"/>
                    </a:cubicBezTo>
                    <a:cubicBezTo>
                      <a:pt x="21600" y="14692"/>
                      <a:pt x="21600" y="14692"/>
                      <a:pt x="21600" y="14692"/>
                    </a:cubicBezTo>
                    <a:cubicBezTo>
                      <a:pt x="8191" y="14692"/>
                      <a:pt x="8191" y="14692"/>
                      <a:pt x="8191" y="14692"/>
                    </a:cubicBezTo>
                    <a:cubicBezTo>
                      <a:pt x="6485" y="14692"/>
                      <a:pt x="6485" y="13816"/>
                      <a:pt x="7753" y="138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20" name="íṣ1íḑé"/>
              <p:cNvSpPr/>
              <p:nvPr/>
            </p:nvSpPr>
            <p:spPr>
              <a:xfrm>
                <a:off x="4365166" y="4748583"/>
                <a:ext cx="386387" cy="386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  <p:grpSp>
          <p:nvGrpSpPr>
            <p:cNvPr id="5" name="isḻiďè"/>
            <p:cNvGrpSpPr/>
            <p:nvPr/>
          </p:nvGrpSpPr>
          <p:grpSpPr>
            <a:xfrm>
              <a:off x="4791909" y="1004569"/>
              <a:ext cx="2608182" cy="857260"/>
              <a:chOff x="4791909" y="1004569"/>
              <a:chExt cx="2608182" cy="857260"/>
            </a:xfrm>
          </p:grpSpPr>
          <p:sp>
            <p:nvSpPr>
              <p:cNvPr id="12" name="íṧļiḓè"/>
              <p:cNvSpPr txBox="1"/>
              <p:nvPr/>
            </p:nvSpPr>
            <p:spPr bwMode="auto">
              <a:xfrm>
                <a:off x="4791909" y="1004569"/>
                <a:ext cx="2608182" cy="283030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lvl="1"/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  <p:sp>
            <p:nvSpPr>
              <p:cNvPr id="13" name="ïşlîďé"/>
              <p:cNvSpPr txBox="1"/>
              <p:nvPr/>
            </p:nvSpPr>
            <p:spPr bwMode="auto">
              <a:xfrm>
                <a:off x="4791909" y="1287599"/>
                <a:ext cx="2608182" cy="574230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latin typeface="+mn-ea"/>
                  </a:rPr>
                  <a:t>此部分内容作为文字排版占位显示 </a:t>
                </a:r>
                <a:br>
                  <a:rPr lang="zh-CN" altLang="en-US" b="1">
                    <a:latin typeface="+mn-ea"/>
                  </a:rPr>
                </a:br>
                <a:r>
                  <a:rPr lang="zh-CN" altLang="en-US" b="1"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6" name="ïšḻiḓè"/>
            <p:cNvGrpSpPr/>
            <p:nvPr/>
          </p:nvGrpSpPr>
          <p:grpSpPr>
            <a:xfrm>
              <a:off x="1706139" y="4184152"/>
              <a:ext cx="2587220" cy="782232"/>
              <a:chOff x="1706139" y="4184152"/>
              <a:chExt cx="2587220" cy="782232"/>
            </a:xfrm>
          </p:grpSpPr>
          <p:sp>
            <p:nvSpPr>
              <p:cNvPr id="10" name="ïṥlíḓê"/>
              <p:cNvSpPr/>
              <p:nvPr/>
            </p:nvSpPr>
            <p:spPr>
              <a:xfrm>
                <a:off x="1706139" y="4184152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r"/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  <p:sp>
            <p:nvSpPr>
              <p:cNvPr id="11" name="î$lïḑê"/>
              <p:cNvSpPr/>
              <p:nvPr/>
            </p:nvSpPr>
            <p:spPr>
              <a:xfrm>
                <a:off x="1706139" y="4430373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b="1"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latin typeface="+mn-ea"/>
                  </a:rPr>
                </a:br>
                <a:r>
                  <a:rPr lang="zh-CN" altLang="en-US" sz="1100" b="1"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7" name="íṩlîdè"/>
            <p:cNvGrpSpPr/>
            <p:nvPr/>
          </p:nvGrpSpPr>
          <p:grpSpPr>
            <a:xfrm>
              <a:off x="7898640" y="4184152"/>
              <a:ext cx="2587220" cy="782232"/>
              <a:chOff x="7898640" y="4184152"/>
              <a:chExt cx="2587220" cy="782232"/>
            </a:xfrm>
          </p:grpSpPr>
          <p:sp>
            <p:nvSpPr>
              <p:cNvPr id="8" name="ïṩľíďé"/>
              <p:cNvSpPr/>
              <p:nvPr/>
            </p:nvSpPr>
            <p:spPr>
              <a:xfrm>
                <a:off x="7898640" y="4184152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  <p:sp>
            <p:nvSpPr>
              <p:cNvPr id="9" name="íṥliďê"/>
              <p:cNvSpPr/>
              <p:nvPr/>
            </p:nvSpPr>
            <p:spPr>
              <a:xfrm>
                <a:off x="7898640" y="4430373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b="1"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latin typeface="+mn-ea"/>
                  </a:rPr>
                </a:br>
                <a:r>
                  <a:rPr lang="zh-CN" altLang="en-US" sz="1100" b="1">
                    <a:latin typeface="+mn-ea"/>
                  </a:rPr>
                  <a:t>（建议使用主题字体）</a:t>
                </a:r>
              </a:p>
            </p:txBody>
          </p:sp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00">
        <p14:switch dir="r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ṩ1iḋe"/>
          <p:cNvGrpSpPr/>
          <p:nvPr/>
        </p:nvGrpSpPr>
        <p:grpSpPr>
          <a:xfrm>
            <a:off x="2542177" y="1303784"/>
            <a:ext cx="3338768" cy="1944908"/>
            <a:chOff x="998244" y="1469467"/>
            <a:chExt cx="3220470" cy="1875997"/>
          </a:xfrm>
        </p:grpSpPr>
        <p:grpSp>
          <p:nvGrpSpPr>
            <p:cNvPr id="24" name="iṣľïḍè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8" name="iṥ1íḋè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29" name="íṧļiḋè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b="1">
                    <a:latin typeface="+mn-ea"/>
                  </a:rPr>
                  <a:t>01</a:t>
                </a:r>
              </a:p>
            </p:txBody>
          </p:sp>
        </p:grpSp>
        <p:grpSp>
          <p:nvGrpSpPr>
            <p:cNvPr id="25" name="î$ľiḑè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26" name="íS1iḓè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1400" b="1" dirty="0"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7" name="ïŝļiḑe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 b="1"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latin typeface="+mn-ea"/>
                  </a:rPr>
                </a:br>
                <a:r>
                  <a:rPr lang="zh-CN" altLang="en-US" sz="1100" b="1">
                    <a:latin typeface="+mn-ea"/>
                  </a:rPr>
                  <a:t>（建议使用主题字体）</a:t>
                </a:r>
                <a:endParaRPr lang="zh-CN" altLang="en-US" sz="1100" b="1" dirty="0">
                  <a:latin typeface="+mn-ea"/>
                </a:endParaRPr>
              </a:p>
            </p:txBody>
          </p:sp>
        </p:grpSp>
      </p:grpSp>
      <p:grpSp>
        <p:nvGrpSpPr>
          <p:cNvPr id="5" name="íṩḷîḍé"/>
          <p:cNvGrpSpPr/>
          <p:nvPr/>
        </p:nvGrpSpPr>
        <p:grpSpPr>
          <a:xfrm>
            <a:off x="6295469" y="1303784"/>
            <a:ext cx="3338768" cy="1944908"/>
            <a:chOff x="4479402" y="1469467"/>
            <a:chExt cx="3220470" cy="1875997"/>
          </a:xfrm>
        </p:grpSpPr>
        <p:sp>
          <p:nvSpPr>
            <p:cNvPr id="19" name="ïśḷïḓè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0" name="îṥlíḍé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 b="1">
                  <a:latin typeface="+mn-ea"/>
                </a:rPr>
                <a:t>03</a:t>
              </a:r>
            </a:p>
          </p:txBody>
        </p:sp>
        <p:grpSp>
          <p:nvGrpSpPr>
            <p:cNvPr id="21" name="ïṥ1idé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22" name="iŝḻîďe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1400" b="1">
                    <a:latin typeface="+mn-ea"/>
                  </a:rPr>
                  <a:t>标题文本预设</a:t>
                </a:r>
                <a:endParaRPr lang="zh-CN" altLang="en-US" sz="1400" b="1" dirty="0">
                  <a:latin typeface="+mn-ea"/>
                </a:endParaRPr>
              </a:p>
            </p:txBody>
          </p:sp>
          <p:sp>
            <p:nvSpPr>
              <p:cNvPr id="23" name="îṥḷíďé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 b="1"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latin typeface="+mn-ea"/>
                  </a:rPr>
                </a:br>
                <a:r>
                  <a:rPr lang="zh-CN" altLang="en-US" sz="1100" b="1">
                    <a:latin typeface="+mn-ea"/>
                  </a:rPr>
                  <a:t>（建议使用主题字体）</a:t>
                </a:r>
                <a:endParaRPr lang="zh-CN" altLang="en-US" sz="1100" b="1" dirty="0">
                  <a:latin typeface="+mn-ea"/>
                </a:endParaRPr>
              </a:p>
            </p:txBody>
          </p:sp>
        </p:grpSp>
      </p:grpSp>
      <p:grpSp>
        <p:nvGrpSpPr>
          <p:cNvPr id="6" name="ïśľíḍe"/>
          <p:cNvGrpSpPr/>
          <p:nvPr/>
        </p:nvGrpSpPr>
        <p:grpSpPr>
          <a:xfrm>
            <a:off x="2567859" y="3356086"/>
            <a:ext cx="3338768" cy="1944908"/>
            <a:chOff x="1027952" y="3518963"/>
            <a:chExt cx="3220470" cy="1875997"/>
          </a:xfrm>
        </p:grpSpPr>
        <p:sp>
          <p:nvSpPr>
            <p:cNvPr id="14" name="íśḷïḓè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5" name="îş1ïḑê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 b="1">
                  <a:latin typeface="+mn-ea"/>
                </a:rPr>
                <a:t>02</a:t>
              </a:r>
            </a:p>
          </p:txBody>
        </p:sp>
        <p:grpSp>
          <p:nvGrpSpPr>
            <p:cNvPr id="16" name="ïś1ídê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7" name="îṩ1iḑé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1400" b="1">
                    <a:latin typeface="+mn-ea"/>
                  </a:rPr>
                  <a:t>标题文本预设</a:t>
                </a:r>
                <a:endParaRPr lang="zh-CN" altLang="en-US" sz="1400" b="1" dirty="0">
                  <a:latin typeface="+mn-ea"/>
                </a:endParaRPr>
              </a:p>
            </p:txBody>
          </p:sp>
          <p:sp>
            <p:nvSpPr>
              <p:cNvPr id="18" name="iṧḷîḓê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 b="1"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latin typeface="+mn-ea"/>
                  </a:rPr>
                </a:br>
                <a:r>
                  <a:rPr lang="zh-CN" altLang="en-US" sz="1100" b="1">
                    <a:latin typeface="+mn-ea"/>
                  </a:rPr>
                  <a:t>（建议使用主题字体）</a:t>
                </a:r>
                <a:endParaRPr lang="zh-CN" altLang="en-US" sz="1100" b="1" dirty="0">
                  <a:latin typeface="+mn-ea"/>
                </a:endParaRPr>
              </a:p>
            </p:txBody>
          </p:sp>
        </p:grpSp>
      </p:grpSp>
      <p:grpSp>
        <p:nvGrpSpPr>
          <p:cNvPr id="7" name="ïšľídé"/>
          <p:cNvGrpSpPr/>
          <p:nvPr/>
        </p:nvGrpSpPr>
        <p:grpSpPr>
          <a:xfrm>
            <a:off x="6311056" y="3356086"/>
            <a:ext cx="3338768" cy="1944908"/>
            <a:chOff x="4497433" y="3518963"/>
            <a:chExt cx="3220470" cy="1875997"/>
          </a:xfrm>
        </p:grpSpPr>
        <p:grpSp>
          <p:nvGrpSpPr>
            <p:cNvPr id="8" name="iṩļïḑè"/>
            <p:cNvGrpSpPr/>
            <p:nvPr/>
          </p:nvGrpSpPr>
          <p:grpSpPr>
            <a:xfrm>
              <a:off x="4497433" y="3605473"/>
              <a:ext cx="3220470" cy="1789487"/>
              <a:chOff x="4497433" y="3605473"/>
              <a:chExt cx="3220470" cy="1789487"/>
            </a:xfrm>
          </p:grpSpPr>
          <p:sp>
            <p:nvSpPr>
              <p:cNvPr id="10" name="íṡḷíḍê"/>
              <p:cNvSpPr/>
              <p:nvPr/>
            </p:nvSpPr>
            <p:spPr>
              <a:xfrm>
                <a:off x="4497433" y="3605473"/>
                <a:ext cx="3220470" cy="1789487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grpSp>
            <p:nvGrpSpPr>
              <p:cNvPr id="11" name="îśḻíḋé"/>
              <p:cNvGrpSpPr/>
              <p:nvPr/>
            </p:nvGrpSpPr>
            <p:grpSpPr>
              <a:xfrm>
                <a:off x="5400457" y="3905128"/>
                <a:ext cx="2214775" cy="1164253"/>
                <a:chOff x="1937009" y="2084727"/>
                <a:chExt cx="2214775" cy="1164253"/>
              </a:xfrm>
            </p:grpSpPr>
            <p:sp>
              <p:nvSpPr>
                <p:cNvPr id="12" name="íṡľiḑè"/>
                <p:cNvSpPr/>
                <p:nvPr/>
              </p:nvSpPr>
              <p:spPr>
                <a:xfrm>
                  <a:off x="1937009" y="2084727"/>
                  <a:ext cx="2214775" cy="2281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none" lIns="0" tIns="0" rIns="0" bIns="0" anchor="t">
                  <a:normAutofit/>
                </a:bodyPr>
                <a:lstStyle/>
                <a:p>
                  <a:pPr marL="0" lvl="1"/>
                  <a:r>
                    <a:rPr lang="zh-CN" altLang="en-US" sz="1400" b="1">
                      <a:latin typeface="+mn-ea"/>
                    </a:rPr>
                    <a:t>标题文本预设</a:t>
                  </a:r>
                  <a:endParaRPr lang="zh-CN" altLang="en-US" sz="1400" b="1" dirty="0">
                    <a:latin typeface="+mn-ea"/>
                  </a:endParaRPr>
                </a:p>
              </p:txBody>
            </p:sp>
            <p:sp>
              <p:nvSpPr>
                <p:cNvPr id="13" name="îṧḷîḓè"/>
                <p:cNvSpPr/>
                <p:nvPr/>
              </p:nvSpPr>
              <p:spPr>
                <a:xfrm>
                  <a:off x="1937009" y="2312876"/>
                  <a:ext cx="2214775" cy="9361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square" lIns="0" tIns="0" rIns="0" bIns="0" anchor="t">
                  <a:normAutofit/>
                </a:bodyPr>
                <a:lstStyle/>
                <a:p>
                  <a:pPr marL="0" lvl="1">
                    <a:lnSpc>
                      <a:spcPct val="120000"/>
                    </a:lnSpc>
                  </a:pPr>
                  <a:r>
                    <a:rPr lang="zh-CN" altLang="en-US" sz="1100" b="1">
                      <a:latin typeface="+mn-ea"/>
                    </a:rPr>
                    <a:t>此部分内容作为文字排版占位显示</a:t>
                  </a:r>
                  <a:br>
                    <a:rPr lang="zh-CN" altLang="en-US" sz="1100" b="1">
                      <a:latin typeface="+mn-ea"/>
                    </a:rPr>
                  </a:br>
                  <a:r>
                    <a:rPr lang="zh-CN" altLang="en-US" sz="1100" b="1">
                      <a:latin typeface="+mn-ea"/>
                    </a:rPr>
                    <a:t>（建议使用主题字体）</a:t>
                  </a:r>
                  <a:endParaRPr lang="zh-CN" altLang="en-US" sz="1100" b="1" dirty="0">
                    <a:latin typeface="+mn-ea"/>
                  </a:endParaRPr>
                </a:p>
              </p:txBody>
            </p:sp>
          </p:grpSp>
        </p:grpSp>
        <p:sp>
          <p:nvSpPr>
            <p:cNvPr id="9" name="í$1iďè"/>
            <p:cNvSpPr/>
            <p:nvPr/>
          </p:nvSpPr>
          <p:spPr>
            <a:xfrm>
              <a:off x="4584962" y="3518963"/>
              <a:ext cx="763707" cy="8882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 b="1">
                  <a:latin typeface="+mn-ea"/>
                </a:rPr>
                <a:t>04</a:t>
              </a:r>
              <a:endParaRPr lang="en-US" sz="2500" b="1" dirty="0">
                <a:latin typeface="+mn-ea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6" y="4873636"/>
            <a:ext cx="1909705" cy="1574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">
        <p14:prism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"/>
            <a:ext cx="12192002" cy="6857998"/>
            <a:chOff x="0" y="2"/>
            <a:chExt cx="12192002" cy="6857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5400000">
              <a:off x="2667002" y="-2667000"/>
              <a:ext cx="6857998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85775" y="466725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76250" y="1981199"/>
              <a:ext cx="2958008" cy="355282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0577516" y="457200"/>
              <a:ext cx="1238250" cy="189489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85" y="1839674"/>
            <a:ext cx="4058628" cy="31816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568049" y="2563113"/>
            <a:ext cx="4273093" cy="1731774"/>
            <a:chOff x="2073456" y="2302561"/>
            <a:chExt cx="4273093" cy="1731774"/>
          </a:xfrm>
        </p:grpSpPr>
        <p:sp>
          <p:nvSpPr>
            <p:cNvPr id="9" name="文本框 8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  <p:cNvSpPr txBox="1"/>
            <p:nvPr/>
          </p:nvSpPr>
          <p:spPr>
            <a:xfrm>
              <a:off x="2130606" y="3181216"/>
              <a:ext cx="4215943" cy="659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10000"/>
                </a:lnSpc>
              </a:pPr>
              <a:r>
                <a:rPr lang="zh-CN" altLang="en-US" sz="3600" b="1" spc="300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工作存在不足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68905" y="3818891"/>
              <a:ext cx="40671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YOUR TITLE HERE</a:t>
              </a:r>
              <a:r>
                <a:rPr lang="zh-CN" altLang="en-US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YOUR TITLE HEREYOUR TITLE HERE</a:t>
              </a:r>
              <a:r>
                <a:rPr lang="zh-CN" altLang="en-US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073456" y="2302561"/>
              <a:ext cx="4215943" cy="1131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10000"/>
                </a:lnSpc>
              </a:pPr>
              <a:r>
                <a:rPr lang="en-US" altLang="zh-CN" sz="6600" b="1" spc="300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nsolas" panose="020B0609020204030204" pitchFamily="49" charset="0"/>
                </a:rPr>
                <a:t>PART 03</a:t>
              </a:r>
              <a:endParaRPr lang="zh-CN" altLang="en-US" sz="6600" b="1" spc="300" dirty="0">
                <a:solidFill>
                  <a:srgbClr val="D2000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0680" y="4841632"/>
            <a:ext cx="2107971" cy="1616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14:doors dir="vert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íslídè"/>
          <p:cNvGrpSpPr/>
          <p:nvPr/>
        </p:nvGrpSpPr>
        <p:grpSpPr>
          <a:xfrm>
            <a:off x="1271694" y="2226213"/>
            <a:ext cx="9648612" cy="2780752"/>
            <a:chOff x="620803" y="2460631"/>
            <a:chExt cx="10950394" cy="3155929"/>
          </a:xfrm>
        </p:grpSpPr>
        <p:cxnSp>
          <p:nvCxnSpPr>
            <p:cNvPr id="8" name="Straight Connector 4"/>
            <p:cNvCxnSpPr/>
            <p:nvPr/>
          </p:nvCxnSpPr>
          <p:spPr>
            <a:xfrm>
              <a:off x="9008417" y="2460632"/>
              <a:ext cx="0" cy="3155928"/>
            </a:xfrm>
            <a:prstGeom prst="line">
              <a:avLst/>
            </a:prstGeom>
            <a:ln>
              <a:solidFill>
                <a:srgbClr val="D2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7"/>
            <p:cNvCxnSpPr/>
            <p:nvPr/>
          </p:nvCxnSpPr>
          <p:spPr>
            <a:xfrm>
              <a:off x="6096000" y="2460632"/>
              <a:ext cx="0" cy="3155928"/>
            </a:xfrm>
            <a:prstGeom prst="line">
              <a:avLst/>
            </a:prstGeom>
            <a:ln>
              <a:solidFill>
                <a:srgbClr val="D2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8"/>
            <p:cNvCxnSpPr/>
            <p:nvPr/>
          </p:nvCxnSpPr>
          <p:spPr>
            <a:xfrm>
              <a:off x="3183583" y="2460632"/>
              <a:ext cx="0" cy="3155928"/>
            </a:xfrm>
            <a:prstGeom prst="line">
              <a:avLst/>
            </a:prstGeom>
            <a:ln>
              <a:solidFill>
                <a:srgbClr val="D2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ľïďé"/>
            <p:cNvSpPr/>
            <p:nvPr/>
          </p:nvSpPr>
          <p:spPr bwMode="auto">
            <a:xfrm>
              <a:off x="1288576" y="2460631"/>
              <a:ext cx="637932" cy="1512168"/>
            </a:xfrm>
            <a:custGeom>
              <a:avLst/>
              <a:gdLst/>
              <a:ahLst/>
              <a:cxnLst/>
              <a:rect l="l" t="t" r="r" b="b"/>
              <a:pathLst>
                <a:path w="1216619" h="2883903">
                  <a:moveTo>
                    <a:pt x="792673" y="0"/>
                  </a:moveTo>
                  <a:lnTo>
                    <a:pt x="1216619" y="0"/>
                  </a:lnTo>
                  <a:lnTo>
                    <a:pt x="1216619" y="2883903"/>
                  </a:lnTo>
                  <a:lnTo>
                    <a:pt x="496979" y="2883903"/>
                  </a:lnTo>
                  <a:lnTo>
                    <a:pt x="496979" y="1337746"/>
                  </a:lnTo>
                  <a:cubicBezTo>
                    <a:pt x="496979" y="1114492"/>
                    <a:pt x="491635" y="980302"/>
                    <a:pt x="480947" y="935176"/>
                  </a:cubicBezTo>
                  <a:cubicBezTo>
                    <a:pt x="470260" y="890050"/>
                    <a:pt x="440868" y="855908"/>
                    <a:pt x="392774" y="832752"/>
                  </a:cubicBezTo>
                  <a:cubicBezTo>
                    <a:pt x="344679" y="809595"/>
                    <a:pt x="237505" y="798017"/>
                    <a:pt x="71251" y="798017"/>
                  </a:cubicBezTo>
                  <a:lnTo>
                    <a:pt x="0" y="798017"/>
                  </a:lnTo>
                  <a:lnTo>
                    <a:pt x="0" y="461799"/>
                  </a:lnTo>
                  <a:cubicBezTo>
                    <a:pt x="347945" y="386911"/>
                    <a:pt x="612169" y="232977"/>
                    <a:pt x="792673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ṥľíḋé"/>
            <p:cNvSpPr/>
            <p:nvPr/>
          </p:nvSpPr>
          <p:spPr bwMode="auto">
            <a:xfrm rot="5400000">
              <a:off x="1704515" y="3648549"/>
              <a:ext cx="45718" cy="125601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îŝļiḍé"/>
            <p:cNvGrpSpPr/>
            <p:nvPr/>
          </p:nvGrpSpPr>
          <p:grpSpPr>
            <a:xfrm>
              <a:off x="620803" y="4440041"/>
              <a:ext cx="2213143" cy="1176518"/>
              <a:chOff x="364976" y="4080001"/>
              <a:chExt cx="2213143" cy="1176518"/>
            </a:xfrm>
          </p:grpSpPr>
          <p:sp>
            <p:nvSpPr>
              <p:cNvPr id="29" name="isḷïďe"/>
              <p:cNvSpPr txBox="1"/>
              <p:nvPr/>
            </p:nvSpPr>
            <p:spPr bwMode="auto">
              <a:xfrm>
                <a:off x="364976" y="4682289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b="1"/>
                  <a:t>此部分内容作为文字排版占位显示 </a:t>
                </a:r>
                <a:br>
                  <a:rPr lang="zh-CN" altLang="en-US" sz="1000" b="1"/>
                </a:br>
                <a:r>
                  <a:rPr lang="zh-CN" altLang="en-US" sz="1000" b="1"/>
                  <a:t>（建议使用主题字体）</a:t>
                </a:r>
              </a:p>
            </p:txBody>
          </p:sp>
          <p:sp>
            <p:nvSpPr>
              <p:cNvPr id="30" name="iŝ1íḍè"/>
              <p:cNvSpPr/>
              <p:nvPr/>
            </p:nvSpPr>
            <p:spPr>
              <a:xfrm>
                <a:off x="449657" y="4080001"/>
                <a:ext cx="2043779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zh-CN" altLang="en-US" sz="2400" b="1" dirty="0"/>
                  <a:t>标题文本预设</a:t>
                </a:r>
              </a:p>
            </p:txBody>
          </p:sp>
        </p:grpSp>
        <p:sp>
          <p:nvSpPr>
            <p:cNvPr id="14" name="íşḻiḍê"/>
            <p:cNvSpPr/>
            <p:nvPr/>
          </p:nvSpPr>
          <p:spPr bwMode="auto">
            <a:xfrm>
              <a:off x="4207811" y="2487376"/>
              <a:ext cx="863963" cy="1541123"/>
            </a:xfrm>
            <a:custGeom>
              <a:avLst/>
              <a:gdLst/>
              <a:ahLst/>
              <a:cxnLst/>
              <a:rect l="l" t="t" r="r" b="b"/>
              <a:pathLst>
                <a:path w="1647690" h="2939123">
                  <a:moveTo>
                    <a:pt x="778422" y="0"/>
                  </a:moveTo>
                  <a:cubicBezTo>
                    <a:pt x="1064615" y="0"/>
                    <a:pt x="1281042" y="70955"/>
                    <a:pt x="1427701" y="212864"/>
                  </a:cubicBezTo>
                  <a:cubicBezTo>
                    <a:pt x="1574360" y="354773"/>
                    <a:pt x="1647690" y="534386"/>
                    <a:pt x="1647690" y="751703"/>
                  </a:cubicBezTo>
                  <a:cubicBezTo>
                    <a:pt x="1647690" y="916769"/>
                    <a:pt x="1606419" y="1091335"/>
                    <a:pt x="1523876" y="1275402"/>
                  </a:cubicBezTo>
                  <a:cubicBezTo>
                    <a:pt x="1441334" y="1459468"/>
                    <a:pt x="1198175" y="1850163"/>
                    <a:pt x="794398" y="2447488"/>
                  </a:cubicBezTo>
                  <a:lnTo>
                    <a:pt x="1583563" y="2447488"/>
                  </a:lnTo>
                  <a:lnTo>
                    <a:pt x="1583563" y="2939123"/>
                  </a:lnTo>
                  <a:lnTo>
                    <a:pt x="0" y="2939123"/>
                  </a:lnTo>
                  <a:lnTo>
                    <a:pt x="445" y="2527646"/>
                  </a:lnTo>
                  <a:cubicBezTo>
                    <a:pt x="469517" y="1760505"/>
                    <a:pt x="748289" y="1285792"/>
                    <a:pt x="836759" y="1103507"/>
                  </a:cubicBezTo>
                  <a:cubicBezTo>
                    <a:pt x="925230" y="921222"/>
                    <a:pt x="969465" y="779016"/>
                    <a:pt x="969465" y="676889"/>
                  </a:cubicBezTo>
                  <a:cubicBezTo>
                    <a:pt x="969465" y="598513"/>
                    <a:pt x="956087" y="540027"/>
                    <a:pt x="929330" y="501432"/>
                  </a:cubicBezTo>
                  <a:cubicBezTo>
                    <a:pt x="902574" y="462838"/>
                    <a:pt x="861845" y="443541"/>
                    <a:pt x="807145" y="443541"/>
                  </a:cubicBezTo>
                  <a:cubicBezTo>
                    <a:pt x="752445" y="443541"/>
                    <a:pt x="711717" y="464916"/>
                    <a:pt x="684960" y="507667"/>
                  </a:cubicBezTo>
                  <a:cubicBezTo>
                    <a:pt x="658204" y="550418"/>
                    <a:pt x="644825" y="635326"/>
                    <a:pt x="644825" y="762391"/>
                  </a:cubicBezTo>
                  <a:lnTo>
                    <a:pt x="644825" y="1036709"/>
                  </a:lnTo>
                  <a:lnTo>
                    <a:pt x="0" y="1036709"/>
                  </a:lnTo>
                  <a:lnTo>
                    <a:pt x="0" y="931613"/>
                  </a:lnTo>
                  <a:cubicBezTo>
                    <a:pt x="0" y="770110"/>
                    <a:pt x="8312" y="642748"/>
                    <a:pt x="24938" y="549527"/>
                  </a:cubicBezTo>
                  <a:cubicBezTo>
                    <a:pt x="41563" y="456306"/>
                    <a:pt x="82533" y="364570"/>
                    <a:pt x="147846" y="274318"/>
                  </a:cubicBezTo>
                  <a:cubicBezTo>
                    <a:pt x="213160" y="184067"/>
                    <a:pt x="298068" y="115784"/>
                    <a:pt x="402570" y="69470"/>
                  </a:cubicBezTo>
                  <a:cubicBezTo>
                    <a:pt x="507073" y="23157"/>
                    <a:pt x="632356" y="0"/>
                    <a:pt x="778422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ṣlíḑè"/>
            <p:cNvSpPr/>
            <p:nvPr/>
          </p:nvSpPr>
          <p:spPr bwMode="auto">
            <a:xfrm rot="5400000">
              <a:off x="4610035" y="3648550"/>
              <a:ext cx="45718" cy="125601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ïṣľïḋé"/>
            <p:cNvGrpSpPr/>
            <p:nvPr/>
          </p:nvGrpSpPr>
          <p:grpSpPr>
            <a:xfrm>
              <a:off x="3533220" y="4440041"/>
              <a:ext cx="2213143" cy="1176518"/>
              <a:chOff x="364976" y="4080001"/>
              <a:chExt cx="2213143" cy="1176518"/>
            </a:xfrm>
          </p:grpSpPr>
          <p:sp>
            <p:nvSpPr>
              <p:cNvPr id="27" name="iṧľíďé"/>
              <p:cNvSpPr txBox="1"/>
              <p:nvPr/>
            </p:nvSpPr>
            <p:spPr bwMode="auto">
              <a:xfrm>
                <a:off x="364976" y="4682289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b="1"/>
                  <a:t>此部分内容作为文字排版占位显示 </a:t>
                </a:r>
                <a:br>
                  <a:rPr lang="zh-CN" altLang="en-US" sz="1000" b="1"/>
                </a:br>
                <a:r>
                  <a:rPr lang="zh-CN" altLang="en-US" sz="1000" b="1"/>
                  <a:t>（建议使用主题字体）</a:t>
                </a:r>
              </a:p>
            </p:txBody>
          </p:sp>
          <p:sp>
            <p:nvSpPr>
              <p:cNvPr id="28" name="íṥļïďê"/>
              <p:cNvSpPr/>
              <p:nvPr/>
            </p:nvSpPr>
            <p:spPr>
              <a:xfrm>
                <a:off x="449657" y="4080001"/>
                <a:ext cx="2043779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zh-CN" altLang="en-US" sz="2400" b="1"/>
                  <a:t>标题文本预设</a:t>
                </a:r>
              </a:p>
            </p:txBody>
          </p:sp>
        </p:grpSp>
        <p:sp>
          <p:nvSpPr>
            <p:cNvPr id="17" name="íSľîḋè"/>
            <p:cNvSpPr/>
            <p:nvPr/>
          </p:nvSpPr>
          <p:spPr bwMode="auto">
            <a:xfrm>
              <a:off x="7107153" y="2460631"/>
              <a:ext cx="890115" cy="1571945"/>
            </a:xfrm>
            <a:custGeom>
              <a:avLst/>
              <a:gdLst/>
              <a:ahLst/>
              <a:cxnLst/>
              <a:rect l="l" t="t" r="r" b="b"/>
              <a:pathLst>
                <a:path w="1697566" h="2997905">
                  <a:moveTo>
                    <a:pt x="789110" y="0"/>
                  </a:moveTo>
                  <a:cubicBezTo>
                    <a:pt x="1132304" y="0"/>
                    <a:pt x="1365059" y="67049"/>
                    <a:pt x="1487374" y="201146"/>
                  </a:cubicBezTo>
                  <a:cubicBezTo>
                    <a:pt x="1609689" y="335244"/>
                    <a:pt x="1670846" y="521555"/>
                    <a:pt x="1670846" y="760081"/>
                  </a:cubicBezTo>
                  <a:cubicBezTo>
                    <a:pt x="1670846" y="921473"/>
                    <a:pt x="1648877" y="1038068"/>
                    <a:pt x="1604939" y="1109867"/>
                  </a:cubicBezTo>
                  <a:cubicBezTo>
                    <a:pt x="1561001" y="1181666"/>
                    <a:pt x="1483812" y="1247235"/>
                    <a:pt x="1373372" y="1306574"/>
                  </a:cubicBezTo>
                  <a:cubicBezTo>
                    <a:pt x="1482624" y="1343406"/>
                    <a:pt x="1563970" y="1403705"/>
                    <a:pt x="1617408" y="1487472"/>
                  </a:cubicBezTo>
                  <a:cubicBezTo>
                    <a:pt x="1670846" y="1571239"/>
                    <a:pt x="1697566" y="1767584"/>
                    <a:pt x="1697566" y="2076507"/>
                  </a:cubicBezTo>
                  <a:cubicBezTo>
                    <a:pt x="1697566" y="2305811"/>
                    <a:pt x="1671440" y="2483730"/>
                    <a:pt x="1619189" y="2610267"/>
                  </a:cubicBezTo>
                  <a:cubicBezTo>
                    <a:pt x="1566938" y="2736803"/>
                    <a:pt x="1476686" y="2833043"/>
                    <a:pt x="1348434" y="2898988"/>
                  </a:cubicBezTo>
                  <a:cubicBezTo>
                    <a:pt x="1220181" y="2964933"/>
                    <a:pt x="1055709" y="2997905"/>
                    <a:pt x="855017" y="2997905"/>
                  </a:cubicBezTo>
                  <a:cubicBezTo>
                    <a:pt x="627013" y="2997905"/>
                    <a:pt x="447994" y="2959608"/>
                    <a:pt x="317960" y="2883012"/>
                  </a:cubicBezTo>
                  <a:cubicBezTo>
                    <a:pt x="187926" y="2806417"/>
                    <a:pt x="102424" y="2712603"/>
                    <a:pt x="61454" y="2601569"/>
                  </a:cubicBezTo>
                  <a:cubicBezTo>
                    <a:pt x="20485" y="2490536"/>
                    <a:pt x="0" y="2297860"/>
                    <a:pt x="0" y="2023541"/>
                  </a:cubicBezTo>
                  <a:lnTo>
                    <a:pt x="0" y="1795537"/>
                  </a:lnTo>
                  <a:lnTo>
                    <a:pt x="719640" y="1795537"/>
                  </a:lnTo>
                  <a:lnTo>
                    <a:pt x="719640" y="2264015"/>
                  </a:lnTo>
                  <a:cubicBezTo>
                    <a:pt x="719640" y="2388705"/>
                    <a:pt x="727062" y="2467973"/>
                    <a:pt x="741906" y="2501817"/>
                  </a:cubicBezTo>
                  <a:cubicBezTo>
                    <a:pt x="756750" y="2535661"/>
                    <a:pt x="789704" y="2552584"/>
                    <a:pt x="840767" y="2552584"/>
                  </a:cubicBezTo>
                  <a:cubicBezTo>
                    <a:pt x="896581" y="2552584"/>
                    <a:pt x="933394" y="2531208"/>
                    <a:pt x="951207" y="2488457"/>
                  </a:cubicBezTo>
                  <a:cubicBezTo>
                    <a:pt x="969020" y="2445706"/>
                    <a:pt x="977926" y="2334079"/>
                    <a:pt x="977926" y="2153575"/>
                  </a:cubicBezTo>
                  <a:lnTo>
                    <a:pt x="977926" y="1954071"/>
                  </a:lnTo>
                  <a:cubicBezTo>
                    <a:pt x="977926" y="1843631"/>
                    <a:pt x="965457" y="1762880"/>
                    <a:pt x="940519" y="1711816"/>
                  </a:cubicBezTo>
                  <a:cubicBezTo>
                    <a:pt x="915581" y="1660753"/>
                    <a:pt x="878768" y="1627205"/>
                    <a:pt x="830079" y="1611174"/>
                  </a:cubicBezTo>
                  <a:cubicBezTo>
                    <a:pt x="781391" y="1595142"/>
                    <a:pt x="686983" y="1585939"/>
                    <a:pt x="546855" y="1583564"/>
                  </a:cubicBezTo>
                  <a:lnTo>
                    <a:pt x="546855" y="1164961"/>
                  </a:lnTo>
                  <a:cubicBezTo>
                    <a:pt x="717858" y="1164961"/>
                    <a:pt x="823548" y="1158430"/>
                    <a:pt x="863924" y="1145367"/>
                  </a:cubicBezTo>
                  <a:cubicBezTo>
                    <a:pt x="904300" y="1132305"/>
                    <a:pt x="933394" y="1103804"/>
                    <a:pt x="951207" y="1059866"/>
                  </a:cubicBezTo>
                  <a:cubicBezTo>
                    <a:pt x="969020" y="1015927"/>
                    <a:pt x="977926" y="947051"/>
                    <a:pt x="977926" y="853236"/>
                  </a:cubicBezTo>
                  <a:lnTo>
                    <a:pt x="977926" y="692921"/>
                  </a:lnTo>
                  <a:cubicBezTo>
                    <a:pt x="977926" y="591981"/>
                    <a:pt x="967535" y="525480"/>
                    <a:pt x="946754" y="493416"/>
                  </a:cubicBezTo>
                  <a:cubicBezTo>
                    <a:pt x="925972" y="461353"/>
                    <a:pt x="893612" y="445322"/>
                    <a:pt x="849674" y="445322"/>
                  </a:cubicBezTo>
                  <a:cubicBezTo>
                    <a:pt x="799798" y="445322"/>
                    <a:pt x="765656" y="462244"/>
                    <a:pt x="747250" y="496088"/>
                  </a:cubicBezTo>
                  <a:cubicBezTo>
                    <a:pt x="728843" y="529933"/>
                    <a:pt x="719640" y="602075"/>
                    <a:pt x="719640" y="712515"/>
                  </a:cubicBezTo>
                  <a:lnTo>
                    <a:pt x="719640" y="949426"/>
                  </a:lnTo>
                  <a:lnTo>
                    <a:pt x="0" y="949426"/>
                  </a:lnTo>
                  <a:lnTo>
                    <a:pt x="0" y="703608"/>
                  </a:lnTo>
                  <a:cubicBezTo>
                    <a:pt x="0" y="428103"/>
                    <a:pt x="62939" y="241958"/>
                    <a:pt x="188816" y="145175"/>
                  </a:cubicBezTo>
                  <a:cubicBezTo>
                    <a:pt x="314694" y="48391"/>
                    <a:pt x="514792" y="0"/>
                    <a:pt x="789110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ŝḷiḍê"/>
            <p:cNvSpPr/>
            <p:nvPr/>
          </p:nvSpPr>
          <p:spPr bwMode="auto">
            <a:xfrm rot="5400000">
              <a:off x="7529350" y="3648550"/>
              <a:ext cx="45718" cy="1256019"/>
            </a:xfrm>
            <a:prstGeom prst="rect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iṩḷîḑê"/>
            <p:cNvGrpSpPr/>
            <p:nvPr/>
          </p:nvGrpSpPr>
          <p:grpSpPr>
            <a:xfrm>
              <a:off x="6445637" y="4440041"/>
              <a:ext cx="2213143" cy="1176518"/>
              <a:chOff x="364976" y="4080001"/>
              <a:chExt cx="2213143" cy="1176518"/>
            </a:xfrm>
          </p:grpSpPr>
          <p:sp>
            <p:nvSpPr>
              <p:cNvPr id="25" name="îs1îḓé"/>
              <p:cNvSpPr txBox="1"/>
              <p:nvPr/>
            </p:nvSpPr>
            <p:spPr bwMode="auto">
              <a:xfrm>
                <a:off x="364976" y="4682289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b="1"/>
                  <a:t>此部分内容作为文字排版占位显示 </a:t>
                </a:r>
                <a:br>
                  <a:rPr lang="zh-CN" altLang="en-US" sz="1000" b="1"/>
                </a:br>
                <a:r>
                  <a:rPr lang="zh-CN" altLang="en-US" sz="1000" b="1"/>
                  <a:t>（建议使用主题字体）</a:t>
                </a:r>
              </a:p>
            </p:txBody>
          </p:sp>
          <p:sp>
            <p:nvSpPr>
              <p:cNvPr id="26" name="íṧľíḓe"/>
              <p:cNvSpPr/>
              <p:nvPr/>
            </p:nvSpPr>
            <p:spPr>
              <a:xfrm>
                <a:off x="449657" y="4080001"/>
                <a:ext cx="2043779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zh-CN" altLang="en-US" sz="2400" b="1"/>
                  <a:t>标题文本预设</a:t>
                </a:r>
              </a:p>
            </p:txBody>
          </p:sp>
        </p:grpSp>
        <p:sp>
          <p:nvSpPr>
            <p:cNvPr id="20" name="îṧḷídê"/>
            <p:cNvSpPr/>
            <p:nvPr/>
          </p:nvSpPr>
          <p:spPr bwMode="auto">
            <a:xfrm>
              <a:off x="9998087" y="2490519"/>
              <a:ext cx="933080" cy="1512168"/>
            </a:xfrm>
            <a:custGeom>
              <a:avLst/>
              <a:gdLst/>
              <a:ahLst/>
              <a:cxnLst/>
              <a:rect l="l" t="t" r="r" b="b"/>
              <a:pathLst>
                <a:path w="1779505" h="2883903">
                  <a:moveTo>
                    <a:pt x="621669" y="0"/>
                  </a:moveTo>
                  <a:lnTo>
                    <a:pt x="1574657" y="0"/>
                  </a:lnTo>
                  <a:lnTo>
                    <a:pt x="1574657" y="1884601"/>
                  </a:lnTo>
                  <a:lnTo>
                    <a:pt x="1779505" y="1884601"/>
                  </a:lnTo>
                  <a:lnTo>
                    <a:pt x="1779505" y="2376236"/>
                  </a:lnTo>
                  <a:lnTo>
                    <a:pt x="1574657" y="2376236"/>
                  </a:lnTo>
                  <a:lnTo>
                    <a:pt x="1574657" y="2883903"/>
                  </a:lnTo>
                  <a:lnTo>
                    <a:pt x="855018" y="2883903"/>
                  </a:lnTo>
                  <a:lnTo>
                    <a:pt x="855018" y="2376236"/>
                  </a:lnTo>
                  <a:lnTo>
                    <a:pt x="0" y="2376236"/>
                  </a:lnTo>
                  <a:lnTo>
                    <a:pt x="0" y="1884601"/>
                  </a:lnTo>
                  <a:lnTo>
                    <a:pt x="621669" y="0"/>
                  </a:lnTo>
                  <a:close/>
                  <a:moveTo>
                    <a:pt x="855018" y="657295"/>
                  </a:moveTo>
                  <a:lnTo>
                    <a:pt x="537058" y="1884601"/>
                  </a:lnTo>
                  <a:lnTo>
                    <a:pt x="855018" y="1884601"/>
                  </a:lnTo>
                  <a:lnTo>
                    <a:pt x="855018" y="657295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ŝ1iḓè"/>
            <p:cNvSpPr/>
            <p:nvPr/>
          </p:nvSpPr>
          <p:spPr bwMode="auto">
            <a:xfrm rot="5400000">
              <a:off x="10441767" y="3648550"/>
              <a:ext cx="45718" cy="1256019"/>
            </a:xfrm>
            <a:prstGeom prst="rect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îsliďé"/>
            <p:cNvGrpSpPr/>
            <p:nvPr/>
          </p:nvGrpSpPr>
          <p:grpSpPr>
            <a:xfrm>
              <a:off x="9358054" y="4440041"/>
              <a:ext cx="2213143" cy="1176518"/>
              <a:chOff x="364976" y="4080001"/>
              <a:chExt cx="2213143" cy="1176518"/>
            </a:xfrm>
          </p:grpSpPr>
          <p:sp>
            <p:nvSpPr>
              <p:cNvPr id="23" name="ísľïdê"/>
              <p:cNvSpPr txBox="1"/>
              <p:nvPr/>
            </p:nvSpPr>
            <p:spPr bwMode="auto">
              <a:xfrm>
                <a:off x="364976" y="4682289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b="1"/>
                  <a:t>此部分内容作为文字排版占位显示 </a:t>
                </a:r>
                <a:br>
                  <a:rPr lang="zh-CN" altLang="en-US" sz="1000" b="1"/>
                </a:br>
                <a:r>
                  <a:rPr lang="zh-CN" altLang="en-US" sz="1000" b="1"/>
                  <a:t>（建议使用主题字体）</a:t>
                </a:r>
              </a:p>
            </p:txBody>
          </p:sp>
          <p:sp>
            <p:nvSpPr>
              <p:cNvPr id="24" name="îşľîḑê"/>
              <p:cNvSpPr/>
              <p:nvPr/>
            </p:nvSpPr>
            <p:spPr>
              <a:xfrm>
                <a:off x="449657" y="4080001"/>
                <a:ext cx="2043779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zh-CN" altLang="en-US" sz="2400" b="1"/>
                  <a:t>标题文本预设</a:t>
                </a:r>
              </a:p>
            </p:txBody>
          </p:sp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14:prism isInverted="1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ca43a9b-d4bf-4d81-ae3d-b0040c4935f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762052" y="1697288"/>
            <a:ext cx="6667897" cy="3463424"/>
            <a:chOff x="2762052" y="1870176"/>
            <a:chExt cx="6667897" cy="3463424"/>
          </a:xfrm>
        </p:grpSpPr>
        <p:grpSp>
          <p:nvGrpSpPr>
            <p:cNvPr id="4" name="iṥḻiďé"/>
            <p:cNvGrpSpPr/>
            <p:nvPr/>
          </p:nvGrpSpPr>
          <p:grpSpPr>
            <a:xfrm>
              <a:off x="2762052" y="2024844"/>
              <a:ext cx="3145231" cy="3154087"/>
              <a:chOff x="1600200" y="1175013"/>
              <a:chExt cx="4495317" cy="4507975"/>
            </a:xfrm>
          </p:grpSpPr>
          <p:sp>
            <p:nvSpPr>
              <p:cNvPr id="18" name="iS1iḓe"/>
              <p:cNvSpPr/>
              <p:nvPr/>
            </p:nvSpPr>
            <p:spPr>
              <a:xfrm>
                <a:off x="1600200" y="1175016"/>
                <a:ext cx="4495317" cy="4507972"/>
              </a:xfrm>
              <a:custGeom>
                <a:avLst/>
                <a:gdLst>
                  <a:gd name="connsiteX0" fmla="*/ 278 w 3903784"/>
                  <a:gd name="connsiteY0" fmla="*/ 0 h 3914774"/>
                  <a:gd name="connsiteX1" fmla="*/ 968133 w 3903784"/>
                  <a:gd name="connsiteY1" fmla="*/ 0 h 3914774"/>
                  <a:gd name="connsiteX2" fmla="*/ 3603633 w 3903784"/>
                  <a:gd name="connsiteY2" fmla="*/ 2920497 h 3914774"/>
                  <a:gd name="connsiteX3" fmla="*/ 3903784 w 3903784"/>
                  <a:gd name="connsiteY3" fmla="*/ 2935654 h 3914774"/>
                  <a:gd name="connsiteX4" fmla="*/ 3903784 w 3903784"/>
                  <a:gd name="connsiteY4" fmla="*/ 3914774 h 3914774"/>
                  <a:gd name="connsiteX5" fmla="*/ 0 w 3903784"/>
                  <a:gd name="connsiteY5" fmla="*/ 10990 h 391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3784" h="3914774">
                    <a:moveTo>
                      <a:pt x="278" y="0"/>
                    </a:moveTo>
                    <a:lnTo>
                      <a:pt x="968133" y="0"/>
                    </a:lnTo>
                    <a:cubicBezTo>
                      <a:pt x="968133" y="1519985"/>
                      <a:pt x="2123310" y="2770164"/>
                      <a:pt x="3603633" y="2920497"/>
                    </a:cubicBezTo>
                    <a:lnTo>
                      <a:pt x="3903784" y="2935654"/>
                    </a:lnTo>
                    <a:lnTo>
                      <a:pt x="3903784" y="3914774"/>
                    </a:lnTo>
                    <a:cubicBezTo>
                      <a:pt x="1747784" y="3914774"/>
                      <a:pt x="0" y="2166990"/>
                      <a:pt x="0" y="10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9" name="îśļîďê"/>
              <p:cNvSpPr/>
              <p:nvPr/>
            </p:nvSpPr>
            <p:spPr>
              <a:xfrm rot="10800000">
                <a:off x="2936645" y="1175016"/>
                <a:ext cx="3158872" cy="3158870"/>
              </a:xfrm>
              <a:custGeom>
                <a:avLst/>
                <a:gdLst>
                  <a:gd name="connsiteX0" fmla="*/ 0 w 1698172"/>
                  <a:gd name="connsiteY0" fmla="*/ 0 h 1698171"/>
                  <a:gd name="connsiteX1" fmla="*/ 1689405 w 1698172"/>
                  <a:gd name="connsiteY1" fmla="*/ 1524544 h 1698171"/>
                  <a:gd name="connsiteX2" fmla="*/ 1698172 w 1698172"/>
                  <a:gd name="connsiteY2" fmla="*/ 1698171 h 1698171"/>
                  <a:gd name="connsiteX3" fmla="*/ 1088118 w 1698172"/>
                  <a:gd name="connsiteY3" fmla="*/ 1698171 h 1698171"/>
                  <a:gd name="connsiteX4" fmla="*/ 111253 w 1698172"/>
                  <a:gd name="connsiteY4" fmla="*/ 615670 h 1698171"/>
                  <a:gd name="connsiteX5" fmla="*/ 0 w 1698172"/>
                  <a:gd name="connsiteY5" fmla="*/ 610052 h 1698171"/>
                  <a:gd name="connsiteX6" fmla="*/ 0 w 1698172"/>
                  <a:gd name="connsiteY6" fmla="*/ 0 h 169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172" h="1698171">
                    <a:moveTo>
                      <a:pt x="0" y="0"/>
                    </a:moveTo>
                    <a:cubicBezTo>
                      <a:pt x="879257" y="0"/>
                      <a:pt x="1602441" y="668231"/>
                      <a:pt x="1689405" y="1524544"/>
                    </a:cubicBezTo>
                    <a:lnTo>
                      <a:pt x="1698172" y="1698171"/>
                    </a:lnTo>
                    <a:lnTo>
                      <a:pt x="1088118" y="1698171"/>
                    </a:lnTo>
                    <a:cubicBezTo>
                      <a:pt x="1088118" y="1134779"/>
                      <a:pt x="659944" y="671392"/>
                      <a:pt x="111253" y="615670"/>
                    </a:cubicBezTo>
                    <a:lnTo>
                      <a:pt x="0" y="6100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0" name="íṣļíde"/>
              <p:cNvSpPr/>
              <p:nvPr/>
            </p:nvSpPr>
            <p:spPr>
              <a:xfrm>
                <a:off x="4386019" y="1175013"/>
                <a:ext cx="1709497" cy="1799649"/>
              </a:xfrm>
              <a:custGeom>
                <a:avLst/>
                <a:gdLst>
                  <a:gd name="connsiteX0" fmla="*/ 4607 w 1484547"/>
                  <a:gd name="connsiteY0" fmla="*/ 0 h 1562836"/>
                  <a:gd name="connsiteX1" fmla="*/ 1484547 w 1484547"/>
                  <a:gd name="connsiteY1" fmla="*/ 0 h 1562836"/>
                  <a:gd name="connsiteX2" fmla="*/ 1484547 w 1484547"/>
                  <a:gd name="connsiteY2" fmla="*/ 1562183 h 1562836"/>
                  <a:gd name="connsiteX3" fmla="*/ 1471613 w 1484547"/>
                  <a:gd name="connsiteY3" fmla="*/ 1562836 h 1562836"/>
                  <a:gd name="connsiteX4" fmla="*/ 0 w 1484547"/>
                  <a:gd name="connsiteY4" fmla="*/ 91223 h 1562836"/>
                  <a:gd name="connsiteX5" fmla="*/ 4607 w 1484547"/>
                  <a:gd name="connsiteY5" fmla="*/ 0 h 156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4547" h="1562836">
                    <a:moveTo>
                      <a:pt x="4607" y="0"/>
                    </a:moveTo>
                    <a:lnTo>
                      <a:pt x="1484547" y="0"/>
                    </a:lnTo>
                    <a:lnTo>
                      <a:pt x="1484547" y="1562183"/>
                    </a:lnTo>
                    <a:lnTo>
                      <a:pt x="1471613" y="1562836"/>
                    </a:lnTo>
                    <a:cubicBezTo>
                      <a:pt x="658864" y="1562836"/>
                      <a:pt x="0" y="903972"/>
                      <a:pt x="0" y="91223"/>
                    </a:cubicBezTo>
                    <a:lnTo>
                      <a:pt x="460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1" name="íṧļïḑé"/>
              <p:cNvSpPr/>
              <p:nvPr/>
            </p:nvSpPr>
            <p:spPr bwMode="auto">
              <a:xfrm>
                <a:off x="5173464" y="3322987"/>
                <a:ext cx="653664" cy="652450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22" name="íṡļïḑè"/>
              <p:cNvSpPr/>
              <p:nvPr/>
            </p:nvSpPr>
            <p:spPr bwMode="auto">
              <a:xfrm>
                <a:off x="5225060" y="1625576"/>
                <a:ext cx="550472" cy="702445"/>
              </a:xfrm>
              <a:custGeom>
                <a:avLst/>
                <a:gdLst>
                  <a:gd name="connsiteX0" fmla="*/ 43815 w 258763"/>
                  <a:gd name="connsiteY0" fmla="*/ 130175 h 330201"/>
                  <a:gd name="connsiteX1" fmla="*/ 28575 w 258763"/>
                  <a:gd name="connsiteY1" fmla="*/ 147060 h 330201"/>
                  <a:gd name="connsiteX2" fmla="*/ 28575 w 258763"/>
                  <a:gd name="connsiteY2" fmla="*/ 227590 h 330201"/>
                  <a:gd name="connsiteX3" fmla="*/ 43815 w 258763"/>
                  <a:gd name="connsiteY3" fmla="*/ 244475 h 330201"/>
                  <a:gd name="connsiteX4" fmla="*/ 60325 w 258763"/>
                  <a:gd name="connsiteY4" fmla="*/ 227590 h 330201"/>
                  <a:gd name="connsiteX5" fmla="*/ 60325 w 258763"/>
                  <a:gd name="connsiteY5" fmla="*/ 147060 h 330201"/>
                  <a:gd name="connsiteX6" fmla="*/ 43815 w 258763"/>
                  <a:gd name="connsiteY6" fmla="*/ 130175 h 330201"/>
                  <a:gd name="connsiteX7" fmla="*/ 221457 w 258763"/>
                  <a:gd name="connsiteY7" fmla="*/ 98425 h 330201"/>
                  <a:gd name="connsiteX8" fmla="*/ 211138 w 258763"/>
                  <a:gd name="connsiteY8" fmla="*/ 110021 h 330201"/>
                  <a:gd name="connsiteX9" fmla="*/ 211138 w 258763"/>
                  <a:gd name="connsiteY9" fmla="*/ 265918 h 330201"/>
                  <a:gd name="connsiteX10" fmla="*/ 221457 w 258763"/>
                  <a:gd name="connsiteY10" fmla="*/ 276225 h 330201"/>
                  <a:gd name="connsiteX11" fmla="*/ 231776 w 258763"/>
                  <a:gd name="connsiteY11" fmla="*/ 265918 h 330201"/>
                  <a:gd name="connsiteX12" fmla="*/ 231776 w 258763"/>
                  <a:gd name="connsiteY12" fmla="*/ 110021 h 330201"/>
                  <a:gd name="connsiteX13" fmla="*/ 221457 w 258763"/>
                  <a:gd name="connsiteY13" fmla="*/ 98425 h 330201"/>
                  <a:gd name="connsiteX14" fmla="*/ 80216 w 258763"/>
                  <a:gd name="connsiteY14" fmla="*/ 71438 h 330201"/>
                  <a:gd name="connsiteX15" fmla="*/ 236768 w 258763"/>
                  <a:gd name="connsiteY15" fmla="*/ 71438 h 330201"/>
                  <a:gd name="connsiteX16" fmla="*/ 258763 w 258763"/>
                  <a:gd name="connsiteY16" fmla="*/ 93324 h 330201"/>
                  <a:gd name="connsiteX17" fmla="*/ 258763 w 258763"/>
                  <a:gd name="connsiteY17" fmla="*/ 274844 h 330201"/>
                  <a:gd name="connsiteX18" fmla="*/ 204423 w 258763"/>
                  <a:gd name="connsiteY18" fmla="*/ 330201 h 330201"/>
                  <a:gd name="connsiteX19" fmla="*/ 113856 w 258763"/>
                  <a:gd name="connsiteY19" fmla="*/ 330201 h 330201"/>
                  <a:gd name="connsiteX20" fmla="*/ 59515 w 258763"/>
                  <a:gd name="connsiteY20" fmla="*/ 274844 h 330201"/>
                  <a:gd name="connsiteX21" fmla="*/ 59515 w 258763"/>
                  <a:gd name="connsiteY21" fmla="*/ 267120 h 330201"/>
                  <a:gd name="connsiteX22" fmla="*/ 42696 w 258763"/>
                  <a:gd name="connsiteY22" fmla="*/ 270982 h 330201"/>
                  <a:gd name="connsiteX23" fmla="*/ 0 w 258763"/>
                  <a:gd name="connsiteY23" fmla="*/ 227211 h 330201"/>
                  <a:gd name="connsiteX24" fmla="*/ 0 w 258763"/>
                  <a:gd name="connsiteY24" fmla="*/ 147394 h 330201"/>
                  <a:gd name="connsiteX25" fmla="*/ 42696 w 258763"/>
                  <a:gd name="connsiteY25" fmla="*/ 103623 h 330201"/>
                  <a:gd name="connsiteX26" fmla="*/ 59515 w 258763"/>
                  <a:gd name="connsiteY26" fmla="*/ 107485 h 330201"/>
                  <a:gd name="connsiteX27" fmla="*/ 59515 w 258763"/>
                  <a:gd name="connsiteY27" fmla="*/ 93324 h 330201"/>
                  <a:gd name="connsiteX28" fmla="*/ 80216 w 258763"/>
                  <a:gd name="connsiteY28" fmla="*/ 71438 h 330201"/>
                  <a:gd name="connsiteX29" fmla="*/ 107950 w 258763"/>
                  <a:gd name="connsiteY29" fmla="*/ 0 h 330201"/>
                  <a:gd name="connsiteX30" fmla="*/ 109247 w 258763"/>
                  <a:gd name="connsiteY30" fmla="*/ 1290 h 330201"/>
                  <a:gd name="connsiteX31" fmla="*/ 113139 w 258763"/>
                  <a:gd name="connsiteY31" fmla="*/ 2580 h 330201"/>
                  <a:gd name="connsiteX32" fmla="*/ 119624 w 258763"/>
                  <a:gd name="connsiteY32" fmla="*/ 5160 h 330201"/>
                  <a:gd name="connsiteX33" fmla="*/ 126110 w 258763"/>
                  <a:gd name="connsiteY33" fmla="*/ 7739 h 330201"/>
                  <a:gd name="connsiteX34" fmla="*/ 144269 w 258763"/>
                  <a:gd name="connsiteY34" fmla="*/ 12899 h 330201"/>
                  <a:gd name="connsiteX35" fmla="*/ 145566 w 258763"/>
                  <a:gd name="connsiteY35" fmla="*/ 12899 h 330201"/>
                  <a:gd name="connsiteX36" fmla="*/ 146863 w 258763"/>
                  <a:gd name="connsiteY36" fmla="*/ 14189 h 330201"/>
                  <a:gd name="connsiteX37" fmla="*/ 148161 w 258763"/>
                  <a:gd name="connsiteY37" fmla="*/ 14189 h 330201"/>
                  <a:gd name="connsiteX38" fmla="*/ 149458 w 258763"/>
                  <a:gd name="connsiteY38" fmla="*/ 14189 h 330201"/>
                  <a:gd name="connsiteX39" fmla="*/ 152052 w 258763"/>
                  <a:gd name="connsiteY39" fmla="*/ 14189 h 330201"/>
                  <a:gd name="connsiteX40" fmla="*/ 154646 w 258763"/>
                  <a:gd name="connsiteY40" fmla="*/ 15478 h 330201"/>
                  <a:gd name="connsiteX41" fmla="*/ 155943 w 258763"/>
                  <a:gd name="connsiteY41" fmla="*/ 15478 h 330201"/>
                  <a:gd name="connsiteX42" fmla="*/ 157240 w 258763"/>
                  <a:gd name="connsiteY42" fmla="*/ 15478 h 330201"/>
                  <a:gd name="connsiteX43" fmla="*/ 158537 w 258763"/>
                  <a:gd name="connsiteY43" fmla="*/ 16768 h 330201"/>
                  <a:gd name="connsiteX44" fmla="*/ 159835 w 258763"/>
                  <a:gd name="connsiteY44" fmla="*/ 16768 h 330201"/>
                  <a:gd name="connsiteX45" fmla="*/ 162429 w 258763"/>
                  <a:gd name="connsiteY45" fmla="*/ 16768 h 330201"/>
                  <a:gd name="connsiteX46" fmla="*/ 165023 w 258763"/>
                  <a:gd name="connsiteY46" fmla="*/ 18058 h 330201"/>
                  <a:gd name="connsiteX47" fmla="*/ 166320 w 258763"/>
                  <a:gd name="connsiteY47" fmla="*/ 18058 h 330201"/>
                  <a:gd name="connsiteX48" fmla="*/ 167617 w 258763"/>
                  <a:gd name="connsiteY48" fmla="*/ 18058 h 330201"/>
                  <a:gd name="connsiteX49" fmla="*/ 168914 w 258763"/>
                  <a:gd name="connsiteY49" fmla="*/ 18058 h 330201"/>
                  <a:gd name="connsiteX50" fmla="*/ 170211 w 258763"/>
                  <a:gd name="connsiteY50" fmla="*/ 18058 h 330201"/>
                  <a:gd name="connsiteX51" fmla="*/ 176697 w 258763"/>
                  <a:gd name="connsiteY51" fmla="*/ 20638 h 330201"/>
                  <a:gd name="connsiteX52" fmla="*/ 188371 w 258763"/>
                  <a:gd name="connsiteY52" fmla="*/ 24507 h 330201"/>
                  <a:gd name="connsiteX53" fmla="*/ 193559 w 258763"/>
                  <a:gd name="connsiteY53" fmla="*/ 27087 h 330201"/>
                  <a:gd name="connsiteX54" fmla="*/ 194856 w 258763"/>
                  <a:gd name="connsiteY54" fmla="*/ 28377 h 330201"/>
                  <a:gd name="connsiteX55" fmla="*/ 196154 w 258763"/>
                  <a:gd name="connsiteY55" fmla="*/ 29667 h 330201"/>
                  <a:gd name="connsiteX56" fmla="*/ 197451 w 258763"/>
                  <a:gd name="connsiteY56" fmla="*/ 29667 h 330201"/>
                  <a:gd name="connsiteX57" fmla="*/ 198748 w 258763"/>
                  <a:gd name="connsiteY57" fmla="*/ 30957 h 330201"/>
                  <a:gd name="connsiteX58" fmla="*/ 207828 w 258763"/>
                  <a:gd name="connsiteY58" fmla="*/ 38696 h 330201"/>
                  <a:gd name="connsiteX59" fmla="*/ 213016 w 258763"/>
                  <a:gd name="connsiteY59" fmla="*/ 47725 h 330201"/>
                  <a:gd name="connsiteX60" fmla="*/ 214313 w 258763"/>
                  <a:gd name="connsiteY60" fmla="*/ 55464 h 330201"/>
                  <a:gd name="connsiteX61" fmla="*/ 214313 w 258763"/>
                  <a:gd name="connsiteY61" fmla="*/ 58044 h 330201"/>
                  <a:gd name="connsiteX62" fmla="*/ 213016 w 258763"/>
                  <a:gd name="connsiteY62" fmla="*/ 59334 h 330201"/>
                  <a:gd name="connsiteX63" fmla="*/ 213016 w 258763"/>
                  <a:gd name="connsiteY63" fmla="*/ 60623 h 330201"/>
                  <a:gd name="connsiteX64" fmla="*/ 213016 w 258763"/>
                  <a:gd name="connsiteY64" fmla="*/ 61913 h 330201"/>
                  <a:gd name="connsiteX65" fmla="*/ 211719 w 258763"/>
                  <a:gd name="connsiteY65" fmla="*/ 60623 h 330201"/>
                  <a:gd name="connsiteX66" fmla="*/ 210422 w 258763"/>
                  <a:gd name="connsiteY66" fmla="*/ 59334 h 330201"/>
                  <a:gd name="connsiteX67" fmla="*/ 209125 w 258763"/>
                  <a:gd name="connsiteY67" fmla="*/ 58044 h 330201"/>
                  <a:gd name="connsiteX68" fmla="*/ 203936 w 258763"/>
                  <a:gd name="connsiteY68" fmla="*/ 54174 h 330201"/>
                  <a:gd name="connsiteX69" fmla="*/ 197451 w 258763"/>
                  <a:gd name="connsiteY69" fmla="*/ 51594 h 330201"/>
                  <a:gd name="connsiteX70" fmla="*/ 189668 w 258763"/>
                  <a:gd name="connsiteY70" fmla="*/ 50305 h 330201"/>
                  <a:gd name="connsiteX71" fmla="*/ 187074 w 258763"/>
                  <a:gd name="connsiteY71" fmla="*/ 50305 h 330201"/>
                  <a:gd name="connsiteX72" fmla="*/ 184480 w 258763"/>
                  <a:gd name="connsiteY72" fmla="*/ 49015 h 330201"/>
                  <a:gd name="connsiteX73" fmla="*/ 180588 w 258763"/>
                  <a:gd name="connsiteY73" fmla="*/ 47725 h 330201"/>
                  <a:gd name="connsiteX74" fmla="*/ 170211 w 258763"/>
                  <a:gd name="connsiteY74" fmla="*/ 46435 h 330201"/>
                  <a:gd name="connsiteX75" fmla="*/ 165023 w 258763"/>
                  <a:gd name="connsiteY75" fmla="*/ 45145 h 330201"/>
                  <a:gd name="connsiteX76" fmla="*/ 163726 w 258763"/>
                  <a:gd name="connsiteY76" fmla="*/ 45145 h 330201"/>
                  <a:gd name="connsiteX77" fmla="*/ 162429 w 258763"/>
                  <a:gd name="connsiteY77" fmla="*/ 45145 h 330201"/>
                  <a:gd name="connsiteX78" fmla="*/ 159835 w 258763"/>
                  <a:gd name="connsiteY78" fmla="*/ 43855 h 330201"/>
                  <a:gd name="connsiteX79" fmla="*/ 158537 w 258763"/>
                  <a:gd name="connsiteY79" fmla="*/ 43855 h 330201"/>
                  <a:gd name="connsiteX80" fmla="*/ 155943 w 258763"/>
                  <a:gd name="connsiteY80" fmla="*/ 42565 h 330201"/>
                  <a:gd name="connsiteX81" fmla="*/ 152052 w 258763"/>
                  <a:gd name="connsiteY81" fmla="*/ 42565 h 330201"/>
                  <a:gd name="connsiteX82" fmla="*/ 149458 w 258763"/>
                  <a:gd name="connsiteY82" fmla="*/ 41276 h 330201"/>
                  <a:gd name="connsiteX83" fmla="*/ 146863 w 258763"/>
                  <a:gd name="connsiteY83" fmla="*/ 39986 h 330201"/>
                  <a:gd name="connsiteX84" fmla="*/ 135189 w 258763"/>
                  <a:gd name="connsiteY84" fmla="*/ 34826 h 330201"/>
                  <a:gd name="connsiteX85" fmla="*/ 124813 w 258763"/>
                  <a:gd name="connsiteY85" fmla="*/ 27087 h 330201"/>
                  <a:gd name="connsiteX86" fmla="*/ 117030 w 258763"/>
                  <a:gd name="connsiteY86" fmla="*/ 19348 h 330201"/>
                  <a:gd name="connsiteX87" fmla="*/ 111841 w 258763"/>
                  <a:gd name="connsiteY87" fmla="*/ 12899 h 330201"/>
                  <a:gd name="connsiteX88" fmla="*/ 109247 w 258763"/>
                  <a:gd name="connsiteY88" fmla="*/ 6450 h 330201"/>
                  <a:gd name="connsiteX89" fmla="*/ 107950 w 258763"/>
                  <a:gd name="connsiteY89" fmla="*/ 1290 h 330201"/>
                  <a:gd name="connsiteX90" fmla="*/ 107950 w 258763"/>
                  <a:gd name="connsiteY90" fmla="*/ 0 h 330201"/>
                  <a:gd name="connsiteX91" fmla="*/ 9525 w 258763"/>
                  <a:gd name="connsiteY91" fmla="*/ 0 h 330201"/>
                  <a:gd name="connsiteX92" fmla="*/ 10822 w 258763"/>
                  <a:gd name="connsiteY92" fmla="*/ 1290 h 330201"/>
                  <a:gd name="connsiteX93" fmla="*/ 14713 w 258763"/>
                  <a:gd name="connsiteY93" fmla="*/ 2580 h 330201"/>
                  <a:gd name="connsiteX94" fmla="*/ 19902 w 258763"/>
                  <a:gd name="connsiteY94" fmla="*/ 5160 h 330201"/>
                  <a:gd name="connsiteX95" fmla="*/ 27684 w 258763"/>
                  <a:gd name="connsiteY95" fmla="*/ 7739 h 330201"/>
                  <a:gd name="connsiteX96" fmla="*/ 45844 w 258763"/>
                  <a:gd name="connsiteY96" fmla="*/ 12899 h 330201"/>
                  <a:gd name="connsiteX97" fmla="*/ 47141 w 258763"/>
                  <a:gd name="connsiteY97" fmla="*/ 12899 h 330201"/>
                  <a:gd name="connsiteX98" fmla="*/ 48438 w 258763"/>
                  <a:gd name="connsiteY98" fmla="*/ 12899 h 330201"/>
                  <a:gd name="connsiteX99" fmla="*/ 48438 w 258763"/>
                  <a:gd name="connsiteY99" fmla="*/ 14189 h 330201"/>
                  <a:gd name="connsiteX100" fmla="*/ 49735 w 258763"/>
                  <a:gd name="connsiteY100" fmla="*/ 14189 h 330201"/>
                  <a:gd name="connsiteX101" fmla="*/ 52329 w 258763"/>
                  <a:gd name="connsiteY101" fmla="*/ 14189 h 330201"/>
                  <a:gd name="connsiteX102" fmla="*/ 54924 w 258763"/>
                  <a:gd name="connsiteY102" fmla="*/ 15478 h 330201"/>
                  <a:gd name="connsiteX103" fmla="*/ 56221 w 258763"/>
                  <a:gd name="connsiteY103" fmla="*/ 15478 h 330201"/>
                  <a:gd name="connsiteX104" fmla="*/ 57518 w 258763"/>
                  <a:gd name="connsiteY104" fmla="*/ 15478 h 330201"/>
                  <a:gd name="connsiteX105" fmla="*/ 58815 w 258763"/>
                  <a:gd name="connsiteY105" fmla="*/ 15478 h 330201"/>
                  <a:gd name="connsiteX106" fmla="*/ 60112 w 258763"/>
                  <a:gd name="connsiteY106" fmla="*/ 16768 h 330201"/>
                  <a:gd name="connsiteX107" fmla="*/ 62706 w 258763"/>
                  <a:gd name="connsiteY107" fmla="*/ 16768 h 330201"/>
                  <a:gd name="connsiteX108" fmla="*/ 65301 w 258763"/>
                  <a:gd name="connsiteY108" fmla="*/ 18058 h 330201"/>
                  <a:gd name="connsiteX109" fmla="*/ 66598 w 258763"/>
                  <a:gd name="connsiteY109" fmla="*/ 18058 h 330201"/>
                  <a:gd name="connsiteX110" fmla="*/ 69192 w 258763"/>
                  <a:gd name="connsiteY110" fmla="*/ 18058 h 330201"/>
                  <a:gd name="connsiteX111" fmla="*/ 70489 w 258763"/>
                  <a:gd name="connsiteY111" fmla="*/ 18058 h 330201"/>
                  <a:gd name="connsiteX112" fmla="*/ 71786 w 258763"/>
                  <a:gd name="connsiteY112" fmla="*/ 18058 h 330201"/>
                  <a:gd name="connsiteX113" fmla="*/ 76975 w 258763"/>
                  <a:gd name="connsiteY113" fmla="*/ 20638 h 330201"/>
                  <a:gd name="connsiteX114" fmla="*/ 89946 w 258763"/>
                  <a:gd name="connsiteY114" fmla="*/ 24507 h 330201"/>
                  <a:gd name="connsiteX115" fmla="*/ 95134 w 258763"/>
                  <a:gd name="connsiteY115" fmla="*/ 27087 h 330201"/>
                  <a:gd name="connsiteX116" fmla="*/ 96431 w 258763"/>
                  <a:gd name="connsiteY116" fmla="*/ 28377 h 330201"/>
                  <a:gd name="connsiteX117" fmla="*/ 97728 w 258763"/>
                  <a:gd name="connsiteY117" fmla="*/ 28377 h 330201"/>
                  <a:gd name="connsiteX118" fmla="*/ 99025 w 258763"/>
                  <a:gd name="connsiteY118" fmla="*/ 29667 h 330201"/>
                  <a:gd name="connsiteX119" fmla="*/ 100323 w 258763"/>
                  <a:gd name="connsiteY119" fmla="*/ 30957 h 330201"/>
                  <a:gd name="connsiteX120" fmla="*/ 108105 w 258763"/>
                  <a:gd name="connsiteY120" fmla="*/ 38696 h 330201"/>
                  <a:gd name="connsiteX121" fmla="*/ 113294 w 258763"/>
                  <a:gd name="connsiteY121" fmla="*/ 47725 h 330201"/>
                  <a:gd name="connsiteX122" fmla="*/ 114591 w 258763"/>
                  <a:gd name="connsiteY122" fmla="*/ 55464 h 330201"/>
                  <a:gd name="connsiteX123" fmla="*/ 114591 w 258763"/>
                  <a:gd name="connsiteY123" fmla="*/ 58044 h 330201"/>
                  <a:gd name="connsiteX124" fmla="*/ 114591 w 258763"/>
                  <a:gd name="connsiteY124" fmla="*/ 59334 h 330201"/>
                  <a:gd name="connsiteX125" fmla="*/ 114591 w 258763"/>
                  <a:gd name="connsiteY125" fmla="*/ 60623 h 330201"/>
                  <a:gd name="connsiteX126" fmla="*/ 113294 w 258763"/>
                  <a:gd name="connsiteY126" fmla="*/ 61913 h 330201"/>
                  <a:gd name="connsiteX127" fmla="*/ 111997 w 258763"/>
                  <a:gd name="connsiteY127" fmla="*/ 60623 h 330201"/>
                  <a:gd name="connsiteX128" fmla="*/ 111997 w 258763"/>
                  <a:gd name="connsiteY128" fmla="*/ 59334 h 330201"/>
                  <a:gd name="connsiteX129" fmla="*/ 110700 w 258763"/>
                  <a:gd name="connsiteY129" fmla="*/ 58044 h 330201"/>
                  <a:gd name="connsiteX130" fmla="*/ 109403 w 258763"/>
                  <a:gd name="connsiteY130" fmla="*/ 58044 h 330201"/>
                  <a:gd name="connsiteX131" fmla="*/ 104214 w 258763"/>
                  <a:gd name="connsiteY131" fmla="*/ 54174 h 330201"/>
                  <a:gd name="connsiteX132" fmla="*/ 97728 w 258763"/>
                  <a:gd name="connsiteY132" fmla="*/ 51594 h 330201"/>
                  <a:gd name="connsiteX133" fmla="*/ 89946 w 258763"/>
                  <a:gd name="connsiteY133" fmla="*/ 50305 h 330201"/>
                  <a:gd name="connsiteX134" fmla="*/ 88649 w 258763"/>
                  <a:gd name="connsiteY134" fmla="*/ 50305 h 330201"/>
                  <a:gd name="connsiteX135" fmla="*/ 86054 w 258763"/>
                  <a:gd name="connsiteY135" fmla="*/ 49015 h 330201"/>
                  <a:gd name="connsiteX136" fmla="*/ 80866 w 258763"/>
                  <a:gd name="connsiteY136" fmla="*/ 47725 h 330201"/>
                  <a:gd name="connsiteX137" fmla="*/ 71786 w 258763"/>
                  <a:gd name="connsiteY137" fmla="*/ 46435 h 330201"/>
                  <a:gd name="connsiteX138" fmla="*/ 66598 w 258763"/>
                  <a:gd name="connsiteY138" fmla="*/ 45145 h 330201"/>
                  <a:gd name="connsiteX139" fmla="*/ 65301 w 258763"/>
                  <a:gd name="connsiteY139" fmla="*/ 45145 h 330201"/>
                  <a:gd name="connsiteX140" fmla="*/ 64003 w 258763"/>
                  <a:gd name="connsiteY140" fmla="*/ 45145 h 330201"/>
                  <a:gd name="connsiteX141" fmla="*/ 62706 w 258763"/>
                  <a:gd name="connsiteY141" fmla="*/ 45145 h 330201"/>
                  <a:gd name="connsiteX142" fmla="*/ 61409 w 258763"/>
                  <a:gd name="connsiteY142" fmla="*/ 43855 h 330201"/>
                  <a:gd name="connsiteX143" fmla="*/ 60112 w 258763"/>
                  <a:gd name="connsiteY143" fmla="*/ 43855 h 330201"/>
                  <a:gd name="connsiteX144" fmla="*/ 56221 w 258763"/>
                  <a:gd name="connsiteY144" fmla="*/ 42565 h 330201"/>
                  <a:gd name="connsiteX145" fmla="*/ 53627 w 258763"/>
                  <a:gd name="connsiteY145" fmla="*/ 42565 h 330201"/>
                  <a:gd name="connsiteX146" fmla="*/ 51032 w 258763"/>
                  <a:gd name="connsiteY146" fmla="*/ 41276 h 330201"/>
                  <a:gd name="connsiteX147" fmla="*/ 47141 w 258763"/>
                  <a:gd name="connsiteY147" fmla="*/ 39986 h 330201"/>
                  <a:gd name="connsiteX148" fmla="*/ 36764 w 258763"/>
                  <a:gd name="connsiteY148" fmla="*/ 34826 h 330201"/>
                  <a:gd name="connsiteX149" fmla="*/ 26387 w 258763"/>
                  <a:gd name="connsiteY149" fmla="*/ 27087 h 330201"/>
                  <a:gd name="connsiteX150" fmla="*/ 18605 w 258763"/>
                  <a:gd name="connsiteY150" fmla="*/ 19348 h 330201"/>
                  <a:gd name="connsiteX151" fmla="*/ 13416 w 258763"/>
                  <a:gd name="connsiteY151" fmla="*/ 12899 h 330201"/>
                  <a:gd name="connsiteX152" fmla="*/ 10822 w 258763"/>
                  <a:gd name="connsiteY152" fmla="*/ 6450 h 330201"/>
                  <a:gd name="connsiteX153" fmla="*/ 9525 w 258763"/>
                  <a:gd name="connsiteY153" fmla="*/ 1290 h 330201"/>
                  <a:gd name="connsiteX154" fmla="*/ 9525 w 258763"/>
                  <a:gd name="connsiteY154" fmla="*/ 0 h 3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58763" h="330201">
                    <a:moveTo>
                      <a:pt x="43815" y="130175"/>
                    </a:moveTo>
                    <a:cubicBezTo>
                      <a:pt x="34925" y="130175"/>
                      <a:pt x="28575" y="137968"/>
                      <a:pt x="28575" y="147060"/>
                    </a:cubicBezTo>
                    <a:cubicBezTo>
                      <a:pt x="28575" y="147060"/>
                      <a:pt x="28575" y="147060"/>
                      <a:pt x="28575" y="227590"/>
                    </a:cubicBezTo>
                    <a:cubicBezTo>
                      <a:pt x="28575" y="236682"/>
                      <a:pt x="34925" y="244475"/>
                      <a:pt x="43815" y="244475"/>
                    </a:cubicBezTo>
                    <a:cubicBezTo>
                      <a:pt x="52705" y="244475"/>
                      <a:pt x="60325" y="236682"/>
                      <a:pt x="60325" y="227590"/>
                    </a:cubicBezTo>
                    <a:cubicBezTo>
                      <a:pt x="60325" y="227590"/>
                      <a:pt x="60325" y="227590"/>
                      <a:pt x="60325" y="147060"/>
                    </a:cubicBezTo>
                    <a:cubicBezTo>
                      <a:pt x="60325" y="137968"/>
                      <a:pt x="52705" y="130175"/>
                      <a:pt x="43815" y="130175"/>
                    </a:cubicBezTo>
                    <a:close/>
                    <a:moveTo>
                      <a:pt x="221457" y="98425"/>
                    </a:moveTo>
                    <a:cubicBezTo>
                      <a:pt x="215008" y="98425"/>
                      <a:pt x="211138" y="103579"/>
                      <a:pt x="211138" y="110021"/>
                    </a:cubicBezTo>
                    <a:lnTo>
                      <a:pt x="211138" y="265918"/>
                    </a:lnTo>
                    <a:cubicBezTo>
                      <a:pt x="211138" y="271072"/>
                      <a:pt x="215008" y="276225"/>
                      <a:pt x="221457" y="276225"/>
                    </a:cubicBezTo>
                    <a:cubicBezTo>
                      <a:pt x="227907" y="276225"/>
                      <a:pt x="231776" y="271072"/>
                      <a:pt x="231776" y="265918"/>
                    </a:cubicBezTo>
                    <a:cubicBezTo>
                      <a:pt x="231776" y="265918"/>
                      <a:pt x="231776" y="265918"/>
                      <a:pt x="231776" y="110021"/>
                    </a:cubicBezTo>
                    <a:cubicBezTo>
                      <a:pt x="231776" y="103579"/>
                      <a:pt x="227907" y="98425"/>
                      <a:pt x="221457" y="98425"/>
                    </a:cubicBezTo>
                    <a:close/>
                    <a:moveTo>
                      <a:pt x="80216" y="71438"/>
                    </a:moveTo>
                    <a:cubicBezTo>
                      <a:pt x="80216" y="71438"/>
                      <a:pt x="80216" y="71438"/>
                      <a:pt x="236768" y="71438"/>
                    </a:cubicBezTo>
                    <a:cubicBezTo>
                      <a:pt x="258763" y="71438"/>
                      <a:pt x="258763" y="71438"/>
                      <a:pt x="258763" y="93324"/>
                    </a:cubicBezTo>
                    <a:cubicBezTo>
                      <a:pt x="258763" y="93324"/>
                      <a:pt x="258763" y="93324"/>
                      <a:pt x="258763" y="274844"/>
                    </a:cubicBezTo>
                    <a:cubicBezTo>
                      <a:pt x="258763" y="330201"/>
                      <a:pt x="258763" y="330201"/>
                      <a:pt x="204423" y="330201"/>
                    </a:cubicBezTo>
                    <a:cubicBezTo>
                      <a:pt x="204423" y="330201"/>
                      <a:pt x="204423" y="330201"/>
                      <a:pt x="113856" y="330201"/>
                    </a:cubicBezTo>
                    <a:cubicBezTo>
                      <a:pt x="59515" y="330201"/>
                      <a:pt x="59515" y="330201"/>
                      <a:pt x="59515" y="274844"/>
                    </a:cubicBezTo>
                    <a:cubicBezTo>
                      <a:pt x="59515" y="274844"/>
                      <a:pt x="59515" y="274844"/>
                      <a:pt x="59515" y="267120"/>
                    </a:cubicBezTo>
                    <a:cubicBezTo>
                      <a:pt x="54340" y="269694"/>
                      <a:pt x="49165" y="270982"/>
                      <a:pt x="42696" y="270982"/>
                    </a:cubicBezTo>
                    <a:cubicBezTo>
                      <a:pt x="19407" y="270982"/>
                      <a:pt x="0" y="251671"/>
                      <a:pt x="0" y="227211"/>
                    </a:cubicBezTo>
                    <a:cubicBezTo>
                      <a:pt x="0" y="227211"/>
                      <a:pt x="0" y="227211"/>
                      <a:pt x="0" y="147394"/>
                    </a:cubicBezTo>
                    <a:cubicBezTo>
                      <a:pt x="0" y="122933"/>
                      <a:pt x="19407" y="103623"/>
                      <a:pt x="42696" y="103623"/>
                    </a:cubicBezTo>
                    <a:cubicBezTo>
                      <a:pt x="49165" y="103623"/>
                      <a:pt x="54340" y="104910"/>
                      <a:pt x="59515" y="107485"/>
                    </a:cubicBezTo>
                    <a:cubicBezTo>
                      <a:pt x="59515" y="107485"/>
                      <a:pt x="59515" y="107485"/>
                      <a:pt x="59515" y="93324"/>
                    </a:cubicBezTo>
                    <a:cubicBezTo>
                      <a:pt x="59515" y="71438"/>
                      <a:pt x="59515" y="71438"/>
                      <a:pt x="80216" y="71438"/>
                    </a:cubicBezTo>
                    <a:close/>
                    <a:moveTo>
                      <a:pt x="107950" y="0"/>
                    </a:moveTo>
                    <a:cubicBezTo>
                      <a:pt x="107950" y="0"/>
                      <a:pt x="107950" y="0"/>
                      <a:pt x="109247" y="1290"/>
                    </a:cubicBezTo>
                    <a:cubicBezTo>
                      <a:pt x="110544" y="1290"/>
                      <a:pt x="111841" y="2580"/>
                      <a:pt x="113139" y="2580"/>
                    </a:cubicBezTo>
                    <a:cubicBezTo>
                      <a:pt x="114436" y="3870"/>
                      <a:pt x="117030" y="3870"/>
                      <a:pt x="119624" y="5160"/>
                    </a:cubicBezTo>
                    <a:cubicBezTo>
                      <a:pt x="120921" y="6450"/>
                      <a:pt x="123515" y="6450"/>
                      <a:pt x="126110" y="7739"/>
                    </a:cubicBezTo>
                    <a:cubicBezTo>
                      <a:pt x="131298" y="10319"/>
                      <a:pt x="137784" y="11609"/>
                      <a:pt x="144269" y="12899"/>
                    </a:cubicBezTo>
                    <a:cubicBezTo>
                      <a:pt x="144269" y="12899"/>
                      <a:pt x="144269" y="12899"/>
                      <a:pt x="145566" y="12899"/>
                    </a:cubicBezTo>
                    <a:cubicBezTo>
                      <a:pt x="145566" y="12899"/>
                      <a:pt x="146863" y="12899"/>
                      <a:pt x="146863" y="14189"/>
                    </a:cubicBezTo>
                    <a:cubicBezTo>
                      <a:pt x="146863" y="14189"/>
                      <a:pt x="146863" y="14189"/>
                      <a:pt x="148161" y="14189"/>
                    </a:cubicBezTo>
                    <a:cubicBezTo>
                      <a:pt x="148161" y="14189"/>
                      <a:pt x="149458" y="14189"/>
                      <a:pt x="149458" y="14189"/>
                    </a:cubicBezTo>
                    <a:cubicBezTo>
                      <a:pt x="149458" y="14189"/>
                      <a:pt x="150755" y="14189"/>
                      <a:pt x="152052" y="14189"/>
                    </a:cubicBezTo>
                    <a:cubicBezTo>
                      <a:pt x="152052" y="15478"/>
                      <a:pt x="153349" y="15478"/>
                      <a:pt x="154646" y="15478"/>
                    </a:cubicBezTo>
                    <a:cubicBezTo>
                      <a:pt x="154646" y="15478"/>
                      <a:pt x="154646" y="15478"/>
                      <a:pt x="155943" y="15478"/>
                    </a:cubicBezTo>
                    <a:cubicBezTo>
                      <a:pt x="155943" y="15478"/>
                      <a:pt x="155943" y="15478"/>
                      <a:pt x="157240" y="15478"/>
                    </a:cubicBezTo>
                    <a:cubicBezTo>
                      <a:pt x="157240" y="15478"/>
                      <a:pt x="157240" y="15478"/>
                      <a:pt x="158537" y="16768"/>
                    </a:cubicBezTo>
                    <a:cubicBezTo>
                      <a:pt x="158537" y="16768"/>
                      <a:pt x="158537" y="16768"/>
                      <a:pt x="159835" y="16768"/>
                    </a:cubicBezTo>
                    <a:cubicBezTo>
                      <a:pt x="161132" y="16768"/>
                      <a:pt x="161132" y="16768"/>
                      <a:pt x="162429" y="16768"/>
                    </a:cubicBezTo>
                    <a:cubicBezTo>
                      <a:pt x="163726" y="16768"/>
                      <a:pt x="163726" y="16768"/>
                      <a:pt x="165023" y="18058"/>
                    </a:cubicBezTo>
                    <a:cubicBezTo>
                      <a:pt x="165023" y="18058"/>
                      <a:pt x="165023" y="18058"/>
                      <a:pt x="166320" y="18058"/>
                    </a:cubicBezTo>
                    <a:cubicBezTo>
                      <a:pt x="166320" y="18058"/>
                      <a:pt x="166320" y="18058"/>
                      <a:pt x="167617" y="18058"/>
                    </a:cubicBezTo>
                    <a:cubicBezTo>
                      <a:pt x="167617" y="18058"/>
                      <a:pt x="167617" y="18058"/>
                      <a:pt x="168914" y="18058"/>
                    </a:cubicBezTo>
                    <a:cubicBezTo>
                      <a:pt x="168914" y="18058"/>
                      <a:pt x="168914" y="18058"/>
                      <a:pt x="170211" y="18058"/>
                    </a:cubicBezTo>
                    <a:cubicBezTo>
                      <a:pt x="172806" y="19348"/>
                      <a:pt x="174103" y="19348"/>
                      <a:pt x="176697" y="20638"/>
                    </a:cubicBezTo>
                    <a:cubicBezTo>
                      <a:pt x="180588" y="21928"/>
                      <a:pt x="184480" y="23218"/>
                      <a:pt x="188371" y="24507"/>
                    </a:cubicBezTo>
                    <a:cubicBezTo>
                      <a:pt x="190965" y="25797"/>
                      <a:pt x="192262" y="25797"/>
                      <a:pt x="193559" y="27087"/>
                    </a:cubicBezTo>
                    <a:cubicBezTo>
                      <a:pt x="194856" y="28377"/>
                      <a:pt x="194856" y="28377"/>
                      <a:pt x="194856" y="28377"/>
                    </a:cubicBezTo>
                    <a:cubicBezTo>
                      <a:pt x="196154" y="28377"/>
                      <a:pt x="196154" y="28377"/>
                      <a:pt x="196154" y="29667"/>
                    </a:cubicBezTo>
                    <a:cubicBezTo>
                      <a:pt x="197451" y="29667"/>
                      <a:pt x="197451" y="29667"/>
                      <a:pt x="197451" y="29667"/>
                    </a:cubicBezTo>
                    <a:cubicBezTo>
                      <a:pt x="198748" y="29667"/>
                      <a:pt x="198748" y="30957"/>
                      <a:pt x="198748" y="30957"/>
                    </a:cubicBezTo>
                    <a:cubicBezTo>
                      <a:pt x="202639" y="33536"/>
                      <a:pt x="205233" y="36116"/>
                      <a:pt x="207828" y="38696"/>
                    </a:cubicBezTo>
                    <a:cubicBezTo>
                      <a:pt x="210422" y="41276"/>
                      <a:pt x="211719" y="45145"/>
                      <a:pt x="213016" y="47725"/>
                    </a:cubicBezTo>
                    <a:cubicBezTo>
                      <a:pt x="214313" y="50305"/>
                      <a:pt x="214313" y="52884"/>
                      <a:pt x="214313" y="55464"/>
                    </a:cubicBezTo>
                    <a:cubicBezTo>
                      <a:pt x="214313" y="56754"/>
                      <a:pt x="214313" y="56754"/>
                      <a:pt x="214313" y="58044"/>
                    </a:cubicBezTo>
                    <a:cubicBezTo>
                      <a:pt x="214313" y="58044"/>
                      <a:pt x="214313" y="59334"/>
                      <a:pt x="213016" y="59334"/>
                    </a:cubicBezTo>
                    <a:cubicBezTo>
                      <a:pt x="213016" y="59334"/>
                      <a:pt x="213016" y="59334"/>
                      <a:pt x="213016" y="60623"/>
                    </a:cubicBezTo>
                    <a:cubicBezTo>
                      <a:pt x="213016" y="61913"/>
                      <a:pt x="213016" y="61913"/>
                      <a:pt x="213016" y="61913"/>
                    </a:cubicBezTo>
                    <a:cubicBezTo>
                      <a:pt x="213016" y="61913"/>
                      <a:pt x="213016" y="61913"/>
                      <a:pt x="211719" y="60623"/>
                    </a:cubicBezTo>
                    <a:cubicBezTo>
                      <a:pt x="211719" y="60623"/>
                      <a:pt x="211719" y="59334"/>
                      <a:pt x="210422" y="59334"/>
                    </a:cubicBezTo>
                    <a:cubicBezTo>
                      <a:pt x="210422" y="59334"/>
                      <a:pt x="210422" y="58044"/>
                      <a:pt x="209125" y="58044"/>
                    </a:cubicBezTo>
                    <a:cubicBezTo>
                      <a:pt x="207828" y="56754"/>
                      <a:pt x="205233" y="55464"/>
                      <a:pt x="203936" y="54174"/>
                    </a:cubicBezTo>
                    <a:cubicBezTo>
                      <a:pt x="201342" y="54174"/>
                      <a:pt x="200045" y="52884"/>
                      <a:pt x="197451" y="51594"/>
                    </a:cubicBezTo>
                    <a:cubicBezTo>
                      <a:pt x="194856" y="51594"/>
                      <a:pt x="192262" y="50305"/>
                      <a:pt x="189668" y="50305"/>
                    </a:cubicBezTo>
                    <a:cubicBezTo>
                      <a:pt x="188371" y="50305"/>
                      <a:pt x="188371" y="50305"/>
                      <a:pt x="187074" y="50305"/>
                    </a:cubicBezTo>
                    <a:cubicBezTo>
                      <a:pt x="187074" y="49015"/>
                      <a:pt x="185777" y="49015"/>
                      <a:pt x="184480" y="49015"/>
                    </a:cubicBezTo>
                    <a:cubicBezTo>
                      <a:pt x="183182" y="49015"/>
                      <a:pt x="181885" y="49015"/>
                      <a:pt x="180588" y="47725"/>
                    </a:cubicBezTo>
                    <a:cubicBezTo>
                      <a:pt x="176697" y="47725"/>
                      <a:pt x="174103" y="47725"/>
                      <a:pt x="170211" y="46435"/>
                    </a:cubicBezTo>
                    <a:cubicBezTo>
                      <a:pt x="168914" y="46435"/>
                      <a:pt x="166320" y="45145"/>
                      <a:pt x="165023" y="45145"/>
                    </a:cubicBezTo>
                    <a:cubicBezTo>
                      <a:pt x="165023" y="45145"/>
                      <a:pt x="165023" y="45145"/>
                      <a:pt x="163726" y="45145"/>
                    </a:cubicBezTo>
                    <a:cubicBezTo>
                      <a:pt x="163726" y="45145"/>
                      <a:pt x="163726" y="45145"/>
                      <a:pt x="162429" y="45145"/>
                    </a:cubicBezTo>
                    <a:cubicBezTo>
                      <a:pt x="162429" y="45145"/>
                      <a:pt x="162429" y="45145"/>
                      <a:pt x="159835" y="43855"/>
                    </a:cubicBezTo>
                    <a:cubicBezTo>
                      <a:pt x="159835" y="43855"/>
                      <a:pt x="159835" y="43855"/>
                      <a:pt x="158537" y="43855"/>
                    </a:cubicBezTo>
                    <a:cubicBezTo>
                      <a:pt x="157240" y="43855"/>
                      <a:pt x="157240" y="43855"/>
                      <a:pt x="155943" y="42565"/>
                    </a:cubicBezTo>
                    <a:cubicBezTo>
                      <a:pt x="154646" y="42565"/>
                      <a:pt x="153349" y="42565"/>
                      <a:pt x="152052" y="42565"/>
                    </a:cubicBezTo>
                    <a:cubicBezTo>
                      <a:pt x="152052" y="41276"/>
                      <a:pt x="150755" y="41276"/>
                      <a:pt x="149458" y="41276"/>
                    </a:cubicBezTo>
                    <a:cubicBezTo>
                      <a:pt x="148161" y="41276"/>
                      <a:pt x="146863" y="39986"/>
                      <a:pt x="146863" y="39986"/>
                    </a:cubicBezTo>
                    <a:cubicBezTo>
                      <a:pt x="142972" y="38696"/>
                      <a:pt x="139081" y="36116"/>
                      <a:pt x="135189" y="34826"/>
                    </a:cubicBezTo>
                    <a:cubicBezTo>
                      <a:pt x="131298" y="32247"/>
                      <a:pt x="128704" y="29667"/>
                      <a:pt x="124813" y="27087"/>
                    </a:cubicBezTo>
                    <a:cubicBezTo>
                      <a:pt x="122218" y="24507"/>
                      <a:pt x="119624" y="21928"/>
                      <a:pt x="117030" y="19348"/>
                    </a:cubicBezTo>
                    <a:cubicBezTo>
                      <a:pt x="115733" y="16768"/>
                      <a:pt x="113139" y="15478"/>
                      <a:pt x="111841" y="12899"/>
                    </a:cubicBezTo>
                    <a:cubicBezTo>
                      <a:pt x="110544" y="10319"/>
                      <a:pt x="110544" y="7739"/>
                      <a:pt x="109247" y="6450"/>
                    </a:cubicBezTo>
                    <a:cubicBezTo>
                      <a:pt x="109247" y="3870"/>
                      <a:pt x="107950" y="2580"/>
                      <a:pt x="107950" y="1290"/>
                    </a:cubicBezTo>
                    <a:cubicBezTo>
                      <a:pt x="107950" y="1290"/>
                      <a:pt x="107950" y="0"/>
                      <a:pt x="107950" y="0"/>
                    </a:cubicBezTo>
                    <a:close/>
                    <a:moveTo>
                      <a:pt x="9525" y="0"/>
                    </a:moveTo>
                    <a:cubicBezTo>
                      <a:pt x="9525" y="0"/>
                      <a:pt x="9525" y="0"/>
                      <a:pt x="10822" y="1290"/>
                    </a:cubicBezTo>
                    <a:cubicBezTo>
                      <a:pt x="12119" y="1290"/>
                      <a:pt x="12119" y="2580"/>
                      <a:pt x="14713" y="2580"/>
                    </a:cubicBezTo>
                    <a:cubicBezTo>
                      <a:pt x="16010" y="3870"/>
                      <a:pt x="17308" y="3870"/>
                      <a:pt x="19902" y="5160"/>
                    </a:cubicBezTo>
                    <a:cubicBezTo>
                      <a:pt x="22496" y="6450"/>
                      <a:pt x="25090" y="6450"/>
                      <a:pt x="27684" y="7739"/>
                    </a:cubicBezTo>
                    <a:cubicBezTo>
                      <a:pt x="32873" y="9029"/>
                      <a:pt x="39358" y="11609"/>
                      <a:pt x="45844" y="12899"/>
                    </a:cubicBezTo>
                    <a:cubicBezTo>
                      <a:pt x="45844" y="12899"/>
                      <a:pt x="45844" y="12899"/>
                      <a:pt x="47141" y="12899"/>
                    </a:cubicBezTo>
                    <a:cubicBezTo>
                      <a:pt x="47141" y="12899"/>
                      <a:pt x="47141" y="12899"/>
                      <a:pt x="48438" y="12899"/>
                    </a:cubicBezTo>
                    <a:cubicBezTo>
                      <a:pt x="48438" y="12899"/>
                      <a:pt x="48438" y="12899"/>
                      <a:pt x="48438" y="14189"/>
                    </a:cubicBezTo>
                    <a:cubicBezTo>
                      <a:pt x="49735" y="14189"/>
                      <a:pt x="49735" y="14189"/>
                      <a:pt x="49735" y="14189"/>
                    </a:cubicBezTo>
                    <a:cubicBezTo>
                      <a:pt x="51032" y="14189"/>
                      <a:pt x="52329" y="14189"/>
                      <a:pt x="52329" y="14189"/>
                    </a:cubicBezTo>
                    <a:cubicBezTo>
                      <a:pt x="53627" y="15478"/>
                      <a:pt x="54924" y="15478"/>
                      <a:pt x="54924" y="15478"/>
                    </a:cubicBezTo>
                    <a:cubicBezTo>
                      <a:pt x="56221" y="15478"/>
                      <a:pt x="56221" y="15478"/>
                      <a:pt x="56221" y="15478"/>
                    </a:cubicBezTo>
                    <a:cubicBezTo>
                      <a:pt x="57518" y="15478"/>
                      <a:pt x="57518" y="15478"/>
                      <a:pt x="57518" y="15478"/>
                    </a:cubicBezTo>
                    <a:cubicBezTo>
                      <a:pt x="58815" y="15478"/>
                      <a:pt x="58815" y="15478"/>
                      <a:pt x="58815" y="15478"/>
                    </a:cubicBezTo>
                    <a:cubicBezTo>
                      <a:pt x="60112" y="16768"/>
                      <a:pt x="60112" y="16768"/>
                      <a:pt x="60112" y="16768"/>
                    </a:cubicBezTo>
                    <a:cubicBezTo>
                      <a:pt x="61409" y="16768"/>
                      <a:pt x="62706" y="16768"/>
                      <a:pt x="62706" y="16768"/>
                    </a:cubicBezTo>
                    <a:cubicBezTo>
                      <a:pt x="64003" y="16768"/>
                      <a:pt x="65301" y="16768"/>
                      <a:pt x="65301" y="18058"/>
                    </a:cubicBezTo>
                    <a:cubicBezTo>
                      <a:pt x="65301" y="18058"/>
                      <a:pt x="65301" y="18058"/>
                      <a:pt x="66598" y="18058"/>
                    </a:cubicBezTo>
                    <a:cubicBezTo>
                      <a:pt x="66598" y="18058"/>
                      <a:pt x="66598" y="18058"/>
                      <a:pt x="69192" y="18058"/>
                    </a:cubicBezTo>
                    <a:cubicBezTo>
                      <a:pt x="69192" y="18058"/>
                      <a:pt x="69192" y="18058"/>
                      <a:pt x="70489" y="18058"/>
                    </a:cubicBezTo>
                    <a:cubicBezTo>
                      <a:pt x="70489" y="18058"/>
                      <a:pt x="70489" y="18058"/>
                      <a:pt x="71786" y="18058"/>
                    </a:cubicBezTo>
                    <a:cubicBezTo>
                      <a:pt x="73083" y="19348"/>
                      <a:pt x="75677" y="19348"/>
                      <a:pt x="76975" y="20638"/>
                    </a:cubicBezTo>
                    <a:cubicBezTo>
                      <a:pt x="82163" y="20638"/>
                      <a:pt x="86054" y="23218"/>
                      <a:pt x="89946" y="24507"/>
                    </a:cubicBezTo>
                    <a:cubicBezTo>
                      <a:pt x="91243" y="25797"/>
                      <a:pt x="93837" y="25797"/>
                      <a:pt x="95134" y="27087"/>
                    </a:cubicBezTo>
                    <a:cubicBezTo>
                      <a:pt x="95134" y="27087"/>
                      <a:pt x="96431" y="28377"/>
                      <a:pt x="96431" y="28377"/>
                    </a:cubicBezTo>
                    <a:cubicBezTo>
                      <a:pt x="96431" y="28377"/>
                      <a:pt x="97728" y="28377"/>
                      <a:pt x="97728" y="28377"/>
                    </a:cubicBezTo>
                    <a:cubicBezTo>
                      <a:pt x="97728" y="29667"/>
                      <a:pt x="99025" y="29667"/>
                      <a:pt x="99025" y="29667"/>
                    </a:cubicBezTo>
                    <a:cubicBezTo>
                      <a:pt x="99025" y="29667"/>
                      <a:pt x="100323" y="30957"/>
                      <a:pt x="100323" y="30957"/>
                    </a:cubicBezTo>
                    <a:cubicBezTo>
                      <a:pt x="102917" y="33536"/>
                      <a:pt x="106808" y="36116"/>
                      <a:pt x="108105" y="38696"/>
                    </a:cubicBezTo>
                    <a:cubicBezTo>
                      <a:pt x="110700" y="41276"/>
                      <a:pt x="111997" y="45145"/>
                      <a:pt x="113294" y="47725"/>
                    </a:cubicBezTo>
                    <a:cubicBezTo>
                      <a:pt x="114591" y="50305"/>
                      <a:pt x="115888" y="52884"/>
                      <a:pt x="114591" y="55464"/>
                    </a:cubicBezTo>
                    <a:cubicBezTo>
                      <a:pt x="114591" y="56754"/>
                      <a:pt x="114591" y="56754"/>
                      <a:pt x="114591" y="58044"/>
                    </a:cubicBezTo>
                    <a:cubicBezTo>
                      <a:pt x="114591" y="58044"/>
                      <a:pt x="114591" y="59334"/>
                      <a:pt x="114591" y="59334"/>
                    </a:cubicBezTo>
                    <a:cubicBezTo>
                      <a:pt x="114591" y="59334"/>
                      <a:pt x="114591" y="59334"/>
                      <a:pt x="114591" y="60623"/>
                    </a:cubicBezTo>
                    <a:cubicBezTo>
                      <a:pt x="114591" y="60623"/>
                      <a:pt x="113294" y="60623"/>
                      <a:pt x="113294" y="61913"/>
                    </a:cubicBezTo>
                    <a:cubicBezTo>
                      <a:pt x="113294" y="60623"/>
                      <a:pt x="113294" y="60623"/>
                      <a:pt x="111997" y="60623"/>
                    </a:cubicBezTo>
                    <a:cubicBezTo>
                      <a:pt x="111997" y="60623"/>
                      <a:pt x="111997" y="59334"/>
                      <a:pt x="111997" y="59334"/>
                    </a:cubicBezTo>
                    <a:cubicBezTo>
                      <a:pt x="110700" y="59334"/>
                      <a:pt x="110700" y="58044"/>
                      <a:pt x="110700" y="58044"/>
                    </a:cubicBezTo>
                    <a:cubicBezTo>
                      <a:pt x="110700" y="58044"/>
                      <a:pt x="110700" y="58044"/>
                      <a:pt x="109403" y="58044"/>
                    </a:cubicBezTo>
                    <a:cubicBezTo>
                      <a:pt x="108105" y="56754"/>
                      <a:pt x="106808" y="55464"/>
                      <a:pt x="104214" y="54174"/>
                    </a:cubicBezTo>
                    <a:cubicBezTo>
                      <a:pt x="102917" y="54174"/>
                      <a:pt x="100323" y="52884"/>
                      <a:pt x="97728" y="51594"/>
                    </a:cubicBezTo>
                    <a:cubicBezTo>
                      <a:pt x="96431" y="51594"/>
                      <a:pt x="93837" y="50305"/>
                      <a:pt x="89946" y="50305"/>
                    </a:cubicBezTo>
                    <a:cubicBezTo>
                      <a:pt x="89946" y="50305"/>
                      <a:pt x="88649" y="50305"/>
                      <a:pt x="88649" y="50305"/>
                    </a:cubicBezTo>
                    <a:cubicBezTo>
                      <a:pt x="87351" y="49015"/>
                      <a:pt x="87351" y="49015"/>
                      <a:pt x="86054" y="49015"/>
                    </a:cubicBezTo>
                    <a:cubicBezTo>
                      <a:pt x="84757" y="49015"/>
                      <a:pt x="83460" y="49015"/>
                      <a:pt x="80866" y="47725"/>
                    </a:cubicBezTo>
                    <a:cubicBezTo>
                      <a:pt x="78272" y="47725"/>
                      <a:pt x="74380" y="47725"/>
                      <a:pt x="71786" y="46435"/>
                    </a:cubicBezTo>
                    <a:cubicBezTo>
                      <a:pt x="69192" y="46435"/>
                      <a:pt x="67895" y="45145"/>
                      <a:pt x="66598" y="45145"/>
                    </a:cubicBezTo>
                    <a:cubicBezTo>
                      <a:pt x="66598" y="45145"/>
                      <a:pt x="66598" y="45145"/>
                      <a:pt x="65301" y="45145"/>
                    </a:cubicBezTo>
                    <a:cubicBezTo>
                      <a:pt x="65301" y="45145"/>
                      <a:pt x="65301" y="45145"/>
                      <a:pt x="64003" y="45145"/>
                    </a:cubicBezTo>
                    <a:cubicBezTo>
                      <a:pt x="64003" y="45145"/>
                      <a:pt x="64003" y="45145"/>
                      <a:pt x="62706" y="45145"/>
                    </a:cubicBezTo>
                    <a:cubicBezTo>
                      <a:pt x="62706" y="45145"/>
                      <a:pt x="62706" y="45145"/>
                      <a:pt x="61409" y="43855"/>
                    </a:cubicBezTo>
                    <a:cubicBezTo>
                      <a:pt x="61409" y="43855"/>
                      <a:pt x="61409" y="43855"/>
                      <a:pt x="60112" y="43855"/>
                    </a:cubicBezTo>
                    <a:cubicBezTo>
                      <a:pt x="58815" y="43855"/>
                      <a:pt x="57518" y="43855"/>
                      <a:pt x="56221" y="42565"/>
                    </a:cubicBezTo>
                    <a:cubicBezTo>
                      <a:pt x="56221" y="42565"/>
                      <a:pt x="54924" y="42565"/>
                      <a:pt x="53627" y="42565"/>
                    </a:cubicBezTo>
                    <a:cubicBezTo>
                      <a:pt x="52329" y="41276"/>
                      <a:pt x="51032" y="41276"/>
                      <a:pt x="51032" y="41276"/>
                    </a:cubicBezTo>
                    <a:cubicBezTo>
                      <a:pt x="49735" y="41276"/>
                      <a:pt x="48438" y="39986"/>
                      <a:pt x="47141" y="39986"/>
                    </a:cubicBezTo>
                    <a:cubicBezTo>
                      <a:pt x="43250" y="38696"/>
                      <a:pt x="39358" y="36116"/>
                      <a:pt x="36764" y="34826"/>
                    </a:cubicBezTo>
                    <a:cubicBezTo>
                      <a:pt x="32873" y="32247"/>
                      <a:pt x="28982" y="29667"/>
                      <a:pt x="26387" y="27087"/>
                    </a:cubicBezTo>
                    <a:cubicBezTo>
                      <a:pt x="23793" y="24507"/>
                      <a:pt x="21199" y="21928"/>
                      <a:pt x="18605" y="19348"/>
                    </a:cubicBezTo>
                    <a:cubicBezTo>
                      <a:pt x="16010" y="18058"/>
                      <a:pt x="14713" y="15478"/>
                      <a:pt x="13416" y="12899"/>
                    </a:cubicBezTo>
                    <a:cubicBezTo>
                      <a:pt x="12119" y="10319"/>
                      <a:pt x="10822" y="7739"/>
                      <a:pt x="10822" y="6450"/>
                    </a:cubicBezTo>
                    <a:cubicBezTo>
                      <a:pt x="9525" y="3870"/>
                      <a:pt x="9525" y="2580"/>
                      <a:pt x="9525" y="1290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23" name="îşlïḑè"/>
              <p:cNvSpPr/>
              <p:nvPr/>
            </p:nvSpPr>
            <p:spPr bwMode="auto">
              <a:xfrm>
                <a:off x="5157005" y="4803559"/>
                <a:ext cx="686582" cy="545323"/>
              </a:xfrm>
              <a:custGeom>
                <a:avLst/>
                <a:gdLst>
                  <a:gd name="connsiteX0" fmla="*/ 0 w 331788"/>
                  <a:gd name="connsiteY0" fmla="*/ 53975 h 263525"/>
                  <a:gd name="connsiteX1" fmla="*/ 41473 w 331788"/>
                  <a:gd name="connsiteY1" fmla="*/ 82258 h 263525"/>
                  <a:gd name="connsiteX2" fmla="*/ 149046 w 331788"/>
                  <a:gd name="connsiteY2" fmla="*/ 105398 h 263525"/>
                  <a:gd name="connsiteX3" fmla="*/ 149046 w 331788"/>
                  <a:gd name="connsiteY3" fmla="*/ 114397 h 263525"/>
                  <a:gd name="connsiteX4" fmla="*/ 159414 w 331788"/>
                  <a:gd name="connsiteY4" fmla="*/ 124682 h 263525"/>
                  <a:gd name="connsiteX5" fmla="*/ 172374 w 331788"/>
                  <a:gd name="connsiteY5" fmla="*/ 124682 h 263525"/>
                  <a:gd name="connsiteX6" fmla="*/ 182743 w 331788"/>
                  <a:gd name="connsiteY6" fmla="*/ 114397 h 263525"/>
                  <a:gd name="connsiteX7" fmla="*/ 182743 w 331788"/>
                  <a:gd name="connsiteY7" fmla="*/ 105398 h 263525"/>
                  <a:gd name="connsiteX8" fmla="*/ 290315 w 331788"/>
                  <a:gd name="connsiteY8" fmla="*/ 82258 h 263525"/>
                  <a:gd name="connsiteX9" fmla="*/ 331788 w 331788"/>
                  <a:gd name="connsiteY9" fmla="*/ 53975 h 263525"/>
                  <a:gd name="connsiteX10" fmla="*/ 331788 w 331788"/>
                  <a:gd name="connsiteY10" fmla="*/ 253240 h 263525"/>
                  <a:gd name="connsiteX11" fmla="*/ 321420 w 331788"/>
                  <a:gd name="connsiteY11" fmla="*/ 263525 h 263525"/>
                  <a:gd name="connsiteX12" fmla="*/ 10368 w 331788"/>
                  <a:gd name="connsiteY12" fmla="*/ 263525 h 263525"/>
                  <a:gd name="connsiteX13" fmla="*/ 0 w 331788"/>
                  <a:gd name="connsiteY13" fmla="*/ 253240 h 263525"/>
                  <a:gd name="connsiteX14" fmla="*/ 0 w 331788"/>
                  <a:gd name="connsiteY14" fmla="*/ 53975 h 263525"/>
                  <a:gd name="connsiteX15" fmla="*/ 124619 w 331788"/>
                  <a:gd name="connsiteY15" fmla="*/ 19050 h 263525"/>
                  <a:gd name="connsiteX16" fmla="*/ 114300 w 331788"/>
                  <a:gd name="connsiteY16" fmla="*/ 29509 h 263525"/>
                  <a:gd name="connsiteX17" fmla="*/ 114300 w 331788"/>
                  <a:gd name="connsiteY17" fmla="*/ 41275 h 263525"/>
                  <a:gd name="connsiteX18" fmla="*/ 217488 w 331788"/>
                  <a:gd name="connsiteY18" fmla="*/ 41275 h 263525"/>
                  <a:gd name="connsiteX19" fmla="*/ 217488 w 331788"/>
                  <a:gd name="connsiteY19" fmla="*/ 29509 h 263525"/>
                  <a:gd name="connsiteX20" fmla="*/ 207169 w 331788"/>
                  <a:gd name="connsiteY20" fmla="*/ 19050 h 263525"/>
                  <a:gd name="connsiteX21" fmla="*/ 124619 w 331788"/>
                  <a:gd name="connsiteY21" fmla="*/ 19050 h 263525"/>
                  <a:gd name="connsiteX22" fmla="*/ 124387 w 331788"/>
                  <a:gd name="connsiteY22" fmla="*/ 0 h 263525"/>
                  <a:gd name="connsiteX23" fmla="*/ 207402 w 331788"/>
                  <a:gd name="connsiteY23" fmla="*/ 0 h 263525"/>
                  <a:gd name="connsiteX24" fmla="*/ 237235 w 331788"/>
                  <a:gd name="connsiteY24" fmla="*/ 29920 h 263525"/>
                  <a:gd name="connsiteX25" fmla="*/ 237235 w 331788"/>
                  <a:gd name="connsiteY25" fmla="*/ 41628 h 263525"/>
                  <a:gd name="connsiteX26" fmla="*/ 325438 w 331788"/>
                  <a:gd name="connsiteY26" fmla="*/ 41628 h 263525"/>
                  <a:gd name="connsiteX27" fmla="*/ 321547 w 331788"/>
                  <a:gd name="connsiteY27" fmla="*/ 48132 h 263525"/>
                  <a:gd name="connsiteX28" fmla="*/ 285228 w 331788"/>
                  <a:gd name="connsiteY28" fmla="*/ 71548 h 263525"/>
                  <a:gd name="connsiteX29" fmla="*/ 165894 w 331788"/>
                  <a:gd name="connsiteY29" fmla="*/ 93663 h 263525"/>
                  <a:gd name="connsiteX30" fmla="*/ 46560 w 331788"/>
                  <a:gd name="connsiteY30" fmla="*/ 71548 h 263525"/>
                  <a:gd name="connsiteX31" fmla="*/ 10241 w 331788"/>
                  <a:gd name="connsiteY31" fmla="*/ 48132 h 263525"/>
                  <a:gd name="connsiteX32" fmla="*/ 6350 w 331788"/>
                  <a:gd name="connsiteY32" fmla="*/ 41628 h 263525"/>
                  <a:gd name="connsiteX33" fmla="*/ 94553 w 331788"/>
                  <a:gd name="connsiteY33" fmla="*/ 41628 h 263525"/>
                  <a:gd name="connsiteX34" fmla="*/ 94553 w 331788"/>
                  <a:gd name="connsiteY34" fmla="*/ 29920 h 263525"/>
                  <a:gd name="connsiteX35" fmla="*/ 124387 w 331788"/>
                  <a:gd name="connsiteY35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1788" h="263525">
                    <a:moveTo>
                      <a:pt x="0" y="53975"/>
                    </a:moveTo>
                    <a:cubicBezTo>
                      <a:pt x="9072" y="64260"/>
                      <a:pt x="23329" y="74544"/>
                      <a:pt x="41473" y="82258"/>
                    </a:cubicBezTo>
                    <a:cubicBezTo>
                      <a:pt x="71282" y="95114"/>
                      <a:pt x="108868" y="102827"/>
                      <a:pt x="149046" y="105398"/>
                    </a:cubicBezTo>
                    <a:cubicBezTo>
                      <a:pt x="149046" y="105398"/>
                      <a:pt x="149046" y="105398"/>
                      <a:pt x="149046" y="114397"/>
                    </a:cubicBezTo>
                    <a:cubicBezTo>
                      <a:pt x="149046" y="119540"/>
                      <a:pt x="154230" y="124682"/>
                      <a:pt x="159414" y="124682"/>
                    </a:cubicBezTo>
                    <a:cubicBezTo>
                      <a:pt x="159414" y="124682"/>
                      <a:pt x="159414" y="124682"/>
                      <a:pt x="172374" y="124682"/>
                    </a:cubicBezTo>
                    <a:cubicBezTo>
                      <a:pt x="177559" y="124682"/>
                      <a:pt x="182743" y="119540"/>
                      <a:pt x="182743" y="114397"/>
                    </a:cubicBezTo>
                    <a:cubicBezTo>
                      <a:pt x="182743" y="114397"/>
                      <a:pt x="182743" y="114397"/>
                      <a:pt x="182743" y="105398"/>
                    </a:cubicBezTo>
                    <a:cubicBezTo>
                      <a:pt x="222920" y="102827"/>
                      <a:pt x="260506" y="95114"/>
                      <a:pt x="290315" y="82258"/>
                    </a:cubicBezTo>
                    <a:cubicBezTo>
                      <a:pt x="308459" y="74544"/>
                      <a:pt x="322716" y="64260"/>
                      <a:pt x="331788" y="53975"/>
                    </a:cubicBezTo>
                    <a:cubicBezTo>
                      <a:pt x="331788" y="53975"/>
                      <a:pt x="331788" y="53975"/>
                      <a:pt x="331788" y="253240"/>
                    </a:cubicBezTo>
                    <a:cubicBezTo>
                      <a:pt x="331788" y="259668"/>
                      <a:pt x="327900" y="263525"/>
                      <a:pt x="321420" y="263525"/>
                    </a:cubicBezTo>
                    <a:cubicBezTo>
                      <a:pt x="321420" y="263525"/>
                      <a:pt x="321420" y="263525"/>
                      <a:pt x="10368" y="263525"/>
                    </a:cubicBezTo>
                    <a:cubicBezTo>
                      <a:pt x="3888" y="263525"/>
                      <a:pt x="0" y="259668"/>
                      <a:pt x="0" y="253240"/>
                    </a:cubicBezTo>
                    <a:cubicBezTo>
                      <a:pt x="0" y="253240"/>
                      <a:pt x="0" y="253240"/>
                      <a:pt x="0" y="53975"/>
                    </a:cubicBezTo>
                    <a:close/>
                    <a:moveTo>
                      <a:pt x="124619" y="19050"/>
                    </a:moveTo>
                    <a:cubicBezTo>
                      <a:pt x="119460" y="19050"/>
                      <a:pt x="114300" y="24279"/>
                      <a:pt x="114300" y="29509"/>
                    </a:cubicBezTo>
                    <a:cubicBezTo>
                      <a:pt x="114300" y="29509"/>
                      <a:pt x="114300" y="29509"/>
                      <a:pt x="114300" y="41275"/>
                    </a:cubicBezTo>
                    <a:lnTo>
                      <a:pt x="217488" y="41275"/>
                    </a:lnTo>
                    <a:cubicBezTo>
                      <a:pt x="217488" y="41275"/>
                      <a:pt x="217488" y="41275"/>
                      <a:pt x="217488" y="29509"/>
                    </a:cubicBezTo>
                    <a:cubicBezTo>
                      <a:pt x="217488" y="24279"/>
                      <a:pt x="212329" y="19050"/>
                      <a:pt x="207169" y="19050"/>
                    </a:cubicBezTo>
                    <a:cubicBezTo>
                      <a:pt x="207169" y="19050"/>
                      <a:pt x="207169" y="19050"/>
                      <a:pt x="124619" y="19050"/>
                    </a:cubicBezTo>
                    <a:close/>
                    <a:moveTo>
                      <a:pt x="124387" y="0"/>
                    </a:moveTo>
                    <a:cubicBezTo>
                      <a:pt x="124387" y="0"/>
                      <a:pt x="124387" y="0"/>
                      <a:pt x="207402" y="0"/>
                    </a:cubicBezTo>
                    <a:cubicBezTo>
                      <a:pt x="224264" y="0"/>
                      <a:pt x="237235" y="13009"/>
                      <a:pt x="237235" y="29920"/>
                    </a:cubicBezTo>
                    <a:cubicBezTo>
                      <a:pt x="237235" y="29920"/>
                      <a:pt x="237235" y="29920"/>
                      <a:pt x="237235" y="41628"/>
                    </a:cubicBezTo>
                    <a:cubicBezTo>
                      <a:pt x="237235" y="41628"/>
                      <a:pt x="237235" y="41628"/>
                      <a:pt x="325438" y="41628"/>
                    </a:cubicBezTo>
                    <a:cubicBezTo>
                      <a:pt x="324141" y="44230"/>
                      <a:pt x="322844" y="45531"/>
                      <a:pt x="321547" y="48132"/>
                    </a:cubicBezTo>
                    <a:cubicBezTo>
                      <a:pt x="312467" y="55938"/>
                      <a:pt x="300793" y="63743"/>
                      <a:pt x="285228" y="71548"/>
                    </a:cubicBezTo>
                    <a:cubicBezTo>
                      <a:pt x="254097" y="85858"/>
                      <a:pt x="211293" y="93663"/>
                      <a:pt x="165894" y="93663"/>
                    </a:cubicBezTo>
                    <a:cubicBezTo>
                      <a:pt x="120495" y="93663"/>
                      <a:pt x="77691" y="85858"/>
                      <a:pt x="46560" y="71548"/>
                    </a:cubicBezTo>
                    <a:cubicBezTo>
                      <a:pt x="30995" y="63743"/>
                      <a:pt x="19321" y="55938"/>
                      <a:pt x="10241" y="48132"/>
                    </a:cubicBezTo>
                    <a:cubicBezTo>
                      <a:pt x="8944" y="45531"/>
                      <a:pt x="7647" y="44230"/>
                      <a:pt x="6350" y="41628"/>
                    </a:cubicBezTo>
                    <a:cubicBezTo>
                      <a:pt x="6350" y="41628"/>
                      <a:pt x="6350" y="41628"/>
                      <a:pt x="94553" y="41628"/>
                    </a:cubicBezTo>
                    <a:cubicBezTo>
                      <a:pt x="94553" y="41628"/>
                      <a:pt x="94553" y="41628"/>
                      <a:pt x="94553" y="29920"/>
                    </a:cubicBezTo>
                    <a:cubicBezTo>
                      <a:pt x="94553" y="13009"/>
                      <a:pt x="107524" y="0"/>
                      <a:pt x="1243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  <p:grpSp>
          <p:nvGrpSpPr>
            <p:cNvPr id="5" name="ïṣliḑè"/>
            <p:cNvGrpSpPr/>
            <p:nvPr/>
          </p:nvGrpSpPr>
          <p:grpSpPr>
            <a:xfrm>
              <a:off x="6680227" y="1870176"/>
              <a:ext cx="2749722" cy="3463424"/>
              <a:chOff x="8170814" y="1912116"/>
              <a:chExt cx="2749722" cy="3463424"/>
            </a:xfrm>
          </p:grpSpPr>
          <p:grpSp>
            <p:nvGrpSpPr>
              <p:cNvPr id="6" name="íṥḻiḓè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9" name="ïṥlîḍe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6" name="ïSḻïḓé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b="1">
                        <a:latin typeface="+mn-ea"/>
                      </a:rPr>
                      <a:t>此部分内容作为文字排版占位显示</a:t>
                    </a:r>
                    <a:br>
                      <a:rPr lang="zh-CN" altLang="en-US" sz="1000" b="1">
                        <a:latin typeface="+mn-ea"/>
                      </a:rPr>
                    </a:br>
                    <a:r>
                      <a:rPr lang="zh-CN" altLang="en-US" sz="1000" b="1">
                        <a:latin typeface="+mn-ea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7" name="iSḻîdè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latin typeface="+mn-ea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0" name="ïş1ïdè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iś1ide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b="1">
                        <a:latin typeface="+mn-ea"/>
                      </a:rPr>
                      <a:t>此部分内容作为文字排版占位显示</a:t>
                    </a:r>
                    <a:br>
                      <a:rPr lang="zh-CN" altLang="en-US" sz="1000" b="1">
                        <a:latin typeface="+mn-ea"/>
                      </a:rPr>
                    </a:br>
                    <a:r>
                      <a:rPr lang="zh-CN" altLang="en-US" sz="1000" b="1">
                        <a:latin typeface="+mn-ea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5" name="i$ľíḓè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latin typeface="+mn-ea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1" name="išḻiďé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íŝļidê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b="1">
                        <a:latin typeface="+mn-ea"/>
                      </a:rPr>
                      <a:t>此部分内容作为文字排版占位显示</a:t>
                    </a:r>
                    <a:br>
                      <a:rPr lang="zh-CN" altLang="en-US" sz="1000" b="1">
                        <a:latin typeface="+mn-ea"/>
                      </a:rPr>
                    </a:br>
                    <a:r>
                      <a:rPr lang="zh-CN" altLang="en-US" sz="1000" b="1">
                        <a:latin typeface="+mn-ea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3" name="îŝ1iḍ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latin typeface="+mn-ea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7" name="Straight Connector 41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rgbClr val="D200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42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rgbClr val="D200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6" y="4873636"/>
            <a:ext cx="1909705" cy="1574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:blinds/>
      </p:transition>
    </mc:Choice>
    <mc:Fallback xmlns="">
      <p:transition spd="slow" advTm="25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ebfac25-c337-4e0b-a384-01d7df213e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88195" y="2018023"/>
            <a:ext cx="9215610" cy="2821954"/>
            <a:chOff x="884993" y="1677252"/>
            <a:chExt cx="10443205" cy="3197861"/>
          </a:xfrm>
        </p:grpSpPr>
        <p:cxnSp>
          <p:nvCxnSpPr>
            <p:cNvPr id="4" name="Straight Connector 45"/>
            <p:cNvCxnSpPr/>
            <p:nvPr/>
          </p:nvCxnSpPr>
          <p:spPr>
            <a:xfrm flipH="1">
              <a:off x="2159647" y="2627609"/>
              <a:ext cx="762792" cy="547581"/>
            </a:xfrm>
            <a:prstGeom prst="line">
              <a:avLst/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6"/>
            <p:cNvCxnSpPr/>
            <p:nvPr/>
          </p:nvCxnSpPr>
          <p:spPr>
            <a:xfrm flipH="1" flipV="1">
              <a:off x="4271557" y="2504641"/>
              <a:ext cx="779677" cy="247657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7"/>
            <p:cNvCxnSpPr/>
            <p:nvPr/>
          </p:nvCxnSpPr>
          <p:spPr>
            <a:xfrm flipH="1">
              <a:off x="6492237" y="2429883"/>
              <a:ext cx="1057127" cy="322415"/>
            </a:xfrm>
            <a:prstGeom prst="line">
              <a:avLst/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8"/>
            <p:cNvCxnSpPr/>
            <p:nvPr/>
          </p:nvCxnSpPr>
          <p:spPr>
            <a:xfrm flipH="1" flipV="1">
              <a:off x="8862432" y="2699831"/>
              <a:ext cx="870809" cy="504148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îśļíďè"/>
            <p:cNvGrpSpPr/>
            <p:nvPr/>
          </p:nvGrpSpPr>
          <p:grpSpPr>
            <a:xfrm>
              <a:off x="2922440" y="1677253"/>
              <a:ext cx="1274654" cy="1274654"/>
              <a:chOff x="3086127" y="2209419"/>
              <a:chExt cx="1189285" cy="1189285"/>
            </a:xfrm>
            <a:effectLst/>
          </p:grpSpPr>
          <p:sp>
            <p:nvSpPr>
              <p:cNvPr id="38" name="îṧliḍe"/>
              <p:cNvSpPr/>
              <p:nvPr/>
            </p:nvSpPr>
            <p:spPr bwMode="auto">
              <a:xfrm>
                <a:off x="3086127" y="2209419"/>
                <a:ext cx="1189285" cy="118928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latin typeface="+mn-ea"/>
                </a:endParaRPr>
              </a:p>
            </p:txBody>
          </p:sp>
          <p:grpSp>
            <p:nvGrpSpPr>
              <p:cNvPr id="39" name="ïSḷîḓê"/>
              <p:cNvGrpSpPr/>
              <p:nvPr/>
            </p:nvGrpSpPr>
            <p:grpSpPr bwMode="auto">
              <a:xfrm>
                <a:off x="3471951" y="2589063"/>
                <a:ext cx="417635" cy="417633"/>
                <a:chOff x="0" y="0"/>
                <a:chExt cx="576" cy="576"/>
              </a:xfrm>
              <a:solidFill>
                <a:srgbClr val="FFFFFF"/>
              </a:solidFill>
            </p:grpSpPr>
            <p:sp>
              <p:nvSpPr>
                <p:cNvPr id="40" name="ïślîḋè"/>
                <p:cNvSpPr/>
                <p:nvPr/>
              </p:nvSpPr>
              <p:spPr bwMode="auto">
                <a:xfrm>
                  <a:off x="0" y="0"/>
                  <a:ext cx="280" cy="2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704" y="21499"/>
                      </a:moveTo>
                      <a:lnTo>
                        <a:pt x="21469" y="14723"/>
                      </a:lnTo>
                      <a:lnTo>
                        <a:pt x="14173" y="7408"/>
                      </a:lnTo>
                      <a:lnTo>
                        <a:pt x="21600" y="0"/>
                      </a:lnTo>
                      <a:lnTo>
                        <a:pt x="17" y="0"/>
                      </a:lnTo>
                      <a:lnTo>
                        <a:pt x="0" y="21600"/>
                      </a:lnTo>
                      <a:lnTo>
                        <a:pt x="7378" y="14158"/>
                      </a:lnTo>
                      <a:lnTo>
                        <a:pt x="14704" y="21499"/>
                      </a:lnTo>
                      <a:close/>
                      <a:moveTo>
                        <a:pt x="14704" y="21499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b="1">
                    <a:latin typeface="+mn-ea"/>
                  </a:endParaRPr>
                </a:p>
              </p:txBody>
            </p:sp>
            <p:sp>
              <p:nvSpPr>
                <p:cNvPr id="41" name="i$ḷidè"/>
                <p:cNvSpPr/>
                <p:nvPr/>
              </p:nvSpPr>
              <p:spPr bwMode="auto">
                <a:xfrm>
                  <a:off x="296" y="296"/>
                  <a:ext cx="280" cy="2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222" y="7443"/>
                      </a:moveTo>
                      <a:lnTo>
                        <a:pt x="6896" y="100"/>
                      </a:lnTo>
                      <a:lnTo>
                        <a:pt x="132" y="6878"/>
                      </a:lnTo>
                      <a:lnTo>
                        <a:pt x="7428" y="14193"/>
                      </a:lnTo>
                      <a:lnTo>
                        <a:pt x="0" y="21600"/>
                      </a:lnTo>
                      <a:lnTo>
                        <a:pt x="21585" y="21600"/>
                      </a:lnTo>
                      <a:lnTo>
                        <a:pt x="21600" y="0"/>
                      </a:lnTo>
                      <a:lnTo>
                        <a:pt x="14222" y="7443"/>
                      </a:lnTo>
                      <a:close/>
                      <a:moveTo>
                        <a:pt x="14222" y="7443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b="1">
                    <a:latin typeface="+mn-ea"/>
                  </a:endParaRPr>
                </a:p>
              </p:txBody>
            </p:sp>
          </p:grpSp>
        </p:grpSp>
        <p:grpSp>
          <p:nvGrpSpPr>
            <p:cNvPr id="9" name="isḷíḍè"/>
            <p:cNvGrpSpPr/>
            <p:nvPr/>
          </p:nvGrpSpPr>
          <p:grpSpPr>
            <a:xfrm>
              <a:off x="5089647" y="2314579"/>
              <a:ext cx="1274654" cy="1274654"/>
              <a:chOff x="5108188" y="2804061"/>
              <a:chExt cx="1189285" cy="1189285"/>
            </a:xfrm>
            <a:effectLst/>
          </p:grpSpPr>
          <p:sp>
            <p:nvSpPr>
              <p:cNvPr id="36" name="iṧ1ïḋé"/>
              <p:cNvSpPr/>
              <p:nvPr/>
            </p:nvSpPr>
            <p:spPr bwMode="auto">
              <a:xfrm>
                <a:off x="5108188" y="2804061"/>
                <a:ext cx="1189285" cy="1189285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latin typeface="+mn-ea"/>
                </a:endParaRPr>
              </a:p>
            </p:txBody>
          </p:sp>
          <p:sp>
            <p:nvSpPr>
              <p:cNvPr id="37" name="îṩľíḍè"/>
              <p:cNvSpPr/>
              <p:nvPr/>
            </p:nvSpPr>
            <p:spPr bwMode="auto">
              <a:xfrm>
                <a:off x="5482590" y="3198138"/>
                <a:ext cx="451664" cy="451664"/>
              </a:xfrm>
              <a:custGeom>
                <a:avLst/>
                <a:gdLst>
                  <a:gd name="T0" fmla="*/ 193886301 w 21600"/>
                  <a:gd name="T1" fmla="*/ 72649219 h 21600"/>
                  <a:gd name="T2" fmla="*/ 19388630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193886301 h 21600"/>
                  <a:gd name="T8" fmla="*/ 72649219 w 21600"/>
                  <a:gd name="T9" fmla="*/ 193886301 h 21600"/>
                  <a:gd name="T10" fmla="*/ 178971547 w 21600"/>
                  <a:gd name="T11" fmla="*/ 286355233 h 21600"/>
                  <a:gd name="T12" fmla="*/ 286355233 w 21600"/>
                  <a:gd name="T13" fmla="*/ 178971547 h 21600"/>
                  <a:gd name="T14" fmla="*/ 193886301 w 21600"/>
                  <a:gd name="T15" fmla="*/ 72649219 h 21600"/>
                  <a:gd name="T16" fmla="*/ 71986933 w 21600"/>
                  <a:gd name="T17" fmla="*/ 170022876 h 21600"/>
                  <a:gd name="T18" fmla="*/ 23863425 w 21600"/>
                  <a:gd name="T19" fmla="*/ 170022876 h 21600"/>
                  <a:gd name="T20" fmla="*/ 23863425 w 21600"/>
                  <a:gd name="T21" fmla="*/ 23863425 h 21600"/>
                  <a:gd name="T22" fmla="*/ 170022876 w 21600"/>
                  <a:gd name="T23" fmla="*/ 23863425 h 21600"/>
                  <a:gd name="T24" fmla="*/ 170022876 w 21600"/>
                  <a:gd name="T25" fmla="*/ 71986933 h 21600"/>
                  <a:gd name="T26" fmla="*/ 71986933 w 21600"/>
                  <a:gd name="T27" fmla="*/ 170022876 h 21600"/>
                  <a:gd name="T28" fmla="*/ 178971547 w 21600"/>
                  <a:gd name="T29" fmla="*/ 262491808 h 21600"/>
                  <a:gd name="T30" fmla="*/ 96857260 w 21600"/>
                  <a:gd name="T31" fmla="*/ 193886301 h 21600"/>
                  <a:gd name="T32" fmla="*/ 193886301 w 21600"/>
                  <a:gd name="T33" fmla="*/ 193886301 h 21600"/>
                  <a:gd name="T34" fmla="*/ 193886301 w 21600"/>
                  <a:gd name="T35" fmla="*/ 96857260 h 21600"/>
                  <a:gd name="T36" fmla="*/ 262491808 w 21600"/>
                  <a:gd name="T37" fmla="*/ 178971547 h 21600"/>
                  <a:gd name="T38" fmla="*/ 178971547 w 21600"/>
                  <a:gd name="T39" fmla="*/ 262491808 h 21600"/>
                  <a:gd name="T40" fmla="*/ 178971547 w 21600"/>
                  <a:gd name="T41" fmla="*/ 262491808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>
                    <a:moveTo>
                      <a:pt x="14625" y="5480"/>
                    </a:moveTo>
                    <a:lnTo>
                      <a:pt x="14625" y="0"/>
                    </a:lnTo>
                    <a:lnTo>
                      <a:pt x="0" y="0"/>
                    </a:lnTo>
                    <a:lnTo>
                      <a:pt x="0" y="14625"/>
                    </a:lnTo>
                    <a:lnTo>
                      <a:pt x="5480" y="14625"/>
                    </a:lnTo>
                    <a:cubicBezTo>
                      <a:pt x="6028" y="18566"/>
                      <a:pt x="9409" y="21600"/>
                      <a:pt x="13500" y="21600"/>
                    </a:cubicBezTo>
                    <a:cubicBezTo>
                      <a:pt x="17974" y="21600"/>
                      <a:pt x="21600" y="17974"/>
                      <a:pt x="21600" y="13500"/>
                    </a:cubicBezTo>
                    <a:cubicBezTo>
                      <a:pt x="21600" y="9408"/>
                      <a:pt x="18566" y="6027"/>
                      <a:pt x="14625" y="5480"/>
                    </a:cubicBezTo>
                    <a:close/>
                    <a:moveTo>
                      <a:pt x="5430" y="12825"/>
                    </a:moveTo>
                    <a:lnTo>
                      <a:pt x="1800" y="12825"/>
                    </a:lnTo>
                    <a:lnTo>
                      <a:pt x="1800" y="1800"/>
                    </a:lnTo>
                    <a:lnTo>
                      <a:pt x="12825" y="1800"/>
                    </a:lnTo>
                    <a:lnTo>
                      <a:pt x="12825" y="5430"/>
                    </a:lnTo>
                    <a:cubicBezTo>
                      <a:pt x="8891" y="5755"/>
                      <a:pt x="5755" y="8890"/>
                      <a:pt x="5430" y="12825"/>
                    </a:cubicBezTo>
                    <a:close/>
                    <a:moveTo>
                      <a:pt x="13500" y="19800"/>
                    </a:moveTo>
                    <a:cubicBezTo>
                      <a:pt x="10411" y="19800"/>
                      <a:pt x="7839" y="17563"/>
                      <a:pt x="7306" y="14625"/>
                    </a:cubicBezTo>
                    <a:lnTo>
                      <a:pt x="14625" y="14625"/>
                    </a:lnTo>
                    <a:lnTo>
                      <a:pt x="14625" y="7306"/>
                    </a:lnTo>
                    <a:cubicBezTo>
                      <a:pt x="17563" y="7838"/>
                      <a:pt x="19800" y="10410"/>
                      <a:pt x="19800" y="13500"/>
                    </a:cubicBezTo>
                    <a:cubicBezTo>
                      <a:pt x="19800" y="16974"/>
                      <a:pt x="16974" y="19800"/>
                      <a:pt x="13500" y="19800"/>
                    </a:cubicBezTo>
                    <a:close/>
                    <a:moveTo>
                      <a:pt x="13500" y="198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b="1">
                  <a:latin typeface="+mn-ea"/>
                </a:endParaRPr>
              </a:p>
            </p:txBody>
          </p:sp>
        </p:grpSp>
        <p:grpSp>
          <p:nvGrpSpPr>
            <p:cNvPr id="10" name="îs1ídé"/>
            <p:cNvGrpSpPr/>
            <p:nvPr/>
          </p:nvGrpSpPr>
          <p:grpSpPr>
            <a:xfrm>
              <a:off x="884993" y="2951908"/>
              <a:ext cx="1274654" cy="1274654"/>
              <a:chOff x="1185137" y="3398704"/>
              <a:chExt cx="1189285" cy="1189285"/>
            </a:xfrm>
            <a:effectLst/>
          </p:grpSpPr>
          <p:sp>
            <p:nvSpPr>
              <p:cNvPr id="32" name="íṩḻíḑe"/>
              <p:cNvSpPr/>
              <p:nvPr/>
            </p:nvSpPr>
            <p:spPr bwMode="auto">
              <a:xfrm>
                <a:off x="1185137" y="3398704"/>
                <a:ext cx="1189285" cy="118928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latin typeface="+mn-ea"/>
                </a:endParaRPr>
              </a:p>
            </p:txBody>
          </p:sp>
          <p:grpSp>
            <p:nvGrpSpPr>
              <p:cNvPr id="33" name="îṥlíďè"/>
              <p:cNvGrpSpPr/>
              <p:nvPr/>
            </p:nvGrpSpPr>
            <p:grpSpPr bwMode="auto">
              <a:xfrm>
                <a:off x="1601897" y="3767512"/>
                <a:ext cx="355763" cy="451664"/>
                <a:chOff x="0" y="0"/>
                <a:chExt cx="450" cy="574"/>
              </a:xfrm>
              <a:solidFill>
                <a:srgbClr val="FFFFFF"/>
              </a:solidFill>
            </p:grpSpPr>
            <p:sp>
              <p:nvSpPr>
                <p:cNvPr id="34" name="íšlíḓé"/>
                <p:cNvSpPr/>
                <p:nvPr/>
              </p:nvSpPr>
              <p:spPr bwMode="auto">
                <a:xfrm>
                  <a:off x="0" y="248"/>
                  <a:ext cx="444" cy="326"/>
                </a:xfrm>
                <a:custGeom>
                  <a:avLst/>
                  <a:gdLst>
                    <a:gd name="T0" fmla="*/ 0 w 21533"/>
                    <a:gd name="T1" fmla="*/ 0 h 21508"/>
                    <a:gd name="T2" fmla="*/ 0 w 21533"/>
                    <a:gd name="T3" fmla="*/ 0 h 21508"/>
                    <a:gd name="T4" fmla="*/ 0 w 21533"/>
                    <a:gd name="T5" fmla="*/ 0 h 21508"/>
                    <a:gd name="T6" fmla="*/ 0 w 21533"/>
                    <a:gd name="T7" fmla="*/ 0 h 21508"/>
                    <a:gd name="T8" fmla="*/ 0 w 21533"/>
                    <a:gd name="T9" fmla="*/ 0 h 21508"/>
                    <a:gd name="T10" fmla="*/ 0 w 21533"/>
                    <a:gd name="T11" fmla="*/ 0 h 21508"/>
                    <a:gd name="T12" fmla="*/ 0 w 21533"/>
                    <a:gd name="T13" fmla="*/ 0 h 21508"/>
                    <a:gd name="T14" fmla="*/ 0 w 21533"/>
                    <a:gd name="T15" fmla="*/ 0 h 21508"/>
                    <a:gd name="T16" fmla="*/ 0 w 21533"/>
                    <a:gd name="T17" fmla="*/ 0 h 21508"/>
                    <a:gd name="T18" fmla="*/ 0 w 21533"/>
                    <a:gd name="T19" fmla="*/ 0 h 21508"/>
                    <a:gd name="T20" fmla="*/ 0 w 21533"/>
                    <a:gd name="T21" fmla="*/ 0 h 21508"/>
                    <a:gd name="T22" fmla="*/ 0 w 21533"/>
                    <a:gd name="T23" fmla="*/ 0 h 21508"/>
                    <a:gd name="T24" fmla="*/ 0 w 21533"/>
                    <a:gd name="T25" fmla="*/ 0 h 215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533" h="21508">
                      <a:moveTo>
                        <a:pt x="12618" y="15738"/>
                      </a:moveTo>
                      <a:cubicBezTo>
                        <a:pt x="11946" y="15738"/>
                        <a:pt x="11315" y="15383"/>
                        <a:pt x="10841" y="14739"/>
                      </a:cubicBezTo>
                      <a:lnTo>
                        <a:pt x="0" y="0"/>
                      </a:lnTo>
                      <a:lnTo>
                        <a:pt x="279" y="4267"/>
                      </a:lnTo>
                      <a:cubicBezTo>
                        <a:pt x="312" y="4784"/>
                        <a:pt x="561" y="5508"/>
                        <a:pt x="832" y="5876"/>
                      </a:cubicBezTo>
                      <a:lnTo>
                        <a:pt x="12127" y="21233"/>
                      </a:lnTo>
                      <a:cubicBezTo>
                        <a:pt x="12397" y="21600"/>
                        <a:pt x="12839" y="21600"/>
                        <a:pt x="13110" y="21233"/>
                      </a:cubicBezTo>
                      <a:lnTo>
                        <a:pt x="21330" y="10057"/>
                      </a:lnTo>
                      <a:cubicBezTo>
                        <a:pt x="21600" y="9689"/>
                        <a:pt x="21600" y="9088"/>
                        <a:pt x="21330" y="8721"/>
                      </a:cubicBezTo>
                      <a:lnTo>
                        <a:pt x="20076" y="7017"/>
                      </a:lnTo>
                      <a:lnTo>
                        <a:pt x="14395" y="14741"/>
                      </a:lnTo>
                      <a:cubicBezTo>
                        <a:pt x="13920" y="15385"/>
                        <a:pt x="13289" y="15738"/>
                        <a:pt x="12618" y="15738"/>
                      </a:cubicBezTo>
                      <a:close/>
                      <a:moveTo>
                        <a:pt x="12618" y="1573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b="1">
                    <a:latin typeface="+mn-ea"/>
                  </a:endParaRPr>
                </a:p>
              </p:txBody>
            </p:sp>
            <p:sp>
              <p:nvSpPr>
                <p:cNvPr id="35" name="ïš1íḋe"/>
                <p:cNvSpPr/>
                <p:nvPr/>
              </p:nvSpPr>
              <p:spPr bwMode="auto">
                <a:xfrm>
                  <a:off x="0" y="0"/>
                  <a:ext cx="450" cy="450"/>
                </a:xfrm>
                <a:custGeom>
                  <a:avLst/>
                  <a:gdLst>
                    <a:gd name="T0" fmla="*/ 0 w 21503"/>
                    <a:gd name="T1" fmla="*/ 0 h 21600"/>
                    <a:gd name="T2" fmla="*/ 0 w 21503"/>
                    <a:gd name="T3" fmla="*/ 0 h 21600"/>
                    <a:gd name="T4" fmla="*/ 0 w 21503"/>
                    <a:gd name="T5" fmla="*/ 0 h 21600"/>
                    <a:gd name="T6" fmla="*/ 0 w 21503"/>
                    <a:gd name="T7" fmla="*/ 0 h 21600"/>
                    <a:gd name="T8" fmla="*/ 0 w 21503"/>
                    <a:gd name="T9" fmla="*/ 0 h 21600"/>
                    <a:gd name="T10" fmla="*/ 0 w 21503"/>
                    <a:gd name="T11" fmla="*/ 0 h 21600"/>
                    <a:gd name="T12" fmla="*/ 0 w 21503"/>
                    <a:gd name="T13" fmla="*/ 0 h 21600"/>
                    <a:gd name="T14" fmla="*/ 0 w 21503"/>
                    <a:gd name="T15" fmla="*/ 0 h 21600"/>
                    <a:gd name="T16" fmla="*/ 0 w 21503"/>
                    <a:gd name="T17" fmla="*/ 0 h 21600"/>
                    <a:gd name="T18" fmla="*/ 0 w 21503"/>
                    <a:gd name="T19" fmla="*/ 0 h 21600"/>
                    <a:gd name="T20" fmla="*/ 0 w 21503"/>
                    <a:gd name="T21" fmla="*/ 0 h 21600"/>
                    <a:gd name="T22" fmla="*/ 0 w 21503"/>
                    <a:gd name="T23" fmla="*/ 0 h 21600"/>
                    <a:gd name="T24" fmla="*/ 0 w 21503"/>
                    <a:gd name="T25" fmla="*/ 0 h 21600"/>
                    <a:gd name="T26" fmla="*/ 0 w 21503"/>
                    <a:gd name="T27" fmla="*/ 0 h 21600"/>
                    <a:gd name="T28" fmla="*/ 0 w 21503"/>
                    <a:gd name="T29" fmla="*/ 0 h 21600"/>
                    <a:gd name="T30" fmla="*/ 0 w 21503"/>
                    <a:gd name="T31" fmla="*/ 0 h 21600"/>
                    <a:gd name="T32" fmla="*/ 0 w 21503"/>
                    <a:gd name="T33" fmla="*/ 0 h 21600"/>
                    <a:gd name="T34" fmla="*/ 0 w 21503"/>
                    <a:gd name="T35" fmla="*/ 0 h 21600"/>
                    <a:gd name="T36" fmla="*/ 0 w 21503"/>
                    <a:gd name="T37" fmla="*/ 0 h 21600"/>
                    <a:gd name="T38" fmla="*/ 0 w 21503"/>
                    <a:gd name="T39" fmla="*/ 0 h 21600"/>
                    <a:gd name="T40" fmla="*/ 0 w 21503"/>
                    <a:gd name="T41" fmla="*/ 0 h 21600"/>
                    <a:gd name="T42" fmla="*/ 0 w 21503"/>
                    <a:gd name="T43" fmla="*/ 0 h 21600"/>
                    <a:gd name="T44" fmla="*/ 0 w 21503"/>
                    <a:gd name="T45" fmla="*/ 0 h 216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1503" h="21600">
                      <a:moveTo>
                        <a:pt x="10162" y="1105"/>
                      </a:moveTo>
                      <a:cubicBezTo>
                        <a:pt x="9896" y="837"/>
                        <a:pt x="9371" y="590"/>
                        <a:pt x="8995" y="556"/>
                      </a:cubicBezTo>
                      <a:lnTo>
                        <a:pt x="2969" y="4"/>
                      </a:lnTo>
                      <a:cubicBezTo>
                        <a:pt x="2940" y="2"/>
                        <a:pt x="2910" y="0"/>
                        <a:pt x="2879" y="0"/>
                      </a:cubicBezTo>
                      <a:cubicBezTo>
                        <a:pt x="2513" y="0"/>
                        <a:pt x="2048" y="182"/>
                        <a:pt x="1802" y="429"/>
                      </a:cubicBezTo>
                      <a:lnTo>
                        <a:pt x="427" y="1809"/>
                      </a:lnTo>
                      <a:cubicBezTo>
                        <a:pt x="161" y="2076"/>
                        <a:pt x="-30" y="2604"/>
                        <a:pt x="4" y="2980"/>
                      </a:cubicBezTo>
                      <a:lnTo>
                        <a:pt x="541" y="9044"/>
                      </a:lnTo>
                      <a:cubicBezTo>
                        <a:pt x="573" y="9421"/>
                        <a:pt x="819" y="9948"/>
                        <a:pt x="1086" y="10216"/>
                      </a:cubicBezTo>
                      <a:lnTo>
                        <a:pt x="12227" y="21399"/>
                      </a:lnTo>
                      <a:cubicBezTo>
                        <a:pt x="12360" y="21533"/>
                        <a:pt x="12535" y="21600"/>
                        <a:pt x="12712" y="21600"/>
                      </a:cubicBezTo>
                      <a:cubicBezTo>
                        <a:pt x="12887" y="21600"/>
                        <a:pt x="13063" y="21533"/>
                        <a:pt x="13196" y="21399"/>
                      </a:cubicBezTo>
                      <a:lnTo>
                        <a:pt x="21304" y="13261"/>
                      </a:lnTo>
                      <a:cubicBezTo>
                        <a:pt x="21570" y="12993"/>
                        <a:pt x="21570" y="12555"/>
                        <a:pt x="21304" y="12288"/>
                      </a:cubicBezTo>
                      <a:lnTo>
                        <a:pt x="10162" y="1105"/>
                      </a:lnTo>
                      <a:close/>
                      <a:moveTo>
                        <a:pt x="2561" y="2612"/>
                      </a:moveTo>
                      <a:cubicBezTo>
                        <a:pt x="2851" y="2321"/>
                        <a:pt x="3231" y="2175"/>
                        <a:pt x="3611" y="2175"/>
                      </a:cubicBezTo>
                      <a:cubicBezTo>
                        <a:pt x="3991" y="2175"/>
                        <a:pt x="4372" y="2321"/>
                        <a:pt x="4663" y="2613"/>
                      </a:cubicBezTo>
                      <a:cubicBezTo>
                        <a:pt x="5243" y="3196"/>
                        <a:pt x="5243" y="4140"/>
                        <a:pt x="4663" y="4722"/>
                      </a:cubicBezTo>
                      <a:cubicBezTo>
                        <a:pt x="4372" y="5014"/>
                        <a:pt x="3992" y="5160"/>
                        <a:pt x="3612" y="5160"/>
                      </a:cubicBezTo>
                      <a:cubicBezTo>
                        <a:pt x="3232" y="5160"/>
                        <a:pt x="2852" y="5014"/>
                        <a:pt x="2561" y="4722"/>
                      </a:cubicBezTo>
                      <a:cubicBezTo>
                        <a:pt x="1980" y="4139"/>
                        <a:pt x="1980" y="3195"/>
                        <a:pt x="2561" y="2612"/>
                      </a:cubicBezTo>
                      <a:close/>
                      <a:moveTo>
                        <a:pt x="2561" y="261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b="1">
                    <a:latin typeface="+mn-ea"/>
                  </a:endParaRPr>
                </a:p>
              </p:txBody>
            </p:sp>
          </p:grpSp>
        </p:grpSp>
        <p:grpSp>
          <p:nvGrpSpPr>
            <p:cNvPr id="11" name="íślîḑê"/>
            <p:cNvGrpSpPr/>
            <p:nvPr/>
          </p:nvGrpSpPr>
          <p:grpSpPr>
            <a:xfrm>
              <a:off x="7587778" y="1677252"/>
              <a:ext cx="1274654" cy="1274654"/>
              <a:chOff x="7439008" y="2209418"/>
              <a:chExt cx="1189285" cy="1189285"/>
            </a:xfrm>
            <a:effectLst/>
          </p:grpSpPr>
          <p:sp>
            <p:nvSpPr>
              <p:cNvPr id="30" name="ísḷíḓe"/>
              <p:cNvSpPr/>
              <p:nvPr/>
            </p:nvSpPr>
            <p:spPr bwMode="auto">
              <a:xfrm>
                <a:off x="7439008" y="2209418"/>
                <a:ext cx="1189285" cy="1189285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latin typeface="+mn-ea"/>
                </a:endParaRPr>
              </a:p>
            </p:txBody>
          </p:sp>
          <p:sp>
            <p:nvSpPr>
              <p:cNvPr id="31" name="ïŝļîḍe"/>
              <p:cNvSpPr/>
              <p:nvPr/>
            </p:nvSpPr>
            <p:spPr bwMode="auto">
              <a:xfrm>
                <a:off x="7806271" y="2612052"/>
                <a:ext cx="454758" cy="395980"/>
              </a:xfrm>
              <a:custGeom>
                <a:avLst/>
                <a:gdLst>
                  <a:gd name="T0" fmla="*/ 237766708 w 21600"/>
                  <a:gd name="T1" fmla="*/ 91228192 h 21600"/>
                  <a:gd name="T2" fmla="*/ 294279076 w 21600"/>
                  <a:gd name="T3" fmla="*/ 91228192 h 21600"/>
                  <a:gd name="T4" fmla="*/ 238147574 w 21600"/>
                  <a:gd name="T5" fmla="*/ 56415216 h 21600"/>
                  <a:gd name="T6" fmla="*/ 238147574 w 21600"/>
                  <a:gd name="T7" fmla="*/ 78232 h 21600"/>
                  <a:gd name="T8" fmla="*/ 192806796 w 21600"/>
                  <a:gd name="T9" fmla="*/ 78232 h 21600"/>
                  <a:gd name="T10" fmla="*/ 192806796 w 21600"/>
                  <a:gd name="T11" fmla="*/ 28290040 h 21600"/>
                  <a:gd name="T12" fmla="*/ 147207591 w 21600"/>
                  <a:gd name="T13" fmla="*/ 0 h 21600"/>
                  <a:gd name="T14" fmla="*/ 0 w 21600"/>
                  <a:gd name="T15" fmla="*/ 91228192 h 21600"/>
                  <a:gd name="T16" fmla="*/ 54700139 w 21600"/>
                  <a:gd name="T17" fmla="*/ 91228192 h 21600"/>
                  <a:gd name="T18" fmla="*/ 54700139 w 21600"/>
                  <a:gd name="T19" fmla="*/ 169173962 h 21600"/>
                  <a:gd name="T20" fmla="*/ 120014511 w 21600"/>
                  <a:gd name="T21" fmla="*/ 169173962 h 21600"/>
                  <a:gd name="T22" fmla="*/ 120014511 w 21600"/>
                  <a:gd name="T23" fmla="*/ 114082520 h 21600"/>
                  <a:gd name="T24" fmla="*/ 174536874 w 21600"/>
                  <a:gd name="T25" fmla="*/ 114082520 h 21600"/>
                  <a:gd name="T26" fmla="*/ 174536874 w 21600"/>
                  <a:gd name="T27" fmla="*/ 169173962 h 21600"/>
                  <a:gd name="T28" fmla="*/ 237766708 w 21600"/>
                  <a:gd name="T29" fmla="*/ 169173962 h 21600"/>
                  <a:gd name="T30" fmla="*/ 237766708 w 21600"/>
                  <a:gd name="T31" fmla="*/ 91228192 h 21600"/>
                  <a:gd name="T32" fmla="*/ 237766708 w 21600"/>
                  <a:gd name="T33" fmla="*/ 91228192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7452" y="11648"/>
                    </a:moveTo>
                    <a:lnTo>
                      <a:pt x="21600" y="11648"/>
                    </a:lnTo>
                    <a:lnTo>
                      <a:pt x="17480" y="7203"/>
                    </a:lnTo>
                    <a:lnTo>
                      <a:pt x="17480" y="10"/>
                    </a:lnTo>
                    <a:lnTo>
                      <a:pt x="14152" y="10"/>
                    </a:lnTo>
                    <a:lnTo>
                      <a:pt x="14152" y="3612"/>
                    </a:lnTo>
                    <a:lnTo>
                      <a:pt x="10805" y="0"/>
                    </a:lnTo>
                    <a:lnTo>
                      <a:pt x="0" y="11648"/>
                    </a:lnTo>
                    <a:lnTo>
                      <a:pt x="4015" y="11648"/>
                    </a:lnTo>
                    <a:lnTo>
                      <a:pt x="4015" y="21600"/>
                    </a:lnTo>
                    <a:lnTo>
                      <a:pt x="8809" y="21600"/>
                    </a:lnTo>
                    <a:lnTo>
                      <a:pt x="8809" y="14566"/>
                    </a:lnTo>
                    <a:lnTo>
                      <a:pt x="12811" y="14566"/>
                    </a:lnTo>
                    <a:lnTo>
                      <a:pt x="12811" y="21600"/>
                    </a:lnTo>
                    <a:lnTo>
                      <a:pt x="17452" y="21600"/>
                    </a:lnTo>
                    <a:lnTo>
                      <a:pt x="17452" y="11648"/>
                    </a:lnTo>
                    <a:close/>
                    <a:moveTo>
                      <a:pt x="17452" y="1164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b="1">
                  <a:latin typeface="+mn-ea"/>
                </a:endParaRPr>
              </a:p>
            </p:txBody>
          </p:sp>
        </p:grpSp>
        <p:grpSp>
          <p:nvGrpSpPr>
            <p:cNvPr id="12" name="íṥľíḓe"/>
            <p:cNvGrpSpPr/>
            <p:nvPr/>
          </p:nvGrpSpPr>
          <p:grpSpPr>
            <a:xfrm>
              <a:off x="9664516" y="2951906"/>
              <a:ext cx="1274654" cy="1274654"/>
              <a:chOff x="9376658" y="3398703"/>
              <a:chExt cx="1189285" cy="1189285"/>
            </a:xfrm>
            <a:effectLst/>
          </p:grpSpPr>
          <p:sp>
            <p:nvSpPr>
              <p:cNvPr id="28" name="îṥḻïḋê"/>
              <p:cNvSpPr/>
              <p:nvPr/>
            </p:nvSpPr>
            <p:spPr bwMode="auto">
              <a:xfrm>
                <a:off x="9376658" y="3398703"/>
                <a:ext cx="1189285" cy="1189285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latin typeface="+mn-ea"/>
                </a:endParaRPr>
              </a:p>
            </p:txBody>
          </p:sp>
          <p:sp>
            <p:nvSpPr>
              <p:cNvPr id="29" name="íṣḷïḓe"/>
              <p:cNvSpPr/>
              <p:nvPr/>
            </p:nvSpPr>
            <p:spPr bwMode="auto">
              <a:xfrm>
                <a:off x="9743920" y="3767512"/>
                <a:ext cx="454759" cy="451664"/>
              </a:xfrm>
              <a:custGeom>
                <a:avLst/>
                <a:gdLst>
                  <a:gd name="T0" fmla="*/ 147142664 w 21600"/>
                  <a:gd name="T1" fmla="*/ 0 h 21600"/>
                  <a:gd name="T2" fmla="*/ 0 w 21600"/>
                  <a:gd name="T3" fmla="*/ 143178255 h 21600"/>
                  <a:gd name="T4" fmla="*/ 147142664 w 21600"/>
                  <a:gd name="T5" fmla="*/ 286355233 h 21600"/>
                  <a:gd name="T6" fmla="*/ 294284053 w 21600"/>
                  <a:gd name="T7" fmla="*/ 143178255 h 21600"/>
                  <a:gd name="T8" fmla="*/ 147142664 w 21600"/>
                  <a:gd name="T9" fmla="*/ 0 h 21600"/>
                  <a:gd name="T10" fmla="*/ 189308625 w 21600"/>
                  <a:gd name="T11" fmla="*/ 224974990 h 21600"/>
                  <a:gd name="T12" fmla="*/ 105682886 w 21600"/>
                  <a:gd name="T13" fmla="*/ 224974990 h 21600"/>
                  <a:gd name="T14" fmla="*/ 126173843 w 21600"/>
                  <a:gd name="T15" fmla="*/ 137874331 h 21600"/>
                  <a:gd name="T16" fmla="*/ 105682886 w 21600"/>
                  <a:gd name="T17" fmla="*/ 102942051 h 21600"/>
                  <a:gd name="T18" fmla="*/ 147495755 w 21600"/>
                  <a:gd name="T19" fmla="*/ 62256235 h 21600"/>
                  <a:gd name="T20" fmla="*/ 189308625 w 21600"/>
                  <a:gd name="T21" fmla="*/ 102942051 h 21600"/>
                  <a:gd name="T22" fmla="*/ 168668953 w 21600"/>
                  <a:gd name="T23" fmla="*/ 137980497 h 21600"/>
                  <a:gd name="T24" fmla="*/ 189308625 w 21600"/>
                  <a:gd name="T25" fmla="*/ 224974990 h 21600"/>
                  <a:gd name="T26" fmla="*/ 189308625 w 21600"/>
                  <a:gd name="T27" fmla="*/ 22497499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3895" y="16970"/>
                    </a:moveTo>
                    <a:lnTo>
                      <a:pt x="7757" y="16970"/>
                    </a:lnTo>
                    <a:lnTo>
                      <a:pt x="9261" y="10400"/>
                    </a:lnTo>
                    <a:cubicBezTo>
                      <a:pt x="8362" y="9865"/>
                      <a:pt x="7757" y="8887"/>
                      <a:pt x="7757" y="7765"/>
                    </a:cubicBezTo>
                    <a:cubicBezTo>
                      <a:pt x="7757" y="6070"/>
                      <a:pt x="9131" y="4696"/>
                      <a:pt x="10826" y="4696"/>
                    </a:cubicBezTo>
                    <a:cubicBezTo>
                      <a:pt x="12521" y="4696"/>
                      <a:pt x="13895" y="6070"/>
                      <a:pt x="13895" y="7765"/>
                    </a:cubicBezTo>
                    <a:cubicBezTo>
                      <a:pt x="13895" y="8892"/>
                      <a:pt x="13286" y="9874"/>
                      <a:pt x="12380" y="10408"/>
                    </a:cubicBezTo>
                    <a:lnTo>
                      <a:pt x="13895" y="16970"/>
                    </a:lnTo>
                    <a:close/>
                    <a:moveTo>
                      <a:pt x="13895" y="1697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b="1">
                  <a:latin typeface="+mn-ea"/>
                </a:endParaRPr>
              </a:p>
            </p:txBody>
          </p:sp>
        </p:grpSp>
        <p:grpSp>
          <p:nvGrpSpPr>
            <p:cNvPr id="13" name="îṣļíḓe"/>
            <p:cNvGrpSpPr/>
            <p:nvPr/>
          </p:nvGrpSpPr>
          <p:grpSpPr>
            <a:xfrm>
              <a:off x="884993" y="4281489"/>
              <a:ext cx="2052713" cy="593624"/>
              <a:chOff x="5391685" y="5488955"/>
              <a:chExt cx="1549107" cy="593624"/>
            </a:xfrm>
          </p:grpSpPr>
          <p:sp>
            <p:nvSpPr>
              <p:cNvPr id="26" name="iṣ1ídè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7" name="îṩ1íďe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b="1">
                    <a:latin typeface="+mn-ea"/>
                  </a:rPr>
                  <a:t>此部分内容作为文字排版占位显示</a:t>
                </a:r>
                <a:br>
                  <a:rPr lang="zh-CN" altLang="en-US" sz="900" b="1">
                    <a:latin typeface="+mn-ea"/>
                  </a:rPr>
                </a:br>
                <a:r>
                  <a:rPr lang="zh-CN" altLang="en-US" sz="900" b="1"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14" name="íṡļídè"/>
            <p:cNvGrpSpPr/>
            <p:nvPr/>
          </p:nvGrpSpPr>
          <p:grpSpPr>
            <a:xfrm>
              <a:off x="2532498" y="3014546"/>
              <a:ext cx="2052713" cy="593624"/>
              <a:chOff x="5391685" y="5488955"/>
              <a:chExt cx="1549107" cy="593624"/>
            </a:xfrm>
          </p:grpSpPr>
          <p:sp>
            <p:nvSpPr>
              <p:cNvPr id="24" name="îşḷïḍê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5" name="íŝľíḓe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b="1">
                    <a:latin typeface="+mn-ea"/>
                  </a:rPr>
                  <a:t>此部分内容作为文字排版占位显示</a:t>
                </a:r>
                <a:br>
                  <a:rPr lang="zh-CN" altLang="en-US" sz="900" b="1">
                    <a:latin typeface="+mn-ea"/>
                  </a:rPr>
                </a:br>
                <a:r>
                  <a:rPr lang="zh-CN" altLang="en-US" sz="900" b="1"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15" name="ïślïḓè"/>
            <p:cNvGrpSpPr/>
            <p:nvPr/>
          </p:nvGrpSpPr>
          <p:grpSpPr>
            <a:xfrm>
              <a:off x="4700617" y="3632936"/>
              <a:ext cx="2052713" cy="593624"/>
              <a:chOff x="5391685" y="5488955"/>
              <a:chExt cx="1549107" cy="593624"/>
            </a:xfrm>
          </p:grpSpPr>
          <p:sp>
            <p:nvSpPr>
              <p:cNvPr id="22" name="ïsļíďé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3" name="íṥľîḋe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b="1">
                    <a:latin typeface="+mn-ea"/>
                  </a:rPr>
                  <a:t>此部分内容作为文字排版占位显示</a:t>
                </a:r>
                <a:br>
                  <a:rPr lang="zh-CN" altLang="en-US" sz="900" b="1">
                    <a:latin typeface="+mn-ea"/>
                  </a:rPr>
                </a:br>
                <a:r>
                  <a:rPr lang="zh-CN" altLang="en-US" sz="900" b="1"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16" name="iṣ1íḋè"/>
            <p:cNvGrpSpPr/>
            <p:nvPr/>
          </p:nvGrpSpPr>
          <p:grpSpPr>
            <a:xfrm>
              <a:off x="7198749" y="2987465"/>
              <a:ext cx="2052713" cy="593624"/>
              <a:chOff x="5391685" y="5488955"/>
              <a:chExt cx="1549107" cy="593624"/>
            </a:xfrm>
          </p:grpSpPr>
          <p:sp>
            <p:nvSpPr>
              <p:cNvPr id="20" name="iṣļídê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1" name="ïśļîdè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b="1">
                    <a:latin typeface="+mn-ea"/>
                  </a:rPr>
                  <a:t>此部分内容作为文字排版占位显示</a:t>
                </a:r>
                <a:br>
                  <a:rPr lang="zh-CN" altLang="en-US" sz="900" b="1">
                    <a:latin typeface="+mn-ea"/>
                  </a:rPr>
                </a:br>
                <a:r>
                  <a:rPr lang="zh-CN" altLang="en-US" sz="900" b="1"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17" name="îṩļïďê"/>
            <p:cNvGrpSpPr/>
            <p:nvPr/>
          </p:nvGrpSpPr>
          <p:grpSpPr>
            <a:xfrm>
              <a:off x="9275485" y="4281489"/>
              <a:ext cx="2052713" cy="593624"/>
              <a:chOff x="5391685" y="5488955"/>
              <a:chExt cx="1549107" cy="593624"/>
            </a:xfrm>
          </p:grpSpPr>
          <p:sp>
            <p:nvSpPr>
              <p:cNvPr id="18" name="iṡ1ïḋe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  <p:sp>
            <p:nvSpPr>
              <p:cNvPr id="19" name="îşḻïḍê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b="1">
                    <a:latin typeface="+mn-ea"/>
                  </a:rPr>
                  <a:t>此部分内容作为文字排版占位显示</a:t>
                </a:r>
                <a:br>
                  <a:rPr lang="zh-CN" altLang="en-US" sz="900" b="1">
                    <a:latin typeface="+mn-ea"/>
                  </a:rPr>
                </a:br>
                <a:r>
                  <a:rPr lang="zh-CN" altLang="en-US" sz="900" b="1">
                    <a:latin typeface="+mn-ea"/>
                  </a:rPr>
                  <a:t>（建议使用主题字体）</a:t>
                </a:r>
              </a:p>
            </p:txBody>
          </p:sp>
        </p:grp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500">
        <p14:honeycomb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f884c0f-9dd2-4c9c-a0ad-3efaaa5d7fa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441963" y="1308882"/>
            <a:ext cx="7308075" cy="4240237"/>
            <a:chOff x="2228850" y="1036376"/>
            <a:chExt cx="7800975" cy="4526224"/>
          </a:xfrm>
        </p:grpSpPr>
        <p:sp>
          <p:nvSpPr>
            <p:cNvPr id="4" name="işľïḑe"/>
            <p:cNvSpPr/>
            <p:nvPr/>
          </p:nvSpPr>
          <p:spPr>
            <a:xfrm>
              <a:off x="4929188" y="1685925"/>
              <a:ext cx="2400300" cy="2211388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5" name="i$1íḓè"/>
            <p:cNvSpPr/>
            <p:nvPr/>
          </p:nvSpPr>
          <p:spPr>
            <a:xfrm>
              <a:off x="7629525" y="1924935"/>
              <a:ext cx="2400300" cy="1883826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6" name="iṥ1ïḋê"/>
            <p:cNvSpPr/>
            <p:nvPr/>
          </p:nvSpPr>
          <p:spPr>
            <a:xfrm>
              <a:off x="2228850" y="1924935"/>
              <a:ext cx="2400300" cy="1883826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7" name="îṩlïḋê"/>
            <p:cNvSpPr/>
            <p:nvPr/>
          </p:nvSpPr>
          <p:spPr>
            <a:xfrm>
              <a:off x="4929188" y="1036376"/>
              <a:ext cx="2400300" cy="64954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>
                      <a:lumMod val="100000"/>
                    </a:schemeClr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8" name="îṧļïdê"/>
            <p:cNvSpPr/>
            <p:nvPr/>
          </p:nvSpPr>
          <p:spPr>
            <a:xfrm>
              <a:off x="4929188" y="3897313"/>
              <a:ext cx="2400300" cy="1665287"/>
            </a:xfrm>
            <a:prstGeom prst="rect">
              <a:avLst/>
            </a:prstGeom>
            <a:solidFill>
              <a:srgbClr val="D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b="1">
                  <a:solidFill>
                    <a:schemeClr val="bg1"/>
                  </a:solidFill>
                  <a:latin typeface="+mn-ea"/>
                </a:rPr>
                <a:t>此部分内容作为文字排版占位显示</a:t>
              </a:r>
              <a:br>
                <a:rPr lang="zh-CN" altLang="en-US" sz="1100" b="1">
                  <a:solidFill>
                    <a:schemeClr val="bg1"/>
                  </a:solidFill>
                  <a:latin typeface="+mn-ea"/>
                </a:rPr>
              </a:br>
              <a:r>
                <a:rPr lang="zh-CN" altLang="en-US" sz="1100" b="1">
                  <a:solidFill>
                    <a:schemeClr val="bg1"/>
                  </a:solidFill>
                  <a:latin typeface="+mn-ea"/>
                </a:rPr>
                <a:t>（建议使用主题字体）</a:t>
              </a:r>
            </a:p>
          </p:txBody>
        </p:sp>
        <p:sp>
          <p:nvSpPr>
            <p:cNvPr id="9" name="íśļíďê"/>
            <p:cNvSpPr/>
            <p:nvPr/>
          </p:nvSpPr>
          <p:spPr>
            <a:xfrm>
              <a:off x="2228850" y="1371600"/>
              <a:ext cx="2400300" cy="553334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>
                      <a:lumMod val="100000"/>
                    </a:schemeClr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10" name="ïSḻiḑe"/>
            <p:cNvSpPr/>
            <p:nvPr/>
          </p:nvSpPr>
          <p:spPr>
            <a:xfrm>
              <a:off x="2228850" y="3808760"/>
              <a:ext cx="2400300" cy="1418616"/>
            </a:xfrm>
            <a:prstGeom prst="rect">
              <a:avLst/>
            </a:prstGeom>
            <a:solidFill>
              <a:srgbClr val="D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ea"/>
                </a:rPr>
                <a:t>此部分内容作为文字排版占位显示</a:t>
              </a:r>
              <a:br>
                <a:rPr lang="zh-CN" altLang="en-US" sz="1100" b="1" dirty="0">
                  <a:solidFill>
                    <a:schemeClr val="bg1"/>
                  </a:solidFill>
                  <a:latin typeface="+mn-ea"/>
                </a:rPr>
              </a:br>
              <a:r>
                <a:rPr lang="zh-CN" altLang="en-US" sz="1100" b="1" dirty="0">
                  <a:solidFill>
                    <a:schemeClr val="bg1"/>
                  </a:solidFill>
                  <a:latin typeface="+mn-ea"/>
                </a:rPr>
                <a:t>（建议使用主题字体）</a:t>
              </a:r>
            </a:p>
          </p:txBody>
        </p:sp>
        <p:sp>
          <p:nvSpPr>
            <p:cNvPr id="11" name="ïṣlîďè"/>
            <p:cNvSpPr/>
            <p:nvPr/>
          </p:nvSpPr>
          <p:spPr>
            <a:xfrm>
              <a:off x="7629525" y="1371600"/>
              <a:ext cx="2400300" cy="553334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>
                      <a:lumMod val="100000"/>
                    </a:schemeClr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12" name="íṡļiḍè"/>
            <p:cNvSpPr/>
            <p:nvPr/>
          </p:nvSpPr>
          <p:spPr>
            <a:xfrm>
              <a:off x="7629525" y="3808760"/>
              <a:ext cx="2400300" cy="1418616"/>
            </a:xfrm>
            <a:prstGeom prst="rect">
              <a:avLst/>
            </a:prstGeom>
            <a:solidFill>
              <a:srgbClr val="D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b="1">
                  <a:solidFill>
                    <a:schemeClr val="bg1"/>
                  </a:solidFill>
                  <a:latin typeface="+mn-ea"/>
                </a:rPr>
                <a:t>此部分内容作为文字排版占位显示</a:t>
              </a:r>
              <a:br>
                <a:rPr lang="zh-CN" altLang="en-US" sz="1100" b="1">
                  <a:solidFill>
                    <a:schemeClr val="bg1"/>
                  </a:solidFill>
                  <a:latin typeface="+mn-ea"/>
                </a:rPr>
              </a:br>
              <a:r>
                <a:rPr lang="zh-CN" altLang="en-US" sz="1100" b="1">
                  <a:solidFill>
                    <a:schemeClr val="bg1"/>
                  </a:solidFill>
                  <a:latin typeface="+mn-ea"/>
                </a:rPr>
                <a:t>（建议使用主题字体）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6" y="4873636"/>
            <a:ext cx="1909705" cy="1574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14:prism dir="u" isInverted="1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  <p:grpSp>
        <p:nvGrpSpPr>
          <p:cNvPr id="3" name="1dc454a8-13c3-4d20-be3a-b92f52a2e27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80122" y="1389091"/>
            <a:ext cx="8231757" cy="4079818"/>
            <a:chOff x="1376477" y="823213"/>
            <a:chExt cx="9439046" cy="4678174"/>
          </a:xfrm>
        </p:grpSpPr>
        <p:grpSp>
          <p:nvGrpSpPr>
            <p:cNvPr id="4" name="ïṧľîḋè"/>
            <p:cNvGrpSpPr/>
            <p:nvPr/>
          </p:nvGrpSpPr>
          <p:grpSpPr>
            <a:xfrm>
              <a:off x="8358194" y="4246224"/>
              <a:ext cx="2457329" cy="835777"/>
              <a:chOff x="9029821" y="3139323"/>
              <a:chExt cx="2457329" cy="835777"/>
            </a:xfrm>
          </p:grpSpPr>
          <p:sp>
            <p:nvSpPr>
              <p:cNvPr id="20" name="íṡḷîḋê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b="1"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latin typeface="+mn-ea"/>
                  </a:rPr>
                </a:br>
                <a:r>
                  <a:rPr lang="zh-CN" altLang="en-US" sz="1000" b="1"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21" name="î$líďè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5" name="íšľiḓé"/>
            <p:cNvGrpSpPr/>
            <p:nvPr/>
          </p:nvGrpSpPr>
          <p:grpSpPr>
            <a:xfrm>
              <a:off x="1376477" y="4246224"/>
              <a:ext cx="2407615" cy="835777"/>
              <a:chOff x="609599" y="3139323"/>
              <a:chExt cx="2407615" cy="835777"/>
            </a:xfrm>
          </p:grpSpPr>
          <p:sp>
            <p:nvSpPr>
              <p:cNvPr id="18" name="ïṧļiďe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b="1"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latin typeface="+mn-ea"/>
                  </a:rPr>
                </a:br>
                <a:r>
                  <a:rPr lang="zh-CN" altLang="en-US" sz="1000" b="1"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19" name="iṣḻiďé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6" name="iṧļîďe"/>
            <p:cNvGrpSpPr/>
            <p:nvPr/>
          </p:nvGrpSpPr>
          <p:grpSpPr>
            <a:xfrm>
              <a:off x="8358194" y="1775999"/>
              <a:ext cx="2457329" cy="835777"/>
              <a:chOff x="9029821" y="3139323"/>
              <a:chExt cx="2457329" cy="835777"/>
            </a:xfrm>
          </p:grpSpPr>
          <p:sp>
            <p:nvSpPr>
              <p:cNvPr id="16" name="îSḻiḍé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b="1"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latin typeface="+mn-ea"/>
                  </a:rPr>
                </a:br>
                <a:r>
                  <a:rPr lang="zh-CN" altLang="en-US" sz="1000" b="1"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17" name="iṩḻíďé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7" name="íṡļíḍe"/>
            <p:cNvGrpSpPr/>
            <p:nvPr/>
          </p:nvGrpSpPr>
          <p:grpSpPr>
            <a:xfrm>
              <a:off x="1376477" y="1775999"/>
              <a:ext cx="2407615" cy="835777"/>
              <a:chOff x="609599" y="3139323"/>
              <a:chExt cx="2407615" cy="835777"/>
            </a:xfrm>
          </p:grpSpPr>
          <p:sp>
            <p:nvSpPr>
              <p:cNvPr id="14" name="ïṡḷïḑè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b="1"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latin typeface="+mn-ea"/>
                  </a:rPr>
                </a:br>
                <a:r>
                  <a:rPr lang="zh-CN" altLang="en-US" sz="1000" b="1"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15" name="ïṣḷïḓe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8" name="íṧḻïďê"/>
            <p:cNvGrpSpPr/>
            <p:nvPr/>
          </p:nvGrpSpPr>
          <p:grpSpPr>
            <a:xfrm>
              <a:off x="4188815" y="823213"/>
              <a:ext cx="3887396" cy="4678174"/>
              <a:chOff x="4152302" y="823213"/>
              <a:chExt cx="3887396" cy="4678174"/>
            </a:xfrm>
          </p:grpSpPr>
          <p:sp>
            <p:nvSpPr>
              <p:cNvPr id="9" name="ïsľídé"/>
              <p:cNvSpPr/>
              <p:nvPr/>
            </p:nvSpPr>
            <p:spPr bwMode="auto">
              <a:xfrm>
                <a:off x="6745066" y="1021948"/>
                <a:ext cx="1294632" cy="3408031"/>
              </a:xfrm>
              <a:custGeom>
                <a:avLst/>
                <a:gdLst>
                  <a:gd name="T0" fmla="*/ 64 w 177"/>
                  <a:gd name="T1" fmla="*/ 433 h 468"/>
                  <a:gd name="T2" fmla="*/ 155 w 177"/>
                  <a:gd name="T3" fmla="*/ 98 h 468"/>
                  <a:gd name="T4" fmla="*/ 168 w 177"/>
                  <a:gd name="T5" fmla="*/ 50 h 468"/>
                  <a:gd name="T6" fmla="*/ 114 w 177"/>
                  <a:gd name="T7" fmla="*/ 35 h 468"/>
                  <a:gd name="T8" fmla="*/ 23 w 177"/>
                  <a:gd name="T9" fmla="*/ 370 h 468"/>
                  <a:gd name="T10" fmla="*/ 10 w 177"/>
                  <a:gd name="T11" fmla="*/ 418 h 468"/>
                  <a:gd name="T12" fmla="*/ 64 w 177"/>
                  <a:gd name="T13" fmla="*/ 433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68">
                    <a:moveTo>
                      <a:pt x="64" y="433"/>
                    </a:moveTo>
                    <a:cubicBezTo>
                      <a:pt x="94" y="321"/>
                      <a:pt x="124" y="210"/>
                      <a:pt x="155" y="98"/>
                    </a:cubicBezTo>
                    <a:cubicBezTo>
                      <a:pt x="159" y="82"/>
                      <a:pt x="163" y="66"/>
                      <a:pt x="168" y="50"/>
                    </a:cubicBezTo>
                    <a:cubicBezTo>
                      <a:pt x="177" y="15"/>
                      <a:pt x="123" y="0"/>
                      <a:pt x="114" y="35"/>
                    </a:cubicBezTo>
                    <a:cubicBezTo>
                      <a:pt x="83" y="147"/>
                      <a:pt x="53" y="259"/>
                      <a:pt x="23" y="370"/>
                    </a:cubicBezTo>
                    <a:cubicBezTo>
                      <a:pt x="18" y="386"/>
                      <a:pt x="14" y="402"/>
                      <a:pt x="10" y="418"/>
                    </a:cubicBezTo>
                    <a:cubicBezTo>
                      <a:pt x="0" y="453"/>
                      <a:pt x="54" y="468"/>
                      <a:pt x="64" y="4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0" name="íṡľiďe"/>
              <p:cNvSpPr/>
              <p:nvPr/>
            </p:nvSpPr>
            <p:spPr bwMode="auto">
              <a:xfrm>
                <a:off x="6839540" y="823213"/>
                <a:ext cx="409384" cy="3418529"/>
              </a:xfrm>
              <a:custGeom>
                <a:avLst/>
                <a:gdLst>
                  <a:gd name="T0" fmla="*/ 56 w 56"/>
                  <a:gd name="T1" fmla="*/ 432 h 469"/>
                  <a:gd name="T2" fmla="*/ 56 w 56"/>
                  <a:gd name="T3" fmla="*/ 85 h 469"/>
                  <a:gd name="T4" fmla="*/ 56 w 56"/>
                  <a:gd name="T5" fmla="*/ 36 h 469"/>
                  <a:gd name="T6" fmla="*/ 0 w 56"/>
                  <a:gd name="T7" fmla="*/ 36 h 469"/>
                  <a:gd name="T8" fmla="*/ 0 w 56"/>
                  <a:gd name="T9" fmla="*/ 383 h 469"/>
                  <a:gd name="T10" fmla="*/ 0 w 56"/>
                  <a:gd name="T11" fmla="*/ 432 h 469"/>
                  <a:gd name="T12" fmla="*/ 56 w 56"/>
                  <a:gd name="T13" fmla="*/ 432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469">
                    <a:moveTo>
                      <a:pt x="56" y="432"/>
                    </a:moveTo>
                    <a:cubicBezTo>
                      <a:pt x="56" y="317"/>
                      <a:pt x="56" y="201"/>
                      <a:pt x="56" y="85"/>
                    </a:cubicBezTo>
                    <a:cubicBezTo>
                      <a:pt x="56" y="69"/>
                      <a:pt x="56" y="52"/>
                      <a:pt x="56" y="36"/>
                    </a:cubicBezTo>
                    <a:cubicBezTo>
                      <a:pt x="56" y="0"/>
                      <a:pt x="0" y="0"/>
                      <a:pt x="0" y="36"/>
                    </a:cubicBezTo>
                    <a:cubicBezTo>
                      <a:pt x="0" y="151"/>
                      <a:pt x="0" y="267"/>
                      <a:pt x="0" y="383"/>
                    </a:cubicBezTo>
                    <a:cubicBezTo>
                      <a:pt x="0" y="399"/>
                      <a:pt x="0" y="416"/>
                      <a:pt x="0" y="432"/>
                    </a:cubicBezTo>
                    <a:cubicBezTo>
                      <a:pt x="0" y="469"/>
                      <a:pt x="56" y="469"/>
                      <a:pt x="56" y="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1" name="ïṩḷîdè"/>
              <p:cNvSpPr/>
              <p:nvPr/>
            </p:nvSpPr>
            <p:spPr>
              <a:xfrm>
                <a:off x="6075585" y="1131760"/>
                <a:ext cx="943367" cy="2127593"/>
              </a:xfrm>
              <a:custGeom>
                <a:avLst/>
                <a:gdLst>
                  <a:gd name="connsiteX0" fmla="*/ 173278 w 709175"/>
                  <a:gd name="connsiteY0" fmla="*/ 314 h 1599415"/>
                  <a:gd name="connsiteX1" fmla="*/ 301695 w 709175"/>
                  <a:gd name="connsiteY1" fmla="*/ 109055 h 1599415"/>
                  <a:gd name="connsiteX2" fmla="*/ 680133 w 709175"/>
                  <a:gd name="connsiteY2" fmla="*/ 1499569 h 1599415"/>
                  <a:gd name="connsiteX3" fmla="*/ 704814 w 709175"/>
                  <a:gd name="connsiteY3" fmla="*/ 1584423 h 1599415"/>
                  <a:gd name="connsiteX4" fmla="*/ 709175 w 709175"/>
                  <a:gd name="connsiteY4" fmla="*/ 1599415 h 1599415"/>
                  <a:gd name="connsiteX5" fmla="*/ 391067 w 709175"/>
                  <a:gd name="connsiteY5" fmla="*/ 1599415 h 1599415"/>
                  <a:gd name="connsiteX6" fmla="*/ 386706 w 709175"/>
                  <a:gd name="connsiteY6" fmla="*/ 1584423 h 1599415"/>
                  <a:gd name="connsiteX7" fmla="*/ 362026 w 709175"/>
                  <a:gd name="connsiteY7" fmla="*/ 1499569 h 1599415"/>
                  <a:gd name="connsiteX8" fmla="*/ 76827 w 709175"/>
                  <a:gd name="connsiteY8" fmla="*/ 453946 h 1599415"/>
                  <a:gd name="connsiteX9" fmla="*/ 5527 w 709175"/>
                  <a:gd name="connsiteY9" fmla="*/ 191172 h 1599415"/>
                  <a:gd name="connsiteX10" fmla="*/ 173278 w 709175"/>
                  <a:gd name="connsiteY10" fmla="*/ 314 h 159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175" h="1599415">
                    <a:moveTo>
                      <a:pt x="173278" y="314"/>
                    </a:moveTo>
                    <a:cubicBezTo>
                      <a:pt x="229967" y="3843"/>
                      <a:pt x="283184" y="37203"/>
                      <a:pt x="301695" y="109055"/>
                    </a:cubicBezTo>
                    <a:cubicBezTo>
                      <a:pt x="427841" y="574385"/>
                      <a:pt x="553987" y="1034240"/>
                      <a:pt x="680133" y="1499569"/>
                    </a:cubicBezTo>
                    <a:cubicBezTo>
                      <a:pt x="688360" y="1526941"/>
                      <a:pt x="696587" y="1555682"/>
                      <a:pt x="704814" y="1584423"/>
                    </a:cubicBezTo>
                    <a:lnTo>
                      <a:pt x="709175" y="1599415"/>
                    </a:lnTo>
                    <a:lnTo>
                      <a:pt x="391067" y="1599415"/>
                    </a:lnTo>
                    <a:lnTo>
                      <a:pt x="386706" y="1584423"/>
                    </a:lnTo>
                    <a:cubicBezTo>
                      <a:pt x="378480" y="1555682"/>
                      <a:pt x="370253" y="1526941"/>
                      <a:pt x="362026" y="1499569"/>
                    </a:cubicBezTo>
                    <a:cubicBezTo>
                      <a:pt x="268788" y="1149203"/>
                      <a:pt x="175549" y="804312"/>
                      <a:pt x="76827" y="453946"/>
                    </a:cubicBezTo>
                    <a:cubicBezTo>
                      <a:pt x="54888" y="366355"/>
                      <a:pt x="32950" y="278764"/>
                      <a:pt x="5527" y="191172"/>
                    </a:cubicBezTo>
                    <a:cubicBezTo>
                      <a:pt x="-25324" y="71418"/>
                      <a:pt x="78797" y="-5566"/>
                      <a:pt x="173278" y="3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2" name="íṥḷiḋé"/>
              <p:cNvSpPr/>
              <p:nvPr/>
            </p:nvSpPr>
            <p:spPr bwMode="auto">
              <a:xfrm>
                <a:off x="4152302" y="2243812"/>
                <a:ext cx="3128110" cy="3257575"/>
              </a:xfrm>
              <a:custGeom>
                <a:avLst/>
                <a:gdLst>
                  <a:gd name="T0" fmla="*/ 116 w 428"/>
                  <a:gd name="T1" fmla="*/ 116 h 447"/>
                  <a:gd name="T2" fmla="*/ 286 w 428"/>
                  <a:gd name="T3" fmla="*/ 97 h 447"/>
                  <a:gd name="T4" fmla="*/ 363 w 428"/>
                  <a:gd name="T5" fmla="*/ 221 h 447"/>
                  <a:gd name="T6" fmla="*/ 143 w 428"/>
                  <a:gd name="T7" fmla="*/ 358 h 447"/>
                  <a:gd name="T8" fmla="*/ 67 w 428"/>
                  <a:gd name="T9" fmla="*/ 208 h 447"/>
                  <a:gd name="T10" fmla="*/ 7 w 428"/>
                  <a:gd name="T11" fmla="*/ 208 h 447"/>
                  <a:gd name="T12" fmla="*/ 95 w 428"/>
                  <a:gd name="T13" fmla="*/ 398 h 447"/>
                  <a:gd name="T14" fmla="*/ 307 w 428"/>
                  <a:gd name="T15" fmla="*/ 415 h 447"/>
                  <a:gd name="T16" fmla="*/ 423 w 428"/>
                  <a:gd name="T17" fmla="*/ 240 h 447"/>
                  <a:gd name="T18" fmla="*/ 330 w 428"/>
                  <a:gd name="T19" fmla="*/ 53 h 447"/>
                  <a:gd name="T20" fmla="*/ 74 w 428"/>
                  <a:gd name="T21" fmla="*/ 74 h 447"/>
                  <a:gd name="T22" fmla="*/ 116 w 428"/>
                  <a:gd name="T23" fmla="*/ 1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447">
                    <a:moveTo>
                      <a:pt x="116" y="116"/>
                    </a:moveTo>
                    <a:cubicBezTo>
                      <a:pt x="163" y="75"/>
                      <a:pt x="231" y="67"/>
                      <a:pt x="286" y="97"/>
                    </a:cubicBezTo>
                    <a:cubicBezTo>
                      <a:pt x="331" y="122"/>
                      <a:pt x="361" y="169"/>
                      <a:pt x="363" y="221"/>
                    </a:cubicBezTo>
                    <a:cubicBezTo>
                      <a:pt x="368" y="334"/>
                      <a:pt x="244" y="414"/>
                      <a:pt x="143" y="358"/>
                    </a:cubicBezTo>
                    <a:cubicBezTo>
                      <a:pt x="89" y="328"/>
                      <a:pt x="61" y="269"/>
                      <a:pt x="67" y="208"/>
                    </a:cubicBezTo>
                    <a:cubicBezTo>
                      <a:pt x="71" y="169"/>
                      <a:pt x="11" y="170"/>
                      <a:pt x="7" y="208"/>
                    </a:cubicBezTo>
                    <a:cubicBezTo>
                      <a:pt x="0" y="282"/>
                      <a:pt x="34" y="355"/>
                      <a:pt x="95" y="398"/>
                    </a:cubicBezTo>
                    <a:cubicBezTo>
                      <a:pt x="156" y="442"/>
                      <a:pt x="239" y="447"/>
                      <a:pt x="307" y="415"/>
                    </a:cubicBezTo>
                    <a:cubicBezTo>
                      <a:pt x="374" y="383"/>
                      <a:pt x="418" y="314"/>
                      <a:pt x="423" y="240"/>
                    </a:cubicBezTo>
                    <a:cubicBezTo>
                      <a:pt x="428" y="166"/>
                      <a:pt x="391" y="94"/>
                      <a:pt x="330" y="53"/>
                    </a:cubicBezTo>
                    <a:cubicBezTo>
                      <a:pt x="250" y="0"/>
                      <a:pt x="145" y="12"/>
                      <a:pt x="74" y="74"/>
                    </a:cubicBezTo>
                    <a:cubicBezTo>
                      <a:pt x="44" y="99"/>
                      <a:pt x="87" y="142"/>
                      <a:pt x="116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3" name="íS1îdè"/>
              <p:cNvSpPr/>
              <p:nvPr/>
            </p:nvSpPr>
            <p:spPr bwMode="auto">
              <a:xfrm>
                <a:off x="5167211" y="3427884"/>
                <a:ext cx="1029534" cy="952486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5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"/>
            <a:ext cx="12192002" cy="6857998"/>
            <a:chOff x="0" y="2"/>
            <a:chExt cx="12192002" cy="68579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5400000">
              <a:off x="2667002" y="-2667000"/>
              <a:ext cx="6857998" cy="1219200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85775" y="466725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76250" y="1981199"/>
              <a:ext cx="2958008" cy="35528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0577516" y="457200"/>
              <a:ext cx="1238250" cy="1894890"/>
            </a:xfrm>
            <a:prstGeom prst="rect">
              <a:avLst/>
            </a:prstGeom>
          </p:spPr>
        </p:pic>
      </p:grpSp>
      <p:sp>
        <p:nvSpPr>
          <p:cNvPr id="7" name="TextBox 1"/>
          <p:cNvSpPr txBox="1"/>
          <p:nvPr/>
        </p:nvSpPr>
        <p:spPr>
          <a:xfrm>
            <a:off x="2251419" y="2584755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spc="600" dirty="0">
                <a:solidFill>
                  <a:srgbClr val="D2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6600" b="1" spc="600" dirty="0">
              <a:solidFill>
                <a:srgbClr val="D2000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solidFill>
                  <a:srgbClr val="D2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3200" b="1" dirty="0">
              <a:solidFill>
                <a:srgbClr val="D2000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59591" y="1134279"/>
            <a:ext cx="4063527" cy="4517217"/>
            <a:chOff x="5672610" y="1136631"/>
            <a:chExt cx="4063527" cy="4517217"/>
          </a:xfrm>
        </p:grpSpPr>
        <p:grpSp>
          <p:nvGrpSpPr>
            <p:cNvPr id="9" name="组合 8"/>
            <p:cNvGrpSpPr/>
            <p:nvPr/>
          </p:nvGrpSpPr>
          <p:grpSpPr>
            <a:xfrm>
              <a:off x="5681286" y="1136631"/>
              <a:ext cx="4026644" cy="830997"/>
              <a:chOff x="5681286" y="1136631"/>
              <a:chExt cx="4026644" cy="830997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5681286" y="1249449"/>
                <a:ext cx="886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D2000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6576545" y="1136631"/>
                <a:ext cx="3131385" cy="830997"/>
                <a:chOff x="3519362" y="3708633"/>
                <a:chExt cx="3131385" cy="830997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3519362" y="3708633"/>
                  <a:ext cx="25614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300" dirty="0">
                      <a:solidFill>
                        <a:schemeClr val="bg2">
                          <a:lumMod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工作情况概述</a:t>
                  </a: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520377" y="4170298"/>
                  <a:ext cx="313037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noProof="1">
                      <a:solidFill>
                        <a:schemeClr val="bg2">
                          <a:lumMod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lorem ipsum dolor sit er.</a:t>
                  </a:r>
                  <a:endParaRPr lang="zh-CN" altLang="en-US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5672610" y="2365371"/>
              <a:ext cx="4034813" cy="830997"/>
              <a:chOff x="5672610" y="2380844"/>
              <a:chExt cx="4034813" cy="830997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5672610" y="2503956"/>
                <a:ext cx="886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D2000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6576038" y="2380844"/>
                <a:ext cx="3131385" cy="830997"/>
                <a:chOff x="3519362" y="3708633"/>
                <a:chExt cx="3131385" cy="830997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3519362" y="3708633"/>
                  <a:ext cx="25614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300" dirty="0">
                      <a:solidFill>
                        <a:schemeClr val="bg2">
                          <a:lumMod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工作完成情况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3520377" y="4170298"/>
                  <a:ext cx="313037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noProof="1">
                      <a:solidFill>
                        <a:schemeClr val="bg2">
                          <a:lumMod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lorem ipsum dolor sit er.</a:t>
                  </a:r>
                  <a:endParaRPr lang="zh-CN" altLang="en-US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5686932" y="3594111"/>
              <a:ext cx="4049205" cy="830997"/>
              <a:chOff x="5686932" y="3578638"/>
              <a:chExt cx="4049205" cy="83099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5686932" y="3691456"/>
                <a:ext cx="886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D2000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6604752" y="3578638"/>
                <a:ext cx="3131385" cy="830997"/>
                <a:chOff x="3519362" y="3708633"/>
                <a:chExt cx="3131385" cy="830997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3519362" y="3708633"/>
                  <a:ext cx="25614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300" dirty="0">
                      <a:solidFill>
                        <a:schemeClr val="bg2">
                          <a:lumMod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工作存在不足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3520377" y="4170298"/>
                  <a:ext cx="313037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noProof="1">
                      <a:solidFill>
                        <a:schemeClr val="bg2">
                          <a:lumMod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lorem ipsum dolor sit er.</a:t>
                  </a:r>
                  <a:endParaRPr lang="zh-CN" altLang="en-US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5686932" y="4822851"/>
              <a:ext cx="4048698" cy="830997"/>
              <a:chOff x="5686932" y="4822851"/>
              <a:chExt cx="4048698" cy="830997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686932" y="4895722"/>
                <a:ext cx="886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D2000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6604245" y="4822851"/>
                <a:ext cx="3131385" cy="830997"/>
                <a:chOff x="3519362" y="3708633"/>
                <a:chExt cx="3131385" cy="830997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3519362" y="3708633"/>
                  <a:ext cx="25614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300" dirty="0">
                      <a:solidFill>
                        <a:schemeClr val="bg2">
                          <a:lumMod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明年工作计划</a:t>
                  </a: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3520377" y="4170298"/>
                  <a:ext cx="313037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noProof="1">
                      <a:solidFill>
                        <a:schemeClr val="bg2">
                          <a:lumMod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lorem ipsum dolor sit er.</a:t>
                  </a:r>
                  <a:endParaRPr lang="zh-CN" altLang="en-US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13" name="直接连接符 12"/>
            <p:cNvCxnSpPr/>
            <p:nvPr/>
          </p:nvCxnSpPr>
          <p:spPr>
            <a:xfrm flipH="1">
              <a:off x="6006617" y="1502850"/>
              <a:ext cx="481765" cy="481766"/>
            </a:xfrm>
            <a:prstGeom prst="line">
              <a:avLst/>
            </a:prstGeom>
            <a:ln>
              <a:solidFill>
                <a:srgbClr val="D2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006110" y="2744158"/>
              <a:ext cx="481765" cy="481766"/>
            </a:xfrm>
            <a:prstGeom prst="line">
              <a:avLst/>
            </a:prstGeom>
            <a:ln>
              <a:solidFill>
                <a:srgbClr val="D2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06110" y="3927869"/>
              <a:ext cx="481765" cy="481766"/>
            </a:xfrm>
            <a:prstGeom prst="line">
              <a:avLst/>
            </a:prstGeom>
            <a:ln>
              <a:solidFill>
                <a:srgbClr val="D2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006896" y="5132494"/>
              <a:ext cx="481765" cy="481766"/>
            </a:xfrm>
            <a:prstGeom prst="line">
              <a:avLst/>
            </a:prstGeom>
            <a:ln>
              <a:solidFill>
                <a:srgbClr val="D2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74" y="4185361"/>
            <a:ext cx="2948483" cy="23113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00">
        <p15:prstTrans prst="airplane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"/>
            <a:ext cx="12192002" cy="6857998"/>
            <a:chOff x="0" y="2"/>
            <a:chExt cx="12192002" cy="6857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5400000">
              <a:off x="2667002" y="-2667000"/>
              <a:ext cx="6857998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85775" y="466725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76250" y="1981199"/>
              <a:ext cx="2958008" cy="355282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0577516" y="457200"/>
              <a:ext cx="1238250" cy="189489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81" y="1543510"/>
            <a:ext cx="4578896" cy="358948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568049" y="2563113"/>
            <a:ext cx="4273093" cy="1731774"/>
            <a:chOff x="2073456" y="2302561"/>
            <a:chExt cx="4273093" cy="1731774"/>
          </a:xfrm>
        </p:grpSpPr>
        <p:sp>
          <p:nvSpPr>
            <p:cNvPr id="9" name="文本框 8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  <p:cNvSpPr txBox="1"/>
            <p:nvPr/>
          </p:nvSpPr>
          <p:spPr>
            <a:xfrm>
              <a:off x="2130606" y="3181216"/>
              <a:ext cx="4215943" cy="659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10000"/>
                </a:lnSpc>
              </a:pPr>
              <a:r>
                <a:rPr lang="zh-CN" altLang="en-US" sz="3600" b="1" spc="300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68905" y="3818891"/>
              <a:ext cx="40671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YOUR TITLE HERE</a:t>
              </a:r>
              <a:r>
                <a:rPr lang="zh-CN" altLang="en-US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YOUR TITLE HEREYOUR TITLE HERE</a:t>
              </a:r>
              <a:r>
                <a:rPr lang="zh-CN" altLang="en-US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073456" y="2302561"/>
              <a:ext cx="4215943" cy="1131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10000"/>
                </a:lnSpc>
              </a:pPr>
              <a:r>
                <a:rPr lang="en-US" altLang="zh-CN" sz="6600" b="1" spc="300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nsolas" panose="020B0609020204030204" pitchFamily="49" charset="0"/>
                </a:rPr>
                <a:t>PART 04</a:t>
              </a:r>
              <a:endParaRPr lang="zh-CN" altLang="en-US" sz="6600" b="1" spc="300" dirty="0">
                <a:solidFill>
                  <a:srgbClr val="D2000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0680" y="4841632"/>
            <a:ext cx="2107971" cy="1616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14:doors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  <p:grpSp>
        <p:nvGrpSpPr>
          <p:cNvPr id="3" name="bba70bc3-e3cb-4b3a-b406-bff772d62e0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89466" y="1961866"/>
            <a:ext cx="9613068" cy="2934269"/>
            <a:chOff x="1289466" y="2132851"/>
            <a:chExt cx="9613068" cy="2934269"/>
          </a:xfrm>
        </p:grpSpPr>
        <p:grpSp>
          <p:nvGrpSpPr>
            <p:cNvPr id="4" name="ïš1ïḋè"/>
            <p:cNvGrpSpPr/>
            <p:nvPr/>
          </p:nvGrpSpPr>
          <p:grpSpPr>
            <a:xfrm>
              <a:off x="4179643" y="2132851"/>
              <a:ext cx="3832715" cy="2934269"/>
              <a:chOff x="3739450" y="2031493"/>
              <a:chExt cx="4110163" cy="3146682"/>
            </a:xfrm>
          </p:grpSpPr>
          <p:grpSp>
            <p:nvGrpSpPr>
              <p:cNvPr id="24" name="išļiḑè"/>
              <p:cNvGrpSpPr/>
              <p:nvPr/>
            </p:nvGrpSpPr>
            <p:grpSpPr>
              <a:xfrm>
                <a:off x="3739450" y="2031493"/>
                <a:ext cx="4110163" cy="3146668"/>
                <a:chOff x="1304380" y="1485351"/>
                <a:chExt cx="4221598" cy="3231992"/>
              </a:xfrm>
            </p:grpSpPr>
            <p:sp>
              <p:nvSpPr>
                <p:cNvPr id="26" name="iṡlïḓè"/>
                <p:cNvSpPr/>
                <p:nvPr/>
              </p:nvSpPr>
              <p:spPr>
                <a:xfrm rot="878204">
                  <a:off x="1304380" y="3832881"/>
                  <a:ext cx="3875314" cy="133637"/>
                </a:xfrm>
                <a:prstGeom prst="rect">
                  <a:avLst/>
                </a:prstGeom>
                <a:solidFill>
                  <a:srgbClr val="D20005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27" name="ï$ḷiďé"/>
                <p:cNvSpPr/>
                <p:nvPr/>
              </p:nvSpPr>
              <p:spPr>
                <a:xfrm rot="878204">
                  <a:off x="1455220" y="2958635"/>
                  <a:ext cx="1428750" cy="476250"/>
                </a:xfrm>
                <a:prstGeom prst="round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28" name="îšlïḓè"/>
                <p:cNvSpPr/>
                <p:nvPr/>
              </p:nvSpPr>
              <p:spPr>
                <a:xfrm rot="878204">
                  <a:off x="1592641" y="2432452"/>
                  <a:ext cx="1428750" cy="476250"/>
                </a:xfrm>
                <a:prstGeom prst="round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29" name="îṩḷide"/>
                <p:cNvSpPr/>
                <p:nvPr/>
              </p:nvSpPr>
              <p:spPr>
                <a:xfrm rot="878204">
                  <a:off x="3822386" y="3576856"/>
                  <a:ext cx="1428750" cy="476250"/>
                </a:xfrm>
                <a:prstGeom prst="roundRect">
                  <a:avLst/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0" name="ïsliḓè"/>
                <p:cNvSpPr/>
                <p:nvPr/>
              </p:nvSpPr>
              <p:spPr>
                <a:xfrm rot="878204">
                  <a:off x="3959808" y="3050673"/>
                  <a:ext cx="1428750" cy="476250"/>
                </a:xfrm>
                <a:prstGeom prst="roundRect">
                  <a:avLst/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1" name="îṩľïḍê"/>
                <p:cNvSpPr/>
                <p:nvPr/>
              </p:nvSpPr>
              <p:spPr>
                <a:xfrm rot="878204">
                  <a:off x="4097228" y="2524490"/>
                  <a:ext cx="1428750" cy="476250"/>
                </a:xfrm>
                <a:prstGeom prst="roundRect">
                  <a:avLst/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2" name="iSľîdé"/>
                <p:cNvSpPr/>
                <p:nvPr/>
              </p:nvSpPr>
              <p:spPr>
                <a:xfrm>
                  <a:off x="2808520" y="4041068"/>
                  <a:ext cx="784479" cy="676275"/>
                </a:xfrm>
                <a:prstGeom prst="triangle">
                  <a:avLst/>
                </a:prstGeom>
                <a:solidFill>
                  <a:srgbClr val="D20005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3" name="îSḷîḓè"/>
                <p:cNvSpPr/>
                <p:nvPr/>
              </p:nvSpPr>
              <p:spPr>
                <a:xfrm>
                  <a:off x="1592640" y="1485351"/>
                  <a:ext cx="1428750" cy="476250"/>
                </a:xfrm>
                <a:prstGeom prst="round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algn="ctr" defTabSz="914400">
                    <a:defRPr/>
                  </a:pPr>
                  <a:r>
                    <a:rPr lang="zh-CN" altLang="en-US" sz="1400" b="1" dirty="0">
                      <a:solidFill>
                        <a:schemeClr val="bg1"/>
                      </a:solidFill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34" name="íṧļiḍè"/>
                <p:cNvSpPr/>
                <p:nvPr/>
              </p:nvSpPr>
              <p:spPr>
                <a:xfrm>
                  <a:off x="4097227" y="1485351"/>
                  <a:ext cx="1428750" cy="476250"/>
                </a:xfrm>
                <a:prstGeom prst="roundRect">
                  <a:avLst/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algn="ctr" defTabSz="914400">
                    <a:defRPr/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+mn-ea"/>
                    </a:rPr>
                    <a:t>标题文本预设</a:t>
                  </a:r>
                </a:p>
              </p:txBody>
            </p:sp>
          </p:grpSp>
          <p:cxnSp>
            <p:nvCxnSpPr>
              <p:cNvPr id="25" name="Straight Connector 9"/>
              <p:cNvCxnSpPr/>
              <p:nvPr/>
            </p:nvCxnSpPr>
            <p:spPr>
              <a:xfrm>
                <a:off x="4715619" y="5178175"/>
                <a:ext cx="1742956" cy="0"/>
              </a:xfrm>
              <a:prstGeom prst="line">
                <a:avLst/>
              </a:prstGeom>
              <a:ln>
                <a:solidFill>
                  <a:srgbClr val="D200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iṡḻíḓê"/>
            <p:cNvGrpSpPr/>
            <p:nvPr/>
          </p:nvGrpSpPr>
          <p:grpSpPr>
            <a:xfrm>
              <a:off x="1289466" y="2359242"/>
              <a:ext cx="9613068" cy="2139516"/>
              <a:chOff x="1307468" y="2624665"/>
              <a:chExt cx="9613068" cy="2139516"/>
            </a:xfrm>
          </p:grpSpPr>
          <p:grpSp>
            <p:nvGrpSpPr>
              <p:cNvPr id="6" name="i$1iḓê"/>
              <p:cNvGrpSpPr/>
              <p:nvPr/>
            </p:nvGrpSpPr>
            <p:grpSpPr>
              <a:xfrm>
                <a:off x="8170814" y="2624665"/>
                <a:ext cx="2749722" cy="2139516"/>
                <a:chOff x="8170814" y="1912116"/>
                <a:chExt cx="2749722" cy="2139516"/>
              </a:xfrm>
            </p:grpSpPr>
            <p:grpSp>
              <p:nvGrpSpPr>
                <p:cNvPr id="16" name="îsľiďè"/>
                <p:cNvGrpSpPr/>
                <p:nvPr/>
              </p:nvGrpSpPr>
              <p:grpSpPr>
                <a:xfrm>
                  <a:off x="8170814" y="1912116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8" name="îS1îďê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2" name="işliďé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000" b="1">
                          <a:latin typeface="+mn-ea"/>
                        </a:rPr>
                        <a:t>此部分内容作为文字排版占位显示</a:t>
                      </a:r>
                      <a:br>
                        <a:rPr lang="zh-CN" altLang="en-US" sz="1000" b="1">
                          <a:latin typeface="+mn-ea"/>
                        </a:rPr>
                      </a:br>
                      <a:r>
                        <a:rPr lang="zh-CN" altLang="en-US" sz="1000" b="1">
                          <a:latin typeface="+mn-ea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23" name="iṧľíḍè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zh-CN" altLang="en-US" sz="1600" b="1">
                          <a:latin typeface="+mn-ea"/>
                        </a:rPr>
                        <a:t>标题文本预设</a:t>
                      </a:r>
                    </a:p>
                  </p:txBody>
                </p:sp>
              </p:grpSp>
              <p:grpSp>
                <p:nvGrpSpPr>
                  <p:cNvPr id="19" name="ïšlîďê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0" name="išľíḓê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000" b="1">
                          <a:latin typeface="+mn-ea"/>
                        </a:rPr>
                        <a:t>此部分内容作为文字排版占位显示</a:t>
                      </a:r>
                      <a:br>
                        <a:rPr lang="zh-CN" altLang="en-US" sz="1000" b="1">
                          <a:latin typeface="+mn-ea"/>
                        </a:rPr>
                      </a:br>
                      <a:r>
                        <a:rPr lang="zh-CN" altLang="en-US" sz="1000" b="1">
                          <a:latin typeface="+mn-ea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21" name="ïšľiḍe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zh-CN" altLang="en-US" sz="1600" b="1">
                          <a:latin typeface="+mn-ea"/>
                        </a:rPr>
                        <a:t>标题文本预设</a:t>
                      </a:r>
                    </a:p>
                  </p:txBody>
                </p:sp>
              </p:grpSp>
            </p:grpSp>
            <p:cxnSp>
              <p:nvCxnSpPr>
                <p:cNvPr id="17" name="Straight Connector 34"/>
                <p:cNvCxnSpPr/>
                <p:nvPr/>
              </p:nvCxnSpPr>
              <p:spPr>
                <a:xfrm>
                  <a:off x="8472264" y="2924944"/>
                  <a:ext cx="2448272" cy="0"/>
                </a:xfrm>
                <a:prstGeom prst="line">
                  <a:avLst/>
                </a:prstGeom>
                <a:ln>
                  <a:solidFill>
                    <a:srgbClr val="D200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ïṥlîḑe"/>
              <p:cNvGrpSpPr/>
              <p:nvPr/>
            </p:nvGrpSpPr>
            <p:grpSpPr>
              <a:xfrm>
                <a:off x="1307468" y="2624665"/>
                <a:ext cx="2713719" cy="2139516"/>
                <a:chOff x="1307468" y="1697288"/>
                <a:chExt cx="2713719" cy="2139516"/>
              </a:xfrm>
            </p:grpSpPr>
            <p:grpSp>
              <p:nvGrpSpPr>
                <p:cNvPr id="8" name="iṧľîde"/>
                <p:cNvGrpSpPr/>
                <p:nvPr/>
              </p:nvGrpSpPr>
              <p:grpSpPr>
                <a:xfrm>
                  <a:off x="1410010" y="1697288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0" name="îš1ide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4" name="íṩľïḓê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000" b="1">
                          <a:latin typeface="+mn-ea"/>
                        </a:rPr>
                        <a:t>此部分内容作为文字排版占位显示</a:t>
                      </a:r>
                      <a:br>
                        <a:rPr lang="zh-CN" altLang="en-US" sz="1000" b="1">
                          <a:latin typeface="+mn-ea"/>
                        </a:rPr>
                      </a:br>
                      <a:r>
                        <a:rPr lang="zh-CN" altLang="en-US" sz="1000" b="1">
                          <a:latin typeface="+mn-ea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15" name="îṩ1ïḓè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zh-CN" altLang="en-US" sz="1600" b="1">
                          <a:latin typeface="+mn-ea"/>
                        </a:rPr>
                        <a:t>标题文本预设</a:t>
                      </a:r>
                    </a:p>
                  </p:txBody>
                </p:sp>
              </p:grpSp>
              <p:grpSp>
                <p:nvGrpSpPr>
                  <p:cNvPr id="11" name="iṧḻiḑé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2" name="îş1ïḍe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000" b="1">
                          <a:latin typeface="+mn-ea"/>
                        </a:rPr>
                        <a:t>此部分内容作为文字排版占位显示</a:t>
                      </a:r>
                      <a:br>
                        <a:rPr lang="zh-CN" altLang="en-US" sz="1000" b="1">
                          <a:latin typeface="+mn-ea"/>
                        </a:rPr>
                      </a:br>
                      <a:r>
                        <a:rPr lang="zh-CN" altLang="en-US" sz="1000" b="1">
                          <a:latin typeface="+mn-ea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13" name="isļíḍê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zh-CN" altLang="en-US" sz="1600" b="1">
                          <a:latin typeface="+mn-ea"/>
                        </a:rPr>
                        <a:t>标题文本预设</a:t>
                      </a:r>
                    </a:p>
                  </p:txBody>
                </p:sp>
              </p:grpSp>
            </p:grpSp>
            <p:cxnSp>
              <p:nvCxnSpPr>
                <p:cNvPr id="9" name="Straight Connector 26"/>
                <p:cNvCxnSpPr/>
                <p:nvPr/>
              </p:nvCxnSpPr>
              <p:spPr>
                <a:xfrm>
                  <a:off x="1307468" y="2710116"/>
                  <a:ext cx="2448272" cy="0"/>
                </a:xfrm>
                <a:prstGeom prst="line">
                  <a:avLst/>
                </a:prstGeom>
                <a:ln>
                  <a:solidFill>
                    <a:srgbClr val="D200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 pattern="rectangle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7d0d1c4-1f7c-4f31-8933-4127faacf0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47699" y="1961627"/>
            <a:ext cx="8896603" cy="2934746"/>
            <a:chOff x="1414411" y="1984377"/>
            <a:chExt cx="9363183" cy="3088658"/>
          </a:xfrm>
        </p:grpSpPr>
        <p:sp>
          <p:nvSpPr>
            <p:cNvPr id="4" name="íṣľiḍê"/>
            <p:cNvSpPr/>
            <p:nvPr/>
          </p:nvSpPr>
          <p:spPr>
            <a:xfrm>
              <a:off x="1524000" y="2567765"/>
              <a:ext cx="1828800" cy="1828800"/>
            </a:xfrm>
            <a:prstGeom prst="arc">
              <a:avLst>
                <a:gd name="adj1" fmla="val 10763432"/>
                <a:gd name="adj2" fmla="val 0"/>
              </a:avLst>
            </a:prstGeom>
            <a:noFill/>
            <a:ln w="63500" cap="rnd">
              <a:solidFill>
                <a:srgbClr val="D20005"/>
              </a:solidFill>
              <a:headEnd type="oval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" name="ïṥliḋè"/>
            <p:cNvSpPr/>
            <p:nvPr/>
          </p:nvSpPr>
          <p:spPr>
            <a:xfrm>
              <a:off x="3352800" y="2567765"/>
              <a:ext cx="1828800" cy="1828800"/>
            </a:xfrm>
            <a:prstGeom prst="arc">
              <a:avLst>
                <a:gd name="adj1" fmla="val 10922726"/>
                <a:gd name="adj2" fmla="val 0"/>
              </a:avLst>
            </a:prstGeom>
            <a:noFill/>
            <a:ln w="63500" cap="rnd">
              <a:solidFill>
                <a:srgbClr val="D20005"/>
              </a:solidFill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" name="îsļíďe"/>
            <p:cNvSpPr/>
            <p:nvPr/>
          </p:nvSpPr>
          <p:spPr>
            <a:xfrm>
              <a:off x="5181600" y="2567765"/>
              <a:ext cx="1828800" cy="1828800"/>
            </a:xfrm>
            <a:prstGeom prst="arc">
              <a:avLst>
                <a:gd name="adj1" fmla="val 10881839"/>
                <a:gd name="adj2" fmla="val 0"/>
              </a:avLst>
            </a:prstGeom>
            <a:noFill/>
            <a:ln w="63500" cap="rnd">
              <a:solidFill>
                <a:srgbClr val="D20005"/>
              </a:solidFill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" name="ïšḻïďe"/>
            <p:cNvSpPr/>
            <p:nvPr/>
          </p:nvSpPr>
          <p:spPr>
            <a:xfrm>
              <a:off x="7010400" y="2567765"/>
              <a:ext cx="1828800" cy="1828800"/>
            </a:xfrm>
            <a:prstGeom prst="arc">
              <a:avLst>
                <a:gd name="adj1" fmla="val 10839970"/>
                <a:gd name="adj2" fmla="val 0"/>
              </a:avLst>
            </a:prstGeom>
            <a:noFill/>
            <a:ln w="63500" cap="rnd">
              <a:solidFill>
                <a:srgbClr val="D20005"/>
              </a:solidFill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8" name="ïṧḷiḑe"/>
            <p:cNvSpPr/>
            <p:nvPr/>
          </p:nvSpPr>
          <p:spPr>
            <a:xfrm>
              <a:off x="8839200" y="2567765"/>
              <a:ext cx="1828800" cy="182880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63500" cap="rnd">
              <a:solidFill>
                <a:srgbClr val="D20005"/>
              </a:solidFill>
              <a:tailEnd type="triangle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iṣḻîḋê"/>
            <p:cNvSpPr txBox="1"/>
            <p:nvPr/>
          </p:nvSpPr>
          <p:spPr>
            <a:xfrm>
              <a:off x="2089586" y="1984377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b="1" dirty="0">
                  <a:latin typeface="+mn-ea"/>
                </a:rPr>
                <a:t>201</a:t>
              </a:r>
              <a:r>
                <a:rPr lang="en-US" altLang="zh-CN" b="1" dirty="0">
                  <a:latin typeface="+mn-ea"/>
                </a:rPr>
                <a:t>X</a:t>
              </a:r>
              <a:endParaRPr lang="en-US" b="1" dirty="0">
                <a:latin typeface="+mn-ea"/>
              </a:endParaRPr>
            </a:p>
          </p:txBody>
        </p:sp>
        <p:sp>
          <p:nvSpPr>
            <p:cNvPr id="10" name="îsľîďé"/>
            <p:cNvSpPr txBox="1"/>
            <p:nvPr/>
          </p:nvSpPr>
          <p:spPr>
            <a:xfrm>
              <a:off x="3918386" y="1984377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b="1" dirty="0">
                  <a:latin typeface="+mn-ea"/>
                </a:rPr>
                <a:t>201</a:t>
              </a:r>
              <a:r>
                <a:rPr lang="en-US" altLang="zh-CN" b="1" dirty="0">
                  <a:latin typeface="+mn-ea"/>
                </a:rPr>
                <a:t>X</a:t>
              </a:r>
              <a:endParaRPr lang="en-US" b="1" dirty="0">
                <a:latin typeface="+mn-ea"/>
              </a:endParaRPr>
            </a:p>
          </p:txBody>
        </p:sp>
        <p:sp>
          <p:nvSpPr>
            <p:cNvPr id="11" name="ïṥļïḑê"/>
            <p:cNvSpPr txBox="1"/>
            <p:nvPr/>
          </p:nvSpPr>
          <p:spPr>
            <a:xfrm>
              <a:off x="5747186" y="1984377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b="1" dirty="0">
                  <a:latin typeface="+mn-ea"/>
                </a:rPr>
                <a:t>201</a:t>
              </a:r>
              <a:r>
                <a:rPr lang="en-US" altLang="zh-CN" b="1" dirty="0">
                  <a:latin typeface="+mn-ea"/>
                </a:rPr>
                <a:t>X</a:t>
              </a:r>
              <a:endParaRPr lang="en-US" b="1" dirty="0">
                <a:latin typeface="+mn-ea"/>
              </a:endParaRPr>
            </a:p>
          </p:txBody>
        </p:sp>
        <p:sp>
          <p:nvSpPr>
            <p:cNvPr id="12" name="îṧḷïḍé"/>
            <p:cNvSpPr txBox="1"/>
            <p:nvPr/>
          </p:nvSpPr>
          <p:spPr>
            <a:xfrm>
              <a:off x="7575986" y="1996416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b="1" dirty="0">
                  <a:latin typeface="+mn-ea"/>
                </a:rPr>
                <a:t>201</a:t>
              </a:r>
              <a:r>
                <a:rPr lang="en-US" altLang="zh-CN" b="1" dirty="0">
                  <a:latin typeface="+mn-ea"/>
                </a:rPr>
                <a:t>X</a:t>
              </a:r>
              <a:endParaRPr lang="en-US" b="1" dirty="0">
                <a:latin typeface="+mn-ea"/>
              </a:endParaRPr>
            </a:p>
          </p:txBody>
        </p:sp>
        <p:sp>
          <p:nvSpPr>
            <p:cNvPr id="13" name="îṣļíḋé"/>
            <p:cNvSpPr txBox="1"/>
            <p:nvPr/>
          </p:nvSpPr>
          <p:spPr>
            <a:xfrm>
              <a:off x="9404786" y="1996416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b="1" dirty="0">
                  <a:latin typeface="+mn-ea"/>
                </a:rPr>
                <a:t>201</a:t>
              </a:r>
              <a:r>
                <a:rPr lang="en-US" altLang="zh-CN" b="1" dirty="0">
                  <a:latin typeface="+mn-ea"/>
                </a:rPr>
                <a:t>X</a:t>
              </a:r>
              <a:endParaRPr lang="en-US" b="1" dirty="0">
                <a:latin typeface="+mn-ea"/>
              </a:endParaRPr>
            </a:p>
          </p:txBody>
        </p:sp>
        <p:sp>
          <p:nvSpPr>
            <p:cNvPr id="14" name="ïŝḻidé"/>
            <p:cNvSpPr/>
            <p:nvPr/>
          </p:nvSpPr>
          <p:spPr>
            <a:xfrm>
              <a:off x="1981200" y="2971800"/>
              <a:ext cx="914400" cy="914400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íṧḻîḑê"/>
            <p:cNvSpPr/>
            <p:nvPr/>
          </p:nvSpPr>
          <p:spPr>
            <a:xfrm>
              <a:off x="2298734" y="330137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6" y="8255"/>
                  </a:moveTo>
                  <a:lnTo>
                    <a:pt x="12837" y="10800"/>
                  </a:lnTo>
                  <a:lnTo>
                    <a:pt x="8836" y="13345"/>
                  </a:lnTo>
                  <a:cubicBezTo>
                    <a:pt x="8836" y="13345"/>
                    <a:pt x="8836" y="8255"/>
                    <a:pt x="8836" y="8255"/>
                  </a:cubicBezTo>
                  <a:close/>
                  <a:moveTo>
                    <a:pt x="8345" y="14727"/>
                  </a:moveTo>
                  <a:cubicBezTo>
                    <a:pt x="8461" y="14727"/>
                    <a:pt x="8564" y="14681"/>
                    <a:pt x="8647" y="14614"/>
                  </a:cubicBezTo>
                  <a:lnTo>
                    <a:pt x="8652" y="14620"/>
                  </a:lnTo>
                  <a:lnTo>
                    <a:pt x="14052" y="11184"/>
                  </a:lnTo>
                  <a:lnTo>
                    <a:pt x="14047" y="11178"/>
                  </a:lnTo>
                  <a:cubicBezTo>
                    <a:pt x="14160" y="11088"/>
                    <a:pt x="14236" y="10955"/>
                    <a:pt x="14236" y="10800"/>
                  </a:cubicBezTo>
                  <a:cubicBezTo>
                    <a:pt x="14236" y="10645"/>
                    <a:pt x="14160" y="10512"/>
                    <a:pt x="14047" y="10422"/>
                  </a:cubicBezTo>
                  <a:lnTo>
                    <a:pt x="14052" y="10417"/>
                  </a:lnTo>
                  <a:lnTo>
                    <a:pt x="8652" y="6980"/>
                  </a:lnTo>
                  <a:lnTo>
                    <a:pt x="8647" y="6986"/>
                  </a:lnTo>
                  <a:cubicBezTo>
                    <a:pt x="8564" y="6919"/>
                    <a:pt x="8461" y="6873"/>
                    <a:pt x="8345" y="6873"/>
                  </a:cubicBezTo>
                  <a:cubicBezTo>
                    <a:pt x="8074" y="6873"/>
                    <a:pt x="7855" y="7093"/>
                    <a:pt x="7855" y="7364"/>
                  </a:cubicBezTo>
                  <a:lnTo>
                    <a:pt x="7855" y="14236"/>
                  </a:lnTo>
                  <a:cubicBezTo>
                    <a:pt x="7855" y="14507"/>
                    <a:pt x="8074" y="14727"/>
                    <a:pt x="8345" y="14727"/>
                  </a:cubicBezTo>
                  <a:moveTo>
                    <a:pt x="19636" y="18655"/>
                  </a:moveTo>
                  <a:lnTo>
                    <a:pt x="18655" y="18655"/>
                  </a:lnTo>
                  <a:lnTo>
                    <a:pt x="18655" y="19636"/>
                  </a:lnTo>
                  <a:lnTo>
                    <a:pt x="19636" y="19636"/>
                  </a:lnTo>
                  <a:cubicBezTo>
                    <a:pt x="19636" y="19636"/>
                    <a:pt x="19636" y="18655"/>
                    <a:pt x="19636" y="18655"/>
                  </a:cubicBezTo>
                  <a:close/>
                  <a:moveTo>
                    <a:pt x="19636" y="14727"/>
                  </a:moveTo>
                  <a:lnTo>
                    <a:pt x="18655" y="14727"/>
                  </a:lnTo>
                  <a:lnTo>
                    <a:pt x="18655" y="15709"/>
                  </a:lnTo>
                  <a:lnTo>
                    <a:pt x="19636" y="15709"/>
                  </a:lnTo>
                  <a:cubicBezTo>
                    <a:pt x="19636" y="15709"/>
                    <a:pt x="19636" y="14727"/>
                    <a:pt x="19636" y="14727"/>
                  </a:cubicBezTo>
                  <a:close/>
                  <a:moveTo>
                    <a:pt x="19636" y="12764"/>
                  </a:moveTo>
                  <a:lnTo>
                    <a:pt x="18655" y="12764"/>
                  </a:lnTo>
                  <a:lnTo>
                    <a:pt x="18655" y="13745"/>
                  </a:lnTo>
                  <a:lnTo>
                    <a:pt x="19636" y="13745"/>
                  </a:lnTo>
                  <a:cubicBezTo>
                    <a:pt x="19636" y="13745"/>
                    <a:pt x="19636" y="12764"/>
                    <a:pt x="19636" y="12764"/>
                  </a:cubicBezTo>
                  <a:close/>
                  <a:moveTo>
                    <a:pt x="19636" y="16691"/>
                  </a:moveTo>
                  <a:lnTo>
                    <a:pt x="18655" y="16691"/>
                  </a:lnTo>
                  <a:lnTo>
                    <a:pt x="18655" y="17673"/>
                  </a:lnTo>
                  <a:lnTo>
                    <a:pt x="19636" y="17673"/>
                  </a:lnTo>
                  <a:cubicBezTo>
                    <a:pt x="19636" y="17673"/>
                    <a:pt x="19636" y="16691"/>
                    <a:pt x="19636" y="16691"/>
                  </a:cubicBezTo>
                  <a:close/>
                  <a:moveTo>
                    <a:pt x="18655" y="2945"/>
                  </a:moveTo>
                  <a:lnTo>
                    <a:pt x="19636" y="2945"/>
                  </a:lnTo>
                  <a:lnTo>
                    <a:pt x="19636" y="1964"/>
                  </a:lnTo>
                  <a:lnTo>
                    <a:pt x="18655" y="1964"/>
                  </a:lnTo>
                  <a:cubicBezTo>
                    <a:pt x="18655" y="1964"/>
                    <a:pt x="18655" y="2945"/>
                    <a:pt x="18655" y="2945"/>
                  </a:cubicBezTo>
                  <a:close/>
                  <a:moveTo>
                    <a:pt x="20618" y="10309"/>
                  </a:moveTo>
                  <a:lnTo>
                    <a:pt x="17673" y="10309"/>
                  </a:ln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0309"/>
                    <a:pt x="20618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lnTo>
                    <a:pt x="17673" y="11291"/>
                  </a:lnTo>
                  <a:lnTo>
                    <a:pt x="20618" y="11291"/>
                  </a:lnTo>
                  <a:cubicBezTo>
                    <a:pt x="20618" y="11291"/>
                    <a:pt x="20618" y="19636"/>
                    <a:pt x="20618" y="19636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982"/>
                  </a:lnTo>
                  <a:lnTo>
                    <a:pt x="16691" y="982"/>
                  </a:lnTo>
                  <a:cubicBezTo>
                    <a:pt x="16691" y="982"/>
                    <a:pt x="16691" y="20618"/>
                    <a:pt x="16691" y="20618"/>
                  </a:cubicBezTo>
                  <a:close/>
                  <a:moveTo>
                    <a:pt x="3927" y="10309"/>
                  </a:moveTo>
                  <a:lnTo>
                    <a:pt x="982" y="10309"/>
                  </a:ln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3927" y="982"/>
                  </a:lnTo>
                  <a:cubicBezTo>
                    <a:pt x="3927" y="982"/>
                    <a:pt x="3927" y="10309"/>
                    <a:pt x="3927" y="10309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3927" y="11291"/>
                  </a:lnTo>
                  <a:cubicBezTo>
                    <a:pt x="3927" y="11291"/>
                    <a:pt x="3927" y="20618"/>
                    <a:pt x="3927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8655" y="8836"/>
                  </a:moveTo>
                  <a:lnTo>
                    <a:pt x="19636" y="8836"/>
                  </a:lnTo>
                  <a:lnTo>
                    <a:pt x="19636" y="7855"/>
                  </a:lnTo>
                  <a:lnTo>
                    <a:pt x="18655" y="7855"/>
                  </a:lnTo>
                  <a:cubicBezTo>
                    <a:pt x="18655" y="7855"/>
                    <a:pt x="18655" y="8836"/>
                    <a:pt x="18655" y="8836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1964" y="2945"/>
                  </a:moveTo>
                  <a:lnTo>
                    <a:pt x="2945" y="2945"/>
                  </a:lnTo>
                  <a:lnTo>
                    <a:pt x="2945" y="1964"/>
                  </a:lnTo>
                  <a:lnTo>
                    <a:pt x="1964" y="1964"/>
                  </a:lnTo>
                  <a:cubicBezTo>
                    <a:pt x="1964" y="1964"/>
                    <a:pt x="1964" y="2945"/>
                    <a:pt x="1964" y="2945"/>
                  </a:cubicBezTo>
                  <a:close/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2945" y="12764"/>
                  </a:moveTo>
                  <a:lnTo>
                    <a:pt x="1964" y="12764"/>
                  </a:lnTo>
                  <a:lnTo>
                    <a:pt x="1964" y="13745"/>
                  </a:lnTo>
                  <a:lnTo>
                    <a:pt x="2945" y="13745"/>
                  </a:lnTo>
                  <a:cubicBezTo>
                    <a:pt x="2945" y="13745"/>
                    <a:pt x="2945" y="12764"/>
                    <a:pt x="2945" y="12764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1964" y="4909"/>
                  </a:moveTo>
                  <a:lnTo>
                    <a:pt x="2945" y="4909"/>
                  </a:lnTo>
                  <a:lnTo>
                    <a:pt x="2945" y="3927"/>
                  </a:lnTo>
                  <a:lnTo>
                    <a:pt x="1964" y="3927"/>
                  </a:lnTo>
                  <a:cubicBezTo>
                    <a:pt x="1964" y="3927"/>
                    <a:pt x="1964" y="4909"/>
                    <a:pt x="1964" y="49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6" name="ïś1íďè"/>
            <p:cNvSpPr/>
            <p:nvPr/>
          </p:nvSpPr>
          <p:spPr>
            <a:xfrm>
              <a:off x="3810000" y="2971800"/>
              <a:ext cx="914400" cy="914400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7" name="íş1ïḑê"/>
            <p:cNvSpPr/>
            <p:nvPr/>
          </p:nvSpPr>
          <p:spPr>
            <a:xfrm>
              <a:off x="4127466" y="3301375"/>
              <a:ext cx="279328" cy="22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8" name="í$lídé"/>
            <p:cNvSpPr/>
            <p:nvPr/>
          </p:nvSpPr>
          <p:spPr>
            <a:xfrm>
              <a:off x="5638800" y="2971800"/>
              <a:ext cx="914400" cy="914400"/>
            </a:xfrm>
            <a:prstGeom prst="ellipse">
              <a:avLst/>
            </a:prstGeom>
            <a:solidFill>
              <a:schemeClr val="accent3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9" name="íśḻîḑe"/>
            <p:cNvSpPr/>
            <p:nvPr/>
          </p:nvSpPr>
          <p:spPr>
            <a:xfrm>
              <a:off x="5961737" y="3307124"/>
              <a:ext cx="279328" cy="27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0" name="îšľiḍê"/>
            <p:cNvSpPr/>
            <p:nvPr/>
          </p:nvSpPr>
          <p:spPr>
            <a:xfrm>
              <a:off x="7467600" y="2971800"/>
              <a:ext cx="914400" cy="914400"/>
            </a:xfrm>
            <a:prstGeom prst="ellipse">
              <a:avLst/>
            </a:prstGeom>
            <a:solidFill>
              <a:schemeClr val="accent4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1" name="iṧlïde"/>
            <p:cNvSpPr/>
            <p:nvPr/>
          </p:nvSpPr>
          <p:spPr>
            <a:xfrm>
              <a:off x="7797873" y="3274125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2" name="îśḷiďè"/>
            <p:cNvSpPr/>
            <p:nvPr/>
          </p:nvSpPr>
          <p:spPr>
            <a:xfrm>
              <a:off x="9296400" y="2971800"/>
              <a:ext cx="914400" cy="914400"/>
            </a:xfrm>
            <a:prstGeom prst="ellipse">
              <a:avLst/>
            </a:prstGeom>
            <a:solidFill>
              <a:schemeClr val="accent5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3" name="îsliḓê"/>
            <p:cNvSpPr/>
            <p:nvPr/>
          </p:nvSpPr>
          <p:spPr>
            <a:xfrm>
              <a:off x="9613936" y="330137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grpSp>
          <p:nvGrpSpPr>
            <p:cNvPr id="24" name="ïṩḻidê"/>
            <p:cNvGrpSpPr/>
            <p:nvPr/>
          </p:nvGrpSpPr>
          <p:grpSpPr>
            <a:xfrm>
              <a:off x="1414411" y="4215775"/>
              <a:ext cx="9363183" cy="857260"/>
              <a:chOff x="1446648" y="2161845"/>
              <a:chExt cx="11660559" cy="857260"/>
            </a:xfrm>
          </p:grpSpPr>
          <p:grpSp>
            <p:nvGrpSpPr>
              <p:cNvPr id="25" name="ïṣļiḋe"/>
              <p:cNvGrpSpPr/>
              <p:nvPr/>
            </p:nvGrpSpPr>
            <p:grpSpPr>
              <a:xfrm>
                <a:off x="1446648" y="2161845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8" name="ísḷíḍè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39" name="iSḷïḑe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 b="1" dirty="0">
                      <a:latin typeface="+mn-ea"/>
                    </a:rPr>
                    <a:t>此部分内容作为文字排版占位</a:t>
                  </a:r>
                  <a:br>
                    <a:rPr lang="zh-CN" altLang="en-US" sz="1000" b="1" dirty="0">
                      <a:latin typeface="+mn-ea"/>
                    </a:rPr>
                  </a:br>
                  <a:r>
                    <a:rPr lang="zh-CN" altLang="en-US" sz="1000" b="1" dirty="0">
                      <a:latin typeface="+mn-ea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6" name="íṧļíḓê"/>
              <p:cNvGrpSpPr/>
              <p:nvPr/>
            </p:nvGrpSpPr>
            <p:grpSpPr>
              <a:xfrm>
                <a:off x="3808502" y="2161845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6" name="iṡľíḓê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37" name="îṩliḑé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 b="1" dirty="0">
                      <a:latin typeface="+mn-ea"/>
                    </a:rPr>
                    <a:t>此部分内容作为文字排版占位</a:t>
                  </a:r>
                  <a:br>
                    <a:rPr lang="zh-CN" altLang="en-US" sz="1000" b="1" dirty="0">
                      <a:latin typeface="+mn-ea"/>
                    </a:rPr>
                  </a:br>
                  <a:r>
                    <a:rPr lang="zh-CN" altLang="en-US" sz="1000" b="1" dirty="0">
                      <a:latin typeface="+mn-ea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7" name="i$ḷïḓe"/>
              <p:cNvGrpSpPr/>
              <p:nvPr/>
            </p:nvGrpSpPr>
            <p:grpSpPr>
              <a:xfrm>
                <a:off x="6170356" y="2161845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4" name="ïSľîḋè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35" name="ïŝlíḓè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 b="1" dirty="0">
                      <a:latin typeface="+mn-ea"/>
                    </a:rPr>
                    <a:t>此部分内容作为文字排版占位</a:t>
                  </a:r>
                  <a:br>
                    <a:rPr lang="zh-CN" altLang="en-US" sz="1000" b="1" dirty="0">
                      <a:latin typeface="+mn-ea"/>
                    </a:rPr>
                  </a:br>
                  <a:r>
                    <a:rPr lang="zh-CN" altLang="en-US" sz="1000" b="1" dirty="0">
                      <a:latin typeface="+mn-ea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8" name="iṩľiḓé"/>
              <p:cNvGrpSpPr/>
              <p:nvPr/>
            </p:nvGrpSpPr>
            <p:grpSpPr>
              <a:xfrm>
                <a:off x="8532210" y="2161845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2" name="iŝlïďê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33" name="íŝḷîḋé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 b="1" dirty="0">
                      <a:latin typeface="+mn-ea"/>
                    </a:rPr>
                    <a:t>此部分内容作为文字排版占位</a:t>
                  </a:r>
                  <a:br>
                    <a:rPr lang="zh-CN" altLang="en-US" sz="1000" b="1" dirty="0">
                      <a:latin typeface="+mn-ea"/>
                    </a:rPr>
                  </a:br>
                  <a:r>
                    <a:rPr lang="zh-CN" altLang="en-US" sz="1000" b="1" dirty="0">
                      <a:latin typeface="+mn-ea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9" name="ïSlïdè"/>
              <p:cNvGrpSpPr/>
              <p:nvPr/>
            </p:nvGrpSpPr>
            <p:grpSpPr>
              <a:xfrm>
                <a:off x="10894064" y="2161845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0" name="ï$ľíḋe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31" name="îsľiḍè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 b="1" dirty="0">
                      <a:latin typeface="+mn-ea"/>
                    </a:rPr>
                    <a:t>此部分内容作为文字排版占位</a:t>
                  </a:r>
                  <a:br>
                    <a:rPr lang="zh-CN" altLang="en-US" sz="1000" b="1" dirty="0">
                      <a:latin typeface="+mn-ea"/>
                    </a:rPr>
                  </a:br>
                  <a:r>
                    <a:rPr lang="zh-CN" altLang="en-US" sz="1000" b="1" dirty="0">
                      <a:latin typeface="+mn-ea"/>
                    </a:rPr>
                    <a:t>（建议使用主题字体）</a:t>
                  </a:r>
                </a:p>
              </p:txBody>
            </p:sp>
          </p:grp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6" y="4873636"/>
            <a:ext cx="1909705" cy="1574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 pattern="rectangle" dir="out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3937ef2-5c5c-4f86-8c11-ff86127d4fc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93950" y="1412411"/>
            <a:ext cx="7404100" cy="4033178"/>
            <a:chOff x="1524898" y="1123950"/>
            <a:chExt cx="9142205" cy="4979963"/>
          </a:xfrm>
        </p:grpSpPr>
        <p:sp>
          <p:nvSpPr>
            <p:cNvPr id="4" name="iŝḻîďè"/>
            <p:cNvSpPr/>
            <p:nvPr/>
          </p:nvSpPr>
          <p:spPr>
            <a:xfrm rot="16200000" flipV="1">
              <a:off x="1524898" y="1123950"/>
              <a:ext cx="2472205" cy="2472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" name="isļîďê"/>
            <p:cNvSpPr/>
            <p:nvPr/>
          </p:nvSpPr>
          <p:spPr>
            <a:xfrm rot="5400000" flipH="1" flipV="1">
              <a:off x="8194898" y="1123950"/>
              <a:ext cx="2472205" cy="24722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" name="íŝḻîḍè"/>
            <p:cNvSpPr/>
            <p:nvPr/>
          </p:nvSpPr>
          <p:spPr>
            <a:xfrm rot="5400000">
              <a:off x="1524898" y="3631708"/>
              <a:ext cx="2472205" cy="24722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" name="îṣ1îḋé"/>
            <p:cNvSpPr/>
            <p:nvPr/>
          </p:nvSpPr>
          <p:spPr>
            <a:xfrm rot="16200000" flipH="1">
              <a:off x="8194898" y="3631708"/>
              <a:ext cx="2472205" cy="24722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b="1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8" name="îş1íďê"/>
            <p:cNvGrpSpPr/>
            <p:nvPr/>
          </p:nvGrpSpPr>
          <p:grpSpPr>
            <a:xfrm>
              <a:off x="4466968" y="1988992"/>
              <a:ext cx="3289810" cy="641310"/>
              <a:chOff x="4466968" y="1988992"/>
              <a:chExt cx="3289810" cy="641310"/>
            </a:xfrm>
          </p:grpSpPr>
          <p:sp>
            <p:nvSpPr>
              <p:cNvPr id="18" name="ïşļiḋê"/>
              <p:cNvSpPr txBox="1"/>
              <p:nvPr/>
            </p:nvSpPr>
            <p:spPr>
              <a:xfrm>
                <a:off x="4466968" y="2276872"/>
                <a:ext cx="3289810" cy="35343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200" b="1">
                    <a:latin typeface="+mn-ea"/>
                  </a:rPr>
                  <a:t>此部分内容作为文字排版占位显示</a:t>
                </a:r>
                <a:br>
                  <a:rPr lang="zh-CN" altLang="en-US" sz="1200" b="1">
                    <a:latin typeface="+mn-ea"/>
                  </a:rPr>
                </a:br>
                <a:r>
                  <a:rPr lang="zh-CN" altLang="en-US" sz="1200" b="1"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19" name="iSḷiḋè"/>
              <p:cNvSpPr/>
              <p:nvPr/>
            </p:nvSpPr>
            <p:spPr>
              <a:xfrm>
                <a:off x="5557875" y="1988992"/>
                <a:ext cx="1107996" cy="276999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zh-CN" altLang="en-US" sz="1200" b="1"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9" name="ïśļiḓé"/>
            <p:cNvGrpSpPr/>
            <p:nvPr/>
          </p:nvGrpSpPr>
          <p:grpSpPr>
            <a:xfrm>
              <a:off x="4466968" y="4496751"/>
              <a:ext cx="3289810" cy="641310"/>
              <a:chOff x="4466968" y="4496751"/>
              <a:chExt cx="3289810" cy="641310"/>
            </a:xfrm>
          </p:grpSpPr>
          <p:sp>
            <p:nvSpPr>
              <p:cNvPr id="16" name="íṡḻîḓé"/>
              <p:cNvSpPr txBox="1"/>
              <p:nvPr/>
            </p:nvSpPr>
            <p:spPr>
              <a:xfrm>
                <a:off x="4466968" y="4784631"/>
                <a:ext cx="3289810" cy="35343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200" b="1">
                    <a:latin typeface="+mn-ea"/>
                  </a:rPr>
                  <a:t>此部分内容作为文字排版占位显示</a:t>
                </a:r>
                <a:br>
                  <a:rPr lang="zh-CN" altLang="en-US" sz="1200" b="1">
                    <a:latin typeface="+mn-ea"/>
                  </a:rPr>
                </a:br>
                <a:r>
                  <a:rPr lang="zh-CN" altLang="en-US" sz="1200" b="1"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17" name="ïś1îḑé"/>
              <p:cNvSpPr/>
              <p:nvPr/>
            </p:nvSpPr>
            <p:spPr>
              <a:xfrm>
                <a:off x="5557875" y="4496751"/>
                <a:ext cx="1107996" cy="276999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zh-CN" altLang="en-US" sz="1200" b="1" dirty="0">
                    <a:latin typeface="+mn-ea"/>
                  </a:rPr>
                  <a:t>标题文本预设</a:t>
                </a:r>
              </a:p>
            </p:txBody>
          </p:sp>
        </p:grpSp>
        <p:sp>
          <p:nvSpPr>
            <p:cNvPr id="10" name="îSľídè"/>
            <p:cNvSpPr/>
            <p:nvPr/>
          </p:nvSpPr>
          <p:spPr>
            <a:xfrm>
              <a:off x="5540485" y="3042629"/>
              <a:ext cx="1142776" cy="11427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iṩľiḓê"/>
            <p:cNvSpPr/>
            <p:nvPr/>
          </p:nvSpPr>
          <p:spPr bwMode="auto">
            <a:xfrm>
              <a:off x="5791978" y="3365211"/>
              <a:ext cx="639790" cy="49761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200" b="1">
                <a:latin typeface="+mn-ea"/>
              </a:endParaRPr>
            </a:p>
          </p:txBody>
        </p:sp>
        <p:sp>
          <p:nvSpPr>
            <p:cNvPr id="12" name="îSḷîḍê"/>
            <p:cNvSpPr/>
            <p:nvPr/>
          </p:nvSpPr>
          <p:spPr>
            <a:xfrm>
              <a:off x="1604253" y="1203304"/>
              <a:ext cx="2313491" cy="2313491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ísľíde"/>
            <p:cNvSpPr/>
            <p:nvPr/>
          </p:nvSpPr>
          <p:spPr>
            <a:xfrm>
              <a:off x="1604253" y="3711065"/>
              <a:ext cx="2313491" cy="2313491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4" name="í$ḻíḓe"/>
            <p:cNvSpPr/>
            <p:nvPr/>
          </p:nvSpPr>
          <p:spPr>
            <a:xfrm>
              <a:off x="8274254" y="1203304"/>
              <a:ext cx="2313490" cy="2313491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î$ľïḋè"/>
            <p:cNvSpPr/>
            <p:nvPr/>
          </p:nvSpPr>
          <p:spPr>
            <a:xfrm>
              <a:off x="8274254" y="3711065"/>
              <a:ext cx="2313490" cy="2313491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b="1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6" y="4873636"/>
            <a:ext cx="1909705" cy="1574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">
        <p14:prism dir="u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  <p:grpSp>
        <p:nvGrpSpPr>
          <p:cNvPr id="3" name="1860f53a-5c49-4e2c-bc37-45a7c27044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31999" y="1954363"/>
            <a:ext cx="10128002" cy="3708931"/>
            <a:chOff x="229648" y="1747586"/>
            <a:chExt cx="11732704" cy="4296582"/>
          </a:xfrm>
        </p:grpSpPr>
        <p:sp>
          <p:nvSpPr>
            <p:cNvPr id="4" name="ïśḷíḋé"/>
            <p:cNvSpPr/>
            <p:nvPr/>
          </p:nvSpPr>
          <p:spPr bwMode="auto">
            <a:xfrm>
              <a:off x="229648" y="2087052"/>
              <a:ext cx="2587002" cy="48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b="1">
                  <a:latin typeface="+mn-ea"/>
                </a:rPr>
                <a:t>此部分内容作为文字排版占位显示</a:t>
              </a:r>
              <a:br>
                <a:rPr lang="zh-CN" altLang="en-US" sz="1000" b="1">
                  <a:latin typeface="+mn-ea"/>
                </a:rPr>
              </a:br>
              <a:r>
                <a:rPr lang="zh-CN" altLang="en-US" sz="1000" b="1">
                  <a:latin typeface="+mn-ea"/>
                </a:rPr>
                <a:t> （建议使用主题字体）</a:t>
              </a:r>
              <a:endParaRPr lang="zh-CN" altLang="en-US" sz="1000" b="1" dirty="0">
                <a:latin typeface="+mn-ea"/>
              </a:endParaRPr>
            </a:p>
          </p:txBody>
        </p:sp>
        <p:sp>
          <p:nvSpPr>
            <p:cNvPr id="5" name="i$ḻíďê"/>
            <p:cNvSpPr txBox="1"/>
            <p:nvPr/>
          </p:nvSpPr>
          <p:spPr bwMode="auto">
            <a:xfrm>
              <a:off x="229648" y="1747586"/>
              <a:ext cx="2587002" cy="3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800" b="1">
                  <a:latin typeface="+mn-ea"/>
                </a:rPr>
                <a:t>标题文本预设</a:t>
              </a:r>
              <a:endParaRPr lang="zh-CN" altLang="en-US" sz="1800" b="1" dirty="0">
                <a:latin typeface="+mn-ea"/>
              </a:endParaRPr>
            </a:p>
          </p:txBody>
        </p:sp>
        <p:sp>
          <p:nvSpPr>
            <p:cNvPr id="6" name="íṧḷíḑé"/>
            <p:cNvSpPr/>
            <p:nvPr/>
          </p:nvSpPr>
          <p:spPr bwMode="auto">
            <a:xfrm>
              <a:off x="229648" y="3974569"/>
              <a:ext cx="2587002" cy="48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b="1">
                  <a:latin typeface="+mn-ea"/>
                </a:rPr>
                <a:t>此部分内容作为文字排版占位显示</a:t>
              </a:r>
              <a:br>
                <a:rPr lang="zh-CN" altLang="en-US" sz="1000" b="1">
                  <a:latin typeface="+mn-ea"/>
                </a:rPr>
              </a:br>
              <a:r>
                <a:rPr lang="zh-CN" altLang="en-US" sz="1000" b="1">
                  <a:latin typeface="+mn-ea"/>
                </a:rPr>
                <a:t> （建议使用主题字体）</a:t>
              </a:r>
              <a:endParaRPr lang="zh-CN" altLang="en-US" sz="1000" b="1" dirty="0">
                <a:latin typeface="+mn-ea"/>
              </a:endParaRPr>
            </a:p>
          </p:txBody>
        </p:sp>
        <p:sp>
          <p:nvSpPr>
            <p:cNvPr id="7" name="íṧḷîdé"/>
            <p:cNvSpPr txBox="1"/>
            <p:nvPr/>
          </p:nvSpPr>
          <p:spPr bwMode="auto">
            <a:xfrm>
              <a:off x="229648" y="3635103"/>
              <a:ext cx="2587002" cy="3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800" b="1">
                  <a:latin typeface="+mn-ea"/>
                </a:rPr>
                <a:t>标题文本预设</a:t>
              </a:r>
              <a:endParaRPr lang="zh-CN" altLang="en-US" sz="1800" b="1" dirty="0">
                <a:latin typeface="+mn-ea"/>
              </a:endParaRPr>
            </a:p>
          </p:txBody>
        </p:sp>
        <p:sp>
          <p:nvSpPr>
            <p:cNvPr id="8" name="îš1îḑê"/>
            <p:cNvSpPr/>
            <p:nvPr/>
          </p:nvSpPr>
          <p:spPr bwMode="auto">
            <a:xfrm>
              <a:off x="9375350" y="2087052"/>
              <a:ext cx="2587002" cy="48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b="1" dirty="0">
                  <a:latin typeface="+mn-ea"/>
                </a:rPr>
                <a:t>此部分内容作为文字排版占位显示</a:t>
              </a:r>
              <a:br>
                <a:rPr lang="zh-CN" altLang="en-US" sz="1000" b="1" dirty="0">
                  <a:latin typeface="+mn-ea"/>
                </a:rPr>
              </a:br>
              <a:r>
                <a:rPr lang="zh-CN" altLang="en-US" sz="1000" b="1" dirty="0">
                  <a:latin typeface="+mn-ea"/>
                </a:rPr>
                <a:t> （建议使用主题字体）</a:t>
              </a:r>
            </a:p>
          </p:txBody>
        </p:sp>
        <p:sp>
          <p:nvSpPr>
            <p:cNvPr id="9" name="íśľiḑè"/>
            <p:cNvSpPr txBox="1"/>
            <p:nvPr/>
          </p:nvSpPr>
          <p:spPr bwMode="auto">
            <a:xfrm>
              <a:off x="9375350" y="1747586"/>
              <a:ext cx="2587002" cy="3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+mn-ea"/>
                </a:rPr>
                <a:t>标题文本预设</a:t>
              </a:r>
            </a:p>
          </p:txBody>
        </p:sp>
        <p:sp>
          <p:nvSpPr>
            <p:cNvPr id="10" name="iś1ïḓe"/>
            <p:cNvSpPr/>
            <p:nvPr/>
          </p:nvSpPr>
          <p:spPr bwMode="auto">
            <a:xfrm>
              <a:off x="9375350" y="3974569"/>
              <a:ext cx="2587002" cy="48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b="1">
                  <a:latin typeface="+mn-ea"/>
                </a:rPr>
                <a:t>此部分内容作为文字排版占位显示</a:t>
              </a:r>
              <a:br>
                <a:rPr lang="zh-CN" altLang="en-US" sz="1000" b="1">
                  <a:latin typeface="+mn-ea"/>
                </a:rPr>
              </a:br>
              <a:r>
                <a:rPr lang="zh-CN" altLang="en-US" sz="1000" b="1">
                  <a:latin typeface="+mn-ea"/>
                </a:rPr>
                <a:t> （建议使用主题字体）</a:t>
              </a:r>
              <a:endParaRPr lang="zh-CN" altLang="en-US" sz="1000" b="1" dirty="0">
                <a:latin typeface="+mn-ea"/>
              </a:endParaRPr>
            </a:p>
          </p:txBody>
        </p:sp>
        <p:sp>
          <p:nvSpPr>
            <p:cNvPr id="11" name="íś1ide"/>
            <p:cNvSpPr txBox="1"/>
            <p:nvPr/>
          </p:nvSpPr>
          <p:spPr bwMode="auto">
            <a:xfrm>
              <a:off x="9375350" y="3635103"/>
              <a:ext cx="2587002" cy="3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800" b="1">
                  <a:latin typeface="+mn-ea"/>
                </a:rPr>
                <a:t>标题文本预设</a:t>
              </a:r>
              <a:endParaRPr lang="zh-CN" altLang="en-US" sz="1800" b="1" dirty="0">
                <a:latin typeface="+mn-ea"/>
              </a:endParaRPr>
            </a:p>
          </p:txBody>
        </p:sp>
        <p:cxnSp>
          <p:nvCxnSpPr>
            <p:cNvPr id="12" name="直接连接符 11"/>
            <p:cNvCxnSpPr>
              <a:stCxn id="24" idx="2"/>
            </p:cNvCxnSpPr>
            <p:nvPr/>
          </p:nvCxnSpPr>
          <p:spPr>
            <a:xfrm flipH="1" flipV="1">
              <a:off x="2965953" y="2132856"/>
              <a:ext cx="1620526" cy="28192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30" idx="6"/>
            </p:cNvCxnSpPr>
            <p:nvPr/>
          </p:nvCxnSpPr>
          <p:spPr>
            <a:xfrm flipV="1">
              <a:off x="7371554" y="2132857"/>
              <a:ext cx="1782486" cy="28191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26" idx="2"/>
            </p:cNvCxnSpPr>
            <p:nvPr/>
          </p:nvCxnSpPr>
          <p:spPr>
            <a:xfrm flipH="1" flipV="1">
              <a:off x="2965952" y="3974570"/>
              <a:ext cx="709740" cy="8222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28" idx="6"/>
            </p:cNvCxnSpPr>
            <p:nvPr/>
          </p:nvCxnSpPr>
          <p:spPr>
            <a:xfrm>
              <a:off x="8310565" y="3982792"/>
              <a:ext cx="915483" cy="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ṥļiḑe"/>
            <p:cNvSpPr/>
            <p:nvPr/>
          </p:nvSpPr>
          <p:spPr bwMode="auto">
            <a:xfrm>
              <a:off x="7129132" y="2938783"/>
              <a:ext cx="926445" cy="192934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21" y="0"/>
                </a:cxn>
                <a:cxn ang="0">
                  <a:pos x="163" y="171"/>
                </a:cxn>
                <a:cxn ang="0">
                  <a:pos x="123" y="340"/>
                </a:cxn>
                <a:cxn ang="0">
                  <a:pos x="1" y="270"/>
                </a:cxn>
                <a:cxn ang="0">
                  <a:pos x="23" y="171"/>
                </a:cxn>
                <a:cxn ang="0">
                  <a:pos x="0" y="69"/>
                </a:cxn>
              </a:cxnLst>
              <a:rect l="0" t="0" r="r" b="b"/>
              <a:pathLst>
                <a:path w="163" h="340">
                  <a:moveTo>
                    <a:pt x="0" y="69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49" y="51"/>
                    <a:pt x="163" y="108"/>
                    <a:pt x="163" y="171"/>
                  </a:cubicBezTo>
                  <a:cubicBezTo>
                    <a:pt x="163" y="233"/>
                    <a:pt x="150" y="289"/>
                    <a:pt x="123" y="340"/>
                  </a:cubicBezTo>
                  <a:cubicBezTo>
                    <a:pt x="1" y="270"/>
                    <a:pt x="1" y="270"/>
                    <a:pt x="1" y="270"/>
                  </a:cubicBezTo>
                  <a:cubicBezTo>
                    <a:pt x="16" y="240"/>
                    <a:pt x="23" y="207"/>
                    <a:pt x="23" y="171"/>
                  </a:cubicBezTo>
                  <a:cubicBezTo>
                    <a:pt x="23" y="134"/>
                    <a:pt x="15" y="100"/>
                    <a:pt x="0" y="6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lIns="0" tIns="0" rIns="0" bIns="0"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7" name="iślíḑè"/>
            <p:cNvSpPr/>
            <p:nvPr/>
          </p:nvSpPr>
          <p:spPr bwMode="auto">
            <a:xfrm>
              <a:off x="6049785" y="1847064"/>
              <a:ext cx="1708975" cy="1385171"/>
            </a:xfrm>
            <a:custGeom>
              <a:avLst/>
              <a:gdLst/>
              <a:ahLst/>
              <a:cxnLst>
                <a:cxn ang="0">
                  <a:pos x="301" y="175"/>
                </a:cxn>
                <a:cxn ang="0">
                  <a:pos x="179" y="244"/>
                </a:cxn>
                <a:cxn ang="0">
                  <a:pos x="147" y="205"/>
                </a:cxn>
                <a:cxn ang="0">
                  <a:pos x="0" y="139"/>
                </a:cxn>
                <a:cxn ang="0">
                  <a:pos x="0" y="0"/>
                </a:cxn>
                <a:cxn ang="0">
                  <a:pos x="246" y="106"/>
                </a:cxn>
                <a:cxn ang="0">
                  <a:pos x="301" y="175"/>
                </a:cxn>
              </a:cxnLst>
              <a:rect l="0" t="0" r="r" b="b"/>
              <a:pathLst>
                <a:path w="301" h="244">
                  <a:moveTo>
                    <a:pt x="301" y="175"/>
                  </a:moveTo>
                  <a:cubicBezTo>
                    <a:pt x="179" y="244"/>
                    <a:pt x="179" y="244"/>
                    <a:pt x="179" y="244"/>
                  </a:cubicBezTo>
                  <a:cubicBezTo>
                    <a:pt x="170" y="230"/>
                    <a:pt x="160" y="217"/>
                    <a:pt x="147" y="205"/>
                  </a:cubicBezTo>
                  <a:cubicBezTo>
                    <a:pt x="106" y="164"/>
                    <a:pt x="57" y="142"/>
                    <a:pt x="0" y="1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6" y="2"/>
                    <a:pt x="178" y="38"/>
                    <a:pt x="246" y="106"/>
                  </a:cubicBezTo>
                  <a:cubicBezTo>
                    <a:pt x="268" y="128"/>
                    <a:pt x="286" y="150"/>
                    <a:pt x="301" y="17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0" tIns="0" rIns="0" bIns="0"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8" name="íṥḷiḓé"/>
            <p:cNvSpPr/>
            <p:nvPr/>
          </p:nvSpPr>
          <p:spPr bwMode="auto">
            <a:xfrm>
              <a:off x="4239619" y="1844824"/>
              <a:ext cx="1675247" cy="1344695"/>
            </a:xfrm>
            <a:custGeom>
              <a:avLst/>
              <a:gdLst/>
              <a:ahLst/>
              <a:cxnLst>
                <a:cxn ang="0">
                  <a:pos x="148" y="205"/>
                </a:cxn>
                <a:cxn ang="0">
                  <a:pos x="121" y="237"/>
                </a:cxn>
                <a:cxn ang="0">
                  <a:pos x="0" y="167"/>
                </a:cxn>
                <a:cxn ang="0">
                  <a:pos x="49" y="106"/>
                </a:cxn>
                <a:cxn ang="0">
                  <a:pos x="295" y="0"/>
                </a:cxn>
                <a:cxn ang="0">
                  <a:pos x="295" y="139"/>
                </a:cxn>
                <a:cxn ang="0">
                  <a:pos x="148" y="205"/>
                </a:cxn>
              </a:cxnLst>
              <a:rect l="0" t="0" r="r" b="b"/>
              <a:pathLst>
                <a:path w="295" h="237">
                  <a:moveTo>
                    <a:pt x="148" y="205"/>
                  </a:moveTo>
                  <a:cubicBezTo>
                    <a:pt x="138" y="215"/>
                    <a:pt x="129" y="226"/>
                    <a:pt x="121" y="23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4" y="145"/>
                    <a:pt x="30" y="125"/>
                    <a:pt x="49" y="106"/>
                  </a:cubicBezTo>
                  <a:cubicBezTo>
                    <a:pt x="118" y="38"/>
                    <a:pt x="200" y="2"/>
                    <a:pt x="295" y="0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38" y="142"/>
                    <a:pt x="189" y="164"/>
                    <a:pt x="148" y="20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0" tIns="0" rIns="0" bIns="0"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9" name="íś1ídè"/>
            <p:cNvSpPr/>
            <p:nvPr/>
          </p:nvSpPr>
          <p:spPr bwMode="auto">
            <a:xfrm>
              <a:off x="3915814" y="2912923"/>
              <a:ext cx="937689" cy="1981064"/>
            </a:xfrm>
            <a:custGeom>
              <a:avLst/>
              <a:gdLst/>
              <a:ahLst/>
              <a:cxnLst>
                <a:cxn ang="0">
                  <a:pos x="165" y="70"/>
                </a:cxn>
                <a:cxn ang="0">
                  <a:pos x="139" y="176"/>
                </a:cxn>
                <a:cxn ang="0">
                  <a:pos x="164" y="280"/>
                </a:cxn>
                <a:cxn ang="0">
                  <a:pos x="42" y="349"/>
                </a:cxn>
                <a:cxn ang="0">
                  <a:pos x="0" y="176"/>
                </a:cxn>
                <a:cxn ang="0">
                  <a:pos x="44" y="0"/>
                </a:cxn>
                <a:cxn ang="0">
                  <a:pos x="165" y="70"/>
                </a:cxn>
              </a:cxnLst>
              <a:rect l="0" t="0" r="r" b="b"/>
              <a:pathLst>
                <a:path w="165" h="349">
                  <a:moveTo>
                    <a:pt x="165" y="70"/>
                  </a:moveTo>
                  <a:cubicBezTo>
                    <a:pt x="148" y="102"/>
                    <a:pt x="139" y="137"/>
                    <a:pt x="139" y="176"/>
                  </a:cubicBezTo>
                  <a:cubicBezTo>
                    <a:pt x="139" y="214"/>
                    <a:pt x="147" y="249"/>
                    <a:pt x="164" y="280"/>
                  </a:cubicBezTo>
                  <a:cubicBezTo>
                    <a:pt x="42" y="349"/>
                    <a:pt x="42" y="349"/>
                    <a:pt x="42" y="349"/>
                  </a:cubicBezTo>
                  <a:cubicBezTo>
                    <a:pt x="14" y="298"/>
                    <a:pt x="0" y="240"/>
                    <a:pt x="0" y="176"/>
                  </a:cubicBezTo>
                  <a:cubicBezTo>
                    <a:pt x="0" y="112"/>
                    <a:pt x="14" y="53"/>
                    <a:pt x="44" y="0"/>
                  </a:cubicBezTo>
                  <a:lnTo>
                    <a:pt x="165" y="7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0" tIns="0" rIns="0" bIns="0"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0" name="îŝ1îḋê"/>
            <p:cNvSpPr/>
            <p:nvPr/>
          </p:nvSpPr>
          <p:spPr>
            <a:xfrm>
              <a:off x="4821352" y="2785312"/>
              <a:ext cx="2328672" cy="2251191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1" name="íṥḻïḑê"/>
            <p:cNvSpPr/>
            <p:nvPr/>
          </p:nvSpPr>
          <p:spPr>
            <a:xfrm>
              <a:off x="5565654" y="3490873"/>
              <a:ext cx="840068" cy="840068"/>
            </a:xfrm>
            <a:prstGeom prst="ellipse">
              <a:avLst/>
            </a:prstGeom>
            <a:solidFill>
              <a:srgbClr val="D2000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2" name="iṩḷídè"/>
            <p:cNvSpPr/>
            <p:nvPr/>
          </p:nvSpPr>
          <p:spPr bwMode="auto">
            <a:xfrm>
              <a:off x="5874423" y="3676604"/>
              <a:ext cx="233788" cy="233462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rgbClr val="FEF9F9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3" name="işḷîḍe"/>
            <p:cNvSpPr txBox="1"/>
            <p:nvPr/>
          </p:nvSpPr>
          <p:spPr>
            <a:xfrm>
              <a:off x="5397270" y="3766677"/>
              <a:ext cx="1188094" cy="56426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rgbClr val="FEF9F9"/>
                  </a:solidFill>
                  <a:latin typeface="+mn-ea"/>
                </a:rPr>
                <a:t>关键词</a:t>
              </a:r>
              <a:endParaRPr lang="zh-CN" altLang="en-US" sz="1400" b="1" dirty="0">
                <a:solidFill>
                  <a:srgbClr val="FEF9F9"/>
                </a:solidFill>
                <a:latin typeface="+mn-ea"/>
              </a:endParaRPr>
            </a:p>
          </p:txBody>
        </p:sp>
        <p:sp>
          <p:nvSpPr>
            <p:cNvPr id="24" name="íśľîḓê"/>
            <p:cNvSpPr/>
            <p:nvPr/>
          </p:nvSpPr>
          <p:spPr>
            <a:xfrm>
              <a:off x="4586479" y="1869166"/>
              <a:ext cx="583764" cy="583764"/>
            </a:xfrm>
            <a:prstGeom prst="ellipse">
              <a:avLst/>
            </a:prstGeom>
            <a:solidFill>
              <a:srgbClr val="FEF9F9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5" name="iŝľíḍê"/>
            <p:cNvSpPr/>
            <p:nvPr/>
          </p:nvSpPr>
          <p:spPr bwMode="auto">
            <a:xfrm>
              <a:off x="4771123" y="2049202"/>
              <a:ext cx="214474" cy="214474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6" name="iṡ1íďe"/>
            <p:cNvSpPr/>
            <p:nvPr/>
          </p:nvSpPr>
          <p:spPr>
            <a:xfrm>
              <a:off x="3675692" y="3690910"/>
              <a:ext cx="583764" cy="583764"/>
            </a:xfrm>
            <a:prstGeom prst="ellipse">
              <a:avLst/>
            </a:prstGeom>
            <a:solidFill>
              <a:srgbClr val="FEF9F9"/>
            </a:solidFill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7" name="íṩ1îďè"/>
            <p:cNvSpPr/>
            <p:nvPr/>
          </p:nvSpPr>
          <p:spPr bwMode="auto">
            <a:xfrm>
              <a:off x="3860336" y="3875912"/>
              <a:ext cx="214474" cy="204542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8" name="ï$1îḋe"/>
            <p:cNvSpPr/>
            <p:nvPr/>
          </p:nvSpPr>
          <p:spPr>
            <a:xfrm>
              <a:off x="7726801" y="3690910"/>
              <a:ext cx="583764" cy="583764"/>
            </a:xfrm>
            <a:prstGeom prst="ellipse">
              <a:avLst/>
            </a:prstGeom>
            <a:solidFill>
              <a:srgbClr val="FEF9F9"/>
            </a:solidFill>
            <a:ln w="190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9" name="îšlïḋê"/>
            <p:cNvSpPr/>
            <p:nvPr/>
          </p:nvSpPr>
          <p:spPr bwMode="auto">
            <a:xfrm>
              <a:off x="7911445" y="3871095"/>
              <a:ext cx="214474" cy="214175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30" name="íšḷiďê"/>
            <p:cNvSpPr/>
            <p:nvPr/>
          </p:nvSpPr>
          <p:spPr>
            <a:xfrm>
              <a:off x="6787790" y="1869166"/>
              <a:ext cx="583764" cy="583764"/>
            </a:xfrm>
            <a:prstGeom prst="ellipse">
              <a:avLst/>
            </a:prstGeom>
            <a:solidFill>
              <a:srgbClr val="FEF9F9"/>
            </a:solidFill>
            <a:ln w="190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1" name="îš1îḋé"/>
            <p:cNvSpPr/>
            <p:nvPr/>
          </p:nvSpPr>
          <p:spPr bwMode="auto">
            <a:xfrm>
              <a:off x="6972434" y="2059452"/>
              <a:ext cx="214474" cy="193973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32" name="íš1îḋê"/>
            <p:cNvSpPr/>
            <p:nvPr/>
          </p:nvSpPr>
          <p:spPr bwMode="auto">
            <a:xfrm>
              <a:off x="4779480" y="5556222"/>
              <a:ext cx="2412416" cy="48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b="1">
                  <a:latin typeface="+mn-ea"/>
                </a:rPr>
                <a:t>此部分内容作为文字排版占位显示</a:t>
              </a:r>
              <a:br>
                <a:rPr lang="zh-CN" altLang="en-US" sz="1000" b="1">
                  <a:latin typeface="+mn-ea"/>
                </a:rPr>
              </a:br>
              <a:r>
                <a:rPr lang="zh-CN" altLang="en-US" sz="1000" b="1">
                  <a:latin typeface="+mn-ea"/>
                </a:rPr>
                <a:t> （建议使用主题字体）</a:t>
              </a:r>
              <a:endParaRPr lang="zh-CN" altLang="en-US" sz="1000" b="1" dirty="0">
                <a:latin typeface="+mn-ea"/>
              </a:endParaRPr>
            </a:p>
          </p:txBody>
        </p:sp>
        <p:sp>
          <p:nvSpPr>
            <p:cNvPr id="33" name="iŝľiḓé"/>
            <p:cNvSpPr txBox="1"/>
            <p:nvPr/>
          </p:nvSpPr>
          <p:spPr bwMode="auto">
            <a:xfrm>
              <a:off x="4779480" y="5216756"/>
              <a:ext cx="2412416" cy="3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800" b="1">
                  <a:latin typeface="+mn-ea"/>
                </a:rPr>
                <a:t>标题文本预设</a:t>
              </a:r>
              <a:endParaRPr lang="zh-CN" altLang="en-US" sz="1800" b="1" dirty="0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14:gallery dir="r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2667002" y="-2667000"/>
            <a:ext cx="6857998" cy="12192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85775" y="466725"/>
            <a:ext cx="11220450" cy="5924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76250" y="1981199"/>
            <a:ext cx="2958008" cy="3552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577516" y="457200"/>
            <a:ext cx="1238250" cy="1894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-39712" y="1806636"/>
            <a:ext cx="12271423" cy="2931219"/>
            <a:chOff x="-39712" y="2168586"/>
            <a:chExt cx="12271423" cy="2931219"/>
          </a:xfrm>
        </p:grpSpPr>
        <p:sp>
          <p:nvSpPr>
            <p:cNvPr id="15" name="文本框 14"/>
            <p:cNvSpPr txBox="1"/>
            <p:nvPr/>
          </p:nvSpPr>
          <p:spPr>
            <a:xfrm>
              <a:off x="-39712" y="2168586"/>
              <a:ext cx="1227142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b="1" dirty="0">
                  <a:ln w="63500">
                    <a:noFill/>
                  </a:ln>
                  <a:blipFill dpi="0" rotWithShape="1">
                    <a:blip r:embed="rId9"/>
                    <a:srcRect/>
                    <a:tile tx="-38100" ty="95250" sx="100000" sy="100000" flip="none" algn="ctr"/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r>
                <a:rPr lang="en-US" altLang="zh-CN" sz="15000" b="1" dirty="0">
                  <a:ln w="63500">
                    <a:noFill/>
                  </a:ln>
                  <a:blipFill dpi="0" rotWithShape="1">
                    <a:blip r:embed="rId9"/>
                    <a:srcRect/>
                    <a:tile tx="984250" ty="158750" sx="100000" sy="100000" flip="none" algn="ctr"/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r>
                <a:rPr lang="en-US" altLang="zh-CN" sz="15000" b="1" dirty="0">
                  <a:ln w="63500">
                    <a:noFill/>
                  </a:ln>
                  <a:blipFill dpi="0" rotWithShape="1">
                    <a:blip r:embed="rId9"/>
                    <a:srcRect/>
                    <a:tile tx="-38100" ty="95250" sx="100000" sy="100000" flip="none" algn="ctr"/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en-US" altLang="zh-CN" sz="15000" b="1" dirty="0">
                  <a:ln w="63500">
                    <a:noFill/>
                  </a:ln>
                  <a:blipFill dpi="0" rotWithShape="1">
                    <a:blip r:embed="rId9"/>
                    <a:srcRect/>
                    <a:tile tx="444500" ty="95250" sx="100000" sy="100000" flip="none" algn="ctr"/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en-US" altLang="zh-CN" sz="15000" b="1" dirty="0">
                  <a:ln w="63500">
                    <a:noFill/>
                  </a:ln>
                  <a:blipFill dpi="0" rotWithShape="1">
                    <a:blip r:embed="rId9"/>
                    <a:srcRect/>
                    <a:tile tx="-501650" ty="95250" sx="100000" sy="100000" flip="none" algn="ctr"/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</a:t>
              </a:r>
              <a:r>
                <a:rPr lang="en-US" altLang="zh-CN" sz="15000" b="1" dirty="0">
                  <a:ln w="63500">
                    <a:noFill/>
                  </a:ln>
                  <a:blipFill dpi="0" rotWithShape="1">
                    <a:blip r:embed="rId9"/>
                    <a:srcRect/>
                    <a:tile tx="-38100" ty="95250" sx="100000" sy="100000" flip="none" algn="ctr"/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15000" b="1" dirty="0">
                <a:ln w="63500">
                  <a:noFill/>
                </a:ln>
                <a:blipFill dpi="0" rotWithShape="1">
                  <a:blip r:embed="rId9"/>
                  <a:srcRect/>
                  <a:tile tx="-38100" ty="95250" sx="100000" sy="100000" flip="none" algn="ctr"/>
                </a:blip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894047" y="4391919"/>
              <a:ext cx="6686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spc="2000" dirty="0">
                  <a:solidFill>
                    <a:srgbClr val="D907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剪纸风格年终总结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2892223" y="4870114"/>
            <a:ext cx="640755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moments in life when you miss someone so much that you just want to pick them from your dreams and hug them for real!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75" y="4870114"/>
            <a:ext cx="2061841" cy="16163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75" y="4963454"/>
            <a:ext cx="2008866" cy="1574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500">
        <p15:prstTrans prst="origami"/>
      </p:transition>
    </mc:Choice>
    <mc:Fallback xmlns="">
      <p:transition spd="slow" advTm="2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"/>
            <a:ext cx="12192002" cy="6857998"/>
            <a:chOff x="0" y="2"/>
            <a:chExt cx="12192002" cy="6857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5400000">
              <a:off x="2667002" y="-2667000"/>
              <a:ext cx="6857998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85775" y="466725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76250" y="1981199"/>
              <a:ext cx="2958008" cy="355282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0577516" y="457200"/>
              <a:ext cx="1238250" cy="189489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5568049" y="2563113"/>
            <a:ext cx="4273093" cy="1731774"/>
            <a:chOff x="2073456" y="2302561"/>
            <a:chExt cx="4273093" cy="1731774"/>
          </a:xfrm>
        </p:grpSpPr>
        <p:sp>
          <p:nvSpPr>
            <p:cNvPr id="8" name="文本框 7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  <p:cNvSpPr txBox="1"/>
            <p:nvPr/>
          </p:nvSpPr>
          <p:spPr>
            <a:xfrm>
              <a:off x="2130606" y="3181216"/>
              <a:ext cx="4215943" cy="659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10000"/>
                </a:lnSpc>
              </a:pPr>
              <a:r>
                <a:rPr lang="zh-CN" altLang="en-US" sz="3600" b="1" spc="300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工作情况概述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168905" y="3818891"/>
              <a:ext cx="40671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YOUR TITLE HERE</a:t>
              </a:r>
              <a:r>
                <a:rPr lang="zh-CN" altLang="en-US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YOUR TITLE HEREYOUR TITLE HERE</a:t>
              </a:r>
              <a:r>
                <a:rPr lang="zh-CN" altLang="en-US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073456" y="2302561"/>
              <a:ext cx="4215943" cy="1131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10000"/>
                </a:lnSpc>
              </a:pPr>
              <a:r>
                <a:rPr lang="en-US" altLang="zh-CN" sz="6600" b="1" spc="300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nsolas" panose="020B0609020204030204" pitchFamily="49" charset="0"/>
                </a:rPr>
                <a:t>PART 01</a:t>
              </a:r>
              <a:endParaRPr lang="zh-CN" altLang="en-US" sz="6600" b="1" spc="300" dirty="0">
                <a:solidFill>
                  <a:srgbClr val="D2000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5" y="1981199"/>
            <a:ext cx="4262122" cy="33411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692" y="4813057"/>
            <a:ext cx="2126616" cy="16163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57c4f88-f8ba-4f05-afda-c13554409a1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02074" y="1422561"/>
            <a:ext cx="10187853" cy="4012879"/>
            <a:chOff x="729202" y="1405181"/>
            <a:chExt cx="10959730" cy="4316913"/>
          </a:xfrm>
        </p:grpSpPr>
        <p:sp>
          <p:nvSpPr>
            <p:cNvPr id="4" name="îŝliḋê"/>
            <p:cNvSpPr/>
            <p:nvPr/>
          </p:nvSpPr>
          <p:spPr>
            <a:xfrm>
              <a:off x="6494576" y="2708920"/>
              <a:ext cx="1318485" cy="13184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" name="îṩḷide"/>
            <p:cNvSpPr/>
            <p:nvPr/>
          </p:nvSpPr>
          <p:spPr bwMode="auto">
            <a:xfrm>
              <a:off x="6894709" y="3114738"/>
              <a:ext cx="490720" cy="486024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6" name="îSḷiďé"/>
            <p:cNvSpPr/>
            <p:nvPr/>
          </p:nvSpPr>
          <p:spPr>
            <a:xfrm>
              <a:off x="4378941" y="2708920"/>
              <a:ext cx="1318485" cy="13184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" name="iśḻïḋé"/>
            <p:cNvSpPr/>
            <p:nvPr/>
          </p:nvSpPr>
          <p:spPr bwMode="auto">
            <a:xfrm>
              <a:off x="4715474" y="3118362"/>
              <a:ext cx="601154" cy="518642"/>
            </a:xfrm>
            <a:custGeom>
              <a:avLst/>
              <a:gdLst>
                <a:gd name="connsiteX0" fmla="*/ 19050 w 331788"/>
                <a:gd name="connsiteY0" fmla="*/ 213226 h 286251"/>
                <a:gd name="connsiteX1" fmla="*/ 151105 w 331788"/>
                <a:gd name="connsiteY1" fmla="*/ 213226 h 286251"/>
                <a:gd name="connsiteX2" fmla="*/ 151105 w 331788"/>
                <a:gd name="connsiteY2" fmla="*/ 278564 h 286251"/>
                <a:gd name="connsiteX3" fmla="*/ 152400 w 331788"/>
                <a:gd name="connsiteY3" fmla="*/ 286251 h 286251"/>
                <a:gd name="connsiteX4" fmla="*/ 25523 w 331788"/>
                <a:gd name="connsiteY4" fmla="*/ 286251 h 286251"/>
                <a:gd name="connsiteX5" fmla="*/ 19050 w 331788"/>
                <a:gd name="connsiteY5" fmla="*/ 278564 h 286251"/>
                <a:gd name="connsiteX6" fmla="*/ 19050 w 331788"/>
                <a:gd name="connsiteY6" fmla="*/ 213226 h 286251"/>
                <a:gd name="connsiteX7" fmla="*/ 185265 w 331788"/>
                <a:gd name="connsiteY7" fmla="*/ 165601 h 286251"/>
                <a:gd name="connsiteX8" fmla="*/ 308448 w 331788"/>
                <a:gd name="connsiteY8" fmla="*/ 165601 h 286251"/>
                <a:gd name="connsiteX9" fmla="*/ 313635 w 331788"/>
                <a:gd name="connsiteY9" fmla="*/ 165601 h 286251"/>
                <a:gd name="connsiteX10" fmla="*/ 331788 w 331788"/>
                <a:gd name="connsiteY10" fmla="*/ 187421 h 286251"/>
                <a:gd name="connsiteX11" fmla="*/ 331788 w 331788"/>
                <a:gd name="connsiteY11" fmla="*/ 278550 h 286251"/>
                <a:gd name="connsiteX12" fmla="*/ 324008 w 331788"/>
                <a:gd name="connsiteY12" fmla="*/ 286251 h 286251"/>
                <a:gd name="connsiteX13" fmla="*/ 169705 w 331788"/>
                <a:gd name="connsiteY13" fmla="*/ 286251 h 286251"/>
                <a:gd name="connsiteX14" fmla="*/ 161925 w 331788"/>
                <a:gd name="connsiteY14" fmla="*/ 278550 h 286251"/>
                <a:gd name="connsiteX15" fmla="*/ 161925 w 331788"/>
                <a:gd name="connsiteY15" fmla="*/ 187421 h 286251"/>
                <a:gd name="connsiteX16" fmla="*/ 168408 w 331788"/>
                <a:gd name="connsiteY16" fmla="*/ 173302 h 286251"/>
                <a:gd name="connsiteX17" fmla="*/ 174892 w 331788"/>
                <a:gd name="connsiteY17" fmla="*/ 166885 h 286251"/>
                <a:gd name="connsiteX18" fmla="*/ 185265 w 331788"/>
                <a:gd name="connsiteY18" fmla="*/ 165601 h 286251"/>
                <a:gd name="connsiteX19" fmla="*/ 59302 w 331788"/>
                <a:gd name="connsiteY19" fmla="*/ 117976 h 286251"/>
                <a:gd name="connsiteX20" fmla="*/ 78640 w 331788"/>
                <a:gd name="connsiteY20" fmla="*/ 117976 h 286251"/>
                <a:gd name="connsiteX21" fmla="*/ 86375 w 331788"/>
                <a:gd name="connsiteY21" fmla="*/ 123154 h 286251"/>
                <a:gd name="connsiteX22" fmla="*/ 94110 w 331788"/>
                <a:gd name="connsiteY22" fmla="*/ 160692 h 286251"/>
                <a:gd name="connsiteX23" fmla="*/ 95399 w 331788"/>
                <a:gd name="connsiteY23" fmla="*/ 165870 h 286251"/>
                <a:gd name="connsiteX24" fmla="*/ 96688 w 331788"/>
                <a:gd name="connsiteY24" fmla="*/ 169753 h 286251"/>
                <a:gd name="connsiteX25" fmla="*/ 96688 w 331788"/>
                <a:gd name="connsiteY25" fmla="*/ 172342 h 286251"/>
                <a:gd name="connsiteX26" fmla="*/ 103134 w 331788"/>
                <a:gd name="connsiteY26" fmla="*/ 172342 h 286251"/>
                <a:gd name="connsiteX27" fmla="*/ 103134 w 331788"/>
                <a:gd name="connsiteY27" fmla="*/ 165870 h 286251"/>
                <a:gd name="connsiteX28" fmla="*/ 103134 w 331788"/>
                <a:gd name="connsiteY28" fmla="*/ 164576 h 286251"/>
                <a:gd name="connsiteX29" fmla="*/ 104424 w 331788"/>
                <a:gd name="connsiteY29" fmla="*/ 160692 h 286251"/>
                <a:gd name="connsiteX30" fmla="*/ 112159 w 331788"/>
                <a:gd name="connsiteY30" fmla="*/ 134804 h 286251"/>
                <a:gd name="connsiteX31" fmla="*/ 107002 w 331788"/>
                <a:gd name="connsiteY31" fmla="*/ 121859 h 286251"/>
                <a:gd name="connsiteX32" fmla="*/ 109580 w 331788"/>
                <a:gd name="connsiteY32" fmla="*/ 117976 h 286251"/>
                <a:gd name="connsiteX33" fmla="*/ 121183 w 331788"/>
                <a:gd name="connsiteY33" fmla="*/ 117976 h 286251"/>
                <a:gd name="connsiteX34" fmla="*/ 125050 w 331788"/>
                <a:gd name="connsiteY34" fmla="*/ 121859 h 286251"/>
                <a:gd name="connsiteX35" fmla="*/ 118605 w 331788"/>
                <a:gd name="connsiteY35" fmla="*/ 134804 h 286251"/>
                <a:gd name="connsiteX36" fmla="*/ 126340 w 331788"/>
                <a:gd name="connsiteY36" fmla="*/ 160692 h 286251"/>
                <a:gd name="connsiteX37" fmla="*/ 126340 w 331788"/>
                <a:gd name="connsiteY37" fmla="*/ 165870 h 286251"/>
                <a:gd name="connsiteX38" fmla="*/ 127629 w 331788"/>
                <a:gd name="connsiteY38" fmla="*/ 165870 h 286251"/>
                <a:gd name="connsiteX39" fmla="*/ 127629 w 331788"/>
                <a:gd name="connsiteY39" fmla="*/ 172342 h 286251"/>
                <a:gd name="connsiteX40" fmla="*/ 134075 w 331788"/>
                <a:gd name="connsiteY40" fmla="*/ 172342 h 286251"/>
                <a:gd name="connsiteX41" fmla="*/ 134075 w 331788"/>
                <a:gd name="connsiteY41" fmla="*/ 169753 h 286251"/>
                <a:gd name="connsiteX42" fmla="*/ 135364 w 331788"/>
                <a:gd name="connsiteY42" fmla="*/ 165870 h 286251"/>
                <a:gd name="connsiteX43" fmla="*/ 136653 w 331788"/>
                <a:gd name="connsiteY43" fmla="*/ 160692 h 286251"/>
                <a:gd name="connsiteX44" fmla="*/ 144388 w 331788"/>
                <a:gd name="connsiteY44" fmla="*/ 123154 h 286251"/>
                <a:gd name="connsiteX45" fmla="*/ 152123 w 331788"/>
                <a:gd name="connsiteY45" fmla="*/ 117976 h 286251"/>
                <a:gd name="connsiteX46" fmla="*/ 171461 w 331788"/>
                <a:gd name="connsiteY46" fmla="*/ 117976 h 286251"/>
                <a:gd name="connsiteX47" fmla="*/ 192088 w 331788"/>
                <a:gd name="connsiteY47" fmla="*/ 138687 h 286251"/>
                <a:gd name="connsiteX48" fmla="*/ 192088 w 331788"/>
                <a:gd name="connsiteY48" fmla="*/ 152926 h 286251"/>
                <a:gd name="connsiteX49" fmla="*/ 184353 w 331788"/>
                <a:gd name="connsiteY49" fmla="*/ 152926 h 286251"/>
                <a:gd name="connsiteX50" fmla="*/ 163726 w 331788"/>
                <a:gd name="connsiteY50" fmla="*/ 160692 h 286251"/>
                <a:gd name="connsiteX51" fmla="*/ 158569 w 331788"/>
                <a:gd name="connsiteY51" fmla="*/ 165870 h 286251"/>
                <a:gd name="connsiteX52" fmla="*/ 154702 w 331788"/>
                <a:gd name="connsiteY52" fmla="*/ 172342 h 286251"/>
                <a:gd name="connsiteX53" fmla="*/ 150834 w 331788"/>
                <a:gd name="connsiteY53" fmla="*/ 186581 h 286251"/>
                <a:gd name="connsiteX54" fmla="*/ 150834 w 331788"/>
                <a:gd name="connsiteY54" fmla="*/ 202114 h 286251"/>
                <a:gd name="connsiteX55" fmla="*/ 10313 w 331788"/>
                <a:gd name="connsiteY55" fmla="*/ 202114 h 286251"/>
                <a:gd name="connsiteX56" fmla="*/ 0 w 331788"/>
                <a:gd name="connsiteY56" fmla="*/ 190464 h 286251"/>
                <a:gd name="connsiteX57" fmla="*/ 0 w 331788"/>
                <a:gd name="connsiteY57" fmla="*/ 182698 h 286251"/>
                <a:gd name="connsiteX58" fmla="*/ 10313 w 331788"/>
                <a:gd name="connsiteY58" fmla="*/ 172342 h 286251"/>
                <a:gd name="connsiteX59" fmla="*/ 38675 w 331788"/>
                <a:gd name="connsiteY59" fmla="*/ 172342 h 286251"/>
                <a:gd name="connsiteX60" fmla="*/ 38675 w 331788"/>
                <a:gd name="connsiteY60" fmla="*/ 138687 h 286251"/>
                <a:gd name="connsiteX61" fmla="*/ 59302 w 331788"/>
                <a:gd name="connsiteY61" fmla="*/ 117976 h 286251"/>
                <a:gd name="connsiteX62" fmla="*/ 206838 w 331788"/>
                <a:gd name="connsiteY62" fmla="*/ 33838 h 286251"/>
                <a:gd name="connsiteX63" fmla="*/ 208124 w 331788"/>
                <a:gd name="connsiteY63" fmla="*/ 33838 h 286251"/>
                <a:gd name="connsiteX64" fmla="*/ 278858 w 331788"/>
                <a:gd name="connsiteY64" fmla="*/ 48038 h 286251"/>
                <a:gd name="connsiteX65" fmla="*/ 296863 w 331788"/>
                <a:gd name="connsiteY65" fmla="*/ 69984 h 286251"/>
                <a:gd name="connsiteX66" fmla="*/ 296863 w 331788"/>
                <a:gd name="connsiteY66" fmla="*/ 99676 h 286251"/>
                <a:gd name="connsiteX67" fmla="*/ 246706 w 331788"/>
                <a:gd name="connsiteY67" fmla="*/ 151313 h 286251"/>
                <a:gd name="connsiteX68" fmla="*/ 195263 w 331788"/>
                <a:gd name="connsiteY68" fmla="*/ 99676 h 286251"/>
                <a:gd name="connsiteX69" fmla="*/ 195263 w 331788"/>
                <a:gd name="connsiteY69" fmla="*/ 45456 h 286251"/>
                <a:gd name="connsiteX70" fmla="*/ 206838 w 331788"/>
                <a:gd name="connsiteY70" fmla="*/ 33838 h 286251"/>
                <a:gd name="connsiteX71" fmla="*/ 150465 w 331788"/>
                <a:gd name="connsiteY71" fmla="*/ 198 h 286251"/>
                <a:gd name="connsiteX72" fmla="*/ 163513 w 331788"/>
                <a:gd name="connsiteY72" fmla="*/ 10479 h 286251"/>
                <a:gd name="connsiteX73" fmla="*/ 163513 w 331788"/>
                <a:gd name="connsiteY73" fmla="*/ 60599 h 286251"/>
                <a:gd name="connsiteX74" fmla="*/ 116540 w 331788"/>
                <a:gd name="connsiteY74" fmla="*/ 106863 h 286251"/>
                <a:gd name="connsiteX75" fmla="*/ 68263 w 331788"/>
                <a:gd name="connsiteY75" fmla="*/ 60599 h 286251"/>
                <a:gd name="connsiteX76" fmla="*/ 68263 w 331788"/>
                <a:gd name="connsiteY76" fmla="*/ 33611 h 286251"/>
                <a:gd name="connsiteX77" fmla="*/ 85225 w 331788"/>
                <a:gd name="connsiteY77" fmla="*/ 13049 h 286251"/>
                <a:gd name="connsiteX78" fmla="*/ 150465 w 331788"/>
                <a:gd name="connsiteY78" fmla="*/ 198 h 2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286251">
                  <a:moveTo>
                    <a:pt x="19050" y="213226"/>
                  </a:moveTo>
                  <a:lnTo>
                    <a:pt x="151105" y="213226"/>
                  </a:lnTo>
                  <a:cubicBezTo>
                    <a:pt x="151105" y="213226"/>
                    <a:pt x="151105" y="213226"/>
                    <a:pt x="151105" y="278564"/>
                  </a:cubicBezTo>
                  <a:cubicBezTo>
                    <a:pt x="151105" y="281126"/>
                    <a:pt x="152400" y="283689"/>
                    <a:pt x="152400" y="286251"/>
                  </a:cubicBezTo>
                  <a:cubicBezTo>
                    <a:pt x="152400" y="286251"/>
                    <a:pt x="152400" y="286251"/>
                    <a:pt x="25523" y="286251"/>
                  </a:cubicBezTo>
                  <a:cubicBezTo>
                    <a:pt x="21639" y="286251"/>
                    <a:pt x="19050" y="282408"/>
                    <a:pt x="19050" y="278564"/>
                  </a:cubicBezTo>
                  <a:cubicBezTo>
                    <a:pt x="19050" y="278564"/>
                    <a:pt x="19050" y="278564"/>
                    <a:pt x="19050" y="213226"/>
                  </a:cubicBezTo>
                  <a:close/>
                  <a:moveTo>
                    <a:pt x="185265" y="165601"/>
                  </a:moveTo>
                  <a:lnTo>
                    <a:pt x="308448" y="165601"/>
                  </a:lnTo>
                  <a:cubicBezTo>
                    <a:pt x="309745" y="165601"/>
                    <a:pt x="312338" y="165601"/>
                    <a:pt x="313635" y="165601"/>
                  </a:cubicBezTo>
                  <a:cubicBezTo>
                    <a:pt x="324008" y="168168"/>
                    <a:pt x="331788" y="177153"/>
                    <a:pt x="331788" y="187421"/>
                  </a:cubicBezTo>
                  <a:cubicBezTo>
                    <a:pt x="331788" y="187421"/>
                    <a:pt x="331788" y="187421"/>
                    <a:pt x="331788" y="278550"/>
                  </a:cubicBezTo>
                  <a:cubicBezTo>
                    <a:pt x="331788" y="282401"/>
                    <a:pt x="327898" y="286251"/>
                    <a:pt x="324008" y="286251"/>
                  </a:cubicBezTo>
                  <a:cubicBezTo>
                    <a:pt x="324008" y="286251"/>
                    <a:pt x="324008" y="286251"/>
                    <a:pt x="169705" y="286251"/>
                  </a:cubicBezTo>
                  <a:cubicBezTo>
                    <a:pt x="165815" y="286251"/>
                    <a:pt x="161925" y="282401"/>
                    <a:pt x="161925" y="278550"/>
                  </a:cubicBezTo>
                  <a:cubicBezTo>
                    <a:pt x="161925" y="278550"/>
                    <a:pt x="161925" y="278550"/>
                    <a:pt x="161925" y="187421"/>
                  </a:cubicBezTo>
                  <a:cubicBezTo>
                    <a:pt x="161925" y="182287"/>
                    <a:pt x="164518" y="177153"/>
                    <a:pt x="168408" y="173302"/>
                  </a:cubicBezTo>
                  <a:cubicBezTo>
                    <a:pt x="169705" y="170735"/>
                    <a:pt x="172298" y="168168"/>
                    <a:pt x="174892" y="166885"/>
                  </a:cubicBezTo>
                  <a:cubicBezTo>
                    <a:pt x="177485" y="165601"/>
                    <a:pt x="181375" y="165601"/>
                    <a:pt x="185265" y="165601"/>
                  </a:cubicBezTo>
                  <a:close/>
                  <a:moveTo>
                    <a:pt x="59302" y="117976"/>
                  </a:moveTo>
                  <a:cubicBezTo>
                    <a:pt x="59302" y="117976"/>
                    <a:pt x="59302" y="117976"/>
                    <a:pt x="78640" y="117976"/>
                  </a:cubicBezTo>
                  <a:cubicBezTo>
                    <a:pt x="82507" y="117976"/>
                    <a:pt x="85086" y="120565"/>
                    <a:pt x="86375" y="123154"/>
                  </a:cubicBezTo>
                  <a:cubicBezTo>
                    <a:pt x="86375" y="123154"/>
                    <a:pt x="86375" y="123154"/>
                    <a:pt x="94110" y="160692"/>
                  </a:cubicBezTo>
                  <a:cubicBezTo>
                    <a:pt x="94110" y="160692"/>
                    <a:pt x="94110" y="160692"/>
                    <a:pt x="95399" y="165870"/>
                  </a:cubicBezTo>
                  <a:cubicBezTo>
                    <a:pt x="95399" y="165870"/>
                    <a:pt x="95399" y="165870"/>
                    <a:pt x="96688" y="169753"/>
                  </a:cubicBezTo>
                  <a:cubicBezTo>
                    <a:pt x="96688" y="171048"/>
                    <a:pt x="96688" y="171048"/>
                    <a:pt x="96688" y="172342"/>
                  </a:cubicBezTo>
                  <a:cubicBezTo>
                    <a:pt x="96688" y="172342"/>
                    <a:pt x="96688" y="172342"/>
                    <a:pt x="103134" y="172342"/>
                  </a:cubicBezTo>
                  <a:cubicBezTo>
                    <a:pt x="103134" y="169753"/>
                    <a:pt x="103134" y="168459"/>
                    <a:pt x="103134" y="165870"/>
                  </a:cubicBezTo>
                  <a:cubicBezTo>
                    <a:pt x="103134" y="165870"/>
                    <a:pt x="103134" y="165870"/>
                    <a:pt x="103134" y="164576"/>
                  </a:cubicBezTo>
                  <a:cubicBezTo>
                    <a:pt x="103134" y="164576"/>
                    <a:pt x="103134" y="164576"/>
                    <a:pt x="104424" y="160692"/>
                  </a:cubicBezTo>
                  <a:cubicBezTo>
                    <a:pt x="104424" y="160692"/>
                    <a:pt x="104424" y="160692"/>
                    <a:pt x="112159" y="134804"/>
                  </a:cubicBezTo>
                  <a:cubicBezTo>
                    <a:pt x="112159" y="134804"/>
                    <a:pt x="112159" y="134804"/>
                    <a:pt x="107002" y="121859"/>
                  </a:cubicBezTo>
                  <a:cubicBezTo>
                    <a:pt x="105713" y="120565"/>
                    <a:pt x="107002" y="117976"/>
                    <a:pt x="109580" y="117976"/>
                  </a:cubicBezTo>
                  <a:cubicBezTo>
                    <a:pt x="109580" y="117976"/>
                    <a:pt x="109580" y="117976"/>
                    <a:pt x="121183" y="117976"/>
                  </a:cubicBezTo>
                  <a:cubicBezTo>
                    <a:pt x="123761" y="117976"/>
                    <a:pt x="125050" y="120565"/>
                    <a:pt x="125050" y="121859"/>
                  </a:cubicBezTo>
                  <a:cubicBezTo>
                    <a:pt x="125050" y="121859"/>
                    <a:pt x="125050" y="121859"/>
                    <a:pt x="118605" y="134804"/>
                  </a:cubicBezTo>
                  <a:cubicBezTo>
                    <a:pt x="118605" y="134804"/>
                    <a:pt x="118605" y="134804"/>
                    <a:pt x="126340" y="160692"/>
                  </a:cubicBezTo>
                  <a:cubicBezTo>
                    <a:pt x="126340" y="160692"/>
                    <a:pt x="126340" y="160692"/>
                    <a:pt x="126340" y="165870"/>
                  </a:cubicBezTo>
                  <a:cubicBezTo>
                    <a:pt x="127629" y="165870"/>
                    <a:pt x="127629" y="165870"/>
                    <a:pt x="127629" y="165870"/>
                  </a:cubicBezTo>
                  <a:cubicBezTo>
                    <a:pt x="127629" y="168459"/>
                    <a:pt x="127629" y="169753"/>
                    <a:pt x="127629" y="172342"/>
                  </a:cubicBezTo>
                  <a:cubicBezTo>
                    <a:pt x="127629" y="172342"/>
                    <a:pt x="127629" y="172342"/>
                    <a:pt x="134075" y="172342"/>
                  </a:cubicBezTo>
                  <a:cubicBezTo>
                    <a:pt x="134075" y="171048"/>
                    <a:pt x="134075" y="171048"/>
                    <a:pt x="134075" y="169753"/>
                  </a:cubicBezTo>
                  <a:cubicBezTo>
                    <a:pt x="134075" y="169753"/>
                    <a:pt x="134075" y="169753"/>
                    <a:pt x="135364" y="165870"/>
                  </a:cubicBezTo>
                  <a:cubicBezTo>
                    <a:pt x="135364" y="165870"/>
                    <a:pt x="135364" y="165870"/>
                    <a:pt x="136653" y="160692"/>
                  </a:cubicBezTo>
                  <a:cubicBezTo>
                    <a:pt x="136653" y="160692"/>
                    <a:pt x="136653" y="160692"/>
                    <a:pt x="144388" y="123154"/>
                  </a:cubicBezTo>
                  <a:cubicBezTo>
                    <a:pt x="145677" y="120565"/>
                    <a:pt x="148256" y="117976"/>
                    <a:pt x="152123" y="117976"/>
                  </a:cubicBezTo>
                  <a:cubicBezTo>
                    <a:pt x="152123" y="117976"/>
                    <a:pt x="152123" y="117976"/>
                    <a:pt x="171461" y="117976"/>
                  </a:cubicBezTo>
                  <a:cubicBezTo>
                    <a:pt x="183064" y="117976"/>
                    <a:pt x="192088" y="127037"/>
                    <a:pt x="192088" y="138687"/>
                  </a:cubicBezTo>
                  <a:cubicBezTo>
                    <a:pt x="192088" y="138687"/>
                    <a:pt x="192088" y="138687"/>
                    <a:pt x="192088" y="152926"/>
                  </a:cubicBezTo>
                  <a:cubicBezTo>
                    <a:pt x="192088" y="152926"/>
                    <a:pt x="192088" y="152926"/>
                    <a:pt x="184353" y="152926"/>
                  </a:cubicBezTo>
                  <a:cubicBezTo>
                    <a:pt x="176618" y="152926"/>
                    <a:pt x="168883" y="156809"/>
                    <a:pt x="163726" y="160692"/>
                  </a:cubicBezTo>
                  <a:cubicBezTo>
                    <a:pt x="161148" y="161987"/>
                    <a:pt x="159858" y="164576"/>
                    <a:pt x="158569" y="165870"/>
                  </a:cubicBezTo>
                  <a:cubicBezTo>
                    <a:pt x="157280" y="168459"/>
                    <a:pt x="155991" y="169753"/>
                    <a:pt x="154702" y="172342"/>
                  </a:cubicBezTo>
                  <a:cubicBezTo>
                    <a:pt x="152123" y="176225"/>
                    <a:pt x="150834" y="181403"/>
                    <a:pt x="150834" y="186581"/>
                  </a:cubicBezTo>
                  <a:cubicBezTo>
                    <a:pt x="150834" y="186581"/>
                    <a:pt x="150834" y="186581"/>
                    <a:pt x="150834" y="202114"/>
                  </a:cubicBezTo>
                  <a:cubicBezTo>
                    <a:pt x="150834" y="202114"/>
                    <a:pt x="150834" y="202114"/>
                    <a:pt x="10313" y="202114"/>
                  </a:cubicBezTo>
                  <a:cubicBezTo>
                    <a:pt x="5157" y="202114"/>
                    <a:pt x="0" y="196936"/>
                    <a:pt x="0" y="190464"/>
                  </a:cubicBezTo>
                  <a:cubicBezTo>
                    <a:pt x="0" y="190464"/>
                    <a:pt x="0" y="190464"/>
                    <a:pt x="0" y="182698"/>
                  </a:cubicBezTo>
                  <a:cubicBezTo>
                    <a:pt x="0" y="176225"/>
                    <a:pt x="5157" y="172342"/>
                    <a:pt x="10313" y="172342"/>
                  </a:cubicBezTo>
                  <a:cubicBezTo>
                    <a:pt x="10313" y="172342"/>
                    <a:pt x="10313" y="172342"/>
                    <a:pt x="38675" y="172342"/>
                  </a:cubicBezTo>
                  <a:cubicBezTo>
                    <a:pt x="38675" y="172342"/>
                    <a:pt x="38675" y="172342"/>
                    <a:pt x="38675" y="138687"/>
                  </a:cubicBezTo>
                  <a:cubicBezTo>
                    <a:pt x="38675" y="127037"/>
                    <a:pt x="47700" y="117976"/>
                    <a:pt x="59302" y="117976"/>
                  </a:cubicBezTo>
                  <a:close/>
                  <a:moveTo>
                    <a:pt x="206838" y="33838"/>
                  </a:moveTo>
                  <a:cubicBezTo>
                    <a:pt x="206838" y="33838"/>
                    <a:pt x="208124" y="33838"/>
                    <a:pt x="208124" y="33838"/>
                  </a:cubicBezTo>
                  <a:cubicBezTo>
                    <a:pt x="223557" y="36420"/>
                    <a:pt x="258281" y="44166"/>
                    <a:pt x="278858" y="48038"/>
                  </a:cubicBezTo>
                  <a:cubicBezTo>
                    <a:pt x="289147" y="50620"/>
                    <a:pt x="296863" y="59657"/>
                    <a:pt x="296863" y="69984"/>
                  </a:cubicBezTo>
                  <a:cubicBezTo>
                    <a:pt x="296863" y="69984"/>
                    <a:pt x="296863" y="69984"/>
                    <a:pt x="296863" y="99676"/>
                  </a:cubicBezTo>
                  <a:cubicBezTo>
                    <a:pt x="296863" y="128076"/>
                    <a:pt x="275000" y="151313"/>
                    <a:pt x="246706" y="151313"/>
                  </a:cubicBezTo>
                  <a:cubicBezTo>
                    <a:pt x="218412" y="151313"/>
                    <a:pt x="195263" y="128076"/>
                    <a:pt x="195263" y="99676"/>
                  </a:cubicBezTo>
                  <a:cubicBezTo>
                    <a:pt x="195263" y="99676"/>
                    <a:pt x="195263" y="99676"/>
                    <a:pt x="195263" y="45456"/>
                  </a:cubicBezTo>
                  <a:cubicBezTo>
                    <a:pt x="195263" y="39002"/>
                    <a:pt x="200407" y="33838"/>
                    <a:pt x="206838" y="33838"/>
                  </a:cubicBezTo>
                  <a:close/>
                  <a:moveTo>
                    <a:pt x="150465" y="198"/>
                  </a:moveTo>
                  <a:cubicBezTo>
                    <a:pt x="156989" y="-1087"/>
                    <a:pt x="163513" y="4053"/>
                    <a:pt x="163513" y="10479"/>
                  </a:cubicBezTo>
                  <a:cubicBezTo>
                    <a:pt x="163513" y="10479"/>
                    <a:pt x="163513" y="10479"/>
                    <a:pt x="163513" y="60599"/>
                  </a:cubicBezTo>
                  <a:cubicBezTo>
                    <a:pt x="163513" y="86301"/>
                    <a:pt x="142636" y="106863"/>
                    <a:pt x="116540" y="106863"/>
                  </a:cubicBezTo>
                  <a:cubicBezTo>
                    <a:pt x="90444" y="106863"/>
                    <a:pt x="68263" y="86301"/>
                    <a:pt x="68263" y="60599"/>
                  </a:cubicBezTo>
                  <a:cubicBezTo>
                    <a:pt x="68263" y="60599"/>
                    <a:pt x="68263" y="60599"/>
                    <a:pt x="68263" y="33611"/>
                  </a:cubicBezTo>
                  <a:cubicBezTo>
                    <a:pt x="68263" y="23330"/>
                    <a:pt x="76092" y="14334"/>
                    <a:pt x="85225" y="13049"/>
                  </a:cubicBezTo>
                  <a:cubicBezTo>
                    <a:pt x="104797" y="9194"/>
                    <a:pt x="137417" y="2768"/>
                    <a:pt x="150465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8" name="íṡḻîďe"/>
            <p:cNvSpPr/>
            <p:nvPr/>
          </p:nvSpPr>
          <p:spPr>
            <a:xfrm>
              <a:off x="5436758" y="2708920"/>
              <a:ext cx="1318485" cy="1318484"/>
            </a:xfrm>
            <a:prstGeom prst="ellipse">
              <a:avLst/>
            </a:prstGeom>
            <a:solidFill>
              <a:srgbClr val="D20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ïSliḑe"/>
            <p:cNvSpPr/>
            <p:nvPr/>
          </p:nvSpPr>
          <p:spPr bwMode="auto">
            <a:xfrm>
              <a:off x="5887835" y="3159226"/>
              <a:ext cx="416334" cy="397055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0" name="í$1îḑè"/>
            <p:cNvSpPr/>
            <p:nvPr/>
          </p:nvSpPr>
          <p:spPr>
            <a:xfrm>
              <a:off x="3321123" y="2708920"/>
              <a:ext cx="1318485" cy="13184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îśḻïḍe"/>
            <p:cNvSpPr/>
            <p:nvPr/>
          </p:nvSpPr>
          <p:spPr bwMode="auto">
            <a:xfrm>
              <a:off x="3772198" y="3149587"/>
              <a:ext cx="416334" cy="416332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2" name="iṩ1iḋe"/>
            <p:cNvSpPr/>
            <p:nvPr/>
          </p:nvSpPr>
          <p:spPr>
            <a:xfrm>
              <a:off x="7552392" y="2708920"/>
              <a:ext cx="1318485" cy="13184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iŝľîďê"/>
            <p:cNvSpPr/>
            <p:nvPr/>
          </p:nvSpPr>
          <p:spPr bwMode="auto">
            <a:xfrm>
              <a:off x="7952525" y="3135842"/>
              <a:ext cx="490720" cy="443814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grpSp>
          <p:nvGrpSpPr>
            <p:cNvPr id="14" name="iṧľíḓe"/>
            <p:cNvGrpSpPr/>
            <p:nvPr/>
          </p:nvGrpSpPr>
          <p:grpSpPr>
            <a:xfrm>
              <a:off x="4787496" y="1405181"/>
              <a:ext cx="2352572" cy="1100425"/>
              <a:chOff x="7487844" y="2259660"/>
              <a:chExt cx="2352572" cy="1100425"/>
            </a:xfrm>
          </p:grpSpPr>
          <p:sp>
            <p:nvSpPr>
              <p:cNvPr id="29" name="ïSľîḍe"/>
              <p:cNvSpPr txBox="1"/>
              <p:nvPr/>
            </p:nvSpPr>
            <p:spPr>
              <a:xfrm>
                <a:off x="7623547" y="2259660"/>
                <a:ext cx="2081166" cy="449700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pPr algn="ctr"/>
                <a:r>
                  <a:rPr lang="zh-CN" altLang="en-US" b="1">
                    <a:latin typeface="+mn-ea"/>
                  </a:rPr>
                  <a:t>标题文本预设</a:t>
                </a:r>
                <a:endParaRPr lang="zh-CN" altLang="en-US" b="1" dirty="0">
                  <a:latin typeface="+mn-ea"/>
                </a:endParaRPr>
              </a:p>
            </p:txBody>
          </p:sp>
          <p:sp>
            <p:nvSpPr>
              <p:cNvPr id="30" name="ïṩľîḓê"/>
              <p:cNvSpPr txBox="1"/>
              <p:nvPr/>
            </p:nvSpPr>
            <p:spPr>
              <a:xfrm>
                <a:off x="7487844" y="2666781"/>
                <a:ext cx="2352572" cy="693304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b="1"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latin typeface="+mn-ea"/>
                  </a:rPr>
                </a:br>
                <a:r>
                  <a:rPr lang="zh-CN" altLang="en-US" sz="1100" b="1">
                    <a:latin typeface="+mn-ea"/>
                  </a:rPr>
                  <a:t>（建议使用主题字体）</a:t>
                </a:r>
                <a:endParaRPr lang="zh-CN" altLang="en-US" sz="1100" b="1" dirty="0">
                  <a:latin typeface="+mn-ea"/>
                </a:endParaRPr>
              </a:p>
            </p:txBody>
          </p:sp>
        </p:grpSp>
        <p:grpSp>
          <p:nvGrpSpPr>
            <p:cNvPr id="15" name="îṡḷiḓe"/>
            <p:cNvGrpSpPr/>
            <p:nvPr/>
          </p:nvGrpSpPr>
          <p:grpSpPr>
            <a:xfrm>
              <a:off x="729202" y="2807535"/>
              <a:ext cx="2352572" cy="1100425"/>
              <a:chOff x="7487844" y="2259660"/>
              <a:chExt cx="2352572" cy="1100425"/>
            </a:xfrm>
          </p:grpSpPr>
          <p:sp>
            <p:nvSpPr>
              <p:cNvPr id="27" name="îṥḷîḋê"/>
              <p:cNvSpPr txBox="1"/>
              <p:nvPr/>
            </p:nvSpPr>
            <p:spPr>
              <a:xfrm>
                <a:off x="7623547" y="2259660"/>
                <a:ext cx="2081166" cy="449700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pPr algn="ctr"/>
                <a:r>
                  <a:rPr lang="zh-CN" altLang="en-US" b="1">
                    <a:latin typeface="+mn-ea"/>
                  </a:rPr>
                  <a:t>标题文本预设</a:t>
                </a:r>
                <a:endParaRPr lang="zh-CN" altLang="en-US" b="1" dirty="0">
                  <a:latin typeface="+mn-ea"/>
                </a:endParaRPr>
              </a:p>
            </p:txBody>
          </p:sp>
          <p:sp>
            <p:nvSpPr>
              <p:cNvPr id="28" name="îṥḻïḍè"/>
              <p:cNvSpPr txBox="1"/>
              <p:nvPr/>
            </p:nvSpPr>
            <p:spPr>
              <a:xfrm>
                <a:off x="7487844" y="2666781"/>
                <a:ext cx="2352572" cy="693304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b="1"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latin typeface="+mn-ea"/>
                  </a:rPr>
                </a:br>
                <a:r>
                  <a:rPr lang="zh-CN" altLang="en-US" sz="1100" b="1">
                    <a:latin typeface="+mn-ea"/>
                  </a:rPr>
                  <a:t>（建议使用主题字体）</a:t>
                </a:r>
                <a:endParaRPr lang="zh-CN" altLang="en-US" sz="1100" b="1" dirty="0">
                  <a:latin typeface="+mn-ea"/>
                </a:endParaRPr>
              </a:p>
            </p:txBody>
          </p:sp>
        </p:grpSp>
        <p:grpSp>
          <p:nvGrpSpPr>
            <p:cNvPr id="16" name="iṣļïdé"/>
            <p:cNvGrpSpPr/>
            <p:nvPr/>
          </p:nvGrpSpPr>
          <p:grpSpPr>
            <a:xfrm>
              <a:off x="9336360" y="2807535"/>
              <a:ext cx="2352572" cy="1100425"/>
              <a:chOff x="7487844" y="2259660"/>
              <a:chExt cx="2352572" cy="1100425"/>
            </a:xfrm>
          </p:grpSpPr>
          <p:sp>
            <p:nvSpPr>
              <p:cNvPr id="25" name="iŝḷiďê"/>
              <p:cNvSpPr txBox="1"/>
              <p:nvPr/>
            </p:nvSpPr>
            <p:spPr>
              <a:xfrm>
                <a:off x="7623547" y="2259660"/>
                <a:ext cx="2081166" cy="449700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pPr algn="ctr"/>
                <a:r>
                  <a:rPr lang="zh-CN" altLang="en-US" b="1">
                    <a:latin typeface="+mn-ea"/>
                  </a:rPr>
                  <a:t>标题文本预设</a:t>
                </a:r>
                <a:endParaRPr lang="zh-CN" altLang="en-US" b="1" dirty="0">
                  <a:latin typeface="+mn-ea"/>
                </a:endParaRPr>
              </a:p>
            </p:txBody>
          </p:sp>
          <p:sp>
            <p:nvSpPr>
              <p:cNvPr id="26" name="îṣliḓé"/>
              <p:cNvSpPr txBox="1"/>
              <p:nvPr/>
            </p:nvSpPr>
            <p:spPr>
              <a:xfrm>
                <a:off x="7487844" y="2666781"/>
                <a:ext cx="2352572" cy="693304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b="1"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latin typeface="+mn-ea"/>
                  </a:rPr>
                </a:br>
                <a:r>
                  <a:rPr lang="zh-CN" altLang="en-US" sz="1100" b="1">
                    <a:latin typeface="+mn-ea"/>
                  </a:rPr>
                  <a:t>（建议使用主题字体）</a:t>
                </a:r>
                <a:endParaRPr lang="zh-CN" altLang="en-US" sz="1100" b="1" dirty="0">
                  <a:latin typeface="+mn-ea"/>
                </a:endParaRPr>
              </a:p>
            </p:txBody>
          </p:sp>
        </p:grpSp>
        <p:grpSp>
          <p:nvGrpSpPr>
            <p:cNvPr id="17" name="îş1iḑé"/>
            <p:cNvGrpSpPr/>
            <p:nvPr/>
          </p:nvGrpSpPr>
          <p:grpSpPr>
            <a:xfrm>
              <a:off x="2559347" y="4619292"/>
              <a:ext cx="2352572" cy="1100425"/>
              <a:chOff x="7487844" y="2259660"/>
              <a:chExt cx="2352572" cy="1100425"/>
            </a:xfrm>
          </p:grpSpPr>
          <p:sp>
            <p:nvSpPr>
              <p:cNvPr id="23" name="ïşḻïďe"/>
              <p:cNvSpPr txBox="1"/>
              <p:nvPr/>
            </p:nvSpPr>
            <p:spPr>
              <a:xfrm>
                <a:off x="7759250" y="2259660"/>
                <a:ext cx="2081166" cy="449700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pPr algn="r"/>
                <a:r>
                  <a:rPr lang="zh-CN" altLang="en-US" b="1">
                    <a:latin typeface="+mn-ea"/>
                  </a:rPr>
                  <a:t>标题文本预设</a:t>
                </a:r>
                <a:endParaRPr lang="zh-CN" altLang="en-US" b="1" dirty="0">
                  <a:latin typeface="+mn-ea"/>
                </a:endParaRPr>
              </a:p>
            </p:txBody>
          </p:sp>
          <p:sp>
            <p:nvSpPr>
              <p:cNvPr id="24" name="îŝḷiḑé"/>
              <p:cNvSpPr txBox="1"/>
              <p:nvPr/>
            </p:nvSpPr>
            <p:spPr>
              <a:xfrm>
                <a:off x="7487844" y="2666781"/>
                <a:ext cx="2352572" cy="693304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b="1"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latin typeface="+mn-ea"/>
                  </a:rPr>
                </a:br>
                <a:r>
                  <a:rPr lang="zh-CN" altLang="en-US" sz="1100" b="1">
                    <a:latin typeface="+mn-ea"/>
                  </a:rPr>
                  <a:t>（建议使用主题字体）</a:t>
                </a:r>
                <a:endParaRPr lang="zh-CN" altLang="en-US" sz="1100" b="1" dirty="0">
                  <a:latin typeface="+mn-ea"/>
                </a:endParaRPr>
              </a:p>
            </p:txBody>
          </p:sp>
        </p:grpSp>
        <p:grpSp>
          <p:nvGrpSpPr>
            <p:cNvPr id="18" name="í$ľïdê"/>
            <p:cNvGrpSpPr/>
            <p:nvPr/>
          </p:nvGrpSpPr>
          <p:grpSpPr>
            <a:xfrm>
              <a:off x="7140068" y="4621669"/>
              <a:ext cx="2352572" cy="1100425"/>
              <a:chOff x="7487844" y="2259660"/>
              <a:chExt cx="2352572" cy="1100425"/>
            </a:xfrm>
          </p:grpSpPr>
          <p:sp>
            <p:nvSpPr>
              <p:cNvPr id="21" name="íṩļîḋè"/>
              <p:cNvSpPr txBox="1"/>
              <p:nvPr/>
            </p:nvSpPr>
            <p:spPr>
              <a:xfrm>
                <a:off x="7487844" y="2259660"/>
                <a:ext cx="2081166" cy="449700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b="1">
                    <a:latin typeface="+mn-ea"/>
                  </a:rPr>
                  <a:t>标题文本预设</a:t>
                </a:r>
                <a:endParaRPr lang="zh-CN" altLang="en-US" b="1" dirty="0">
                  <a:latin typeface="+mn-ea"/>
                </a:endParaRPr>
              </a:p>
            </p:txBody>
          </p:sp>
          <p:sp>
            <p:nvSpPr>
              <p:cNvPr id="22" name="işḷïḑé"/>
              <p:cNvSpPr txBox="1"/>
              <p:nvPr/>
            </p:nvSpPr>
            <p:spPr>
              <a:xfrm>
                <a:off x="7487844" y="2666781"/>
                <a:ext cx="2352572" cy="693304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b="1"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latin typeface="+mn-ea"/>
                  </a:rPr>
                </a:br>
                <a:r>
                  <a:rPr lang="zh-CN" altLang="en-US" sz="1100" b="1">
                    <a:latin typeface="+mn-ea"/>
                  </a:rPr>
                  <a:t>（建议使用主题字体）</a:t>
                </a:r>
                <a:endParaRPr lang="zh-CN" altLang="en-US" sz="1100" b="1" dirty="0">
                  <a:latin typeface="+mn-ea"/>
                </a:endParaRPr>
              </a:p>
            </p:txBody>
          </p:sp>
        </p:grpSp>
        <p:cxnSp>
          <p:nvCxnSpPr>
            <p:cNvPr id="19" name="直接连接符 18"/>
            <p:cNvCxnSpPr>
              <a:stCxn id="6" idx="4"/>
            </p:cNvCxnSpPr>
            <p:nvPr/>
          </p:nvCxnSpPr>
          <p:spPr>
            <a:xfrm flipH="1">
              <a:off x="5038183" y="4027404"/>
              <a:ext cx="1" cy="1539439"/>
            </a:xfrm>
            <a:prstGeom prst="line">
              <a:avLst/>
            </a:prstGeom>
            <a:ln w="6350" cap="rnd">
              <a:solidFill>
                <a:schemeClr val="accent1"/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4" idx="4"/>
            </p:cNvCxnSpPr>
            <p:nvPr/>
          </p:nvCxnSpPr>
          <p:spPr>
            <a:xfrm>
              <a:off x="7153819" y="4027404"/>
              <a:ext cx="0" cy="1539439"/>
            </a:xfrm>
            <a:prstGeom prst="line">
              <a:avLst/>
            </a:prstGeom>
            <a:ln w="6350" cap="rnd">
              <a:solidFill>
                <a:schemeClr val="accent1"/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500">
        <p14:honeycomb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c3f4571-abf3-44b2-9814-eecd728218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11372" y="2041107"/>
            <a:ext cx="10169256" cy="2825969"/>
            <a:chOff x="719139" y="1556792"/>
            <a:chExt cx="9961631" cy="2988388"/>
          </a:xfrm>
        </p:grpSpPr>
        <p:grpSp>
          <p:nvGrpSpPr>
            <p:cNvPr id="4" name="ïṣ1ide"/>
            <p:cNvGrpSpPr>
              <a:grpSpLocks noChangeAspect="1"/>
            </p:cNvGrpSpPr>
            <p:nvPr/>
          </p:nvGrpSpPr>
          <p:grpSpPr>
            <a:xfrm>
              <a:off x="719139" y="1556792"/>
              <a:ext cx="4821377" cy="2988388"/>
              <a:chOff x="719139" y="1556792"/>
              <a:chExt cx="10640230" cy="2988388"/>
            </a:xfrm>
          </p:grpSpPr>
          <p:sp>
            <p:nvSpPr>
              <p:cNvPr id="12" name="ïšľiḓe"/>
              <p:cNvSpPr/>
              <p:nvPr/>
            </p:nvSpPr>
            <p:spPr>
              <a:xfrm>
                <a:off x="9473514" y="1556793"/>
                <a:ext cx="1768051" cy="9496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latin typeface="+mn-ea"/>
                </a:endParaRPr>
              </a:p>
            </p:txBody>
          </p:sp>
          <p:sp>
            <p:nvSpPr>
              <p:cNvPr id="13" name="îśḻîḓe"/>
              <p:cNvSpPr txBox="1"/>
              <p:nvPr/>
            </p:nvSpPr>
            <p:spPr>
              <a:xfrm>
                <a:off x="9726465" y="1677663"/>
                <a:ext cx="1632904" cy="748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4000" b="1">
                    <a:solidFill>
                      <a:schemeClr val="bg1"/>
                    </a:solidFill>
                    <a:latin typeface="+mn-ea"/>
                  </a:rPr>
                  <a:t>0</a:t>
                </a:r>
                <a:r>
                  <a:rPr lang="en-US" sz="4000" b="1">
                    <a:solidFill>
                      <a:schemeClr val="bg1"/>
                    </a:solidFill>
                    <a:latin typeface="+mn-ea"/>
                  </a:rPr>
                  <a:t>1</a:t>
                </a:r>
                <a:endParaRPr lang="tr-TR" sz="4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" name="ïśļíḑé"/>
              <p:cNvSpPr txBox="1"/>
              <p:nvPr/>
            </p:nvSpPr>
            <p:spPr>
              <a:xfrm>
                <a:off x="719139" y="2852936"/>
                <a:ext cx="8847246" cy="390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zh-CN" altLang="en-US" sz="2400" b="1">
                    <a:latin typeface="+mn-ea"/>
                  </a:rPr>
                  <a:t>标题文本预设</a:t>
                </a:r>
                <a:endParaRPr lang="en-US" sz="2400" b="1" dirty="0">
                  <a:latin typeface="+mn-ea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5481945" y="3356992"/>
                <a:ext cx="4084441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îsḻïḋé"/>
              <p:cNvSpPr/>
              <p:nvPr/>
            </p:nvSpPr>
            <p:spPr>
              <a:xfrm>
                <a:off x="719139" y="1556792"/>
                <a:ext cx="8847244" cy="949629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b="1">
                  <a:latin typeface="+mn-ea"/>
                </a:endParaRPr>
              </a:p>
            </p:txBody>
          </p:sp>
          <p:sp>
            <p:nvSpPr>
              <p:cNvPr id="17" name="îslïdé"/>
              <p:cNvSpPr txBox="1"/>
              <p:nvPr/>
            </p:nvSpPr>
            <p:spPr>
              <a:xfrm>
                <a:off x="719139" y="3568783"/>
                <a:ext cx="8847246" cy="976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00" b="1">
                    <a:latin typeface="+mn-ea"/>
                  </a:rPr>
                  <a:t>章节页内容摘要</a:t>
                </a:r>
                <a:endParaRPr lang="en-US" altLang="zh-CN" sz="1000" b="1">
                  <a:latin typeface="+mn-ea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1000" b="1">
                    <a:latin typeface="+mn-ea"/>
                  </a:rPr>
                  <a:t>请在形状中填充图片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1000" b="1">
                    <a:latin typeface="+mn-ea"/>
                  </a:rPr>
                  <a:t>此部分内容作为文字排版占位显示</a:t>
                </a:r>
              </a:p>
              <a:p>
                <a:pPr algn="r">
                  <a:lnSpc>
                    <a:spcPct val="150000"/>
                  </a:lnSpc>
                </a:pPr>
                <a:endParaRPr lang="zh-CN" altLang="en-US" sz="1000" b="1">
                  <a:latin typeface="+mn-ea"/>
                </a:endParaRPr>
              </a:p>
            </p:txBody>
          </p:sp>
        </p:grpSp>
        <p:grpSp>
          <p:nvGrpSpPr>
            <p:cNvPr id="5" name="ïşḻïḑé"/>
            <p:cNvGrpSpPr>
              <a:grpSpLocks noChangeAspect="1"/>
            </p:cNvGrpSpPr>
            <p:nvPr/>
          </p:nvGrpSpPr>
          <p:grpSpPr>
            <a:xfrm>
              <a:off x="5807968" y="1556792"/>
              <a:ext cx="4872802" cy="2988388"/>
              <a:chOff x="719139" y="1556792"/>
              <a:chExt cx="10753724" cy="2988388"/>
            </a:xfrm>
          </p:grpSpPr>
          <p:sp>
            <p:nvSpPr>
              <p:cNvPr id="6" name="îṥlïḋê"/>
              <p:cNvSpPr/>
              <p:nvPr/>
            </p:nvSpPr>
            <p:spPr>
              <a:xfrm>
                <a:off x="9704811" y="1556794"/>
                <a:ext cx="1768052" cy="9496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latin typeface="+mn-ea"/>
                </a:endParaRPr>
              </a:p>
            </p:txBody>
          </p:sp>
          <p:sp>
            <p:nvSpPr>
              <p:cNvPr id="7" name="ïṧḻîḋê"/>
              <p:cNvSpPr txBox="1"/>
              <p:nvPr/>
            </p:nvSpPr>
            <p:spPr>
              <a:xfrm>
                <a:off x="9726466" y="1677663"/>
                <a:ext cx="1632905" cy="748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4000" b="1" dirty="0">
                    <a:solidFill>
                      <a:schemeClr val="bg1"/>
                    </a:solidFill>
                    <a:latin typeface="+mn-ea"/>
                  </a:rPr>
                  <a:t>02</a:t>
                </a:r>
              </a:p>
            </p:txBody>
          </p:sp>
          <p:sp>
            <p:nvSpPr>
              <p:cNvPr id="8" name="ïSlïdè"/>
              <p:cNvSpPr txBox="1"/>
              <p:nvPr/>
            </p:nvSpPr>
            <p:spPr>
              <a:xfrm>
                <a:off x="719139" y="2852936"/>
                <a:ext cx="8847248" cy="390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zh-CN" altLang="en-US" sz="2400" b="1">
                    <a:latin typeface="+mn-ea"/>
                  </a:rPr>
                  <a:t>标题文本预设</a:t>
                </a:r>
                <a:endParaRPr lang="en-US" sz="2400" b="1" dirty="0">
                  <a:latin typeface="+mn-ea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5481945" y="3356992"/>
                <a:ext cx="4084441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ïSļïḋê"/>
              <p:cNvSpPr/>
              <p:nvPr/>
            </p:nvSpPr>
            <p:spPr>
              <a:xfrm>
                <a:off x="719139" y="1556792"/>
                <a:ext cx="8847244" cy="949629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b="1">
                  <a:latin typeface="+mn-ea"/>
                </a:endParaRPr>
              </a:p>
            </p:txBody>
          </p:sp>
          <p:sp>
            <p:nvSpPr>
              <p:cNvPr id="11" name="ïšḷïḑé"/>
              <p:cNvSpPr txBox="1"/>
              <p:nvPr/>
            </p:nvSpPr>
            <p:spPr>
              <a:xfrm>
                <a:off x="719139" y="3568783"/>
                <a:ext cx="8847248" cy="976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00" b="1" dirty="0">
                    <a:latin typeface="+mn-ea"/>
                  </a:rPr>
                  <a:t>章节页内容摘要</a:t>
                </a:r>
                <a:endParaRPr lang="en-US" altLang="zh-CN" sz="1000" b="1" dirty="0">
                  <a:latin typeface="+mn-ea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1000" b="1" dirty="0">
                    <a:latin typeface="+mn-ea"/>
                  </a:rPr>
                  <a:t>请在形状中填充图片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1000" b="1" dirty="0">
                    <a:latin typeface="+mn-ea"/>
                  </a:rPr>
                  <a:t>此部分内容作为文字排版占位显示</a:t>
                </a:r>
              </a:p>
              <a:p>
                <a:pPr algn="r">
                  <a:lnSpc>
                    <a:spcPct val="150000"/>
                  </a:lnSpc>
                </a:pPr>
                <a:endParaRPr lang="zh-CN" altLang="en-US" sz="1000" b="1" dirty="0">
                  <a:latin typeface="+mn-ea"/>
                </a:endParaRPr>
              </a:p>
            </p:txBody>
          </p:sp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2" y="4867076"/>
            <a:ext cx="2101208" cy="1574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14:ripple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3afc1ad-fd7d-4683-8000-1419f682fa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44087" y="1797790"/>
            <a:ext cx="8703826" cy="3262420"/>
            <a:chOff x="1256100" y="1614880"/>
            <a:chExt cx="9679800" cy="3628240"/>
          </a:xfrm>
        </p:grpSpPr>
        <p:grpSp>
          <p:nvGrpSpPr>
            <p:cNvPr id="4" name="iśḷïḓê"/>
            <p:cNvGrpSpPr/>
            <p:nvPr/>
          </p:nvGrpSpPr>
          <p:grpSpPr>
            <a:xfrm>
              <a:off x="3323140" y="1614880"/>
              <a:ext cx="5720464" cy="3384376"/>
              <a:chOff x="3235768" y="1736812"/>
              <a:chExt cx="5720464" cy="3384376"/>
            </a:xfrm>
          </p:grpSpPr>
          <p:grpSp>
            <p:nvGrpSpPr>
              <p:cNvPr id="11" name="îsľiḋe"/>
              <p:cNvGrpSpPr/>
              <p:nvPr/>
            </p:nvGrpSpPr>
            <p:grpSpPr>
              <a:xfrm>
                <a:off x="3235768" y="1736812"/>
                <a:ext cx="3724550" cy="3210818"/>
                <a:chOff x="3235768" y="1736812"/>
                <a:chExt cx="3724550" cy="3210818"/>
              </a:xfrm>
            </p:grpSpPr>
            <p:sp>
              <p:nvSpPr>
                <p:cNvPr id="16" name="î$ḻïde"/>
                <p:cNvSpPr/>
                <p:nvPr/>
              </p:nvSpPr>
              <p:spPr bwMode="auto">
                <a:xfrm flipV="1">
                  <a:off x="3235768" y="1736812"/>
                  <a:ext cx="3724550" cy="3210818"/>
                </a:xfrm>
                <a:prstGeom prst="triangle">
                  <a:avLst/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  <p:sp>
              <p:nvSpPr>
                <p:cNvPr id="17" name="íŝḻïďe"/>
                <p:cNvSpPr/>
                <p:nvPr/>
              </p:nvSpPr>
              <p:spPr bwMode="auto">
                <a:xfrm flipV="1">
                  <a:off x="3786742" y="2097316"/>
                  <a:ext cx="2622602" cy="2260862"/>
                </a:xfrm>
                <a:prstGeom prst="triangle">
                  <a:avLst/>
                </a:prstGeom>
                <a:solidFill>
                  <a:srgbClr val="FEF9F9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  <p:sp>
              <p:nvSpPr>
                <p:cNvPr id="18" name="ïŝlídè"/>
                <p:cNvSpPr/>
                <p:nvPr/>
              </p:nvSpPr>
              <p:spPr bwMode="auto">
                <a:xfrm>
                  <a:off x="4820517" y="2659092"/>
                  <a:ext cx="555052" cy="555050"/>
                </a:xfrm>
                <a:custGeom>
                  <a:avLst/>
                  <a:gdLst>
                    <a:gd name="T0" fmla="*/ 41 w 45"/>
                    <a:gd name="T1" fmla="*/ 48 h 48"/>
                    <a:gd name="T2" fmla="*/ 0 w 45"/>
                    <a:gd name="T3" fmla="*/ 44 h 48"/>
                    <a:gd name="T4" fmla="*/ 3 w 45"/>
                    <a:gd name="T5" fmla="*/ 7 h 48"/>
                    <a:gd name="T6" fmla="*/ 7 w 45"/>
                    <a:gd name="T7" fmla="*/ 4 h 48"/>
                    <a:gd name="T8" fmla="*/ 13 w 45"/>
                    <a:gd name="T9" fmla="*/ 0 h 48"/>
                    <a:gd name="T10" fmla="*/ 17 w 45"/>
                    <a:gd name="T11" fmla="*/ 7 h 48"/>
                    <a:gd name="T12" fmla="*/ 27 w 45"/>
                    <a:gd name="T13" fmla="*/ 4 h 48"/>
                    <a:gd name="T14" fmla="*/ 33 w 45"/>
                    <a:gd name="T15" fmla="*/ 0 h 48"/>
                    <a:gd name="T16" fmla="*/ 38 w 45"/>
                    <a:gd name="T17" fmla="*/ 7 h 48"/>
                    <a:gd name="T18" fmla="*/ 45 w 45"/>
                    <a:gd name="T19" fmla="*/ 10 h 48"/>
                    <a:gd name="T20" fmla="*/ 11 w 45"/>
                    <a:gd name="T21" fmla="*/ 25 h 48"/>
                    <a:gd name="T22" fmla="*/ 3 w 45"/>
                    <a:gd name="T23" fmla="*/ 17 h 48"/>
                    <a:gd name="T24" fmla="*/ 11 w 45"/>
                    <a:gd name="T25" fmla="*/ 25 h 48"/>
                    <a:gd name="T26" fmla="*/ 11 w 45"/>
                    <a:gd name="T27" fmla="*/ 26 h 48"/>
                    <a:gd name="T28" fmla="*/ 3 w 45"/>
                    <a:gd name="T29" fmla="*/ 35 h 48"/>
                    <a:gd name="T30" fmla="*/ 11 w 45"/>
                    <a:gd name="T31" fmla="*/ 44 h 48"/>
                    <a:gd name="T32" fmla="*/ 3 w 45"/>
                    <a:gd name="T33" fmla="*/ 37 h 48"/>
                    <a:gd name="T34" fmla="*/ 11 w 45"/>
                    <a:gd name="T35" fmla="*/ 44 h 48"/>
                    <a:gd name="T36" fmla="*/ 13 w 45"/>
                    <a:gd name="T37" fmla="*/ 3 h 48"/>
                    <a:gd name="T38" fmla="*/ 10 w 45"/>
                    <a:gd name="T39" fmla="*/ 4 h 48"/>
                    <a:gd name="T40" fmla="*/ 11 w 45"/>
                    <a:gd name="T41" fmla="*/ 13 h 48"/>
                    <a:gd name="T42" fmla="*/ 14 w 45"/>
                    <a:gd name="T43" fmla="*/ 12 h 48"/>
                    <a:gd name="T44" fmla="*/ 21 w 45"/>
                    <a:gd name="T45" fmla="*/ 25 h 48"/>
                    <a:gd name="T46" fmla="*/ 13 w 45"/>
                    <a:gd name="T47" fmla="*/ 17 h 48"/>
                    <a:gd name="T48" fmla="*/ 21 w 45"/>
                    <a:gd name="T49" fmla="*/ 25 h 48"/>
                    <a:gd name="T50" fmla="*/ 21 w 45"/>
                    <a:gd name="T51" fmla="*/ 26 h 48"/>
                    <a:gd name="T52" fmla="*/ 13 w 45"/>
                    <a:gd name="T53" fmla="*/ 35 h 48"/>
                    <a:gd name="T54" fmla="*/ 21 w 45"/>
                    <a:gd name="T55" fmla="*/ 44 h 48"/>
                    <a:gd name="T56" fmla="*/ 13 w 45"/>
                    <a:gd name="T57" fmla="*/ 37 h 48"/>
                    <a:gd name="T58" fmla="*/ 21 w 45"/>
                    <a:gd name="T59" fmla="*/ 44 h 48"/>
                    <a:gd name="T60" fmla="*/ 32 w 45"/>
                    <a:gd name="T61" fmla="*/ 17 h 48"/>
                    <a:gd name="T62" fmla="*/ 23 w 45"/>
                    <a:gd name="T63" fmla="*/ 25 h 48"/>
                    <a:gd name="T64" fmla="*/ 32 w 45"/>
                    <a:gd name="T65" fmla="*/ 35 h 48"/>
                    <a:gd name="T66" fmla="*/ 23 w 45"/>
                    <a:gd name="T67" fmla="*/ 26 h 48"/>
                    <a:gd name="T68" fmla="*/ 32 w 45"/>
                    <a:gd name="T69" fmla="*/ 35 h 48"/>
                    <a:gd name="T70" fmla="*/ 32 w 45"/>
                    <a:gd name="T71" fmla="*/ 37 h 48"/>
                    <a:gd name="T72" fmla="*/ 23 w 45"/>
                    <a:gd name="T73" fmla="*/ 44 h 48"/>
                    <a:gd name="T74" fmla="*/ 34 w 45"/>
                    <a:gd name="T75" fmla="*/ 4 h 48"/>
                    <a:gd name="T76" fmla="*/ 32 w 45"/>
                    <a:gd name="T77" fmla="*/ 3 h 48"/>
                    <a:gd name="T78" fmla="*/ 31 w 45"/>
                    <a:gd name="T79" fmla="*/ 12 h 48"/>
                    <a:gd name="T80" fmla="*/ 33 w 45"/>
                    <a:gd name="T81" fmla="*/ 13 h 48"/>
                    <a:gd name="T82" fmla="*/ 34 w 45"/>
                    <a:gd name="T83" fmla="*/ 4 h 48"/>
                    <a:gd name="T84" fmla="*/ 41 w 45"/>
                    <a:gd name="T85" fmla="*/ 17 h 48"/>
                    <a:gd name="T86" fmla="*/ 33 w 45"/>
                    <a:gd name="T87" fmla="*/ 25 h 48"/>
                    <a:gd name="T88" fmla="*/ 41 w 45"/>
                    <a:gd name="T89" fmla="*/ 35 h 48"/>
                    <a:gd name="T90" fmla="*/ 33 w 45"/>
                    <a:gd name="T91" fmla="*/ 26 h 48"/>
                    <a:gd name="T92" fmla="*/ 41 w 45"/>
                    <a:gd name="T93" fmla="*/ 35 h 48"/>
                    <a:gd name="T94" fmla="*/ 41 w 45"/>
                    <a:gd name="T95" fmla="*/ 37 h 48"/>
                    <a:gd name="T96" fmla="*/ 33 w 45"/>
                    <a:gd name="T97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8">
                      <a:moveTo>
                        <a:pt x="45" y="44"/>
                      </a:moveTo>
                      <a:cubicBezTo>
                        <a:pt x="45" y="46"/>
                        <a:pt x="43" y="48"/>
                        <a:pt x="41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1" y="48"/>
                        <a:pt x="0" y="46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7"/>
                        <a:pt x="3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9" y="0"/>
                        <a:pt x="1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2"/>
                        <a:pt x="29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6" y="0"/>
                        <a:pt x="38" y="2"/>
                        <a:pt x="38" y="4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3" y="7"/>
                        <a:pt x="45" y="8"/>
                        <a:pt x="45" y="10"/>
                      </a:cubicBezTo>
                      <a:lnTo>
                        <a:pt x="45" y="44"/>
                      </a:lnTo>
                      <a:close/>
                      <a:moveTo>
                        <a:pt x="11" y="25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25"/>
                        <a:pt x="3" y="25"/>
                        <a:pt x="3" y="25"/>
                      </a:cubicBezTo>
                      <a:lnTo>
                        <a:pt x="11" y="25"/>
                      </a:lnTo>
                      <a:close/>
                      <a:moveTo>
                        <a:pt x="11" y="35"/>
                      </a:move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35"/>
                        <a:pt x="3" y="35"/>
                        <a:pt x="3" y="35"/>
                      </a:cubicBezTo>
                      <a:lnTo>
                        <a:pt x="11" y="35"/>
                      </a:lnTo>
                      <a:close/>
                      <a:moveTo>
                        <a:pt x="11" y="44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44"/>
                        <a:pt x="3" y="44"/>
                        <a:pt x="3" y="44"/>
                      </a:cubicBezTo>
                      <a:lnTo>
                        <a:pt x="11" y="44"/>
                      </a:lnTo>
                      <a:close/>
                      <a:moveTo>
                        <a:pt x="14" y="4"/>
                      </a:move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1" y="13"/>
                        <a:pt x="11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lnTo>
                        <a:pt x="14" y="4"/>
                      </a:lnTo>
                      <a:close/>
                      <a:moveTo>
                        <a:pt x="21" y="25"/>
                      </a:move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lnTo>
                        <a:pt x="21" y="25"/>
                      </a:lnTo>
                      <a:close/>
                      <a:moveTo>
                        <a:pt x="21" y="35"/>
                      </a:move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lnTo>
                        <a:pt x="21" y="35"/>
                      </a:lnTo>
                      <a:close/>
                      <a:moveTo>
                        <a:pt x="21" y="44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lnTo>
                        <a:pt x="21" y="44"/>
                      </a:lnTo>
                      <a:close/>
                      <a:moveTo>
                        <a:pt x="32" y="25"/>
                      </a:move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lnTo>
                        <a:pt x="32" y="25"/>
                      </a:lnTo>
                      <a:close/>
                      <a:moveTo>
                        <a:pt x="32" y="35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lnTo>
                        <a:pt x="32" y="35"/>
                      </a:lnTo>
                      <a:close/>
                      <a:moveTo>
                        <a:pt x="32" y="44"/>
                      </a:move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lnTo>
                        <a:pt x="32" y="44"/>
                      </a:lnTo>
                      <a:close/>
                      <a:moveTo>
                        <a:pt x="34" y="4"/>
                      </a:moveTo>
                      <a:cubicBezTo>
                        <a:pt x="34" y="4"/>
                        <a:pt x="34" y="3"/>
                        <a:pt x="33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4"/>
                        <a:pt x="31" y="4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3"/>
                        <a:pt x="32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41" y="25"/>
                      </a:move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lnTo>
                        <a:pt x="41" y="25"/>
                      </a:lnTo>
                      <a:close/>
                      <a:moveTo>
                        <a:pt x="41" y="35"/>
                      </a:move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lnTo>
                        <a:pt x="41" y="35"/>
                      </a:lnTo>
                      <a:close/>
                      <a:moveTo>
                        <a:pt x="41" y="44"/>
                      </a:move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lnTo>
                        <a:pt x="41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  <p:grpSp>
            <p:nvGrpSpPr>
              <p:cNvPr id="12" name="îṣľiḑé"/>
              <p:cNvGrpSpPr/>
              <p:nvPr/>
            </p:nvGrpSpPr>
            <p:grpSpPr>
              <a:xfrm>
                <a:off x="5231682" y="1910370"/>
                <a:ext cx="3724550" cy="3210818"/>
                <a:chOff x="5231682" y="1910370"/>
                <a:chExt cx="3724550" cy="3210818"/>
              </a:xfrm>
            </p:grpSpPr>
            <p:sp>
              <p:nvSpPr>
                <p:cNvPr id="13" name="iş1íḑé"/>
                <p:cNvSpPr/>
                <p:nvPr/>
              </p:nvSpPr>
              <p:spPr bwMode="auto">
                <a:xfrm>
                  <a:off x="5231682" y="1910370"/>
                  <a:ext cx="3724550" cy="3210818"/>
                </a:xfrm>
                <a:prstGeom prst="triangle">
                  <a:avLst/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  <p:sp>
              <p:nvSpPr>
                <p:cNvPr id="14" name="îṣḻiďe"/>
                <p:cNvSpPr/>
                <p:nvPr/>
              </p:nvSpPr>
              <p:spPr bwMode="auto">
                <a:xfrm>
                  <a:off x="5782656" y="2457820"/>
                  <a:ext cx="2622602" cy="2260862"/>
                </a:xfrm>
                <a:prstGeom prst="triangle">
                  <a:avLst/>
                </a:prstGeom>
                <a:solidFill>
                  <a:srgbClr val="FEF9F9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  <p:sp>
              <p:nvSpPr>
                <p:cNvPr id="15" name="í$ľïḋe"/>
                <p:cNvSpPr/>
                <p:nvPr/>
              </p:nvSpPr>
              <p:spPr bwMode="auto">
                <a:xfrm>
                  <a:off x="6816431" y="3530691"/>
                  <a:ext cx="555052" cy="555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413" y="19459"/>
                      </a:moveTo>
                      <a:cubicBezTo>
                        <a:pt x="3413" y="20724"/>
                        <a:pt x="4778" y="21600"/>
                        <a:pt x="6046" y="21600"/>
                      </a:cubicBezTo>
                      <a:cubicBezTo>
                        <a:pt x="7363" y="21600"/>
                        <a:pt x="8191" y="20724"/>
                        <a:pt x="8191" y="19459"/>
                      </a:cubicBezTo>
                      <a:cubicBezTo>
                        <a:pt x="8191" y="18146"/>
                        <a:pt x="7363" y="16832"/>
                        <a:pt x="6046" y="16832"/>
                      </a:cubicBezTo>
                      <a:cubicBezTo>
                        <a:pt x="4778" y="16832"/>
                        <a:pt x="3413" y="18146"/>
                        <a:pt x="3413" y="19459"/>
                      </a:cubicBezTo>
                      <a:close/>
                      <a:moveTo>
                        <a:pt x="15554" y="19459"/>
                      </a:moveTo>
                      <a:cubicBezTo>
                        <a:pt x="15554" y="20724"/>
                        <a:pt x="16822" y="21600"/>
                        <a:pt x="18138" y="21600"/>
                      </a:cubicBezTo>
                      <a:cubicBezTo>
                        <a:pt x="19455" y="21600"/>
                        <a:pt x="20332" y="20724"/>
                        <a:pt x="20332" y="19459"/>
                      </a:cubicBezTo>
                      <a:cubicBezTo>
                        <a:pt x="20332" y="18146"/>
                        <a:pt x="19455" y="16832"/>
                        <a:pt x="18138" y="16832"/>
                      </a:cubicBezTo>
                      <a:cubicBezTo>
                        <a:pt x="16822" y="16832"/>
                        <a:pt x="15554" y="18146"/>
                        <a:pt x="15554" y="19459"/>
                      </a:cubicBezTo>
                      <a:close/>
                      <a:moveTo>
                        <a:pt x="7753" y="13816"/>
                      </a:moveTo>
                      <a:cubicBezTo>
                        <a:pt x="21161" y="9924"/>
                        <a:pt x="21161" y="9924"/>
                        <a:pt x="21161" y="9924"/>
                      </a:cubicBezTo>
                      <a:cubicBezTo>
                        <a:pt x="21600" y="9924"/>
                        <a:pt x="21600" y="9486"/>
                        <a:pt x="21600" y="9097"/>
                      </a:cubicBezTo>
                      <a:cubicBezTo>
                        <a:pt x="21600" y="2627"/>
                        <a:pt x="21600" y="2627"/>
                        <a:pt x="21600" y="2627"/>
                      </a:cubicBezTo>
                      <a:cubicBezTo>
                        <a:pt x="4778" y="2627"/>
                        <a:pt x="4778" y="2627"/>
                        <a:pt x="4778" y="2627"/>
                      </a:cubicBezTo>
                      <a:cubicBezTo>
                        <a:pt x="4778" y="486"/>
                        <a:pt x="4778" y="486"/>
                        <a:pt x="4778" y="486"/>
                      </a:cubicBezTo>
                      <a:lnTo>
                        <a:pt x="4340" y="0"/>
                      </a:lnTo>
                      <a:cubicBezTo>
                        <a:pt x="439" y="0"/>
                        <a:pt x="439" y="0"/>
                        <a:pt x="439" y="0"/>
                      </a:cubicBezTo>
                      <a:cubicBezTo>
                        <a:pt x="0" y="0"/>
                        <a:pt x="0" y="486"/>
                        <a:pt x="0" y="486"/>
                      </a:cubicBezTo>
                      <a:cubicBezTo>
                        <a:pt x="0" y="2627"/>
                        <a:pt x="0" y="2627"/>
                        <a:pt x="0" y="2627"/>
                      </a:cubicBezTo>
                      <a:cubicBezTo>
                        <a:pt x="2194" y="2627"/>
                        <a:pt x="2194" y="2627"/>
                        <a:pt x="2194" y="2627"/>
                      </a:cubicBezTo>
                      <a:cubicBezTo>
                        <a:pt x="4778" y="13378"/>
                        <a:pt x="4778" y="13378"/>
                        <a:pt x="4778" y="13378"/>
                      </a:cubicBezTo>
                      <a:cubicBezTo>
                        <a:pt x="4778" y="14692"/>
                        <a:pt x="4778" y="14692"/>
                        <a:pt x="4778" y="14692"/>
                      </a:cubicBezTo>
                      <a:cubicBezTo>
                        <a:pt x="4778" y="16443"/>
                        <a:pt x="4778" y="16443"/>
                        <a:pt x="4778" y="16443"/>
                      </a:cubicBezTo>
                      <a:cubicBezTo>
                        <a:pt x="4778" y="16832"/>
                        <a:pt x="5168" y="16832"/>
                        <a:pt x="5168" y="16832"/>
                      </a:cubicBezTo>
                      <a:cubicBezTo>
                        <a:pt x="6046" y="16832"/>
                        <a:pt x="6046" y="16832"/>
                        <a:pt x="6046" y="16832"/>
                      </a:cubicBezTo>
                      <a:cubicBezTo>
                        <a:pt x="18138" y="16832"/>
                        <a:pt x="18138" y="16832"/>
                        <a:pt x="18138" y="16832"/>
                      </a:cubicBezTo>
                      <a:cubicBezTo>
                        <a:pt x="21161" y="16832"/>
                        <a:pt x="21161" y="16832"/>
                        <a:pt x="21161" y="16832"/>
                      </a:cubicBezTo>
                      <a:cubicBezTo>
                        <a:pt x="21600" y="16832"/>
                        <a:pt x="21600" y="16832"/>
                        <a:pt x="21600" y="16443"/>
                      </a:cubicBezTo>
                      <a:cubicBezTo>
                        <a:pt x="21600" y="14692"/>
                        <a:pt x="21600" y="14692"/>
                        <a:pt x="21600" y="14692"/>
                      </a:cubicBezTo>
                      <a:cubicBezTo>
                        <a:pt x="8191" y="14692"/>
                        <a:pt x="8191" y="14692"/>
                        <a:pt x="8191" y="14692"/>
                      </a:cubicBezTo>
                      <a:cubicBezTo>
                        <a:pt x="6485" y="14692"/>
                        <a:pt x="6485" y="13816"/>
                        <a:pt x="7753" y="138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</p:grpSp>
        <p:grpSp>
          <p:nvGrpSpPr>
            <p:cNvPr id="5" name="ïṧľîḋè"/>
            <p:cNvGrpSpPr/>
            <p:nvPr/>
          </p:nvGrpSpPr>
          <p:grpSpPr>
            <a:xfrm>
              <a:off x="1256100" y="3732667"/>
              <a:ext cx="3029179" cy="1510453"/>
              <a:chOff x="1256100" y="3732667"/>
              <a:chExt cx="3029179" cy="1510453"/>
            </a:xfrm>
          </p:grpSpPr>
          <p:sp>
            <p:nvSpPr>
              <p:cNvPr id="9" name="işḷîḍê"/>
              <p:cNvSpPr txBox="1"/>
              <p:nvPr/>
            </p:nvSpPr>
            <p:spPr>
              <a:xfrm>
                <a:off x="1256100" y="4155524"/>
                <a:ext cx="3029179" cy="1087596"/>
              </a:xfrm>
              <a:prstGeom prst="rect">
                <a:avLst/>
              </a:prstGeom>
              <a:noFill/>
            </p:spPr>
            <p:txBody>
              <a:bodyPr wrap="square" lIns="72000" tIns="72000" rIns="72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b="1" dirty="0">
                    <a:latin typeface="+mn-ea"/>
                  </a:rPr>
                  <a:t>此部分内容作为文字排版占位显示（建议使用主题字体）。如需更改请在（设置形状格式）菜单下（文本选项）中调整</a:t>
                </a:r>
              </a:p>
            </p:txBody>
          </p:sp>
          <p:sp>
            <p:nvSpPr>
              <p:cNvPr id="10" name="îşḷïḋè"/>
              <p:cNvSpPr txBox="1"/>
              <p:nvPr/>
            </p:nvSpPr>
            <p:spPr>
              <a:xfrm>
                <a:off x="1256100" y="3732667"/>
                <a:ext cx="3029179" cy="422857"/>
              </a:xfrm>
              <a:prstGeom prst="rect">
                <a:avLst/>
              </a:prstGeom>
            </p:spPr>
            <p:txBody>
              <a:bodyPr wrap="none" lIns="72000" tIns="0" rIns="72000" bIns="0" anchor="b" anchorCtr="0">
                <a:normAutofit/>
              </a:bodyPr>
              <a:lstStyle/>
              <a:p>
                <a:pPr algn="r"/>
                <a:r>
                  <a:rPr lang="zh-CN" altLang="en-US" sz="1800" b="1"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6" name="iŝļïḋê"/>
            <p:cNvGrpSpPr/>
            <p:nvPr/>
          </p:nvGrpSpPr>
          <p:grpSpPr>
            <a:xfrm>
              <a:off x="7906721" y="1614880"/>
              <a:ext cx="3029179" cy="1510453"/>
              <a:chOff x="7906721" y="1614880"/>
              <a:chExt cx="3029179" cy="1510453"/>
            </a:xfrm>
          </p:grpSpPr>
          <p:sp>
            <p:nvSpPr>
              <p:cNvPr id="7" name="ïṣḻîḑé"/>
              <p:cNvSpPr txBox="1"/>
              <p:nvPr/>
            </p:nvSpPr>
            <p:spPr>
              <a:xfrm>
                <a:off x="7906721" y="2037737"/>
                <a:ext cx="3029179" cy="1087596"/>
              </a:xfrm>
              <a:prstGeom prst="rect">
                <a:avLst/>
              </a:prstGeom>
              <a:noFill/>
            </p:spPr>
            <p:txBody>
              <a:bodyPr wrap="square" lIns="72000" tIns="72000" rIns="7200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b="1">
                    <a:latin typeface="+mn-ea"/>
                  </a:rPr>
                  <a:t>此部分内容作为文字排版占位显示（建议使用主题字体）。如需更改请在（设置形状格式）菜单下（文本选项）中调整</a:t>
                </a:r>
              </a:p>
            </p:txBody>
          </p:sp>
          <p:sp>
            <p:nvSpPr>
              <p:cNvPr id="8" name="îṡļiḋè"/>
              <p:cNvSpPr txBox="1"/>
              <p:nvPr/>
            </p:nvSpPr>
            <p:spPr>
              <a:xfrm>
                <a:off x="7906721" y="1614880"/>
                <a:ext cx="3029179" cy="422857"/>
              </a:xfrm>
              <a:prstGeom prst="rect">
                <a:avLst/>
              </a:prstGeom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800" b="1">
                    <a:latin typeface="+mn-ea"/>
                  </a:rPr>
                  <a:t>标题文本预设</a:t>
                </a: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:blinds dir="vert"/>
      </p:transition>
    </mc:Choice>
    <mc:Fallback xmlns="">
      <p:transition spd="slow" advTm="2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09c4dc7-fa2f-410c-99f8-38ac0974309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02898" y="1763425"/>
            <a:ext cx="9786204" cy="3331151"/>
            <a:chOff x="469144" y="1916832"/>
            <a:chExt cx="11253712" cy="3830680"/>
          </a:xfrm>
        </p:grpSpPr>
        <p:grpSp>
          <p:nvGrpSpPr>
            <p:cNvPr id="4" name="iş1iďê"/>
            <p:cNvGrpSpPr/>
            <p:nvPr/>
          </p:nvGrpSpPr>
          <p:grpSpPr>
            <a:xfrm>
              <a:off x="469144" y="1916832"/>
              <a:ext cx="2262357" cy="2160240"/>
              <a:chOff x="469144" y="1916832"/>
              <a:chExt cx="2262357" cy="2160240"/>
            </a:xfrm>
          </p:grpSpPr>
          <p:sp>
            <p:nvSpPr>
              <p:cNvPr id="48" name="îšḷíḍe"/>
              <p:cNvSpPr/>
              <p:nvPr/>
            </p:nvSpPr>
            <p:spPr>
              <a:xfrm>
                <a:off x="469144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49" name="iṧlïḋe"/>
              <p:cNvSpPr/>
              <p:nvPr/>
            </p:nvSpPr>
            <p:spPr>
              <a:xfrm flipH="1">
                <a:off x="2490907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grpSp>
            <p:nvGrpSpPr>
              <p:cNvPr id="50" name="ïsľidé"/>
              <p:cNvGrpSpPr/>
              <p:nvPr/>
            </p:nvGrpSpPr>
            <p:grpSpPr>
              <a:xfrm>
                <a:off x="1235460" y="3356992"/>
                <a:ext cx="720080" cy="720080"/>
                <a:chOff x="1235460" y="3356992"/>
                <a:chExt cx="720080" cy="720080"/>
              </a:xfrm>
            </p:grpSpPr>
            <p:sp>
              <p:nvSpPr>
                <p:cNvPr id="54" name="iṣľïdê"/>
                <p:cNvSpPr/>
                <p:nvPr/>
              </p:nvSpPr>
              <p:spPr bwMode="auto">
                <a:xfrm>
                  <a:off x="1235460" y="3356992"/>
                  <a:ext cx="720080" cy="72008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  <p:sp>
              <p:nvSpPr>
                <p:cNvPr id="55" name="iśḷïḋè"/>
                <p:cNvSpPr/>
                <p:nvPr/>
              </p:nvSpPr>
              <p:spPr bwMode="auto">
                <a:xfrm>
                  <a:off x="1406193" y="3525656"/>
                  <a:ext cx="382754" cy="382752"/>
                </a:xfrm>
                <a:custGeom>
                  <a:avLst/>
                  <a:gdLst>
                    <a:gd name="T0" fmla="*/ 116 w 232"/>
                    <a:gd name="T1" fmla="*/ 0 h 232"/>
                    <a:gd name="T2" fmla="*/ 0 w 232"/>
                    <a:gd name="T3" fmla="*/ 116 h 232"/>
                    <a:gd name="T4" fmla="*/ 116 w 232"/>
                    <a:gd name="T5" fmla="*/ 232 h 232"/>
                    <a:gd name="T6" fmla="*/ 232 w 232"/>
                    <a:gd name="T7" fmla="*/ 116 h 232"/>
                    <a:gd name="T8" fmla="*/ 116 w 232"/>
                    <a:gd name="T9" fmla="*/ 0 h 232"/>
                    <a:gd name="T10" fmla="*/ 129 w 232"/>
                    <a:gd name="T11" fmla="*/ 208 h 232"/>
                    <a:gd name="T12" fmla="*/ 129 w 232"/>
                    <a:gd name="T13" fmla="*/ 190 h 232"/>
                    <a:gd name="T14" fmla="*/ 117 w 232"/>
                    <a:gd name="T15" fmla="*/ 178 h 232"/>
                    <a:gd name="T16" fmla="*/ 105 w 232"/>
                    <a:gd name="T17" fmla="*/ 190 h 232"/>
                    <a:gd name="T18" fmla="*/ 105 w 232"/>
                    <a:gd name="T19" fmla="*/ 208 h 232"/>
                    <a:gd name="T20" fmla="*/ 25 w 232"/>
                    <a:gd name="T21" fmla="*/ 129 h 232"/>
                    <a:gd name="T22" fmla="*/ 42 w 232"/>
                    <a:gd name="T23" fmla="*/ 129 h 232"/>
                    <a:gd name="T24" fmla="*/ 53 w 232"/>
                    <a:gd name="T25" fmla="*/ 117 h 232"/>
                    <a:gd name="T26" fmla="*/ 42 w 232"/>
                    <a:gd name="T27" fmla="*/ 105 h 232"/>
                    <a:gd name="T28" fmla="*/ 24 w 232"/>
                    <a:gd name="T29" fmla="*/ 105 h 232"/>
                    <a:gd name="T30" fmla="*/ 104 w 232"/>
                    <a:gd name="T31" fmla="*/ 25 h 232"/>
                    <a:gd name="T32" fmla="*/ 104 w 232"/>
                    <a:gd name="T33" fmla="*/ 41 h 232"/>
                    <a:gd name="T34" fmla="*/ 116 w 232"/>
                    <a:gd name="T35" fmla="*/ 53 h 232"/>
                    <a:gd name="T36" fmla="*/ 128 w 232"/>
                    <a:gd name="T37" fmla="*/ 41 h 232"/>
                    <a:gd name="T38" fmla="*/ 128 w 232"/>
                    <a:gd name="T39" fmla="*/ 25 h 232"/>
                    <a:gd name="T40" fmla="*/ 208 w 232"/>
                    <a:gd name="T41" fmla="*/ 104 h 232"/>
                    <a:gd name="T42" fmla="*/ 190 w 232"/>
                    <a:gd name="T43" fmla="*/ 104 h 232"/>
                    <a:gd name="T44" fmla="*/ 179 w 232"/>
                    <a:gd name="T45" fmla="*/ 116 h 232"/>
                    <a:gd name="T46" fmla="*/ 190 w 232"/>
                    <a:gd name="T47" fmla="*/ 128 h 232"/>
                    <a:gd name="T48" fmla="*/ 208 w 232"/>
                    <a:gd name="T49" fmla="*/ 128 h 232"/>
                    <a:gd name="T50" fmla="*/ 129 w 232"/>
                    <a:gd name="T51" fmla="*/ 208 h 232"/>
                    <a:gd name="T52" fmla="*/ 124 w 232"/>
                    <a:gd name="T53" fmla="*/ 94 h 232"/>
                    <a:gd name="T54" fmla="*/ 70 w 232"/>
                    <a:gd name="T55" fmla="*/ 69 h 232"/>
                    <a:gd name="T56" fmla="*/ 94 w 232"/>
                    <a:gd name="T57" fmla="*/ 124 h 232"/>
                    <a:gd name="T58" fmla="*/ 109 w 232"/>
                    <a:gd name="T59" fmla="*/ 138 h 232"/>
                    <a:gd name="T60" fmla="*/ 163 w 232"/>
                    <a:gd name="T61" fmla="*/ 163 h 232"/>
                    <a:gd name="T62" fmla="*/ 138 w 232"/>
                    <a:gd name="T63" fmla="*/ 108 h 232"/>
                    <a:gd name="T64" fmla="*/ 124 w 232"/>
                    <a:gd name="T65" fmla="*/ 94 h 232"/>
                    <a:gd name="T66" fmla="*/ 123 w 232"/>
                    <a:gd name="T67" fmla="*/ 123 h 232"/>
                    <a:gd name="T68" fmla="*/ 110 w 232"/>
                    <a:gd name="T69" fmla="*/ 123 h 232"/>
                    <a:gd name="T70" fmla="*/ 110 w 232"/>
                    <a:gd name="T71" fmla="*/ 109 h 232"/>
                    <a:gd name="T72" fmla="*/ 123 w 232"/>
                    <a:gd name="T73" fmla="*/ 109 h 232"/>
                    <a:gd name="T74" fmla="*/ 123 w 232"/>
                    <a:gd name="T75" fmla="*/ 12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2" h="232">
                      <a:moveTo>
                        <a:pt x="116" y="0"/>
                      </a:moveTo>
                      <a:cubicBezTo>
                        <a:pt x="52" y="0"/>
                        <a:pt x="0" y="52"/>
                        <a:pt x="0" y="116"/>
                      </a:cubicBezTo>
                      <a:cubicBezTo>
                        <a:pt x="0" y="180"/>
                        <a:pt x="52" y="232"/>
                        <a:pt x="116" y="232"/>
                      </a:cubicBezTo>
                      <a:cubicBezTo>
                        <a:pt x="180" y="232"/>
                        <a:pt x="232" y="180"/>
                        <a:pt x="232" y="116"/>
                      </a:cubicBezTo>
                      <a:cubicBezTo>
                        <a:pt x="232" y="52"/>
                        <a:pt x="180" y="0"/>
                        <a:pt x="116" y="0"/>
                      </a:cubicBezTo>
                      <a:close/>
                      <a:moveTo>
                        <a:pt x="129" y="208"/>
                      </a:move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129" y="183"/>
                        <a:pt x="123" y="178"/>
                        <a:pt x="117" y="178"/>
                      </a:cubicBezTo>
                      <a:cubicBezTo>
                        <a:pt x="110" y="178"/>
                        <a:pt x="105" y="183"/>
                        <a:pt x="105" y="190"/>
                      </a:cubicBezTo>
                      <a:cubicBezTo>
                        <a:pt x="105" y="208"/>
                        <a:pt x="105" y="208"/>
                        <a:pt x="105" y="208"/>
                      </a:cubicBezTo>
                      <a:cubicBezTo>
                        <a:pt x="63" y="203"/>
                        <a:pt x="30" y="170"/>
                        <a:pt x="25" y="129"/>
                      </a:cubicBezTo>
                      <a:cubicBezTo>
                        <a:pt x="42" y="129"/>
                        <a:pt x="42" y="129"/>
                        <a:pt x="42" y="129"/>
                      </a:cubicBezTo>
                      <a:cubicBezTo>
                        <a:pt x="48" y="129"/>
                        <a:pt x="53" y="123"/>
                        <a:pt x="53" y="117"/>
                      </a:cubicBezTo>
                      <a:cubicBezTo>
                        <a:pt x="53" y="110"/>
                        <a:pt x="48" y="105"/>
                        <a:pt x="42" y="105"/>
                      </a:cubicBezTo>
                      <a:cubicBezTo>
                        <a:pt x="24" y="105"/>
                        <a:pt x="24" y="105"/>
                        <a:pt x="24" y="105"/>
                      </a:cubicBezTo>
                      <a:cubicBezTo>
                        <a:pt x="29" y="63"/>
                        <a:pt x="63" y="30"/>
                        <a:pt x="104" y="25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4" y="47"/>
                        <a:pt x="109" y="53"/>
                        <a:pt x="116" y="53"/>
                      </a:cubicBezTo>
                      <a:cubicBezTo>
                        <a:pt x="122" y="53"/>
                        <a:pt x="128" y="47"/>
                        <a:pt x="128" y="41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69" y="30"/>
                        <a:pt x="202" y="63"/>
                        <a:pt x="208" y="104"/>
                      </a:cubicBezTo>
                      <a:cubicBezTo>
                        <a:pt x="190" y="104"/>
                        <a:pt x="190" y="104"/>
                        <a:pt x="190" y="104"/>
                      </a:cubicBezTo>
                      <a:cubicBezTo>
                        <a:pt x="184" y="104"/>
                        <a:pt x="179" y="109"/>
                        <a:pt x="179" y="116"/>
                      </a:cubicBezTo>
                      <a:cubicBezTo>
                        <a:pt x="179" y="122"/>
                        <a:pt x="184" y="128"/>
                        <a:pt x="190" y="12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03" y="169"/>
                        <a:pt x="170" y="202"/>
                        <a:pt x="129" y="208"/>
                      </a:cubicBezTo>
                      <a:close/>
                      <a:moveTo>
                        <a:pt x="124" y="94"/>
                      </a:moveTo>
                      <a:cubicBezTo>
                        <a:pt x="70" y="69"/>
                        <a:pt x="70" y="69"/>
                        <a:pt x="70" y="69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97" y="129"/>
                        <a:pt x="103" y="136"/>
                        <a:pt x="109" y="138"/>
                      </a:cubicBezTo>
                      <a:cubicBezTo>
                        <a:pt x="163" y="163"/>
                        <a:pt x="163" y="163"/>
                        <a:pt x="163" y="163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36" y="103"/>
                        <a:pt x="130" y="96"/>
                        <a:pt x="124" y="94"/>
                      </a:cubicBezTo>
                      <a:close/>
                      <a:moveTo>
                        <a:pt x="123" y="123"/>
                      </a:moveTo>
                      <a:cubicBezTo>
                        <a:pt x="119" y="126"/>
                        <a:pt x="113" y="126"/>
                        <a:pt x="110" y="123"/>
                      </a:cubicBezTo>
                      <a:cubicBezTo>
                        <a:pt x="106" y="119"/>
                        <a:pt x="106" y="113"/>
                        <a:pt x="110" y="109"/>
                      </a:cubicBezTo>
                      <a:cubicBezTo>
                        <a:pt x="113" y="106"/>
                        <a:pt x="119" y="106"/>
                        <a:pt x="123" y="109"/>
                      </a:cubicBezTo>
                      <a:cubicBezTo>
                        <a:pt x="127" y="113"/>
                        <a:pt x="127" y="119"/>
                        <a:pt x="123" y="1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  <p:grpSp>
            <p:nvGrpSpPr>
              <p:cNvPr id="51" name="ïṧḷïḓê"/>
              <p:cNvGrpSpPr/>
              <p:nvPr/>
            </p:nvGrpSpPr>
            <p:grpSpPr>
              <a:xfrm>
                <a:off x="474650" y="2310245"/>
                <a:ext cx="2256851" cy="1007968"/>
                <a:chOff x="474650" y="1914201"/>
                <a:chExt cx="2256851" cy="1007968"/>
              </a:xfrm>
            </p:grpSpPr>
            <p:sp>
              <p:nvSpPr>
                <p:cNvPr id="52" name="iṣḻîḑe"/>
                <p:cNvSpPr/>
                <p:nvPr/>
              </p:nvSpPr>
              <p:spPr>
                <a:xfrm>
                  <a:off x="474650" y="1914201"/>
                  <a:ext cx="2256851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10000"/>
                </a:bodyPr>
                <a:lstStyle/>
                <a:p>
                  <a:pPr algn="ctr"/>
                  <a:r>
                    <a:rPr lang="zh-CN" altLang="en-US" sz="1600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53" name="išḷîḑè"/>
                <p:cNvSpPr/>
                <p:nvPr/>
              </p:nvSpPr>
              <p:spPr>
                <a:xfrm>
                  <a:off x="474650" y="2160422"/>
                  <a:ext cx="2256851" cy="761747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100" b="1" dirty="0">
                      <a:latin typeface="+mn-ea"/>
                    </a:rPr>
                    <a:t>此部分内容作为文字排版占位</a:t>
                  </a:r>
                  <a:br>
                    <a:rPr lang="zh-CN" altLang="en-US" sz="1100" b="1" dirty="0">
                      <a:latin typeface="+mn-ea"/>
                    </a:rPr>
                  </a:br>
                  <a:r>
                    <a:rPr lang="zh-CN" altLang="en-US" sz="1100" b="1" dirty="0">
                      <a:latin typeface="+mn-ea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5" name="ïṡ1ïďé"/>
            <p:cNvGrpSpPr/>
            <p:nvPr/>
          </p:nvGrpSpPr>
          <p:grpSpPr>
            <a:xfrm>
              <a:off x="3463769" y="1916832"/>
              <a:ext cx="2261180" cy="2160240"/>
              <a:chOff x="3463769" y="1916832"/>
              <a:chExt cx="2261180" cy="2160240"/>
            </a:xfrm>
          </p:grpSpPr>
          <p:sp>
            <p:nvSpPr>
              <p:cNvPr id="40" name="í$lidê"/>
              <p:cNvSpPr/>
              <p:nvPr/>
            </p:nvSpPr>
            <p:spPr>
              <a:xfrm>
                <a:off x="3468097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41" name="íSļíḑé"/>
              <p:cNvSpPr/>
              <p:nvPr/>
            </p:nvSpPr>
            <p:spPr>
              <a:xfrm flipH="1">
                <a:off x="5489860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grpSp>
            <p:nvGrpSpPr>
              <p:cNvPr id="42" name="ïṣļiďè"/>
              <p:cNvGrpSpPr/>
              <p:nvPr/>
            </p:nvGrpSpPr>
            <p:grpSpPr>
              <a:xfrm>
                <a:off x="4236483" y="3356992"/>
                <a:ext cx="720080" cy="720080"/>
                <a:chOff x="4236483" y="3356992"/>
                <a:chExt cx="720080" cy="720080"/>
              </a:xfrm>
            </p:grpSpPr>
            <p:sp>
              <p:nvSpPr>
                <p:cNvPr id="46" name="ïṡḷîḑê"/>
                <p:cNvSpPr/>
                <p:nvPr/>
              </p:nvSpPr>
              <p:spPr bwMode="auto">
                <a:xfrm>
                  <a:off x="4236483" y="3356992"/>
                  <a:ext cx="720080" cy="720080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  <p:sp>
              <p:nvSpPr>
                <p:cNvPr id="47" name="iṧḷíḍé"/>
                <p:cNvSpPr/>
                <p:nvPr/>
              </p:nvSpPr>
              <p:spPr bwMode="auto">
                <a:xfrm>
                  <a:off x="4405146" y="3525656"/>
                  <a:ext cx="382754" cy="382752"/>
                </a:xfrm>
                <a:custGeom>
                  <a:avLst/>
                  <a:gdLst>
                    <a:gd name="T0" fmla="*/ 41 w 45"/>
                    <a:gd name="T1" fmla="*/ 48 h 48"/>
                    <a:gd name="T2" fmla="*/ 0 w 45"/>
                    <a:gd name="T3" fmla="*/ 44 h 48"/>
                    <a:gd name="T4" fmla="*/ 3 w 45"/>
                    <a:gd name="T5" fmla="*/ 7 h 48"/>
                    <a:gd name="T6" fmla="*/ 7 w 45"/>
                    <a:gd name="T7" fmla="*/ 4 h 48"/>
                    <a:gd name="T8" fmla="*/ 13 w 45"/>
                    <a:gd name="T9" fmla="*/ 0 h 48"/>
                    <a:gd name="T10" fmla="*/ 17 w 45"/>
                    <a:gd name="T11" fmla="*/ 7 h 48"/>
                    <a:gd name="T12" fmla="*/ 27 w 45"/>
                    <a:gd name="T13" fmla="*/ 4 h 48"/>
                    <a:gd name="T14" fmla="*/ 33 w 45"/>
                    <a:gd name="T15" fmla="*/ 0 h 48"/>
                    <a:gd name="T16" fmla="*/ 38 w 45"/>
                    <a:gd name="T17" fmla="*/ 7 h 48"/>
                    <a:gd name="T18" fmla="*/ 45 w 45"/>
                    <a:gd name="T19" fmla="*/ 10 h 48"/>
                    <a:gd name="T20" fmla="*/ 11 w 45"/>
                    <a:gd name="T21" fmla="*/ 25 h 48"/>
                    <a:gd name="T22" fmla="*/ 3 w 45"/>
                    <a:gd name="T23" fmla="*/ 17 h 48"/>
                    <a:gd name="T24" fmla="*/ 11 w 45"/>
                    <a:gd name="T25" fmla="*/ 25 h 48"/>
                    <a:gd name="T26" fmla="*/ 11 w 45"/>
                    <a:gd name="T27" fmla="*/ 26 h 48"/>
                    <a:gd name="T28" fmla="*/ 3 w 45"/>
                    <a:gd name="T29" fmla="*/ 35 h 48"/>
                    <a:gd name="T30" fmla="*/ 11 w 45"/>
                    <a:gd name="T31" fmla="*/ 44 h 48"/>
                    <a:gd name="T32" fmla="*/ 3 w 45"/>
                    <a:gd name="T33" fmla="*/ 37 h 48"/>
                    <a:gd name="T34" fmla="*/ 11 w 45"/>
                    <a:gd name="T35" fmla="*/ 44 h 48"/>
                    <a:gd name="T36" fmla="*/ 13 w 45"/>
                    <a:gd name="T37" fmla="*/ 3 h 48"/>
                    <a:gd name="T38" fmla="*/ 10 w 45"/>
                    <a:gd name="T39" fmla="*/ 4 h 48"/>
                    <a:gd name="T40" fmla="*/ 11 w 45"/>
                    <a:gd name="T41" fmla="*/ 13 h 48"/>
                    <a:gd name="T42" fmla="*/ 14 w 45"/>
                    <a:gd name="T43" fmla="*/ 12 h 48"/>
                    <a:gd name="T44" fmla="*/ 21 w 45"/>
                    <a:gd name="T45" fmla="*/ 25 h 48"/>
                    <a:gd name="T46" fmla="*/ 13 w 45"/>
                    <a:gd name="T47" fmla="*/ 17 h 48"/>
                    <a:gd name="T48" fmla="*/ 21 w 45"/>
                    <a:gd name="T49" fmla="*/ 25 h 48"/>
                    <a:gd name="T50" fmla="*/ 21 w 45"/>
                    <a:gd name="T51" fmla="*/ 26 h 48"/>
                    <a:gd name="T52" fmla="*/ 13 w 45"/>
                    <a:gd name="T53" fmla="*/ 35 h 48"/>
                    <a:gd name="T54" fmla="*/ 21 w 45"/>
                    <a:gd name="T55" fmla="*/ 44 h 48"/>
                    <a:gd name="T56" fmla="*/ 13 w 45"/>
                    <a:gd name="T57" fmla="*/ 37 h 48"/>
                    <a:gd name="T58" fmla="*/ 21 w 45"/>
                    <a:gd name="T59" fmla="*/ 44 h 48"/>
                    <a:gd name="T60" fmla="*/ 32 w 45"/>
                    <a:gd name="T61" fmla="*/ 17 h 48"/>
                    <a:gd name="T62" fmla="*/ 23 w 45"/>
                    <a:gd name="T63" fmla="*/ 25 h 48"/>
                    <a:gd name="T64" fmla="*/ 32 w 45"/>
                    <a:gd name="T65" fmla="*/ 35 h 48"/>
                    <a:gd name="T66" fmla="*/ 23 w 45"/>
                    <a:gd name="T67" fmla="*/ 26 h 48"/>
                    <a:gd name="T68" fmla="*/ 32 w 45"/>
                    <a:gd name="T69" fmla="*/ 35 h 48"/>
                    <a:gd name="T70" fmla="*/ 32 w 45"/>
                    <a:gd name="T71" fmla="*/ 37 h 48"/>
                    <a:gd name="T72" fmla="*/ 23 w 45"/>
                    <a:gd name="T73" fmla="*/ 44 h 48"/>
                    <a:gd name="T74" fmla="*/ 34 w 45"/>
                    <a:gd name="T75" fmla="*/ 4 h 48"/>
                    <a:gd name="T76" fmla="*/ 32 w 45"/>
                    <a:gd name="T77" fmla="*/ 3 h 48"/>
                    <a:gd name="T78" fmla="*/ 31 w 45"/>
                    <a:gd name="T79" fmla="*/ 12 h 48"/>
                    <a:gd name="T80" fmla="*/ 33 w 45"/>
                    <a:gd name="T81" fmla="*/ 13 h 48"/>
                    <a:gd name="T82" fmla="*/ 34 w 45"/>
                    <a:gd name="T83" fmla="*/ 4 h 48"/>
                    <a:gd name="T84" fmla="*/ 41 w 45"/>
                    <a:gd name="T85" fmla="*/ 17 h 48"/>
                    <a:gd name="T86" fmla="*/ 33 w 45"/>
                    <a:gd name="T87" fmla="*/ 25 h 48"/>
                    <a:gd name="T88" fmla="*/ 41 w 45"/>
                    <a:gd name="T89" fmla="*/ 35 h 48"/>
                    <a:gd name="T90" fmla="*/ 33 w 45"/>
                    <a:gd name="T91" fmla="*/ 26 h 48"/>
                    <a:gd name="T92" fmla="*/ 41 w 45"/>
                    <a:gd name="T93" fmla="*/ 35 h 48"/>
                    <a:gd name="T94" fmla="*/ 41 w 45"/>
                    <a:gd name="T95" fmla="*/ 37 h 48"/>
                    <a:gd name="T96" fmla="*/ 33 w 45"/>
                    <a:gd name="T97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8">
                      <a:moveTo>
                        <a:pt x="45" y="44"/>
                      </a:moveTo>
                      <a:cubicBezTo>
                        <a:pt x="45" y="46"/>
                        <a:pt x="43" y="48"/>
                        <a:pt x="41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1" y="48"/>
                        <a:pt x="0" y="46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7"/>
                        <a:pt x="3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9" y="0"/>
                        <a:pt x="1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2"/>
                        <a:pt x="29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6" y="0"/>
                        <a:pt x="38" y="2"/>
                        <a:pt x="38" y="4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3" y="7"/>
                        <a:pt x="45" y="8"/>
                        <a:pt x="45" y="10"/>
                      </a:cubicBezTo>
                      <a:lnTo>
                        <a:pt x="45" y="44"/>
                      </a:lnTo>
                      <a:close/>
                      <a:moveTo>
                        <a:pt x="11" y="25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25"/>
                        <a:pt x="3" y="25"/>
                        <a:pt x="3" y="25"/>
                      </a:cubicBezTo>
                      <a:lnTo>
                        <a:pt x="11" y="25"/>
                      </a:lnTo>
                      <a:close/>
                      <a:moveTo>
                        <a:pt x="11" y="35"/>
                      </a:move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35"/>
                        <a:pt x="3" y="35"/>
                        <a:pt x="3" y="35"/>
                      </a:cubicBezTo>
                      <a:lnTo>
                        <a:pt x="11" y="35"/>
                      </a:lnTo>
                      <a:close/>
                      <a:moveTo>
                        <a:pt x="11" y="44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44"/>
                        <a:pt x="3" y="44"/>
                        <a:pt x="3" y="44"/>
                      </a:cubicBezTo>
                      <a:lnTo>
                        <a:pt x="11" y="44"/>
                      </a:lnTo>
                      <a:close/>
                      <a:moveTo>
                        <a:pt x="14" y="4"/>
                      </a:move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1" y="13"/>
                        <a:pt x="11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lnTo>
                        <a:pt x="14" y="4"/>
                      </a:lnTo>
                      <a:close/>
                      <a:moveTo>
                        <a:pt x="21" y="25"/>
                      </a:move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lnTo>
                        <a:pt x="21" y="25"/>
                      </a:lnTo>
                      <a:close/>
                      <a:moveTo>
                        <a:pt x="21" y="35"/>
                      </a:move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lnTo>
                        <a:pt x="21" y="35"/>
                      </a:lnTo>
                      <a:close/>
                      <a:moveTo>
                        <a:pt x="21" y="44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lnTo>
                        <a:pt x="21" y="44"/>
                      </a:lnTo>
                      <a:close/>
                      <a:moveTo>
                        <a:pt x="32" y="25"/>
                      </a:move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lnTo>
                        <a:pt x="32" y="25"/>
                      </a:lnTo>
                      <a:close/>
                      <a:moveTo>
                        <a:pt x="32" y="35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lnTo>
                        <a:pt x="32" y="35"/>
                      </a:lnTo>
                      <a:close/>
                      <a:moveTo>
                        <a:pt x="32" y="44"/>
                      </a:move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lnTo>
                        <a:pt x="32" y="44"/>
                      </a:lnTo>
                      <a:close/>
                      <a:moveTo>
                        <a:pt x="34" y="4"/>
                      </a:moveTo>
                      <a:cubicBezTo>
                        <a:pt x="34" y="4"/>
                        <a:pt x="34" y="3"/>
                        <a:pt x="33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4"/>
                        <a:pt x="31" y="4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3"/>
                        <a:pt x="32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41" y="25"/>
                      </a:move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lnTo>
                        <a:pt x="41" y="25"/>
                      </a:lnTo>
                      <a:close/>
                      <a:moveTo>
                        <a:pt x="41" y="35"/>
                      </a:move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lnTo>
                        <a:pt x="41" y="35"/>
                      </a:lnTo>
                      <a:close/>
                      <a:moveTo>
                        <a:pt x="41" y="44"/>
                      </a:move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lnTo>
                        <a:pt x="41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  <p:grpSp>
            <p:nvGrpSpPr>
              <p:cNvPr id="43" name="islídê"/>
              <p:cNvGrpSpPr/>
              <p:nvPr/>
            </p:nvGrpSpPr>
            <p:grpSpPr>
              <a:xfrm>
                <a:off x="3463769" y="2310245"/>
                <a:ext cx="2256851" cy="1007968"/>
                <a:chOff x="474650" y="1914201"/>
                <a:chExt cx="2256851" cy="1007968"/>
              </a:xfrm>
            </p:grpSpPr>
            <p:sp>
              <p:nvSpPr>
                <p:cNvPr id="44" name="iṥliḓè"/>
                <p:cNvSpPr/>
                <p:nvPr/>
              </p:nvSpPr>
              <p:spPr>
                <a:xfrm>
                  <a:off x="474650" y="1914201"/>
                  <a:ext cx="2256851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10000"/>
                </a:bodyPr>
                <a:lstStyle/>
                <a:p>
                  <a:pPr algn="ctr"/>
                  <a:r>
                    <a:rPr lang="zh-CN" altLang="en-US" sz="1600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45" name="íṥḻiḑê"/>
                <p:cNvSpPr/>
                <p:nvPr/>
              </p:nvSpPr>
              <p:spPr>
                <a:xfrm>
                  <a:off x="474650" y="2160422"/>
                  <a:ext cx="2256851" cy="761747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100" b="1" dirty="0">
                      <a:latin typeface="+mn-ea"/>
                    </a:rPr>
                    <a:t>此部分内容作为文字排版占位</a:t>
                  </a:r>
                  <a:br>
                    <a:rPr lang="zh-CN" altLang="en-US" sz="1100" b="1" dirty="0">
                      <a:latin typeface="+mn-ea"/>
                    </a:rPr>
                  </a:br>
                  <a:r>
                    <a:rPr lang="zh-CN" altLang="en-US" sz="1100" b="1" dirty="0">
                      <a:latin typeface="+mn-ea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6" name="îs1íḑè"/>
            <p:cNvGrpSpPr/>
            <p:nvPr/>
          </p:nvGrpSpPr>
          <p:grpSpPr>
            <a:xfrm>
              <a:off x="6452888" y="1916832"/>
              <a:ext cx="2271014" cy="2160240"/>
              <a:chOff x="6452888" y="1916832"/>
              <a:chExt cx="2271014" cy="2160240"/>
            </a:xfrm>
          </p:grpSpPr>
          <p:sp>
            <p:nvSpPr>
              <p:cNvPr id="32" name="îşlïḋe"/>
              <p:cNvSpPr/>
              <p:nvPr/>
            </p:nvSpPr>
            <p:spPr>
              <a:xfrm>
                <a:off x="6467050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33" name="ïṧ1íḑe"/>
              <p:cNvSpPr/>
              <p:nvPr/>
            </p:nvSpPr>
            <p:spPr>
              <a:xfrm flipH="1">
                <a:off x="8488813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grpSp>
            <p:nvGrpSpPr>
              <p:cNvPr id="34" name="ïṣlidè"/>
              <p:cNvGrpSpPr/>
              <p:nvPr/>
            </p:nvGrpSpPr>
            <p:grpSpPr>
              <a:xfrm>
                <a:off x="7237506" y="3356992"/>
                <a:ext cx="720080" cy="720080"/>
                <a:chOff x="7237506" y="3356992"/>
                <a:chExt cx="720080" cy="720080"/>
              </a:xfrm>
            </p:grpSpPr>
            <p:sp>
              <p:nvSpPr>
                <p:cNvPr id="38" name="íṩlïḍê"/>
                <p:cNvSpPr/>
                <p:nvPr/>
              </p:nvSpPr>
              <p:spPr bwMode="auto">
                <a:xfrm>
                  <a:off x="7237506" y="3356992"/>
                  <a:ext cx="720080" cy="72008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  <p:sp>
              <p:nvSpPr>
                <p:cNvPr id="39" name="îsḻîdé"/>
                <p:cNvSpPr/>
                <p:nvPr/>
              </p:nvSpPr>
              <p:spPr bwMode="auto">
                <a:xfrm>
                  <a:off x="7404140" y="3525656"/>
                  <a:ext cx="382754" cy="3827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413" y="19459"/>
                      </a:moveTo>
                      <a:cubicBezTo>
                        <a:pt x="3413" y="20724"/>
                        <a:pt x="4778" y="21600"/>
                        <a:pt x="6046" y="21600"/>
                      </a:cubicBezTo>
                      <a:cubicBezTo>
                        <a:pt x="7363" y="21600"/>
                        <a:pt x="8191" y="20724"/>
                        <a:pt x="8191" y="19459"/>
                      </a:cubicBezTo>
                      <a:cubicBezTo>
                        <a:pt x="8191" y="18146"/>
                        <a:pt x="7363" y="16832"/>
                        <a:pt x="6046" y="16832"/>
                      </a:cubicBezTo>
                      <a:cubicBezTo>
                        <a:pt x="4778" y="16832"/>
                        <a:pt x="3413" y="18146"/>
                        <a:pt x="3413" y="19459"/>
                      </a:cubicBezTo>
                      <a:close/>
                      <a:moveTo>
                        <a:pt x="15554" y="19459"/>
                      </a:moveTo>
                      <a:cubicBezTo>
                        <a:pt x="15554" y="20724"/>
                        <a:pt x="16822" y="21600"/>
                        <a:pt x="18138" y="21600"/>
                      </a:cubicBezTo>
                      <a:cubicBezTo>
                        <a:pt x="19455" y="21600"/>
                        <a:pt x="20332" y="20724"/>
                        <a:pt x="20332" y="19459"/>
                      </a:cubicBezTo>
                      <a:cubicBezTo>
                        <a:pt x="20332" y="18146"/>
                        <a:pt x="19455" y="16832"/>
                        <a:pt x="18138" y="16832"/>
                      </a:cubicBezTo>
                      <a:cubicBezTo>
                        <a:pt x="16822" y="16832"/>
                        <a:pt x="15554" y="18146"/>
                        <a:pt x="15554" y="19459"/>
                      </a:cubicBezTo>
                      <a:close/>
                      <a:moveTo>
                        <a:pt x="7753" y="13816"/>
                      </a:moveTo>
                      <a:cubicBezTo>
                        <a:pt x="21161" y="9924"/>
                        <a:pt x="21161" y="9924"/>
                        <a:pt x="21161" y="9924"/>
                      </a:cubicBezTo>
                      <a:cubicBezTo>
                        <a:pt x="21600" y="9924"/>
                        <a:pt x="21600" y="9486"/>
                        <a:pt x="21600" y="9097"/>
                      </a:cubicBezTo>
                      <a:cubicBezTo>
                        <a:pt x="21600" y="2627"/>
                        <a:pt x="21600" y="2627"/>
                        <a:pt x="21600" y="2627"/>
                      </a:cubicBezTo>
                      <a:cubicBezTo>
                        <a:pt x="4778" y="2627"/>
                        <a:pt x="4778" y="2627"/>
                        <a:pt x="4778" y="2627"/>
                      </a:cubicBezTo>
                      <a:cubicBezTo>
                        <a:pt x="4778" y="486"/>
                        <a:pt x="4778" y="486"/>
                        <a:pt x="4778" y="486"/>
                      </a:cubicBezTo>
                      <a:lnTo>
                        <a:pt x="4340" y="0"/>
                      </a:lnTo>
                      <a:cubicBezTo>
                        <a:pt x="439" y="0"/>
                        <a:pt x="439" y="0"/>
                        <a:pt x="439" y="0"/>
                      </a:cubicBezTo>
                      <a:cubicBezTo>
                        <a:pt x="0" y="0"/>
                        <a:pt x="0" y="486"/>
                        <a:pt x="0" y="486"/>
                      </a:cubicBezTo>
                      <a:cubicBezTo>
                        <a:pt x="0" y="2627"/>
                        <a:pt x="0" y="2627"/>
                        <a:pt x="0" y="2627"/>
                      </a:cubicBezTo>
                      <a:cubicBezTo>
                        <a:pt x="2194" y="2627"/>
                        <a:pt x="2194" y="2627"/>
                        <a:pt x="2194" y="2627"/>
                      </a:cubicBezTo>
                      <a:cubicBezTo>
                        <a:pt x="4778" y="13378"/>
                        <a:pt x="4778" y="13378"/>
                        <a:pt x="4778" y="13378"/>
                      </a:cubicBezTo>
                      <a:cubicBezTo>
                        <a:pt x="4778" y="14692"/>
                        <a:pt x="4778" y="14692"/>
                        <a:pt x="4778" y="14692"/>
                      </a:cubicBezTo>
                      <a:cubicBezTo>
                        <a:pt x="4778" y="16443"/>
                        <a:pt x="4778" y="16443"/>
                        <a:pt x="4778" y="16443"/>
                      </a:cubicBezTo>
                      <a:cubicBezTo>
                        <a:pt x="4778" y="16832"/>
                        <a:pt x="5168" y="16832"/>
                        <a:pt x="5168" y="16832"/>
                      </a:cubicBezTo>
                      <a:cubicBezTo>
                        <a:pt x="6046" y="16832"/>
                        <a:pt x="6046" y="16832"/>
                        <a:pt x="6046" y="16832"/>
                      </a:cubicBezTo>
                      <a:cubicBezTo>
                        <a:pt x="18138" y="16832"/>
                        <a:pt x="18138" y="16832"/>
                        <a:pt x="18138" y="16832"/>
                      </a:cubicBezTo>
                      <a:cubicBezTo>
                        <a:pt x="21161" y="16832"/>
                        <a:pt x="21161" y="16832"/>
                        <a:pt x="21161" y="16832"/>
                      </a:cubicBezTo>
                      <a:cubicBezTo>
                        <a:pt x="21600" y="16832"/>
                        <a:pt x="21600" y="16832"/>
                        <a:pt x="21600" y="16443"/>
                      </a:cubicBezTo>
                      <a:cubicBezTo>
                        <a:pt x="21600" y="14692"/>
                        <a:pt x="21600" y="14692"/>
                        <a:pt x="21600" y="14692"/>
                      </a:cubicBezTo>
                      <a:cubicBezTo>
                        <a:pt x="8191" y="14692"/>
                        <a:pt x="8191" y="14692"/>
                        <a:pt x="8191" y="14692"/>
                      </a:cubicBezTo>
                      <a:cubicBezTo>
                        <a:pt x="6485" y="14692"/>
                        <a:pt x="6485" y="13816"/>
                        <a:pt x="7753" y="138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  <p:grpSp>
            <p:nvGrpSpPr>
              <p:cNvPr id="35" name="ïŝ1iḋè"/>
              <p:cNvGrpSpPr/>
              <p:nvPr/>
            </p:nvGrpSpPr>
            <p:grpSpPr>
              <a:xfrm>
                <a:off x="6452888" y="2310245"/>
                <a:ext cx="2256851" cy="1007968"/>
                <a:chOff x="474650" y="1914201"/>
                <a:chExt cx="2256851" cy="1007968"/>
              </a:xfrm>
            </p:grpSpPr>
            <p:sp>
              <p:nvSpPr>
                <p:cNvPr id="36" name="îśľiďe"/>
                <p:cNvSpPr/>
                <p:nvPr/>
              </p:nvSpPr>
              <p:spPr>
                <a:xfrm>
                  <a:off x="474650" y="1914201"/>
                  <a:ext cx="2256851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10000"/>
                </a:bodyPr>
                <a:lstStyle/>
                <a:p>
                  <a:pPr algn="ctr"/>
                  <a:r>
                    <a:rPr lang="zh-CN" altLang="en-US" sz="1600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37" name="îšḷïdé"/>
                <p:cNvSpPr/>
                <p:nvPr/>
              </p:nvSpPr>
              <p:spPr>
                <a:xfrm>
                  <a:off x="474650" y="2160422"/>
                  <a:ext cx="2256851" cy="761747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100" b="1" dirty="0">
                      <a:latin typeface="+mn-ea"/>
                    </a:rPr>
                    <a:t>此部分内容作为文字排版占位</a:t>
                  </a:r>
                  <a:br>
                    <a:rPr lang="zh-CN" altLang="en-US" sz="1100" b="1" dirty="0">
                      <a:latin typeface="+mn-ea"/>
                    </a:rPr>
                  </a:br>
                  <a:r>
                    <a:rPr lang="zh-CN" altLang="en-US" sz="1100" b="1" dirty="0">
                      <a:latin typeface="+mn-ea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7" name="iś1íḋe"/>
            <p:cNvGrpSpPr/>
            <p:nvPr/>
          </p:nvGrpSpPr>
          <p:grpSpPr>
            <a:xfrm>
              <a:off x="9442007" y="1916832"/>
              <a:ext cx="2280849" cy="2160240"/>
              <a:chOff x="9442007" y="1916832"/>
              <a:chExt cx="2280849" cy="2160240"/>
            </a:xfrm>
          </p:grpSpPr>
          <p:sp>
            <p:nvSpPr>
              <p:cNvPr id="24" name="ï$ľîḋé"/>
              <p:cNvSpPr/>
              <p:nvPr/>
            </p:nvSpPr>
            <p:spPr>
              <a:xfrm>
                <a:off x="9466004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25" name="îšḻiďè"/>
              <p:cNvSpPr/>
              <p:nvPr/>
            </p:nvSpPr>
            <p:spPr>
              <a:xfrm flipH="1">
                <a:off x="11487767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grpSp>
            <p:nvGrpSpPr>
              <p:cNvPr id="26" name="íṥ1idê"/>
              <p:cNvGrpSpPr/>
              <p:nvPr/>
            </p:nvGrpSpPr>
            <p:grpSpPr>
              <a:xfrm>
                <a:off x="10238529" y="3356992"/>
                <a:ext cx="720080" cy="720080"/>
                <a:chOff x="10238529" y="3356992"/>
                <a:chExt cx="720080" cy="720080"/>
              </a:xfrm>
            </p:grpSpPr>
            <p:sp>
              <p:nvSpPr>
                <p:cNvPr id="30" name="iṣ1iḍè"/>
                <p:cNvSpPr/>
                <p:nvPr/>
              </p:nvSpPr>
              <p:spPr bwMode="auto">
                <a:xfrm>
                  <a:off x="10238529" y="3356992"/>
                  <a:ext cx="720080" cy="72008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  <p:sp>
              <p:nvSpPr>
                <p:cNvPr id="31" name="ïSḻîḍe"/>
                <p:cNvSpPr/>
                <p:nvPr/>
              </p:nvSpPr>
              <p:spPr>
                <a:xfrm>
                  <a:off x="10402577" y="3526071"/>
                  <a:ext cx="382754" cy="382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96" y="15577"/>
                      </a:moveTo>
                      <a:cubicBezTo>
                        <a:pt x="12144" y="16865"/>
                        <a:pt x="9844" y="18851"/>
                        <a:pt x="8177" y="21278"/>
                      </a:cubicBezTo>
                      <a:cubicBezTo>
                        <a:pt x="9017" y="21487"/>
                        <a:pt x="9895" y="21600"/>
                        <a:pt x="10801" y="21600"/>
                      </a:cubicBezTo>
                      <a:cubicBezTo>
                        <a:pt x="12429" y="21600"/>
                        <a:pt x="13973" y="21237"/>
                        <a:pt x="15358" y="20591"/>
                      </a:cubicBezTo>
                      <a:cubicBezTo>
                        <a:pt x="15580" y="19502"/>
                        <a:pt x="15699" y="18376"/>
                        <a:pt x="15699" y="17222"/>
                      </a:cubicBezTo>
                      <a:cubicBezTo>
                        <a:pt x="15699" y="16807"/>
                        <a:pt x="15679" y="16394"/>
                        <a:pt x="15648" y="15985"/>
                      </a:cubicBezTo>
                      <a:cubicBezTo>
                        <a:pt x="15371" y="15896"/>
                        <a:pt x="15116" y="15757"/>
                        <a:pt x="14896" y="15577"/>
                      </a:cubicBezTo>
                      <a:close/>
                      <a:moveTo>
                        <a:pt x="18049" y="2796"/>
                      </a:moveTo>
                      <a:cubicBezTo>
                        <a:pt x="16319" y="2963"/>
                        <a:pt x="14667" y="3397"/>
                        <a:pt x="13127" y="4050"/>
                      </a:cubicBezTo>
                      <a:cubicBezTo>
                        <a:pt x="13136" y="4125"/>
                        <a:pt x="13139" y="4202"/>
                        <a:pt x="13139" y="4280"/>
                      </a:cubicBezTo>
                      <a:cubicBezTo>
                        <a:pt x="13139" y="4642"/>
                        <a:pt x="13052" y="4984"/>
                        <a:pt x="12904" y="5289"/>
                      </a:cubicBezTo>
                      <a:cubicBezTo>
                        <a:pt x="14441" y="7094"/>
                        <a:pt x="15635" y="9198"/>
                        <a:pt x="16388" y="11500"/>
                      </a:cubicBezTo>
                      <a:cubicBezTo>
                        <a:pt x="17323" y="11517"/>
                        <a:pt x="18121" y="12090"/>
                        <a:pt x="18465" y="12903"/>
                      </a:cubicBezTo>
                      <a:cubicBezTo>
                        <a:pt x="19505" y="12797"/>
                        <a:pt x="20517" y="12599"/>
                        <a:pt x="21493" y="12312"/>
                      </a:cubicBezTo>
                      <a:cubicBezTo>
                        <a:pt x="21562" y="11817"/>
                        <a:pt x="21600" y="11314"/>
                        <a:pt x="21600" y="10799"/>
                      </a:cubicBezTo>
                      <a:cubicBezTo>
                        <a:pt x="21600" y="7626"/>
                        <a:pt x="20230" y="4772"/>
                        <a:pt x="18049" y="2796"/>
                      </a:cubicBezTo>
                      <a:close/>
                      <a:moveTo>
                        <a:pt x="13739" y="14349"/>
                      </a:moveTo>
                      <a:cubicBezTo>
                        <a:pt x="11074" y="13908"/>
                        <a:pt x="8601" y="12890"/>
                        <a:pt x="6450" y="11433"/>
                      </a:cubicBezTo>
                      <a:cubicBezTo>
                        <a:pt x="6101" y="11646"/>
                        <a:pt x="5691" y="11773"/>
                        <a:pt x="5251" y="11773"/>
                      </a:cubicBezTo>
                      <a:cubicBezTo>
                        <a:pt x="5090" y="11773"/>
                        <a:pt x="4933" y="11755"/>
                        <a:pt x="4781" y="11724"/>
                      </a:cubicBezTo>
                      <a:cubicBezTo>
                        <a:pt x="3750" y="13677"/>
                        <a:pt x="3093" y="15854"/>
                        <a:pt x="2903" y="18164"/>
                      </a:cubicBezTo>
                      <a:cubicBezTo>
                        <a:pt x="3931" y="19266"/>
                        <a:pt x="5186" y="20154"/>
                        <a:pt x="6595" y="20750"/>
                      </a:cubicBezTo>
                      <a:cubicBezTo>
                        <a:pt x="8345" y="18059"/>
                        <a:pt x="10792" y="15833"/>
                        <a:pt x="13739" y="14349"/>
                      </a:cubicBezTo>
                      <a:close/>
                      <a:moveTo>
                        <a:pt x="17258" y="15906"/>
                      </a:moveTo>
                      <a:cubicBezTo>
                        <a:pt x="17290" y="16340"/>
                        <a:pt x="17306" y="16780"/>
                        <a:pt x="17306" y="17222"/>
                      </a:cubicBezTo>
                      <a:cubicBezTo>
                        <a:pt x="17306" y="18003"/>
                        <a:pt x="17256" y="18770"/>
                        <a:pt x="17163" y="19525"/>
                      </a:cubicBezTo>
                      <a:cubicBezTo>
                        <a:pt x="18993" y="18186"/>
                        <a:pt x="20389" y="16288"/>
                        <a:pt x="21091" y="14080"/>
                      </a:cubicBezTo>
                      <a:cubicBezTo>
                        <a:pt x="20259" y="14281"/>
                        <a:pt x="19403" y="14425"/>
                        <a:pt x="18531" y="14508"/>
                      </a:cubicBezTo>
                      <a:cubicBezTo>
                        <a:pt x="18326" y="15137"/>
                        <a:pt x="17860" y="15646"/>
                        <a:pt x="17258" y="15906"/>
                      </a:cubicBezTo>
                      <a:close/>
                      <a:moveTo>
                        <a:pt x="14278" y="12804"/>
                      </a:moveTo>
                      <a:cubicBezTo>
                        <a:pt x="14421" y="12507"/>
                        <a:pt x="14624" y="12244"/>
                        <a:pt x="14874" y="12035"/>
                      </a:cubicBezTo>
                      <a:cubicBezTo>
                        <a:pt x="14196" y="9947"/>
                        <a:pt x="13122" y="8037"/>
                        <a:pt x="11738" y="6396"/>
                      </a:cubicBezTo>
                      <a:cubicBezTo>
                        <a:pt x="11462" y="6512"/>
                        <a:pt x="11160" y="6577"/>
                        <a:pt x="10842" y="6577"/>
                      </a:cubicBezTo>
                      <a:cubicBezTo>
                        <a:pt x="10343" y="6577"/>
                        <a:pt x="9883" y="6417"/>
                        <a:pt x="9507" y="6147"/>
                      </a:cubicBezTo>
                      <a:cubicBezTo>
                        <a:pt x="8673" y="6781"/>
                        <a:pt x="7903" y="7490"/>
                        <a:pt x="7202" y="8265"/>
                      </a:cubicBezTo>
                      <a:cubicBezTo>
                        <a:pt x="7421" y="8615"/>
                        <a:pt x="7550" y="9030"/>
                        <a:pt x="7550" y="9475"/>
                      </a:cubicBezTo>
                      <a:cubicBezTo>
                        <a:pt x="7550" y="9715"/>
                        <a:pt x="7513" y="9946"/>
                        <a:pt x="7444" y="10163"/>
                      </a:cubicBezTo>
                      <a:cubicBezTo>
                        <a:pt x="9459" y="11510"/>
                        <a:pt x="11779" y="12433"/>
                        <a:pt x="14278" y="12804"/>
                      </a:cubicBezTo>
                      <a:close/>
                      <a:moveTo>
                        <a:pt x="10842" y="1982"/>
                      </a:moveTo>
                      <a:cubicBezTo>
                        <a:pt x="11448" y="1982"/>
                        <a:pt x="11999" y="2219"/>
                        <a:pt x="12409" y="2604"/>
                      </a:cubicBezTo>
                      <a:cubicBezTo>
                        <a:pt x="13608" y="2088"/>
                        <a:pt x="14870" y="1692"/>
                        <a:pt x="16183" y="1439"/>
                      </a:cubicBezTo>
                      <a:cubicBezTo>
                        <a:pt x="14599" y="526"/>
                        <a:pt x="12761" y="0"/>
                        <a:pt x="10801" y="0"/>
                      </a:cubicBezTo>
                      <a:cubicBezTo>
                        <a:pt x="9464" y="0"/>
                        <a:pt x="8183" y="245"/>
                        <a:pt x="7001" y="690"/>
                      </a:cubicBezTo>
                      <a:cubicBezTo>
                        <a:pt x="7940" y="1152"/>
                        <a:pt x="8833" y="1693"/>
                        <a:pt x="9674" y="2303"/>
                      </a:cubicBezTo>
                      <a:cubicBezTo>
                        <a:pt x="10018" y="2100"/>
                        <a:pt x="10415" y="1982"/>
                        <a:pt x="10842" y="1982"/>
                      </a:cubicBezTo>
                      <a:close/>
                      <a:moveTo>
                        <a:pt x="2954" y="9475"/>
                      </a:moveTo>
                      <a:cubicBezTo>
                        <a:pt x="2954" y="9153"/>
                        <a:pt x="3021" y="8844"/>
                        <a:pt x="3141" y="8566"/>
                      </a:cubicBezTo>
                      <a:cubicBezTo>
                        <a:pt x="2404" y="7757"/>
                        <a:pt x="1736" y="6884"/>
                        <a:pt x="1151" y="5952"/>
                      </a:cubicBezTo>
                      <a:cubicBezTo>
                        <a:pt x="417" y="7410"/>
                        <a:pt x="0" y="9056"/>
                        <a:pt x="0" y="10799"/>
                      </a:cubicBezTo>
                      <a:cubicBezTo>
                        <a:pt x="0" y="12819"/>
                        <a:pt x="556" y="14708"/>
                        <a:pt x="1521" y="16325"/>
                      </a:cubicBezTo>
                      <a:cubicBezTo>
                        <a:pt x="1866" y="14381"/>
                        <a:pt x="2520" y="12545"/>
                        <a:pt x="3424" y="10861"/>
                      </a:cubicBezTo>
                      <a:cubicBezTo>
                        <a:pt x="3130" y="10477"/>
                        <a:pt x="2954" y="9996"/>
                        <a:pt x="2954" y="9475"/>
                      </a:cubicBezTo>
                      <a:close/>
                      <a:moveTo>
                        <a:pt x="5251" y="7176"/>
                      </a:moveTo>
                      <a:cubicBezTo>
                        <a:pt x="5487" y="7176"/>
                        <a:pt x="5715" y="7213"/>
                        <a:pt x="5930" y="7278"/>
                      </a:cubicBezTo>
                      <a:cubicBezTo>
                        <a:pt x="6738" y="6372"/>
                        <a:pt x="7636" y="5547"/>
                        <a:pt x="8608" y="4813"/>
                      </a:cubicBezTo>
                      <a:cubicBezTo>
                        <a:pt x="8567" y="4642"/>
                        <a:pt x="8543" y="4464"/>
                        <a:pt x="8543" y="4280"/>
                      </a:cubicBezTo>
                      <a:cubicBezTo>
                        <a:pt x="8543" y="4026"/>
                        <a:pt x="8587" y="3781"/>
                        <a:pt x="8663" y="3552"/>
                      </a:cubicBezTo>
                      <a:cubicBezTo>
                        <a:pt x="7575" y="2771"/>
                        <a:pt x="6391" y="2115"/>
                        <a:pt x="5131" y="1609"/>
                      </a:cubicBezTo>
                      <a:cubicBezTo>
                        <a:pt x="3949" y="2338"/>
                        <a:pt x="2920" y="3289"/>
                        <a:pt x="2099" y="4405"/>
                      </a:cubicBezTo>
                      <a:cubicBezTo>
                        <a:pt x="2708" y="5484"/>
                        <a:pt x="3433" y="6491"/>
                        <a:pt x="4256" y="7407"/>
                      </a:cubicBezTo>
                      <a:cubicBezTo>
                        <a:pt x="4557" y="7261"/>
                        <a:pt x="4895" y="7176"/>
                        <a:pt x="5251" y="71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+mn-ea"/>
                  </a:endParaRPr>
                </a:p>
              </p:txBody>
            </p:sp>
          </p:grpSp>
          <p:grpSp>
            <p:nvGrpSpPr>
              <p:cNvPr id="27" name="íṩļïḋé"/>
              <p:cNvGrpSpPr/>
              <p:nvPr/>
            </p:nvGrpSpPr>
            <p:grpSpPr>
              <a:xfrm>
                <a:off x="9442007" y="2310245"/>
                <a:ext cx="2256851" cy="1007968"/>
                <a:chOff x="474650" y="1914201"/>
                <a:chExt cx="2256851" cy="1007968"/>
              </a:xfrm>
            </p:grpSpPr>
            <p:sp>
              <p:nvSpPr>
                <p:cNvPr id="28" name="ïṧḻiḑé"/>
                <p:cNvSpPr/>
                <p:nvPr/>
              </p:nvSpPr>
              <p:spPr>
                <a:xfrm>
                  <a:off x="474650" y="1914201"/>
                  <a:ext cx="2256851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10000"/>
                </a:bodyPr>
                <a:lstStyle/>
                <a:p>
                  <a:pPr algn="ctr"/>
                  <a:r>
                    <a:rPr lang="zh-CN" altLang="en-US" sz="1600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29" name="íṩlîďe"/>
                <p:cNvSpPr/>
                <p:nvPr/>
              </p:nvSpPr>
              <p:spPr>
                <a:xfrm>
                  <a:off x="474650" y="2160422"/>
                  <a:ext cx="2256851" cy="761747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100" b="1" dirty="0">
                      <a:latin typeface="+mn-ea"/>
                    </a:rPr>
                    <a:t>此部分内容作为文字排版占位</a:t>
                  </a:r>
                  <a:br>
                    <a:rPr lang="zh-CN" altLang="en-US" sz="1100" b="1" dirty="0">
                      <a:latin typeface="+mn-ea"/>
                    </a:rPr>
                  </a:br>
                  <a:r>
                    <a:rPr lang="zh-CN" altLang="en-US" sz="1100" b="1" dirty="0">
                      <a:latin typeface="+mn-ea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8" name="îṡḻîďè"/>
            <p:cNvGrpSpPr/>
            <p:nvPr/>
          </p:nvGrpSpPr>
          <p:grpSpPr>
            <a:xfrm>
              <a:off x="1374597" y="4327608"/>
              <a:ext cx="451450" cy="1419904"/>
              <a:chOff x="1374597" y="4327608"/>
              <a:chExt cx="451450" cy="1419904"/>
            </a:xfrm>
          </p:grpSpPr>
          <p:sp>
            <p:nvSpPr>
              <p:cNvPr id="21" name="ísḷíďe"/>
              <p:cNvSpPr/>
              <p:nvPr/>
            </p:nvSpPr>
            <p:spPr bwMode="auto">
              <a:xfrm>
                <a:off x="1374597" y="4327608"/>
                <a:ext cx="451450" cy="45145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22" name="îṥľidè"/>
              <p:cNvSpPr/>
              <p:nvPr/>
            </p:nvSpPr>
            <p:spPr bwMode="auto">
              <a:xfrm>
                <a:off x="1463769" y="5029594"/>
                <a:ext cx="273106" cy="273106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23" name="ïṣľíďe"/>
              <p:cNvSpPr/>
              <p:nvPr/>
            </p:nvSpPr>
            <p:spPr bwMode="auto">
              <a:xfrm>
                <a:off x="1503184" y="5553236"/>
                <a:ext cx="194276" cy="194276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  <p:grpSp>
          <p:nvGrpSpPr>
            <p:cNvPr id="9" name="íŝļíḋe"/>
            <p:cNvGrpSpPr/>
            <p:nvPr/>
          </p:nvGrpSpPr>
          <p:grpSpPr>
            <a:xfrm>
              <a:off x="4366469" y="4327608"/>
              <a:ext cx="451450" cy="1419904"/>
              <a:chOff x="4366469" y="4327608"/>
              <a:chExt cx="451450" cy="1419904"/>
            </a:xfrm>
          </p:grpSpPr>
          <p:sp>
            <p:nvSpPr>
              <p:cNvPr id="18" name="ï$ḻíḓé"/>
              <p:cNvSpPr/>
              <p:nvPr/>
            </p:nvSpPr>
            <p:spPr bwMode="auto">
              <a:xfrm>
                <a:off x="4366469" y="4327608"/>
                <a:ext cx="451450" cy="451450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9" name="îṣlíḑè"/>
              <p:cNvSpPr/>
              <p:nvPr/>
            </p:nvSpPr>
            <p:spPr bwMode="auto">
              <a:xfrm>
                <a:off x="4455641" y="5029594"/>
                <a:ext cx="273106" cy="273106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20" name="ïṥļiḓè"/>
              <p:cNvSpPr/>
              <p:nvPr/>
            </p:nvSpPr>
            <p:spPr bwMode="auto">
              <a:xfrm>
                <a:off x="4495056" y="5553236"/>
                <a:ext cx="194276" cy="194276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  <p:grpSp>
          <p:nvGrpSpPr>
            <p:cNvPr id="10" name="ísḷïḋê"/>
            <p:cNvGrpSpPr/>
            <p:nvPr/>
          </p:nvGrpSpPr>
          <p:grpSpPr>
            <a:xfrm>
              <a:off x="7358341" y="4327608"/>
              <a:ext cx="451450" cy="1419904"/>
              <a:chOff x="7358341" y="4327608"/>
              <a:chExt cx="451450" cy="1419904"/>
            </a:xfrm>
          </p:grpSpPr>
          <p:sp>
            <p:nvSpPr>
              <p:cNvPr id="15" name="îŝ1ïdê"/>
              <p:cNvSpPr/>
              <p:nvPr/>
            </p:nvSpPr>
            <p:spPr bwMode="auto">
              <a:xfrm>
                <a:off x="7358341" y="4327608"/>
                <a:ext cx="451450" cy="451450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6" name="îṧḷîde"/>
              <p:cNvSpPr/>
              <p:nvPr/>
            </p:nvSpPr>
            <p:spPr bwMode="auto">
              <a:xfrm>
                <a:off x="7447513" y="5029594"/>
                <a:ext cx="273106" cy="273106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7" name="íşļiḓê"/>
              <p:cNvSpPr/>
              <p:nvPr/>
            </p:nvSpPr>
            <p:spPr bwMode="auto">
              <a:xfrm>
                <a:off x="7486928" y="5553236"/>
                <a:ext cx="194276" cy="194276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  <p:grpSp>
          <p:nvGrpSpPr>
            <p:cNvPr id="11" name="ï$ḻïḋê"/>
            <p:cNvGrpSpPr/>
            <p:nvPr/>
          </p:nvGrpSpPr>
          <p:grpSpPr>
            <a:xfrm>
              <a:off x="10350213" y="4327608"/>
              <a:ext cx="451450" cy="1419904"/>
              <a:chOff x="10350213" y="4327608"/>
              <a:chExt cx="451450" cy="1419904"/>
            </a:xfrm>
          </p:grpSpPr>
          <p:sp>
            <p:nvSpPr>
              <p:cNvPr id="12" name="išľíḑè"/>
              <p:cNvSpPr/>
              <p:nvPr/>
            </p:nvSpPr>
            <p:spPr bwMode="auto">
              <a:xfrm>
                <a:off x="10350213" y="4327608"/>
                <a:ext cx="451450" cy="451450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3" name="ïśḻïdé"/>
              <p:cNvSpPr/>
              <p:nvPr/>
            </p:nvSpPr>
            <p:spPr bwMode="auto">
              <a:xfrm>
                <a:off x="10439385" y="5029594"/>
                <a:ext cx="273106" cy="273106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4" name="îšḻiḓe"/>
              <p:cNvSpPr/>
              <p:nvPr/>
            </p:nvSpPr>
            <p:spPr bwMode="auto">
              <a:xfrm>
                <a:off x="10478800" y="5553236"/>
                <a:ext cx="194276" cy="194276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</p:grp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476250" y="4845061"/>
            <a:ext cx="2958008" cy="1574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00">
        <p:checker/>
      </p:transition>
    </mc:Choice>
    <mc:Fallback xmlns="">
      <p:transition spd="slow" advTm="2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"/>
            <a:ext cx="12192002" cy="6857998"/>
            <a:chOff x="0" y="2"/>
            <a:chExt cx="12192002" cy="6857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5400000">
              <a:off x="2667002" y="-2667000"/>
              <a:ext cx="6857998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85775" y="466725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76250" y="1981199"/>
              <a:ext cx="2958008" cy="355282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0577516" y="457200"/>
              <a:ext cx="1238250" cy="189489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62" y="2087268"/>
            <a:ext cx="3714750" cy="291206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568049" y="2563113"/>
            <a:ext cx="4273093" cy="1731774"/>
            <a:chOff x="2073456" y="2302561"/>
            <a:chExt cx="4273093" cy="1731774"/>
          </a:xfrm>
        </p:grpSpPr>
        <p:sp>
          <p:nvSpPr>
            <p:cNvPr id="9" name="文本框 8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  <p:cNvSpPr txBox="1"/>
            <p:nvPr/>
          </p:nvSpPr>
          <p:spPr>
            <a:xfrm>
              <a:off x="2130606" y="3181216"/>
              <a:ext cx="4215943" cy="659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10000"/>
                </a:lnSpc>
              </a:pPr>
              <a:r>
                <a:rPr lang="zh-CN" altLang="en-US" sz="3600" b="1" spc="300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68905" y="3818891"/>
              <a:ext cx="40671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YOUR TITLE HERE</a:t>
              </a:r>
              <a:r>
                <a:rPr lang="zh-CN" altLang="en-US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YOUR TITLE HEREYOUR TITLE HERE</a:t>
              </a:r>
              <a:r>
                <a:rPr lang="zh-CN" altLang="en-US" sz="800" b="1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073456" y="2302561"/>
              <a:ext cx="4215943" cy="1131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10000"/>
                </a:lnSpc>
              </a:pPr>
              <a:r>
                <a:rPr lang="en-US" altLang="zh-CN" sz="6600" b="1" spc="300" dirty="0">
                  <a:solidFill>
                    <a:srgbClr val="D2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nsolas" panose="020B0609020204030204" pitchFamily="49" charset="0"/>
                </a:rPr>
                <a:t>PART 02</a:t>
              </a:r>
              <a:endParaRPr lang="zh-CN" altLang="en-US" sz="6600" b="1" spc="300" dirty="0">
                <a:solidFill>
                  <a:srgbClr val="D2000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0680" y="4841632"/>
            <a:ext cx="2107971" cy="16163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125" y="-410901"/>
            <a:ext cx="3245025" cy="38850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76234" y="0"/>
            <a:ext cx="1624758" cy="262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 dir="out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ce29234-6bee-4c0b-b67e-ea46817c546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88300" y="1783261"/>
            <a:ext cx="9615401" cy="3291478"/>
            <a:chOff x="710285" y="1585399"/>
            <a:chExt cx="10771430" cy="3687202"/>
          </a:xfrm>
        </p:grpSpPr>
        <p:grpSp>
          <p:nvGrpSpPr>
            <p:cNvPr id="4" name="iṩľídê"/>
            <p:cNvGrpSpPr/>
            <p:nvPr/>
          </p:nvGrpSpPr>
          <p:grpSpPr>
            <a:xfrm>
              <a:off x="6474042" y="2675607"/>
              <a:ext cx="1424911" cy="2596994"/>
              <a:chOff x="6474042" y="2675607"/>
              <a:chExt cx="1424911" cy="2596994"/>
            </a:xfrm>
          </p:grpSpPr>
          <p:sp>
            <p:nvSpPr>
              <p:cNvPr id="29" name="íŝļíḓé"/>
              <p:cNvSpPr/>
              <p:nvPr/>
            </p:nvSpPr>
            <p:spPr>
              <a:xfrm>
                <a:off x="6474042" y="2675607"/>
                <a:ext cx="1424911" cy="1347837"/>
              </a:xfrm>
              <a:prstGeom prst="wedgeEllipseCallout">
                <a:avLst>
                  <a:gd name="adj1" fmla="val -29"/>
                  <a:gd name="adj2" fmla="val 65817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tx1"/>
                  </a:solidFill>
                  <a:latin typeface="+mn-ea"/>
                </a:endParaRPr>
              </a:p>
            </p:txBody>
          </p:sp>
          <p:cxnSp>
            <p:nvCxnSpPr>
              <p:cNvPr id="30" name="Straight Connector 3"/>
              <p:cNvCxnSpPr/>
              <p:nvPr/>
            </p:nvCxnSpPr>
            <p:spPr>
              <a:xfrm>
                <a:off x="7186497" y="4363198"/>
                <a:ext cx="0" cy="909403"/>
              </a:xfrm>
              <a:prstGeom prst="line">
                <a:avLst/>
              </a:prstGeom>
              <a:solidFill>
                <a:schemeClr val="accent4"/>
              </a:solidFill>
              <a:ln w="28575">
                <a:solidFill>
                  <a:schemeClr val="accent4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iṥ1iďè"/>
            <p:cNvGrpSpPr/>
            <p:nvPr/>
          </p:nvGrpSpPr>
          <p:grpSpPr>
            <a:xfrm>
              <a:off x="4267218" y="3805718"/>
              <a:ext cx="2596994" cy="1424911"/>
              <a:chOff x="4267218" y="3805718"/>
              <a:chExt cx="2596994" cy="1424911"/>
            </a:xfrm>
          </p:grpSpPr>
          <p:sp>
            <p:nvSpPr>
              <p:cNvPr id="27" name="îSľíḋê"/>
              <p:cNvSpPr/>
              <p:nvPr/>
            </p:nvSpPr>
            <p:spPr>
              <a:xfrm rot="5400000">
                <a:off x="5477838" y="3844255"/>
                <a:ext cx="1424911" cy="1347837"/>
              </a:xfrm>
              <a:prstGeom prst="wedgeEllipseCallout">
                <a:avLst>
                  <a:gd name="adj1" fmla="val -29"/>
                  <a:gd name="adj2" fmla="val 65817"/>
                </a:avLst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tx1"/>
                  </a:solidFill>
                  <a:latin typeface="+mn-ea"/>
                </a:endParaRPr>
              </a:p>
            </p:txBody>
          </p:sp>
          <p:cxnSp>
            <p:nvCxnSpPr>
              <p:cNvPr id="28" name="Straight Connector 10"/>
              <p:cNvCxnSpPr/>
              <p:nvPr/>
            </p:nvCxnSpPr>
            <p:spPr>
              <a:xfrm rot="5400000">
                <a:off x="4721920" y="4063471"/>
                <a:ext cx="0" cy="909403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ïṣlïḑê"/>
            <p:cNvGrpSpPr/>
            <p:nvPr/>
          </p:nvGrpSpPr>
          <p:grpSpPr>
            <a:xfrm>
              <a:off x="5327788" y="1623397"/>
              <a:ext cx="2596993" cy="1424911"/>
              <a:chOff x="5327788" y="1623397"/>
              <a:chExt cx="2596993" cy="1424911"/>
            </a:xfrm>
          </p:grpSpPr>
          <p:sp>
            <p:nvSpPr>
              <p:cNvPr id="25" name="íṣlîdè"/>
              <p:cNvSpPr/>
              <p:nvPr/>
            </p:nvSpPr>
            <p:spPr>
              <a:xfrm rot="16200000" flipH="1">
                <a:off x="5289251" y="1661934"/>
                <a:ext cx="1424911" cy="1347837"/>
              </a:xfrm>
              <a:prstGeom prst="wedgeEllipseCallout">
                <a:avLst>
                  <a:gd name="adj1" fmla="val -29"/>
                  <a:gd name="adj2" fmla="val 65817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tx1"/>
                  </a:solidFill>
                  <a:latin typeface="+mn-ea"/>
                </a:endParaRPr>
              </a:p>
            </p:txBody>
          </p:sp>
          <p:cxnSp>
            <p:nvCxnSpPr>
              <p:cNvPr id="26" name="Straight Connector 13"/>
              <p:cNvCxnSpPr/>
              <p:nvPr/>
            </p:nvCxnSpPr>
            <p:spPr>
              <a:xfrm rot="16200000" flipH="1">
                <a:off x="7470080" y="1881151"/>
                <a:ext cx="0" cy="909403"/>
              </a:xfrm>
              <a:prstGeom prst="lin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iṥḷíḍe"/>
            <p:cNvGrpSpPr/>
            <p:nvPr/>
          </p:nvGrpSpPr>
          <p:grpSpPr>
            <a:xfrm>
              <a:off x="4312419" y="1585399"/>
              <a:ext cx="1424911" cy="2596994"/>
              <a:chOff x="4312419" y="1585399"/>
              <a:chExt cx="1424911" cy="2596994"/>
            </a:xfrm>
          </p:grpSpPr>
          <p:sp>
            <p:nvSpPr>
              <p:cNvPr id="23" name="îşlïďê"/>
              <p:cNvSpPr/>
              <p:nvPr/>
            </p:nvSpPr>
            <p:spPr>
              <a:xfrm flipV="1">
                <a:off x="4312419" y="2834556"/>
                <a:ext cx="1424911" cy="1347837"/>
              </a:xfrm>
              <a:prstGeom prst="wedgeEllipseCallout">
                <a:avLst>
                  <a:gd name="adj1" fmla="val -29"/>
                  <a:gd name="adj2" fmla="val 65817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tx1"/>
                  </a:solidFill>
                  <a:latin typeface="+mn-ea"/>
                </a:endParaRPr>
              </a:p>
            </p:txBody>
          </p:sp>
          <p:cxnSp>
            <p:nvCxnSpPr>
              <p:cNvPr id="24" name="Straight Connector 16"/>
              <p:cNvCxnSpPr/>
              <p:nvPr/>
            </p:nvCxnSpPr>
            <p:spPr>
              <a:xfrm flipV="1">
                <a:off x="5024875" y="1585399"/>
                <a:ext cx="0" cy="909403"/>
              </a:xfrm>
              <a:prstGeom prst="lin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iṥlîďe"/>
            <p:cNvSpPr/>
            <p:nvPr/>
          </p:nvSpPr>
          <p:spPr bwMode="auto">
            <a:xfrm>
              <a:off x="6896413" y="3053485"/>
              <a:ext cx="573667" cy="57260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9" name="ïṧ1ïḋè"/>
            <p:cNvSpPr/>
            <p:nvPr/>
          </p:nvSpPr>
          <p:spPr bwMode="auto">
            <a:xfrm>
              <a:off x="4686162" y="3192518"/>
              <a:ext cx="719266" cy="591175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0" name="îSḻïḑe"/>
            <p:cNvSpPr/>
            <p:nvPr/>
          </p:nvSpPr>
          <p:spPr bwMode="auto">
            <a:xfrm>
              <a:off x="5693592" y="2007455"/>
              <a:ext cx="616228" cy="593819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1" name="ïşḷïḍé"/>
            <p:cNvSpPr>
              <a:spLocks noChangeAspect="1"/>
            </p:cNvSpPr>
            <p:nvPr/>
          </p:nvSpPr>
          <p:spPr bwMode="auto">
            <a:xfrm>
              <a:off x="5852454" y="4178419"/>
              <a:ext cx="675678" cy="674962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grpSp>
          <p:nvGrpSpPr>
            <p:cNvPr id="12" name="ïşlîḑe"/>
            <p:cNvGrpSpPr/>
            <p:nvPr/>
          </p:nvGrpSpPr>
          <p:grpSpPr>
            <a:xfrm>
              <a:off x="710285" y="1903956"/>
              <a:ext cx="10771430" cy="3050088"/>
              <a:chOff x="735248" y="2643961"/>
              <a:chExt cx="10771430" cy="3050088"/>
            </a:xfrm>
          </p:grpSpPr>
          <p:grpSp>
            <p:nvGrpSpPr>
              <p:cNvPr id="13" name="íšlîďé"/>
              <p:cNvGrpSpPr/>
              <p:nvPr/>
            </p:nvGrpSpPr>
            <p:grpSpPr>
              <a:xfrm>
                <a:off x="8575271" y="2643961"/>
                <a:ext cx="2931407" cy="3046673"/>
                <a:chOff x="8575271" y="2643961"/>
                <a:chExt cx="2931407" cy="3046673"/>
              </a:xfrm>
            </p:grpSpPr>
            <p:sp>
              <p:nvSpPr>
                <p:cNvPr id="19" name="îs1íḋè"/>
                <p:cNvSpPr txBox="1"/>
                <p:nvPr/>
              </p:nvSpPr>
              <p:spPr>
                <a:xfrm>
                  <a:off x="8575271" y="2643961"/>
                  <a:ext cx="2897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20" name="îṡḷîḋe"/>
                <p:cNvSpPr/>
                <p:nvPr/>
              </p:nvSpPr>
              <p:spPr>
                <a:xfrm>
                  <a:off x="8575271" y="2920959"/>
                  <a:ext cx="2897592" cy="60467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b="1">
                      <a:latin typeface="+mn-ea"/>
                    </a:rPr>
                    <a:t>此部分内容作为文字排版占位显示 </a:t>
                  </a:r>
                  <a:br>
                    <a:rPr lang="zh-CN" altLang="en-US" sz="1050" b="1">
                      <a:latin typeface="+mn-ea"/>
                    </a:rPr>
                  </a:br>
                  <a:r>
                    <a:rPr lang="zh-CN" altLang="en-US" sz="1050" b="1">
                      <a:latin typeface="+mn-ea"/>
                    </a:rPr>
                    <a:t>（建议使用主题字体）</a:t>
                  </a:r>
                </a:p>
              </p:txBody>
            </p:sp>
            <p:sp>
              <p:nvSpPr>
                <p:cNvPr id="21" name="íş1íḑé"/>
                <p:cNvSpPr txBox="1"/>
                <p:nvPr/>
              </p:nvSpPr>
              <p:spPr>
                <a:xfrm>
                  <a:off x="8591128" y="4808963"/>
                  <a:ext cx="29155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22" name="ïṥľidê"/>
                <p:cNvSpPr/>
                <p:nvPr/>
              </p:nvSpPr>
              <p:spPr>
                <a:xfrm>
                  <a:off x="8591128" y="5085961"/>
                  <a:ext cx="2915550" cy="60467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b="1">
                      <a:latin typeface="+mn-ea"/>
                    </a:rPr>
                    <a:t>此部分内容作为文字排版占位显示 </a:t>
                  </a:r>
                  <a:br>
                    <a:rPr lang="zh-CN" altLang="en-US" sz="1050" b="1">
                      <a:latin typeface="+mn-ea"/>
                    </a:rPr>
                  </a:br>
                  <a:r>
                    <a:rPr lang="zh-CN" altLang="en-US" sz="1050" b="1">
                      <a:latin typeface="+mn-ea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4" name="íṧliḍé"/>
              <p:cNvGrpSpPr/>
              <p:nvPr/>
            </p:nvGrpSpPr>
            <p:grpSpPr>
              <a:xfrm>
                <a:off x="735248" y="2719547"/>
                <a:ext cx="2902014" cy="2974502"/>
                <a:chOff x="735248" y="2719547"/>
                <a:chExt cx="2902014" cy="2974502"/>
              </a:xfrm>
            </p:grpSpPr>
            <p:sp>
              <p:nvSpPr>
                <p:cNvPr id="15" name="îṧľidê"/>
                <p:cNvSpPr txBox="1"/>
                <p:nvPr/>
              </p:nvSpPr>
              <p:spPr>
                <a:xfrm>
                  <a:off x="735248" y="2719547"/>
                  <a:ext cx="29020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16" name="iś1îdê"/>
                <p:cNvSpPr/>
                <p:nvPr/>
              </p:nvSpPr>
              <p:spPr>
                <a:xfrm>
                  <a:off x="735248" y="2996545"/>
                  <a:ext cx="2902014" cy="60467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 b="1">
                      <a:latin typeface="+mn-ea"/>
                    </a:rPr>
                    <a:t>此部分内容作为文字排版占位显示 </a:t>
                  </a:r>
                  <a:br>
                    <a:rPr lang="zh-CN" altLang="en-US" sz="1050" b="1">
                      <a:latin typeface="+mn-ea"/>
                    </a:rPr>
                  </a:br>
                  <a:r>
                    <a:rPr lang="zh-CN" altLang="en-US" sz="1050" b="1">
                      <a:latin typeface="+mn-ea"/>
                    </a:rPr>
                    <a:t>（建议使用主题字体）</a:t>
                  </a:r>
                </a:p>
              </p:txBody>
            </p:sp>
            <p:sp>
              <p:nvSpPr>
                <p:cNvPr id="17" name="ïśļïḋê"/>
                <p:cNvSpPr txBox="1"/>
                <p:nvPr/>
              </p:nvSpPr>
              <p:spPr>
                <a:xfrm>
                  <a:off x="735248" y="4812378"/>
                  <a:ext cx="28555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b="1"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18" name="íşḷîḑé"/>
                <p:cNvSpPr/>
                <p:nvPr/>
              </p:nvSpPr>
              <p:spPr>
                <a:xfrm>
                  <a:off x="735248" y="5089376"/>
                  <a:ext cx="2855562" cy="60467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 b="1">
                      <a:latin typeface="+mn-ea"/>
                    </a:rPr>
                    <a:t>此部分内容作为文字排版占位显示 </a:t>
                  </a:r>
                  <a:br>
                    <a:rPr lang="zh-CN" altLang="en-US" sz="1050" b="1">
                      <a:latin typeface="+mn-ea"/>
                    </a:rPr>
                  </a:br>
                  <a:r>
                    <a:rPr lang="zh-CN" altLang="en-US" sz="1050" b="1">
                      <a:latin typeface="+mn-ea"/>
                    </a:rPr>
                    <a:t>（建议使用主题字体）</a:t>
                  </a:r>
                </a:p>
              </p:txBody>
            </p:sp>
          </p:grpSp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6" y="4873636"/>
            <a:ext cx="1909705" cy="1574789"/>
          </a:xfrm>
          <a:prstGeom prst="rect">
            <a:avLst/>
          </a:prstGeom>
        </p:spPr>
      </p:pic>
    </p:spTree>
  </p:cSld>
  <p:clrMapOvr>
    <a:masterClrMapping/>
  </p:clrMapOvr>
  <p:transition spd="slow" advTm="25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26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ca43a9b-d4bf-4d81-ae3d-b0040c4935f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ebfac25-c337-4e0b-a384-01d7df213eb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f884c0f-9dd2-4c9c-a0ad-3efaaa5d7fa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dc454a8-13c3-4d20-be3a-b92f52a2e2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ba70bc3-e3cb-4b3a-b406-bff772d62e0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7d0d1c4-1f7c-4f31-8933-4127faacf0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3937ef2-5c5c-4f86-8c11-ff86127d4fc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0f53a-5c49-4e2c-bc37-45a7c27044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57c4f88-f8ba-4f05-afda-c13554409a1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c3f4571-abf3-44b2-9814-eecd728218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3afc1ad-fd7d-4683-8000-1419f682fa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09c4dc7-fa2f-410c-99f8-38ac097430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ce29234-6bee-4c0b-b67e-ea46817c546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09d7aa8-34f3-4280-856f-e4d3ebfe90e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cddd8ed-873a-47b2-8eee-033f2460a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6a5fa9a-9658-404b-9a3d-ed930aa1bf49"/>
</p:tagLst>
</file>

<file path=ppt/theme/theme1.xml><?xml version="1.0" encoding="utf-8"?>
<a:theme xmlns:a="http://schemas.openxmlformats.org/drawingml/2006/main" name=" www.2ppt.com">
  <a:themeElements>
    <a:clrScheme name="自定义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20005"/>
      </a:accent1>
      <a:accent2>
        <a:srgbClr val="D20005"/>
      </a:accent2>
      <a:accent3>
        <a:srgbClr val="D20005"/>
      </a:accent3>
      <a:accent4>
        <a:srgbClr val="D20005"/>
      </a:accent4>
      <a:accent5>
        <a:srgbClr val="D20005"/>
      </a:accent5>
      <a:accent6>
        <a:srgbClr val="D20005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1170</Words>
  <Application>Microsoft Office PowerPoint</Application>
  <PresentationFormat>宽屏</PresentationFormat>
  <Paragraphs>213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Open Sans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Consolas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2022-03-04T03:00:28Z</dcterms:created>
  <dcterms:modified xsi:type="dcterms:W3CDTF">2023-01-10T06:32:14Z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249B54F295B34FA495B8DEE5564F5132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