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3"/>
  </p:notesMasterIdLst>
  <p:handoutMasterIdLst>
    <p:handoutMasterId r:id="rId24"/>
  </p:handoutMasterIdLst>
  <p:sldIdLst>
    <p:sldId id="257" r:id="rId3"/>
    <p:sldId id="259" r:id="rId4"/>
    <p:sldId id="260" r:id="rId5"/>
    <p:sldId id="264" r:id="rId6"/>
    <p:sldId id="258" r:id="rId7"/>
    <p:sldId id="256" r:id="rId8"/>
    <p:sldId id="261" r:id="rId9"/>
    <p:sldId id="263" r:id="rId10"/>
    <p:sldId id="262" r:id="rId11"/>
    <p:sldId id="266" r:id="rId12"/>
    <p:sldId id="265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0318"/>
    <a:srgbClr val="BD0101"/>
    <a:srgbClr val="EC0F2B"/>
    <a:srgbClr val="127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>
        <p:scale>
          <a:sx n="75" d="100"/>
          <a:sy n="75" d="100"/>
        </p:scale>
        <p:origin x="-1962" y="-942"/>
      </p:cViewPr>
      <p:guideLst>
        <p:guide orient="horz" pos="2159"/>
        <p:guide pos="3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2777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41-4026-AE84-E5DA12C45B93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41-4026-AE84-E5DA12C45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2204288"/>
        <c:axId val="222205824"/>
      </c:barChart>
      <c:catAx>
        <c:axId val="2222042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222205824"/>
        <c:crosses val="autoZero"/>
        <c:auto val="1"/>
        <c:lblAlgn val="ctr"/>
        <c:lblOffset val="100"/>
        <c:noMultiLvlLbl val="0"/>
      </c:catAx>
      <c:valAx>
        <c:axId val="22220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22220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accent4">
                  <a:lumMod val="20000"/>
                  <a:lumOff val="80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accent4">
              <a:lumMod val="20000"/>
              <a:lumOff val="80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242D-F3F6-4F1B-82FC-A3926EC2B6D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EC3B-240C-4F40-BC30-30189652D1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242D-F3F6-4F1B-82FC-A3926EC2B6D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EC3B-240C-4F40-BC30-30189652D1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242D-F3F6-4F1B-82FC-A3926EC2B6D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EC3B-240C-4F40-BC30-30189652D1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242D-F3F6-4F1B-82FC-A3926EC2B6D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EC3B-240C-4F40-BC30-30189652D1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242D-F3F6-4F1B-82FC-A3926EC2B6D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EC3B-240C-4F40-BC30-30189652D1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242D-F3F6-4F1B-82FC-A3926EC2B6D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EC3B-240C-4F40-BC30-30189652D1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242D-F3F6-4F1B-82FC-A3926EC2B6D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EC3B-240C-4F40-BC30-30189652D1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242D-F3F6-4F1B-82FC-A3926EC2B6D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EC3B-240C-4F40-BC30-30189652D1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242D-F3F6-4F1B-82FC-A3926EC2B6D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EC3B-240C-4F40-BC30-30189652D1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242D-F3F6-4F1B-82FC-A3926EC2B6D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EC3B-240C-4F40-BC30-30189652D1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242D-F3F6-4F1B-82FC-A3926EC2B6D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EC3B-240C-4F40-BC30-30189652D13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394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242D-F3F6-4F1B-82FC-A3926EC2B6D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EC3B-240C-4F40-BC30-30189652D1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242D-F3F6-4F1B-82FC-A3926EC2B6D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EC3B-240C-4F40-BC30-30189652D1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9E8A242D-F3F6-4F1B-82FC-A3926EC2B6DA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0DCCEC3B-240C-4F40-BC30-30189652D13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32.pn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43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32.png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2.png"/><Relationship Id="rId7" Type="http://schemas.openxmlformats.org/officeDocument/2006/relationships/image" Target="../media/image4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4.sv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32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1.svg"/><Relationship Id="rId12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3.svg"/><Relationship Id="rId5" Type="http://schemas.openxmlformats.org/officeDocument/2006/relationships/image" Target="../media/image25.png"/><Relationship Id="rId10" Type="http://schemas.openxmlformats.org/officeDocument/2006/relationships/image" Target="../media/image39.png"/><Relationship Id="rId4" Type="http://schemas.openxmlformats.org/officeDocument/2006/relationships/image" Target="../media/image22.png"/><Relationship Id="rId9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32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8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43403" y="895299"/>
            <a:ext cx="5446912" cy="5208402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8463850" y="2539036"/>
            <a:ext cx="1381388" cy="907530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13892" y="2891698"/>
            <a:ext cx="1199067" cy="1013696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56503" y="-25617"/>
            <a:ext cx="12205143" cy="6909234"/>
            <a:chOff x="27928" y="-25617"/>
            <a:chExt cx="13521502" cy="6909234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7928" y="-25617"/>
              <a:ext cx="4571570" cy="6858000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502894" y="0"/>
              <a:ext cx="4571570" cy="6858000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8977860" y="25617"/>
              <a:ext cx="4571570" cy="6858000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787" y="1299640"/>
            <a:ext cx="2189964" cy="4057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flipH="1">
            <a:off x="9649830" y="1026712"/>
            <a:ext cx="2550690" cy="31337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-1" y="-25617"/>
            <a:ext cx="4007989" cy="33225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109616" y="1389717"/>
            <a:ext cx="6084458" cy="37089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5772150" y="704419"/>
            <a:ext cx="647700" cy="6445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1" cstate="screen"/>
          <a:srcRect r="-927"/>
          <a:stretch>
            <a:fillRect/>
          </a:stretch>
        </p:blipFill>
        <p:spPr>
          <a:xfrm>
            <a:off x="9972766" y="3846165"/>
            <a:ext cx="2244029" cy="30118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2" cstate="screen"/>
          <a:srcRect r="-927"/>
          <a:stretch>
            <a:fillRect/>
          </a:stretch>
        </p:blipFill>
        <p:spPr>
          <a:xfrm rot="5400000">
            <a:off x="384485" y="4226089"/>
            <a:ext cx="2247428" cy="301639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flipV="1">
            <a:off x="0" y="5819775"/>
            <a:ext cx="2371725" cy="10382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10650183" y="4586474"/>
            <a:ext cx="1541817" cy="236545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2887189" y="5468283"/>
            <a:ext cx="797396" cy="79739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4007989" y="5468283"/>
            <a:ext cx="797396" cy="79739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5128789" y="5468283"/>
            <a:ext cx="797396" cy="79739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6249589" y="5468283"/>
            <a:ext cx="797396" cy="79739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7370389" y="5468283"/>
            <a:ext cx="797396" cy="79739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8491189" y="5468283"/>
            <a:ext cx="797396" cy="79739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1725365" y="3189833"/>
            <a:ext cx="1982109" cy="180071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 flipH="1">
            <a:off x="7348072" y="1253638"/>
            <a:ext cx="1271860" cy="115546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18" cstate="screen"/>
          <a:srcRect r="-534"/>
          <a:stretch>
            <a:fillRect/>
          </a:stretch>
        </p:blipFill>
        <p:spPr>
          <a:xfrm>
            <a:off x="8004518" y="0"/>
            <a:ext cx="4228553" cy="3854104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3016398" y="55698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元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135177" y="55698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旦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253956" y="55698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活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372735" y="55698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动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491514" y="55698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策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610293" y="55698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划</a:t>
            </a: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74432" y="4177499"/>
            <a:ext cx="342900" cy="314325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>
            <a:off x="5299433" y="4491824"/>
            <a:ext cx="1998749" cy="716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0" y="4431"/>
            <a:ext cx="1261441" cy="157265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70890" y="33782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活动运作策划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sp>
        <p:nvSpPr>
          <p:cNvPr id="6" name="空心弧 5"/>
          <p:cNvSpPr/>
          <p:nvPr/>
        </p:nvSpPr>
        <p:spPr>
          <a:xfrm>
            <a:off x="1261745" y="1577340"/>
            <a:ext cx="1914525" cy="1914525"/>
          </a:xfrm>
          <a:prstGeom prst="blockArc">
            <a:avLst>
              <a:gd name="adj1" fmla="val 10800000"/>
              <a:gd name="adj2" fmla="val 2974956"/>
              <a:gd name="adj3" fmla="val 6849"/>
            </a:avLst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空心弧 6"/>
          <p:cNvSpPr/>
          <p:nvPr/>
        </p:nvSpPr>
        <p:spPr>
          <a:xfrm>
            <a:off x="5074920" y="1577340"/>
            <a:ext cx="1914525" cy="1914525"/>
          </a:xfrm>
          <a:prstGeom prst="blockArc">
            <a:avLst>
              <a:gd name="adj1" fmla="val 10800000"/>
              <a:gd name="adj2" fmla="val 8783458"/>
              <a:gd name="adj3" fmla="val 7725"/>
            </a:avLst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空心弧 7"/>
          <p:cNvSpPr/>
          <p:nvPr/>
        </p:nvSpPr>
        <p:spPr>
          <a:xfrm>
            <a:off x="8888095" y="1577340"/>
            <a:ext cx="1914525" cy="1914525"/>
          </a:xfrm>
          <a:prstGeom prst="blockArc">
            <a:avLst>
              <a:gd name="adj1" fmla="val 10800000"/>
              <a:gd name="adj2" fmla="val 21520691"/>
              <a:gd name="adj3" fmla="val 7584"/>
            </a:avLst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305" y="3731097"/>
            <a:ext cx="2171700" cy="7429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680" y="3731097"/>
            <a:ext cx="2171700" cy="7429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7930" y="3731097"/>
            <a:ext cx="2171700" cy="7429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29335" y="4493260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473200" y="385572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29335" y="5334635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822190" y="4502785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266055" y="386524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822190" y="5344160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643620" y="4512310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144635" y="387477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643620" y="5353685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324225" y="2011045"/>
            <a:ext cx="1293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070725" y="2011045"/>
            <a:ext cx="1293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75%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817225" y="2011045"/>
            <a:ext cx="1293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50%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56957" y="1706737"/>
            <a:ext cx="1597344" cy="165572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96150" y="1706736"/>
            <a:ext cx="1597344" cy="165572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135343" y="1706735"/>
            <a:ext cx="1597344" cy="1655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18" grpId="0"/>
      <p:bldP spid="18" grpId="1"/>
      <p:bldP spid="19" grpId="0"/>
      <p:bldP spid="19" grpId="1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0" y="4431"/>
            <a:ext cx="1261441" cy="157265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70890" y="33782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活动运作策划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1303655" y="1962785"/>
            <a:ext cx="1221105" cy="1221105"/>
          </a:xfrm>
          <a:prstGeom prst="ellipse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19175" y="1678305"/>
            <a:ext cx="1790700" cy="1790700"/>
          </a:xfrm>
          <a:prstGeom prst="ellipse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弧形 7"/>
          <p:cNvSpPr/>
          <p:nvPr/>
        </p:nvSpPr>
        <p:spPr>
          <a:xfrm rot="16985591">
            <a:off x="1137920" y="1797050"/>
            <a:ext cx="1553210" cy="1553210"/>
          </a:xfrm>
          <a:prstGeom prst="arc">
            <a:avLst>
              <a:gd name="adj1" fmla="val 13951372"/>
              <a:gd name="adj2" fmla="val 2099402"/>
            </a:avLst>
          </a:prstGeom>
          <a:ln w="25400" cap="rnd">
            <a:gradFill>
              <a:gsLst>
                <a:gs pos="68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弧形 8"/>
          <p:cNvSpPr/>
          <p:nvPr/>
        </p:nvSpPr>
        <p:spPr>
          <a:xfrm rot="7109300">
            <a:off x="1137920" y="1775460"/>
            <a:ext cx="1553210" cy="1553210"/>
          </a:xfrm>
          <a:prstGeom prst="arc">
            <a:avLst>
              <a:gd name="adj1" fmla="val 13951372"/>
              <a:gd name="adj2" fmla="val 1664967"/>
            </a:avLst>
          </a:prstGeom>
          <a:ln w="25400" cap="rnd">
            <a:gradFill>
              <a:gsLst>
                <a:gs pos="657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065905" y="1962785"/>
            <a:ext cx="1221105" cy="1221105"/>
          </a:xfrm>
          <a:prstGeom prst="ellipse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780790" y="1678305"/>
            <a:ext cx="1790700" cy="1790700"/>
          </a:xfrm>
          <a:prstGeom prst="ellipse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弧形 13"/>
          <p:cNvSpPr/>
          <p:nvPr/>
        </p:nvSpPr>
        <p:spPr>
          <a:xfrm rot="16985591">
            <a:off x="3899535" y="1797050"/>
            <a:ext cx="1553210" cy="1553210"/>
          </a:xfrm>
          <a:prstGeom prst="arc">
            <a:avLst>
              <a:gd name="adj1" fmla="val 13951372"/>
              <a:gd name="adj2" fmla="val 2099402"/>
            </a:avLst>
          </a:prstGeom>
          <a:ln w="25400" cap="rnd">
            <a:gradFill>
              <a:gsLst>
                <a:gs pos="68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弧形 14"/>
          <p:cNvSpPr/>
          <p:nvPr/>
        </p:nvSpPr>
        <p:spPr>
          <a:xfrm rot="7109300">
            <a:off x="3899535" y="1775460"/>
            <a:ext cx="1553210" cy="1553210"/>
          </a:xfrm>
          <a:prstGeom prst="arc">
            <a:avLst>
              <a:gd name="adj1" fmla="val 13951372"/>
              <a:gd name="adj2" fmla="val 1664967"/>
            </a:avLst>
          </a:prstGeom>
          <a:ln w="25400" cap="rnd">
            <a:gradFill>
              <a:gsLst>
                <a:gs pos="657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827520" y="1962785"/>
            <a:ext cx="1221105" cy="1221105"/>
          </a:xfrm>
          <a:prstGeom prst="ellipse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543040" y="1678305"/>
            <a:ext cx="1790700" cy="1790700"/>
          </a:xfrm>
          <a:prstGeom prst="ellipse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弧形 18"/>
          <p:cNvSpPr/>
          <p:nvPr/>
        </p:nvSpPr>
        <p:spPr>
          <a:xfrm rot="16985591">
            <a:off x="6661785" y="1797050"/>
            <a:ext cx="1553210" cy="1553210"/>
          </a:xfrm>
          <a:prstGeom prst="arc">
            <a:avLst>
              <a:gd name="adj1" fmla="val 13951372"/>
              <a:gd name="adj2" fmla="val 2099402"/>
            </a:avLst>
          </a:prstGeom>
          <a:ln w="25400" cap="rnd">
            <a:gradFill>
              <a:gsLst>
                <a:gs pos="68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弧形 3"/>
          <p:cNvSpPr/>
          <p:nvPr/>
        </p:nvSpPr>
        <p:spPr>
          <a:xfrm rot="7109300">
            <a:off x="6661785" y="1775460"/>
            <a:ext cx="1553210" cy="1553210"/>
          </a:xfrm>
          <a:prstGeom prst="arc">
            <a:avLst>
              <a:gd name="adj1" fmla="val 13951372"/>
              <a:gd name="adj2" fmla="val 1664967"/>
            </a:avLst>
          </a:prstGeom>
          <a:ln w="25400" cap="rnd">
            <a:gradFill>
              <a:gsLst>
                <a:gs pos="657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9589770" y="1962785"/>
            <a:ext cx="1221105" cy="1221105"/>
          </a:xfrm>
          <a:prstGeom prst="ellipse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304655" y="1678305"/>
            <a:ext cx="1790700" cy="1790700"/>
          </a:xfrm>
          <a:prstGeom prst="ellipse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弧形 23"/>
          <p:cNvSpPr/>
          <p:nvPr/>
        </p:nvSpPr>
        <p:spPr>
          <a:xfrm rot="16985591">
            <a:off x="9423400" y="1797050"/>
            <a:ext cx="1553210" cy="1553210"/>
          </a:xfrm>
          <a:prstGeom prst="arc">
            <a:avLst>
              <a:gd name="adj1" fmla="val 13951372"/>
              <a:gd name="adj2" fmla="val 2099402"/>
            </a:avLst>
          </a:prstGeom>
          <a:ln w="25400" cap="rnd">
            <a:gradFill>
              <a:gsLst>
                <a:gs pos="68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弧形 24"/>
          <p:cNvSpPr/>
          <p:nvPr/>
        </p:nvSpPr>
        <p:spPr>
          <a:xfrm rot="7109300">
            <a:off x="9423400" y="1775460"/>
            <a:ext cx="1553210" cy="1553210"/>
          </a:xfrm>
          <a:prstGeom prst="arc">
            <a:avLst>
              <a:gd name="adj1" fmla="val 13951372"/>
              <a:gd name="adj2" fmla="val 1664967"/>
            </a:avLst>
          </a:prstGeom>
          <a:ln w="25400" cap="rnd">
            <a:gradFill>
              <a:gsLst>
                <a:gs pos="657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118780" y="3766014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94930" y="4307873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94929" y="5094782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885810" y="3746964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561960" y="4288823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561959" y="5075732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652840" y="3746964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328990" y="4288823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328989" y="5075732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419870" y="3746964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096020" y="4288823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096019" y="5075732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40510" y="2220595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236720" y="2220595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007225" y="2210435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770110" y="2202180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4" grpId="0" animBg="1"/>
      <p:bldP spid="4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0" grpId="0"/>
      <p:bldP spid="30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6" grpId="0"/>
      <p:bldP spid="36" grpId="1"/>
      <p:bldP spid="37" grpId="0" animBg="1"/>
      <p:bldP spid="37" grpId="1" animBg="1"/>
      <p:bldP spid="38" grpId="0" animBg="1"/>
      <p:bldP spid="38" grpId="1" animBg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5" grpId="0"/>
      <p:bldP spid="5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7928" y="-25617"/>
            <a:ext cx="12205143" cy="6909234"/>
            <a:chOff x="27928" y="-25617"/>
            <a:chExt cx="13521502" cy="690923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7928" y="-25617"/>
              <a:ext cx="457157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502894" y="0"/>
              <a:ext cx="4571570" cy="6858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8977860" y="25617"/>
              <a:ext cx="4571570" cy="6858000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787" y="1299640"/>
            <a:ext cx="2189964" cy="40578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 r="-927"/>
          <a:stretch>
            <a:fillRect/>
          </a:stretch>
        </p:blipFill>
        <p:spPr>
          <a:xfrm rot="5400000">
            <a:off x="384485" y="4226089"/>
            <a:ext cx="2247428" cy="3016397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4733925" y="2686050"/>
            <a:ext cx="5534025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733925" y="4295775"/>
            <a:ext cx="5534025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0"/>
            <a:ext cx="1982950" cy="10809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6679" y="2150008"/>
            <a:ext cx="2797646" cy="279764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974103" y="2543054"/>
            <a:ext cx="13147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叁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070458" y="3348942"/>
            <a:ext cx="3863617" cy="138515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05145" y="3046095"/>
            <a:ext cx="45847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活动方案预算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9529535" y="3501113"/>
            <a:ext cx="1476829" cy="1341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-1" y="-25617"/>
            <a:ext cx="4007989" cy="332255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 cstate="screen"/>
          <a:srcRect r="-534"/>
          <a:stretch>
            <a:fillRect/>
          </a:stretch>
        </p:blipFill>
        <p:spPr>
          <a:xfrm>
            <a:off x="8004518" y="0"/>
            <a:ext cx="4228553" cy="38541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10566" y="-42698"/>
            <a:ext cx="2885033" cy="157265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3" cstate="screen"/>
          <a:srcRect r="-927"/>
          <a:stretch>
            <a:fillRect/>
          </a:stretch>
        </p:blipFill>
        <p:spPr>
          <a:xfrm>
            <a:off x="9972766" y="3846165"/>
            <a:ext cx="2244029" cy="30118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-787" y="5284012"/>
            <a:ext cx="12192000" cy="1580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0" y="4431"/>
            <a:ext cx="1261441" cy="157265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70890" y="33782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活动方案预算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913765" y="1743075"/>
            <a:ext cx="2371090" cy="3381375"/>
          </a:xfrm>
          <a:prstGeom prst="roundRect">
            <a:avLst>
              <a:gd name="adj" fmla="val 10187"/>
            </a:avLst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570990" y="4772025"/>
            <a:ext cx="1056640" cy="723900"/>
          </a:xfrm>
          <a:prstGeom prst="roundRect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555365" y="1743075"/>
            <a:ext cx="2371090" cy="3381375"/>
          </a:xfrm>
          <a:prstGeom prst="roundRect">
            <a:avLst>
              <a:gd name="adj" fmla="val 10187"/>
            </a:avLst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212590" y="4772025"/>
            <a:ext cx="1056640" cy="723900"/>
          </a:xfrm>
          <a:prstGeom prst="roundRect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196965" y="1743075"/>
            <a:ext cx="2371090" cy="3381375"/>
          </a:xfrm>
          <a:prstGeom prst="roundRect">
            <a:avLst>
              <a:gd name="adj" fmla="val 10187"/>
            </a:avLst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854190" y="4772025"/>
            <a:ext cx="1056640" cy="723900"/>
          </a:xfrm>
          <a:prstGeom prst="roundRect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8838565" y="1743075"/>
            <a:ext cx="2371090" cy="3381375"/>
          </a:xfrm>
          <a:prstGeom prst="roundRect">
            <a:avLst>
              <a:gd name="adj" fmla="val 10187"/>
            </a:avLst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9495790" y="4772025"/>
            <a:ext cx="1056640" cy="723900"/>
          </a:xfrm>
          <a:prstGeom prst="roundRect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25930" y="4772025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298315" y="4772025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964045" y="4761865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586595" y="4761865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237525" y="2041989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039495" y="2602865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039495" y="3627755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895000" y="2041989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696970" y="2602865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696970" y="3627755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552475" y="2041989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354445" y="2602865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354445" y="3627755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209950" y="2041989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011920" y="2602865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011920" y="3627755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4" grpId="0" animBg="1"/>
      <p:bldP spid="4" grpId="1" animBg="1"/>
      <p:bldP spid="5" grpId="0" animBg="1"/>
      <p:bldP spid="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/>
      <p:bldP spid="21" grpId="1"/>
      <p:bldP spid="42" grpId="0"/>
      <p:bldP spid="42" grpId="1"/>
      <p:bldP spid="43" grpId="0"/>
      <p:bldP spid="43" grpId="1"/>
      <p:bldP spid="44" grpId="0"/>
      <p:bldP spid="44" grpId="1"/>
      <p:bldP spid="30" grpId="0"/>
      <p:bldP spid="30" grpId="1"/>
      <p:bldP spid="31" grpId="0" animBg="1"/>
      <p:bldP spid="31" grpId="1" animBg="1"/>
      <p:bldP spid="32" grpId="0" animBg="1"/>
      <p:bldP spid="32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/>
      <p:bldP spid="28" grpId="1"/>
      <p:bldP spid="29" grpId="0" animBg="1"/>
      <p:bldP spid="29" grpId="1" animBg="1"/>
      <p:bldP spid="33" grpId="0" animBg="1"/>
      <p:bldP spid="3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7481329" y="1959609"/>
            <a:ext cx="5602605" cy="560260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0" y="4431"/>
            <a:ext cx="1261441" cy="157265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70890" y="33782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活动方案预算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30" y="1826097"/>
            <a:ext cx="2171700" cy="742950"/>
          </a:xfrm>
          <a:prstGeom prst="rect">
            <a:avLst/>
          </a:prstGeom>
        </p:spPr>
      </p:pic>
      <p:sp>
        <p:nvSpPr>
          <p:cNvPr id="213" name="文本框 212"/>
          <p:cNvSpPr txBox="1"/>
          <p:nvPr/>
        </p:nvSpPr>
        <p:spPr>
          <a:xfrm>
            <a:off x="866775" y="2635885"/>
            <a:ext cx="413385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1132840" y="195961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30" y="3848572"/>
            <a:ext cx="2171700" cy="7429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66775" y="4658360"/>
            <a:ext cx="413385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32840" y="398208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5881469" y="2003251"/>
            <a:ext cx="4788326" cy="369064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787" y="5284012"/>
            <a:ext cx="12192000" cy="1580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3" grpId="0" animBg="1"/>
      <p:bldP spid="213" grpId="1" animBg="1"/>
      <p:bldP spid="214" grpId="0" animBg="1"/>
      <p:bldP spid="214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0" y="4431"/>
            <a:ext cx="1261441" cy="157265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70890" y="33782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活动方案预算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sp>
        <p:nvSpPr>
          <p:cNvPr id="23" name="弧形 22"/>
          <p:cNvSpPr/>
          <p:nvPr/>
        </p:nvSpPr>
        <p:spPr>
          <a:xfrm rot="16200000" flipH="1">
            <a:off x="3663315" y="-2079625"/>
            <a:ext cx="4864735" cy="4864735"/>
          </a:xfrm>
          <a:prstGeom prst="arc">
            <a:avLst>
              <a:gd name="adj1" fmla="val 16200000"/>
              <a:gd name="adj2" fmla="val 5345940"/>
            </a:avLst>
          </a:prstGeom>
          <a:ln w="76200">
            <a:gradFill>
              <a:gsLst>
                <a:gs pos="0">
                  <a:srgbClr val="EC0F2B">
                    <a:alpha val="44000"/>
                  </a:srgbClr>
                </a:gs>
                <a:gs pos="47000">
                  <a:srgbClr val="EC0F2B">
                    <a:alpha val="57000"/>
                  </a:srgbClr>
                </a:gs>
                <a:gs pos="100000">
                  <a:srgbClr val="FFDC7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227070" y="1780540"/>
            <a:ext cx="838835" cy="838835"/>
          </a:xfrm>
          <a:prstGeom prst="ellipse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592320" y="2707640"/>
            <a:ext cx="838835" cy="838835"/>
          </a:xfrm>
          <a:prstGeom prst="ellipse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681470" y="2707640"/>
            <a:ext cx="838835" cy="838835"/>
          </a:xfrm>
          <a:prstGeom prst="ellipse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015605" y="1780540"/>
            <a:ext cx="838835" cy="838835"/>
          </a:xfrm>
          <a:prstGeom prst="ellipse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225165" y="1877060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590415" y="2804795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678930" y="2804160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013700" y="1877695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023530" y="2000079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99680" y="2541938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99679" y="3328847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823245" y="3860629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499395" y="4402488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499394" y="5189397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548030" y="3860629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224180" y="4402488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224179" y="5189397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094380" y="2000079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770530" y="2541938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770529" y="3328847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3" grpId="0" bldLvl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8" grpId="1"/>
      <p:bldP spid="42" grpId="0"/>
      <p:bldP spid="42" grpId="1"/>
      <p:bldP spid="43" grpId="0"/>
      <p:bldP spid="43" grpId="1"/>
      <p:bldP spid="44" grpId="0"/>
      <p:bldP spid="44" grpId="1"/>
      <p:bldP spid="30" grpId="0"/>
      <p:bldP spid="30" grpId="1"/>
      <p:bldP spid="31" grpId="0" animBg="1"/>
      <p:bldP spid="31" grpId="1" animBg="1"/>
      <p:bldP spid="32" grpId="0" animBg="1"/>
      <p:bldP spid="32" grpId="1" animBg="1"/>
      <p:bldP spid="29" grpId="0"/>
      <p:bldP spid="29" grpId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37" grpId="0" animBg="1"/>
      <p:bldP spid="37" grpId="1" animBg="1"/>
      <p:bldP spid="38" grpId="0"/>
      <p:bldP spid="38" grpId="1"/>
      <p:bldP spid="39" grpId="0" animBg="1"/>
      <p:bldP spid="39" grpId="1" animBg="1"/>
      <p:bldP spid="40" grpId="0" animBg="1"/>
      <p:bldP spid="4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7928" y="-25617"/>
            <a:ext cx="12205143" cy="6909234"/>
            <a:chOff x="27928" y="-25617"/>
            <a:chExt cx="13521502" cy="690923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7928" y="-25617"/>
              <a:ext cx="457157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502894" y="0"/>
              <a:ext cx="4571570" cy="6858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8977860" y="25617"/>
              <a:ext cx="4571570" cy="6858000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787" y="1299640"/>
            <a:ext cx="2189964" cy="40578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 r="-927"/>
          <a:stretch>
            <a:fillRect/>
          </a:stretch>
        </p:blipFill>
        <p:spPr>
          <a:xfrm rot="5400000">
            <a:off x="384485" y="4226089"/>
            <a:ext cx="2247428" cy="3016397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4733925" y="2686050"/>
            <a:ext cx="5534025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733925" y="4295775"/>
            <a:ext cx="5534025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0"/>
            <a:ext cx="1982950" cy="10809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6679" y="2150008"/>
            <a:ext cx="2797646" cy="279764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974103" y="2543054"/>
            <a:ext cx="13147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肆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070458" y="3348942"/>
            <a:ext cx="3863617" cy="138515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05145" y="3046095"/>
            <a:ext cx="46628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活动应急方案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9529535" y="3501113"/>
            <a:ext cx="1476829" cy="1341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-1" y="-25617"/>
            <a:ext cx="4007989" cy="332255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 cstate="screen"/>
          <a:srcRect r="-534"/>
          <a:stretch>
            <a:fillRect/>
          </a:stretch>
        </p:blipFill>
        <p:spPr>
          <a:xfrm>
            <a:off x="8004518" y="0"/>
            <a:ext cx="4228553" cy="38541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10566" y="-42698"/>
            <a:ext cx="2885033" cy="157265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3" cstate="screen"/>
          <a:srcRect r="-927"/>
          <a:stretch>
            <a:fillRect/>
          </a:stretch>
        </p:blipFill>
        <p:spPr>
          <a:xfrm>
            <a:off x="9972766" y="3846165"/>
            <a:ext cx="2244029" cy="30118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-787" y="5284012"/>
            <a:ext cx="12192000" cy="1580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0" y="4431"/>
            <a:ext cx="1261441" cy="157265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70890" y="33782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活动应急方案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5267325" y="2600325"/>
            <a:ext cx="1657350" cy="1657350"/>
          </a:xfrm>
          <a:prstGeom prst="ellipse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895850" y="2228850"/>
            <a:ext cx="2400300" cy="2400300"/>
          </a:xfrm>
          <a:prstGeom prst="ellipse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486275" y="1819275"/>
            <a:ext cx="3219450" cy="3219450"/>
          </a:xfrm>
          <a:prstGeom prst="ellipse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6" name="图形 18" descr="维恩图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01711" y="2970707"/>
            <a:ext cx="845734" cy="8457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2009775"/>
            <a:ext cx="744855" cy="704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1825" y="2009775"/>
            <a:ext cx="744855" cy="704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4194175"/>
            <a:ext cx="744855" cy="7048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1825" y="4194175"/>
            <a:ext cx="744855" cy="704850"/>
          </a:xfrm>
          <a:prstGeom prst="rect">
            <a:avLst/>
          </a:prstGeom>
        </p:spPr>
      </p:pic>
      <p:pic>
        <p:nvPicPr>
          <p:cNvPr id="15" name="图形 18" descr="维恩图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559300" y="4352290"/>
            <a:ext cx="466090" cy="466090"/>
          </a:xfrm>
          <a:prstGeom prst="rect">
            <a:avLst/>
          </a:prstGeom>
        </p:spPr>
      </p:pic>
      <p:pic>
        <p:nvPicPr>
          <p:cNvPr id="17" name="图形 14" descr="齿轮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559300" y="2129155"/>
            <a:ext cx="466090" cy="466090"/>
          </a:xfrm>
          <a:prstGeom prst="rect">
            <a:avLst/>
          </a:prstGeom>
        </p:spPr>
      </p:pic>
      <p:pic>
        <p:nvPicPr>
          <p:cNvPr id="18" name="图形 16" descr="秒表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120890" y="2134235"/>
            <a:ext cx="466090" cy="466090"/>
          </a:xfrm>
          <a:prstGeom prst="rect">
            <a:avLst/>
          </a:prstGeom>
        </p:spPr>
      </p:pic>
      <p:pic>
        <p:nvPicPr>
          <p:cNvPr id="19" name="图形 14" descr="齿轮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700000">
            <a:off x="7120890" y="4354195"/>
            <a:ext cx="466090" cy="46609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761365" y="2211070"/>
            <a:ext cx="333438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61365" y="178816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70890" y="4328160"/>
            <a:ext cx="333438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70890" y="390525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191500" y="2211070"/>
            <a:ext cx="333438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191500" y="178816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201025" y="4328160"/>
            <a:ext cx="333438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201025" y="390525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0" y="4431"/>
            <a:ext cx="1261441" cy="157265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70890" y="33782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活动应急方案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4562475"/>
            <a:ext cx="12182475" cy="1514475"/>
          </a:xfrm>
          <a:prstGeom prst="rect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0" y="1590040"/>
            <a:ext cx="888365" cy="714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0" y="3012440"/>
            <a:ext cx="888365" cy="714375"/>
          </a:xfrm>
          <a:prstGeom prst="rect">
            <a:avLst/>
          </a:prstGeom>
        </p:spPr>
      </p:pic>
      <p:sp>
        <p:nvSpPr>
          <p:cNvPr id="213" name="文本框 212"/>
          <p:cNvSpPr txBox="1"/>
          <p:nvPr/>
        </p:nvSpPr>
        <p:spPr>
          <a:xfrm>
            <a:off x="7181850" y="1812925"/>
            <a:ext cx="413448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7181850" y="139001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181850" y="3263900"/>
            <a:ext cx="413448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181850" y="284099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321425" y="171577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rgbClr val="BD010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321425" y="310261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rgbClr val="BD010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18665" y="5059045"/>
            <a:ext cx="929830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18665" y="463613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541745" y="4476473"/>
            <a:ext cx="1476829" cy="134167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3300" y="990226"/>
            <a:ext cx="3642713" cy="3642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4" grpId="0" animBg="1"/>
      <p:bldP spid="4" grpId="1" animBg="1"/>
      <p:bldP spid="213" grpId="0" animBg="1"/>
      <p:bldP spid="213" grpId="1" animBg="1"/>
      <p:bldP spid="214" grpId="0" animBg="1"/>
      <p:bldP spid="214" grpId="1" animBg="1"/>
      <p:bldP spid="29" grpId="0" animBg="1"/>
      <p:bldP spid="29" grpId="1" animBg="1"/>
      <p:bldP spid="30" grpId="0" animBg="1"/>
      <p:bldP spid="30" grpId="1" animBg="1"/>
      <p:bldP spid="23" grpId="0"/>
      <p:bldP spid="23" grpId="1"/>
      <p:bldP spid="24" grpId="0"/>
      <p:bldP spid="24" grpId="1"/>
      <p:bldP spid="5" grpId="0" animBg="1"/>
      <p:bldP spid="5" grpId="1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0" y="4431"/>
            <a:ext cx="1261441" cy="157265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70890" y="33782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活动应急方案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097915" y="1577340"/>
            <a:ext cx="3089275" cy="4295775"/>
          </a:xfrm>
          <a:prstGeom prst="roundRect">
            <a:avLst>
              <a:gd name="adj" fmla="val 10195"/>
            </a:avLst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8340" y="2873375"/>
            <a:ext cx="749935" cy="1723390"/>
            <a:chOff x="1575" y="2385"/>
            <a:chExt cx="2310" cy="3960"/>
          </a:xfrm>
        </p:grpSpPr>
        <p:sp>
          <p:nvSpPr>
            <p:cNvPr id="4" name="缺角矩形 3"/>
            <p:cNvSpPr/>
            <p:nvPr/>
          </p:nvSpPr>
          <p:spPr>
            <a:xfrm>
              <a:off x="1830" y="2550"/>
              <a:ext cx="1770" cy="3585"/>
            </a:xfrm>
            <a:prstGeom prst="plaque">
              <a:avLst>
                <a:gd name="adj" fmla="val 12429"/>
              </a:avLst>
            </a:prstGeom>
            <a:solidFill>
              <a:srgbClr val="127773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575" y="2385"/>
              <a:ext cx="2310" cy="3960"/>
            </a:xfrm>
            <a:prstGeom prst="round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8" name="圆角矩形 7"/>
          <p:cNvSpPr/>
          <p:nvPr/>
        </p:nvSpPr>
        <p:spPr>
          <a:xfrm>
            <a:off x="8159115" y="1577340"/>
            <a:ext cx="3089275" cy="4295775"/>
          </a:xfrm>
          <a:prstGeom prst="roundRect">
            <a:avLst>
              <a:gd name="adj" fmla="val 10195"/>
            </a:avLst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749540" y="2873375"/>
            <a:ext cx="749935" cy="1723390"/>
            <a:chOff x="1575" y="2385"/>
            <a:chExt cx="2310" cy="3960"/>
          </a:xfrm>
        </p:grpSpPr>
        <p:sp>
          <p:nvSpPr>
            <p:cNvPr id="10" name="缺角矩形 9"/>
            <p:cNvSpPr/>
            <p:nvPr/>
          </p:nvSpPr>
          <p:spPr>
            <a:xfrm>
              <a:off x="1830" y="2550"/>
              <a:ext cx="1770" cy="3585"/>
            </a:xfrm>
            <a:prstGeom prst="plaque">
              <a:avLst>
                <a:gd name="adj" fmla="val 12429"/>
              </a:avLst>
            </a:prstGeom>
            <a:solidFill>
              <a:srgbClr val="127773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575" y="2385"/>
              <a:ext cx="2310" cy="3960"/>
            </a:xfrm>
            <a:prstGeom prst="round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95976" y="3054350"/>
            <a:ext cx="492443" cy="12224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860986" y="3044825"/>
            <a:ext cx="492443" cy="12224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598295" y="2008505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598295" y="3235960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98295" y="4463415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726170" y="2008505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726170" y="3235960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726170" y="4463415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1455" y="1863562"/>
            <a:ext cx="4265295" cy="511238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851550" y="1863562"/>
            <a:ext cx="1931196" cy="1754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7" grpId="0" animBg="1"/>
      <p:bldP spid="7" grpId="1" animBg="1"/>
      <p:bldP spid="8" grpId="0" animBg="1"/>
      <p:bldP spid="8" grpId="1" animBg="1"/>
      <p:bldP spid="12" grpId="0"/>
      <p:bldP spid="12" grpId="1"/>
      <p:bldP spid="13" grpId="0"/>
      <p:bldP spid="13" grpId="1"/>
      <p:bldP spid="31" grpId="0" animBg="1"/>
      <p:bldP spid="31" grpId="1" animBg="1"/>
      <p:bldP spid="32" grpId="0" animBg="1"/>
      <p:bldP spid="3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screen"/>
          <a:srcRect r="-927"/>
          <a:stretch>
            <a:fillRect/>
          </a:stretch>
        </p:blipFill>
        <p:spPr>
          <a:xfrm>
            <a:off x="9972766" y="3877915"/>
            <a:ext cx="2244029" cy="301183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787" y="1299640"/>
            <a:ext cx="2189964" cy="40578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93811" y="1433488"/>
            <a:ext cx="4021116" cy="384503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7928" y="-25617"/>
            <a:ext cx="12205143" cy="6909234"/>
            <a:chOff x="27928" y="-25617"/>
            <a:chExt cx="13521502" cy="69092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7928" y="-25617"/>
              <a:ext cx="4571570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502894" y="0"/>
              <a:ext cx="457157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8977860" y="25617"/>
              <a:ext cx="4571570" cy="6858000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4900" y="664047"/>
            <a:ext cx="3098397" cy="105997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40564" y="664047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spc="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-1" y="-25617"/>
            <a:ext cx="4007989" cy="33225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/>
          <a:srcRect r="-534"/>
          <a:stretch>
            <a:fillRect/>
          </a:stretch>
        </p:blipFill>
        <p:spPr>
          <a:xfrm>
            <a:off x="8004518" y="31750"/>
            <a:ext cx="4228553" cy="385410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0566" y="-42698"/>
            <a:ext cx="2885033" cy="157265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10919993" y="-25617"/>
            <a:ext cx="1261441" cy="1572656"/>
          </a:xfrm>
          <a:prstGeom prst="rect">
            <a:avLst/>
          </a:prstGeom>
        </p:spPr>
      </p:pic>
      <p:cxnSp>
        <p:nvCxnSpPr>
          <p:cNvPr id="37" name="直接连接符 36"/>
          <p:cNvCxnSpPr/>
          <p:nvPr/>
        </p:nvCxnSpPr>
        <p:spPr>
          <a:xfrm flipH="1">
            <a:off x="3971195" y="2424854"/>
            <a:ext cx="3298" cy="2816961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6114594" y="2424854"/>
            <a:ext cx="3298" cy="2816961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8257993" y="2424854"/>
            <a:ext cx="3298" cy="2816961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4000" y="1846780"/>
            <a:ext cx="1171125" cy="117112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0637" y="1836714"/>
            <a:ext cx="1171125" cy="117112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5849" y="1826648"/>
            <a:ext cx="1171125" cy="1171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12961" y="1816582"/>
            <a:ext cx="1171125" cy="11711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517028" y="190678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608481" y="190678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699934" y="190678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791387" y="190678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肆</a:t>
            </a: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4285652" y="989437"/>
            <a:ext cx="1802508" cy="646223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995111" y="5018962"/>
            <a:ext cx="2205639" cy="1864655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1308879">
            <a:off x="2991487" y="5491604"/>
            <a:ext cx="6259222" cy="4112119"/>
          </a:xfrm>
          <a:custGeom>
            <a:avLst/>
            <a:gdLst>
              <a:gd name="connsiteX0" fmla="*/ 5519052 w 6259222"/>
              <a:gd name="connsiteY0" fmla="*/ 4112119 h 4112119"/>
              <a:gd name="connsiteX1" fmla="*/ 6259222 w 6259222"/>
              <a:gd name="connsiteY1" fmla="*/ 3815853 h 4112119"/>
              <a:gd name="connsiteX2" fmla="*/ 6259222 w 6259222"/>
              <a:gd name="connsiteY2" fmla="*/ 4112119 h 4112119"/>
              <a:gd name="connsiteX3" fmla="*/ 0 w 6259222"/>
              <a:gd name="connsiteY3" fmla="*/ 0 h 4112119"/>
              <a:gd name="connsiteX4" fmla="*/ 6259222 w 6259222"/>
              <a:gd name="connsiteY4" fmla="*/ 0 h 4112119"/>
              <a:gd name="connsiteX5" fmla="*/ 6259222 w 6259222"/>
              <a:gd name="connsiteY5" fmla="*/ 88110 h 4112119"/>
              <a:gd name="connsiteX6" fmla="*/ 0 w 6259222"/>
              <a:gd name="connsiteY6" fmla="*/ 2593477 h 411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9222" h="4112119">
                <a:moveTo>
                  <a:pt x="5519052" y="4112119"/>
                </a:moveTo>
                <a:lnTo>
                  <a:pt x="6259222" y="3815853"/>
                </a:lnTo>
                <a:lnTo>
                  <a:pt x="6259222" y="4112119"/>
                </a:lnTo>
                <a:close/>
                <a:moveTo>
                  <a:pt x="0" y="0"/>
                </a:moveTo>
                <a:lnTo>
                  <a:pt x="6259222" y="0"/>
                </a:lnTo>
                <a:lnTo>
                  <a:pt x="6259222" y="88110"/>
                </a:lnTo>
                <a:lnTo>
                  <a:pt x="0" y="2593477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-787" y="5284012"/>
            <a:ext cx="12192000" cy="158098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546936" y="2888568"/>
            <a:ext cx="60971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活动整体思路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638389" y="2888568"/>
            <a:ext cx="60971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活动运作策划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729842" y="2888568"/>
            <a:ext cx="60971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活动方案预算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821295" y="2888568"/>
            <a:ext cx="60971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活动应急方案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8" grpId="0"/>
      <p:bldP spid="18" grpId="1"/>
      <p:bldP spid="35" grpId="0"/>
      <p:bldP spid="35" grpId="1"/>
      <p:bldP spid="41" grpId="0"/>
      <p:bldP spid="41" grpId="1"/>
      <p:bldP spid="44" grpId="0"/>
      <p:bldP spid="44" grpId="1"/>
      <p:bldP spid="22" grpId="0"/>
      <p:bldP spid="22" grpId="1"/>
      <p:bldP spid="32" grpId="0"/>
      <p:bldP spid="32" grpId="1"/>
      <p:bldP spid="36" grpId="0"/>
      <p:bldP spid="36" grpId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8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43403" y="895299"/>
            <a:ext cx="5446912" cy="5208402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8463850" y="2539036"/>
            <a:ext cx="1381388" cy="907530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13892" y="2891698"/>
            <a:ext cx="1199067" cy="1013696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56503" y="-25617"/>
            <a:ext cx="12205143" cy="6909234"/>
            <a:chOff x="27928" y="-25617"/>
            <a:chExt cx="13521502" cy="6909234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7928" y="-25617"/>
              <a:ext cx="4571570" cy="6858000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502894" y="0"/>
              <a:ext cx="4571570" cy="6858000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8977860" y="25617"/>
              <a:ext cx="4571570" cy="6858000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787" y="1299640"/>
            <a:ext cx="2189964" cy="4057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flipH="1">
            <a:off x="9649830" y="1026712"/>
            <a:ext cx="2550690" cy="31337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-1" y="-25617"/>
            <a:ext cx="4007989" cy="33225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772150" y="704419"/>
            <a:ext cx="647700" cy="6445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0" cstate="screen"/>
          <a:srcRect r="-927"/>
          <a:stretch>
            <a:fillRect/>
          </a:stretch>
        </p:blipFill>
        <p:spPr>
          <a:xfrm>
            <a:off x="9972766" y="3846165"/>
            <a:ext cx="2244029" cy="30118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1" cstate="screen"/>
          <a:srcRect r="-927"/>
          <a:stretch>
            <a:fillRect/>
          </a:stretch>
        </p:blipFill>
        <p:spPr>
          <a:xfrm rot="5400000">
            <a:off x="384485" y="4226089"/>
            <a:ext cx="2247428" cy="301639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flipV="1">
            <a:off x="0" y="5819775"/>
            <a:ext cx="2371725" cy="10382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0650183" y="4586474"/>
            <a:ext cx="1541817" cy="236545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2887189" y="5468283"/>
            <a:ext cx="797396" cy="79739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4007989" y="5468283"/>
            <a:ext cx="797396" cy="79739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5128789" y="5468283"/>
            <a:ext cx="797396" cy="79739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6249589" y="5468283"/>
            <a:ext cx="797396" cy="79739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7370389" y="5468283"/>
            <a:ext cx="797396" cy="79739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8491189" y="5468283"/>
            <a:ext cx="797396" cy="79739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1725365" y="3189833"/>
            <a:ext cx="1982109" cy="180071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 flipH="1">
            <a:off x="7348072" y="1253638"/>
            <a:ext cx="1271860" cy="115546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17" cstate="screen"/>
          <a:srcRect r="-534"/>
          <a:stretch>
            <a:fillRect/>
          </a:stretch>
        </p:blipFill>
        <p:spPr>
          <a:xfrm>
            <a:off x="8004518" y="0"/>
            <a:ext cx="4228553" cy="3854104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3016398" y="55698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元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135177" y="55698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旦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253956" y="55698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活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372735" y="55698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动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491514" y="55698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策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610293" y="55698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划</a:t>
            </a: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74432" y="4177499"/>
            <a:ext cx="342900" cy="314325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5299433" y="4491824"/>
            <a:ext cx="1998749" cy="7165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71725" y="2221230"/>
            <a:ext cx="728917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谢谢观看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7928" y="-25617"/>
            <a:ext cx="12205143" cy="6909234"/>
            <a:chOff x="27928" y="-25617"/>
            <a:chExt cx="13521502" cy="690923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7928" y="-25617"/>
              <a:ext cx="4571570" cy="6858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502894" y="0"/>
              <a:ext cx="4571570" cy="6858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8977860" y="25617"/>
              <a:ext cx="4571570" cy="685800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787" y="1299640"/>
            <a:ext cx="2189964" cy="40578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/>
          <a:srcRect r="-927"/>
          <a:stretch>
            <a:fillRect/>
          </a:stretch>
        </p:blipFill>
        <p:spPr>
          <a:xfrm rot="5400000">
            <a:off x="384485" y="4226089"/>
            <a:ext cx="2247428" cy="301639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4733925" y="2686050"/>
            <a:ext cx="5534025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733925" y="4295775"/>
            <a:ext cx="5534025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0"/>
            <a:ext cx="1982950" cy="10809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6679" y="2150008"/>
            <a:ext cx="2797646" cy="279764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74103" y="2543054"/>
            <a:ext cx="13147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壹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070458" y="3348942"/>
            <a:ext cx="3863617" cy="138515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605145" y="3046095"/>
            <a:ext cx="48482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活动整体思路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9529535" y="3501113"/>
            <a:ext cx="1476829" cy="134167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-1" y="-25617"/>
            <a:ext cx="4007989" cy="332255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1" cstate="screen"/>
          <a:srcRect r="-534"/>
          <a:stretch>
            <a:fillRect/>
          </a:stretch>
        </p:blipFill>
        <p:spPr>
          <a:xfrm>
            <a:off x="8004518" y="0"/>
            <a:ext cx="4228553" cy="38541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10566" y="-42698"/>
            <a:ext cx="2885033" cy="157265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3" cstate="screen"/>
          <a:srcRect r="-927"/>
          <a:stretch>
            <a:fillRect/>
          </a:stretch>
        </p:blipFill>
        <p:spPr>
          <a:xfrm>
            <a:off x="9972766" y="3846165"/>
            <a:ext cx="2244029" cy="30118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-787" y="5284012"/>
            <a:ext cx="12192000" cy="1580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0" y="4431"/>
            <a:ext cx="1261441" cy="157265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70890" y="33782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活动运作策划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>
            <a:off x="-46990" y="1896110"/>
            <a:ext cx="12391390" cy="2155190"/>
          </a:xfrm>
          <a:custGeom>
            <a:avLst/>
            <a:gdLst>
              <a:gd name="connisteX0" fmla="*/ 0 w 12391390"/>
              <a:gd name="connsiteY0" fmla="*/ 342062 h 2155357"/>
              <a:gd name="connisteX1" fmla="*/ 1828165 w 12391390"/>
              <a:gd name="connsiteY1" fmla="*/ 1304087 h 2155357"/>
              <a:gd name="connisteX2" fmla="*/ 4361815 w 12391390"/>
              <a:gd name="connsiteY2" fmla="*/ 637337 h 2155357"/>
              <a:gd name="connisteX3" fmla="*/ 7276465 w 12391390"/>
              <a:gd name="connsiteY3" fmla="*/ 2151812 h 2155357"/>
              <a:gd name="connisteX4" fmla="*/ 10219690 w 12391390"/>
              <a:gd name="connsiteY4" fmla="*/ 218237 h 2155357"/>
              <a:gd name="connisteX5" fmla="*/ 12391390 w 12391390"/>
              <a:gd name="connsiteY5" fmla="*/ 113462 h 215535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2391390" h="2155358">
                <a:moveTo>
                  <a:pt x="0" y="342062"/>
                </a:moveTo>
                <a:cubicBezTo>
                  <a:pt x="314960" y="547802"/>
                  <a:pt x="955675" y="1245032"/>
                  <a:pt x="1828165" y="1304087"/>
                </a:cubicBezTo>
                <a:cubicBezTo>
                  <a:pt x="2700655" y="1363142"/>
                  <a:pt x="3272155" y="467792"/>
                  <a:pt x="4361815" y="637337"/>
                </a:cubicBezTo>
                <a:cubicBezTo>
                  <a:pt x="5451475" y="806882"/>
                  <a:pt x="6104890" y="2235632"/>
                  <a:pt x="7276465" y="2151812"/>
                </a:cubicBezTo>
                <a:cubicBezTo>
                  <a:pt x="8448040" y="2067992"/>
                  <a:pt x="9196705" y="625907"/>
                  <a:pt x="10219690" y="218237"/>
                </a:cubicBezTo>
                <a:cubicBezTo>
                  <a:pt x="11242675" y="-189433"/>
                  <a:pt x="12016105" y="95682"/>
                  <a:pt x="12391390" y="113462"/>
                </a:cubicBezTo>
              </a:path>
            </a:pathLst>
          </a:cu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425" y="2767330"/>
            <a:ext cx="753110" cy="704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575" y="2132330"/>
            <a:ext cx="753110" cy="704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640455"/>
            <a:ext cx="753110" cy="704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9175" y="1748155"/>
            <a:ext cx="753110" cy="704850"/>
          </a:xfrm>
          <a:prstGeom prst="rect">
            <a:avLst/>
          </a:prstGeom>
        </p:spPr>
      </p:pic>
      <p:sp>
        <p:nvSpPr>
          <p:cNvPr id="213" name="文本框 212"/>
          <p:cNvSpPr txBox="1"/>
          <p:nvPr/>
        </p:nvSpPr>
        <p:spPr>
          <a:xfrm>
            <a:off x="628650" y="4171315"/>
            <a:ext cx="2153285" cy="14763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628650" y="374840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346450" y="3405505"/>
            <a:ext cx="2153285" cy="14763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46450" y="298259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978525" y="1758315"/>
            <a:ext cx="2153285" cy="14763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78525" y="133540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475470" y="3405505"/>
            <a:ext cx="2153285" cy="14763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75470" y="298259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645920" y="283718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rgbClr val="BD010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52215" y="220853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rgbClr val="BD010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736715" y="370078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rgbClr val="BD010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902190" y="183769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rgbClr val="BD0101"/>
                </a:solidFill>
                <a:cs typeface="+mn-ea"/>
                <a:sym typeface="+mn-lt"/>
              </a:rPr>
              <a:t>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7" grpId="0" animBg="1"/>
      <p:bldP spid="7" grpId="1" animBg="1"/>
      <p:bldP spid="213" grpId="0" animBg="1"/>
      <p:bldP spid="213" grpId="1" animBg="1"/>
      <p:bldP spid="214" grpId="0" animBg="1"/>
      <p:bldP spid="214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3" grpId="0"/>
      <p:bldP spid="23" grpId="1"/>
      <p:bldP spid="24" grpId="0"/>
      <p:bldP spid="24" grpId="1"/>
      <p:bldP spid="25" grpId="0"/>
      <p:bldP spid="25" grpId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screen"/>
          <a:srcRect r="-534"/>
          <a:stretch>
            <a:fillRect/>
          </a:stretch>
        </p:blipFill>
        <p:spPr>
          <a:xfrm rot="5400000" flipV="1">
            <a:off x="-170180" y="3239770"/>
            <a:ext cx="3818890" cy="348043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screen"/>
          <a:srcRect r="-534"/>
          <a:stretch>
            <a:fillRect/>
          </a:stretch>
        </p:blipFill>
        <p:spPr>
          <a:xfrm rot="16200000" flipH="1" flipV="1">
            <a:off x="8542655" y="3239770"/>
            <a:ext cx="3818890" cy="34804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90" y="1532255"/>
            <a:ext cx="3484880" cy="4230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635" y="1759422"/>
            <a:ext cx="2171700" cy="742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0" y="4431"/>
            <a:ext cx="1261441" cy="157265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70890" y="33782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活动整体思路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560" y="1532255"/>
            <a:ext cx="3484880" cy="42303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305" y="1759422"/>
            <a:ext cx="2171700" cy="7429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230" y="1532255"/>
            <a:ext cx="3484880" cy="42303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2975" y="1759422"/>
            <a:ext cx="2171700" cy="742950"/>
          </a:xfrm>
          <a:prstGeom prst="rect">
            <a:avLst/>
          </a:prstGeom>
        </p:spPr>
      </p:pic>
      <p:sp>
        <p:nvSpPr>
          <p:cNvPr id="213" name="文本框 212"/>
          <p:cNvSpPr txBox="1"/>
          <p:nvPr/>
        </p:nvSpPr>
        <p:spPr>
          <a:xfrm>
            <a:off x="1267460" y="2502535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14" name="文本框 213"/>
          <p:cNvSpPr txBox="1"/>
          <p:nvPr/>
        </p:nvSpPr>
        <p:spPr>
          <a:xfrm>
            <a:off x="1711325" y="186499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67460" y="3343910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267460" y="4185285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850765" y="2512060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294630" y="187452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850765" y="3353435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850765" y="4194810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376920" y="2521585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877935" y="188404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376920" y="3362960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376920" y="4204335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3" grpId="0" animBg="1"/>
      <p:bldP spid="213" grpId="1" animBg="1"/>
      <p:bldP spid="214" grpId="0" animBg="1"/>
      <p:bldP spid="214" grpId="1" animBg="1"/>
      <p:bldP spid="15" grpId="0" animBg="1"/>
      <p:bldP spid="15" grpId="1" animBg="1"/>
      <p:bldP spid="16" grpId="0" animBg="1"/>
      <p:bldP spid="16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52" y="1577135"/>
            <a:ext cx="2189964" cy="40578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90" y="1786890"/>
            <a:ext cx="1629410" cy="15278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0" y="4431"/>
            <a:ext cx="1261441" cy="157265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70890" y="33782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活动整体思路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315" y="1786890"/>
            <a:ext cx="1629410" cy="15278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90" y="3847465"/>
            <a:ext cx="1629410" cy="1527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315" y="3847465"/>
            <a:ext cx="1629410" cy="1527810"/>
          </a:xfrm>
          <a:prstGeom prst="rect">
            <a:avLst/>
          </a:prstGeom>
        </p:spPr>
      </p:pic>
      <p:sp>
        <p:nvSpPr>
          <p:cNvPr id="213" name="文本框 212"/>
          <p:cNvSpPr txBox="1"/>
          <p:nvPr/>
        </p:nvSpPr>
        <p:spPr>
          <a:xfrm>
            <a:off x="2305050" y="1931035"/>
            <a:ext cx="2374265" cy="11988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701675" y="278003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8" name="图形 18" descr="维恩图"/>
          <p:cNvPicPr>
            <a:picLocks noChangeAspect="1"/>
          </p:cNvPicPr>
          <p:nvPr/>
        </p:nvPicPr>
        <p:blipFill>
          <a:blip r:embed="rId6" cstate="screen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29030" y="4074160"/>
            <a:ext cx="608330" cy="608330"/>
          </a:xfrm>
          <a:prstGeom prst="rect">
            <a:avLst/>
          </a:prstGeom>
        </p:spPr>
      </p:pic>
      <p:pic>
        <p:nvPicPr>
          <p:cNvPr id="9" name="图形 14" descr="齿轮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29030" y="1976755"/>
            <a:ext cx="608330" cy="608330"/>
          </a:xfrm>
          <a:prstGeom prst="rect">
            <a:avLst/>
          </a:prstGeom>
        </p:spPr>
      </p:pic>
      <p:pic>
        <p:nvPicPr>
          <p:cNvPr id="10" name="图形 16" descr="秒表"/>
          <p:cNvPicPr>
            <a:picLocks noChangeAspect="1"/>
          </p:cNvPicPr>
          <p:nvPr/>
        </p:nvPicPr>
        <p:blipFill>
          <a:blip r:embed="rId10" cstate="screen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189855" y="1976755"/>
            <a:ext cx="608330" cy="608330"/>
          </a:xfrm>
          <a:prstGeom prst="rect">
            <a:avLst/>
          </a:prstGeom>
        </p:spPr>
      </p:pic>
      <p:pic>
        <p:nvPicPr>
          <p:cNvPr id="11" name="图形 14" descr="齿轮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2700000">
            <a:off x="5189855" y="4074160"/>
            <a:ext cx="608330" cy="6083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305050" y="4044950"/>
            <a:ext cx="2374265" cy="11988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1675" y="489394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339840" y="1931035"/>
            <a:ext cx="2374265" cy="11988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36465" y="278003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339840" y="4044950"/>
            <a:ext cx="2374265" cy="11988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36465" y="489394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7793179" y="2979420"/>
            <a:ext cx="4398822" cy="40578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flipH="1">
            <a:off x="10001249" y="0"/>
            <a:ext cx="2190751" cy="3429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3" grpId="0" animBg="1"/>
      <p:bldP spid="213" grpId="1" animBg="1"/>
      <p:bldP spid="214" grpId="0" animBg="1"/>
      <p:bldP spid="21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9640940" y="27222"/>
            <a:ext cx="2550690" cy="31337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 r="-927"/>
          <a:stretch>
            <a:fillRect/>
          </a:stretch>
        </p:blipFill>
        <p:spPr>
          <a:xfrm>
            <a:off x="9972766" y="3846165"/>
            <a:ext cx="2244029" cy="30118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0" y="4431"/>
            <a:ext cx="1261441" cy="157265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70890" y="33782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活动整体思路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725" y="1738630"/>
            <a:ext cx="888365" cy="714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725" y="3161030"/>
            <a:ext cx="888365" cy="714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725" y="4583430"/>
            <a:ext cx="888365" cy="714375"/>
          </a:xfrm>
          <a:prstGeom prst="rect">
            <a:avLst/>
          </a:prstGeom>
        </p:spPr>
      </p:pic>
      <p:graphicFrame>
        <p:nvGraphicFramePr>
          <p:cNvPr id="11" name="图表 10"/>
          <p:cNvGraphicFramePr/>
          <p:nvPr/>
        </p:nvGraphicFramePr>
        <p:xfrm>
          <a:off x="6263640" y="1506220"/>
          <a:ext cx="5617210" cy="44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3" name="文本框 212"/>
          <p:cNvSpPr txBox="1"/>
          <p:nvPr/>
        </p:nvSpPr>
        <p:spPr>
          <a:xfrm>
            <a:off x="1552575" y="1961515"/>
            <a:ext cx="413448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1552575" y="153860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552575" y="3412490"/>
            <a:ext cx="413448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552575" y="298958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552575" y="4863465"/>
            <a:ext cx="413448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552575" y="444055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92150" y="186436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rgbClr val="BD010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92150" y="325120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rgbClr val="BD010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92150" y="463804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rgbClr val="BD0101"/>
                </a:solidFill>
                <a:cs typeface="+mn-ea"/>
                <a:sym typeface="+mn-lt"/>
              </a:rPr>
              <a:t>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3" grpId="0" animBg="1"/>
      <p:bldP spid="213" grpId="1" animBg="1"/>
      <p:bldP spid="214" grpId="0" animBg="1"/>
      <p:bldP spid="214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7928" y="-25617"/>
            <a:ext cx="12205143" cy="6909234"/>
            <a:chOff x="27928" y="-25617"/>
            <a:chExt cx="13521502" cy="690923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7928" y="-25617"/>
              <a:ext cx="457157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502894" y="0"/>
              <a:ext cx="4571570" cy="6858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8977860" y="25617"/>
              <a:ext cx="4571570" cy="6858000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787" y="1299640"/>
            <a:ext cx="2189964" cy="40578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 r="-927"/>
          <a:stretch>
            <a:fillRect/>
          </a:stretch>
        </p:blipFill>
        <p:spPr>
          <a:xfrm rot="5400000">
            <a:off x="384485" y="4226089"/>
            <a:ext cx="2247428" cy="3016397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4733925" y="2686050"/>
            <a:ext cx="5534025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733925" y="4295775"/>
            <a:ext cx="5534025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0"/>
            <a:ext cx="1982950" cy="10809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6679" y="2150008"/>
            <a:ext cx="2797646" cy="279764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974103" y="2543054"/>
            <a:ext cx="13147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贰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070458" y="3348942"/>
            <a:ext cx="3863617" cy="138515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05145" y="3046095"/>
            <a:ext cx="46634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活动运作策划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9529535" y="3501113"/>
            <a:ext cx="1476829" cy="1341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-1" y="-25617"/>
            <a:ext cx="4007989" cy="332255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 cstate="screen"/>
          <a:srcRect r="-534"/>
          <a:stretch>
            <a:fillRect/>
          </a:stretch>
        </p:blipFill>
        <p:spPr>
          <a:xfrm>
            <a:off x="8004518" y="0"/>
            <a:ext cx="4228553" cy="38541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10566" y="-42698"/>
            <a:ext cx="2885033" cy="157265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3" cstate="screen"/>
          <a:srcRect r="-927"/>
          <a:stretch>
            <a:fillRect/>
          </a:stretch>
        </p:blipFill>
        <p:spPr>
          <a:xfrm>
            <a:off x="9972766" y="3846165"/>
            <a:ext cx="2244029" cy="30118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-787" y="5284012"/>
            <a:ext cx="12192000" cy="1580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0" y="4431"/>
            <a:ext cx="1261441" cy="157265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70890" y="33782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活动整体思路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514850" y="1666875"/>
            <a:ext cx="3105150" cy="4171950"/>
          </a:xfrm>
          <a:prstGeom prst="roundRect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305" y="1968972"/>
            <a:ext cx="2171700" cy="74295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3914775" y="1685925"/>
            <a:ext cx="9525" cy="4238625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210550" y="1685925"/>
            <a:ext cx="9525" cy="4238625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680" y="1968972"/>
            <a:ext cx="2171700" cy="7429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7930" y="1968972"/>
            <a:ext cx="2171700" cy="7429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29335" y="2731135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73200" y="209359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29335" y="3572510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29335" y="4413885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822190" y="2740660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266055" y="210312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822190" y="3582035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822190" y="4423410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643620" y="2750185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144635" y="211264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643620" y="3591560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643620" y="4432935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14865" y="4876523"/>
            <a:ext cx="1476829" cy="134167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7016" y="672102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rgbClr val="AB0318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rgbClr val="AB0318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rgbClr val="AB0318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rgbClr val="AB0318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rgbClr val="AB0318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lr255gz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1361</Words>
  <Application>Microsoft Office PowerPoint</Application>
  <PresentationFormat>宽屏</PresentationFormat>
  <Paragraphs>185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思源黑体 CN Regular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2022-03-11T03:53:30Z</dcterms:created>
  <dcterms:modified xsi:type="dcterms:W3CDTF">2023-01-10T12:07:59Z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DA1E54A9B0354421B567E43AFBE75FEB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