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309" r:id="rId5"/>
    <p:sldId id="350" r:id="rId6"/>
    <p:sldId id="359" r:id="rId7"/>
    <p:sldId id="349" r:id="rId8"/>
    <p:sldId id="347" r:id="rId9"/>
    <p:sldId id="361" r:id="rId10"/>
    <p:sldId id="351" r:id="rId11"/>
    <p:sldId id="360" r:id="rId12"/>
    <p:sldId id="348" r:id="rId13"/>
    <p:sldId id="352" r:id="rId14"/>
    <p:sldId id="362" r:id="rId15"/>
    <p:sldId id="354" r:id="rId16"/>
    <p:sldId id="332" r:id="rId17"/>
    <p:sldId id="353" r:id="rId18"/>
    <p:sldId id="334" r:id="rId19"/>
    <p:sldId id="357" r:id="rId20"/>
    <p:sldId id="363" r:id="rId21"/>
    <p:sldId id="333" r:id="rId22"/>
    <p:sldId id="356" r:id="rId23"/>
    <p:sldId id="341" r:id="rId24"/>
    <p:sldId id="358" r:id="rId25"/>
    <p:sldId id="364"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F4E32"/>
    <a:srgbClr val="5A8399"/>
    <a:srgbClr val="135057"/>
    <a:srgbClr val="7996A8"/>
    <a:srgbClr val="F38B85"/>
    <a:srgbClr val="6D8886"/>
    <a:srgbClr val="9A0000"/>
    <a:srgbClr val="9738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18" autoAdjust="0"/>
  </p:normalViewPr>
  <p:slideViewPr>
    <p:cSldViewPr snapToGrid="0" showGuides="1">
      <p:cViewPr varScale="1">
        <p:scale>
          <a:sx n="90" d="100"/>
          <a:sy n="90" d="100"/>
        </p:scale>
        <p:origin x="456" y="84"/>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738AA-90D9-4CA8-85D9-0DED5530469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69BAFC8-D1F8-422D-9A7F-2C304FA34AB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文本框 1"/>
          <p:cNvSpPr txBox="1"/>
          <p:nvPr userDrawn="1"/>
        </p:nvSpPr>
        <p:spPr>
          <a:xfrm>
            <a:off x="1527175" y="5420995"/>
            <a:ext cx="3768090" cy="1198880"/>
          </a:xfrm>
          <a:prstGeom prst="rect">
            <a:avLst/>
          </a:prstGeom>
          <a:noFill/>
        </p:spPr>
        <p:txBody>
          <a:bodyPr wrap="square" rtlCol="0">
            <a:spAutoFit/>
          </a:bodyPr>
          <a:lstStyle/>
          <a:p>
            <a:pPr algn="l"/>
            <a:r>
              <a:rPr lang="zh-CN" altLang="en-US">
                <a:solidFill>
                  <a:srgbClr val="51A7BA">
                    <a:alpha val="0"/>
                  </a:srgbClr>
                </a:solidFill>
                <a:latin typeface="+mj-ea"/>
                <a:ea typeface="+mj-ea"/>
                <a:cs typeface="宋体" panose="02010600030101010101" pitchFamily="2" charset="-122"/>
                <a:sym typeface="+mn-ea"/>
              </a:rPr>
              <a:t>感谢您下载包图网平台上提供的</a:t>
            </a:r>
            <a:r>
              <a:rPr lang="en-US" altLang="zh-CN">
                <a:solidFill>
                  <a:srgbClr val="51A7BA">
                    <a:alpha val="0"/>
                  </a:srgbClr>
                </a:solidFill>
                <a:latin typeface="+mj-ea"/>
                <a:ea typeface="+mj-ea"/>
                <a:cs typeface="宋体" panose="02010600030101010101" pitchFamily="2" charset="-122"/>
                <a:sym typeface="+mn-ea"/>
              </a:rPr>
              <a:t>PPT</a:t>
            </a:r>
            <a:r>
              <a:rPr lang="zh-CN" altLang="en-US">
                <a:solidFill>
                  <a:srgbClr val="51A7BA">
                    <a:alpha val="0"/>
                  </a:srgbClr>
                </a:solidFill>
                <a:latin typeface="+mj-ea"/>
                <a:ea typeface="+mj-ea"/>
                <a:cs typeface="宋体" panose="02010600030101010101" pitchFamily="2" charset="-122"/>
                <a:sym typeface="+mn-ea"/>
              </a:rPr>
              <a:t>模板！包图网是正版商业图库，所有原创作品（含预览图）均受著作权法保护。</a:t>
            </a:r>
          </a:p>
        </p:txBody>
      </p:sp>
    </p:spTree>
  </p:cSld>
  <p:clrMapOvr>
    <a:masterClrMapping/>
  </p:clrMapOvr>
  <p:transition advClick="0" advTm="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lIns="121917" tIns="60958" rIns="121917" bIns="60958"/>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lIns="121917" tIns="60958" rIns="121917" bIns="60958"/>
          <a:lstStyle/>
          <a:p>
            <a:fld id="{340E1BE9-3663-401F-A803-233C65753059}" type="datetimeFigureOut">
              <a:rPr lang="zh-CN" altLang="en-US" smtClean="0"/>
              <a:t>2023-01-10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lIns="121917" tIns="60958" rIns="121917" bIns="60958"/>
          <a:lstStyle/>
          <a:p>
            <a:fld id="{3C991524-E470-47FF-B0CF-D1968FD76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中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121917" tIns="60958" rIns="121917" bIns="60958"/>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lIns="121917" tIns="60958" rIns="121917" bIns="609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lIns="121917" tIns="60958" rIns="121917" bIns="60958"/>
          <a:lstStyle/>
          <a:p>
            <a:fld id="{23973558-D651-4DF4-808D-CB32CBBF6283}" type="datetimeFigureOut">
              <a:rPr lang="zh-CN" altLang="en-US" smtClean="0"/>
              <a:t>2023-01-10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lIns="121917" tIns="60958" rIns="121917" bIns="60958"/>
          <a:lstStyle/>
          <a:p>
            <a:fld id="{73EABE68-FDAD-4952-A465-0B19B793ABC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目录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p:transition spd="slow" advClick="0" advTm="5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8" cstate="screen">
            <a:extLst>
              <a:ext uri="{BEBA8EAE-BF5A-486C-A8C5-ECC9F3942E4B}">
                <a14:imgProps xmlns:a14="http://schemas.microsoft.com/office/drawing/2010/main">
                  <a14:imgLayer r:embed="rId19">
                    <a14:imgEffect>
                      <a14:saturation sat="200000"/>
                    </a14:imgEffect>
                  </a14:imgLayer>
                </a14:imgProps>
              </a:ext>
              <a:ext uri="{28A0092B-C50C-407E-A947-70E740481C1C}">
                <a14:useLocalDpi xmlns:a14="http://schemas.microsoft.com/office/drawing/2010/main" val="0"/>
              </a:ext>
            </a:extLst>
          </a:blip>
          <a:srcRect t="46929" r="33700"/>
          <a:stretch>
            <a:fillRect/>
          </a:stretch>
        </p:blipFill>
        <p:spPr>
          <a:xfrm>
            <a:off x="-37749" y="5405314"/>
            <a:ext cx="3669200" cy="1476011"/>
          </a:xfrm>
          <a:prstGeom prst="rect">
            <a:avLst/>
          </a:prstGeom>
        </p:spPr>
      </p:pic>
      <p:pic>
        <p:nvPicPr>
          <p:cNvPr id="7" name="图片 6"/>
          <p:cNvPicPr>
            <a:picLocks noChangeAspect="1"/>
          </p:cNvPicPr>
          <p:nvPr userDrawn="1"/>
        </p:nvPicPr>
        <p:blipFill rotWithShape="1">
          <a:blip r:embed="rId20" cstate="screen">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val="0"/>
              </a:ext>
            </a:extLst>
          </a:blip>
          <a:srcRect l="83176" t="32492" r="-1071" b="45218"/>
          <a:stretch>
            <a:fillRect/>
          </a:stretch>
        </p:blipFill>
        <p:spPr>
          <a:xfrm>
            <a:off x="10113346" y="-279918"/>
            <a:ext cx="2284484" cy="1429986"/>
          </a:xfrm>
          <a:prstGeom prst="ellipse">
            <a:avLst/>
          </a:prstGeom>
        </p:spPr>
      </p:pic>
      <p:pic>
        <p:nvPicPr>
          <p:cNvPr id="8" name="图片 7"/>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10147358" y="-136643"/>
            <a:ext cx="1048907" cy="1520418"/>
          </a:xfrm>
          <a:prstGeom prst="rect">
            <a:avLst/>
          </a:prstGeom>
        </p:spPr>
      </p:pic>
      <p:sp>
        <p:nvSpPr>
          <p:cNvPr id="2" name="矩形 1"/>
          <p:cNvSpPr/>
          <p:nvPr userDrawn="1"/>
        </p:nvSpPr>
        <p:spPr>
          <a:xfrm>
            <a:off x="227191" y="100346"/>
            <a:ext cx="2339102" cy="523220"/>
          </a:xfrm>
          <a:prstGeom prst="rect">
            <a:avLst/>
          </a:prstGeom>
        </p:spPr>
        <p:txBody>
          <a:bodyPr wrap="none">
            <a:spAutoFit/>
          </a:bodyPr>
          <a:lstStyle/>
          <a:p>
            <a:pPr defTabSz="685800">
              <a:spcBef>
                <a:spcPct val="20000"/>
              </a:spcBef>
            </a:pPr>
            <a:r>
              <a:rPr lang="zh-CN" altLang="en-US" sz="2800" b="1" dirty="0" smtClean="0">
                <a:solidFill>
                  <a:schemeClr val="tx1">
                    <a:lumMod val="85000"/>
                    <a:lumOff val="15000"/>
                  </a:schemeClr>
                </a:solidFill>
                <a:latin typeface="微软雅黑" panose="020B0503020204020204" charset="-122"/>
                <a:ea typeface="微软雅黑" panose="020B0503020204020204" charset="-122"/>
                <a:cs typeface="宋体" panose="02010600030101010101" pitchFamily="2" charset="-122"/>
                <a:sym typeface="微软雅黑" panose="020B0503020204020204" charset="-122"/>
              </a:rPr>
              <a:t>单击编辑标题</a:t>
            </a:r>
            <a:endParaRPr lang="en-US" altLang="zh-CN" sz="2800" b="1" dirty="0">
              <a:solidFill>
                <a:schemeClr val="tx1">
                  <a:lumMod val="85000"/>
                  <a:lumOff val="15000"/>
                </a:schemeClr>
              </a:solidFill>
              <a:latin typeface="微软雅黑" panose="020B0503020204020204" charset="-122"/>
              <a:ea typeface="微软雅黑" panose="020B0503020204020204" charset="-122"/>
              <a:cs typeface="宋体" panose="02010600030101010101" pitchFamily="2" charset="-122"/>
              <a:sym typeface="微软雅黑" panose="020B0503020204020204" charset="-122"/>
            </a:endParaRPr>
          </a:p>
        </p:txBody>
      </p:sp>
      <p:sp>
        <p:nvSpPr>
          <p:cNvPr id="3" name="椭圆 2"/>
          <p:cNvSpPr/>
          <p:nvPr userDrawn="1"/>
        </p:nvSpPr>
        <p:spPr>
          <a:xfrm>
            <a:off x="1396742" y="5136777"/>
            <a:ext cx="1373352" cy="618564"/>
          </a:xfrm>
          <a:prstGeom prst="ellipse">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11.xml"/><Relationship Id="rId5" Type="http://schemas.openxmlformats.org/officeDocument/2006/relationships/tags" Target="../tags/tag9.xml"/><Relationship Id="rId10" Type="http://schemas.openxmlformats.org/officeDocument/2006/relationships/slideLayout" Target="../slideLayouts/slideLayout5.xml"/><Relationship Id="rId4" Type="http://schemas.openxmlformats.org/officeDocument/2006/relationships/tags" Target="../tags/tag8.xml"/><Relationship Id="rId9"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4" name="图片 3"/>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6527" y="1796519"/>
            <a:ext cx="3864545" cy="5601761"/>
          </a:xfrm>
          <a:prstGeom prst="rect">
            <a:avLst/>
          </a:prstGeom>
        </p:spPr>
      </p:pic>
      <p:sp>
        <p:nvSpPr>
          <p:cNvPr id="101" name="PA_圆角矩形 26"/>
          <p:cNvSpPr/>
          <p:nvPr>
            <p:custDataLst>
              <p:tags r:id="rId1"/>
            </p:custDataLst>
          </p:nvPr>
        </p:nvSpPr>
        <p:spPr>
          <a:xfrm>
            <a:off x="10408852" y="4977993"/>
            <a:ext cx="386148" cy="1518607"/>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spc="300" dirty="0" smtClean="0">
                <a:solidFill>
                  <a:schemeClr val="tx1"/>
                </a:solidFill>
                <a:latin typeface="微软雅黑" panose="020B0503020204020204" charset="-122"/>
                <a:ea typeface="微软雅黑" panose="020B0503020204020204" charset="-122"/>
                <a:sym typeface="微软雅黑" panose="020B0503020204020204" charset="-122"/>
              </a:rPr>
              <a:t>演示：代用名</a:t>
            </a:r>
            <a:endParaRPr lang="zh-CN" altLang="en-US" sz="1600" b="1" spc="3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6" name="矩形 5"/>
          <p:cNvSpPr/>
          <p:nvPr/>
        </p:nvSpPr>
        <p:spPr>
          <a:xfrm>
            <a:off x="8081711" y="2213096"/>
            <a:ext cx="404198" cy="3477875"/>
          </a:xfrm>
          <a:prstGeom prst="rect">
            <a:avLst/>
          </a:prstGeom>
        </p:spPr>
        <p:txBody>
          <a:bodyPr wrap="square">
            <a:spAutoFit/>
          </a:bodyPr>
          <a:lstStyle/>
          <a:p>
            <a:r>
              <a:rPr lang="zh-CN" altLang="en-US" sz="2000" dirty="0"/>
              <a:t>清明节卡通教育</a:t>
            </a:r>
            <a:r>
              <a:rPr lang="en-US" altLang="zh-CN" sz="2000" dirty="0" err="1"/>
              <a:t>ppt</a:t>
            </a:r>
            <a:r>
              <a:rPr lang="zh-CN" altLang="en-US" sz="2000" dirty="0"/>
              <a:t>模板</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down)">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459003" y="1847783"/>
            <a:ext cx="1619915" cy="1619915"/>
          </a:xfrm>
          <a:prstGeom prst="ellipse">
            <a:avLst/>
          </a:prstGeom>
          <a:solidFill>
            <a:srgbClr val="5A8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5" name="Freeform 14"/>
          <p:cNvSpPr>
            <a:spLocks noEditPoints="1"/>
          </p:cNvSpPr>
          <p:nvPr/>
        </p:nvSpPr>
        <p:spPr bwMode="auto">
          <a:xfrm>
            <a:off x="8025126" y="2339623"/>
            <a:ext cx="487669" cy="518147"/>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lumMod val="20000"/>
              <a:lumOff val="80000"/>
            </a:schemeClr>
          </a:solidFill>
          <a:ln>
            <a:noFill/>
          </a:ln>
        </p:spPr>
        <p:txBody>
          <a:bodyPr vert="horz" wrap="square" lIns="91438" tIns="45719" rIns="91438" bIns="4571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9" name="Freeform 8"/>
          <p:cNvSpPr/>
          <p:nvPr/>
        </p:nvSpPr>
        <p:spPr>
          <a:xfrm rot="18900000">
            <a:off x="6145522" y="2897242"/>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6" name="Freeform 15"/>
          <p:cNvSpPr>
            <a:spLocks noEditPoints="1"/>
          </p:cNvSpPr>
          <p:nvPr/>
        </p:nvSpPr>
        <p:spPr bwMode="auto">
          <a:xfrm>
            <a:off x="6800038" y="3683917"/>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lumMod val="20000"/>
              <a:lumOff val="80000"/>
            </a:schemeClr>
          </a:solidFill>
          <a:ln>
            <a:noFill/>
          </a:ln>
        </p:spPr>
        <p:txBody>
          <a:bodyPr vert="horz" wrap="square" lIns="91438" tIns="45719" rIns="91438" bIns="4571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8" name="Freeform 7"/>
          <p:cNvSpPr/>
          <p:nvPr/>
        </p:nvSpPr>
        <p:spPr>
          <a:xfrm rot="2700000">
            <a:off x="5005149" y="2047812"/>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5A8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7" name="Freeform 16"/>
          <p:cNvSpPr>
            <a:spLocks noEditPoints="1"/>
          </p:cNvSpPr>
          <p:nvPr/>
        </p:nvSpPr>
        <p:spPr bwMode="auto">
          <a:xfrm>
            <a:off x="5736985" y="2339116"/>
            <a:ext cx="368291" cy="58164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lumMod val="20000"/>
              <a:lumOff val="80000"/>
            </a:schemeClr>
          </a:solidFill>
          <a:ln>
            <a:noFill/>
          </a:ln>
        </p:spPr>
        <p:txBody>
          <a:bodyPr vert="horz" wrap="square" lIns="91438" tIns="45719" rIns="91438" bIns="4571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7" name="Freeform 6"/>
          <p:cNvSpPr/>
          <p:nvPr/>
        </p:nvSpPr>
        <p:spPr>
          <a:xfrm rot="18900000">
            <a:off x="3768082" y="2897242"/>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5A8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4" name="Freeform 13"/>
          <p:cNvSpPr>
            <a:spLocks noEditPoints="1"/>
          </p:cNvSpPr>
          <p:nvPr/>
        </p:nvSpPr>
        <p:spPr bwMode="auto">
          <a:xfrm>
            <a:off x="4428613" y="3683918"/>
            <a:ext cx="459729" cy="525769"/>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lumMod val="20000"/>
              <a:lumOff val="80000"/>
            </a:schemeClr>
          </a:solidFill>
          <a:ln>
            <a:noFill/>
          </a:ln>
        </p:spPr>
        <p:txBody>
          <a:bodyPr vert="horz" wrap="square" lIns="91438" tIns="45719" rIns="91438" bIns="4571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6" name="Freeform 5"/>
          <p:cNvSpPr/>
          <p:nvPr/>
        </p:nvSpPr>
        <p:spPr>
          <a:xfrm rot="2700000">
            <a:off x="2627710" y="2047812"/>
            <a:ext cx="2203879" cy="1619915"/>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3" name="Freeform 12"/>
          <p:cNvSpPr>
            <a:spLocks noEditPoints="1"/>
          </p:cNvSpPr>
          <p:nvPr/>
        </p:nvSpPr>
        <p:spPr bwMode="auto">
          <a:xfrm>
            <a:off x="3304750" y="2469286"/>
            <a:ext cx="426711"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lumMod val="20000"/>
              <a:lumOff val="80000"/>
            </a:schemeClr>
          </a:solidFill>
          <a:ln>
            <a:noFill/>
          </a:ln>
        </p:spPr>
        <p:txBody>
          <a:bodyPr vert="horz" wrap="square" lIns="91438" tIns="45719" rIns="91438" bIns="4571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6" name="TextBox 15"/>
          <p:cNvSpPr txBox="1"/>
          <p:nvPr/>
        </p:nvSpPr>
        <p:spPr>
          <a:xfrm>
            <a:off x="384217" y="993957"/>
            <a:ext cx="2209963" cy="369330"/>
          </a:xfrm>
          <a:prstGeom prst="rect">
            <a:avLst/>
          </a:prstGeom>
          <a:noFill/>
        </p:spPr>
        <p:txBody>
          <a:bodyPr wrap="square" lIns="91438" tIns="45719" rIns="91438" bIns="45719"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a:t>
            </a:r>
            <a:endParaRPr 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37" name="Rectangle 16"/>
          <p:cNvSpPr/>
          <p:nvPr/>
        </p:nvSpPr>
        <p:spPr>
          <a:xfrm>
            <a:off x="384218" y="1321117"/>
            <a:ext cx="3133887" cy="584773"/>
          </a:xfrm>
          <a:prstGeom prst="rect">
            <a:avLst/>
          </a:prstGeom>
        </p:spPr>
        <p:txBody>
          <a:bodyPr wrap="square" lIns="91438" tIns="45719" rIns="91438" bIns="4571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请输入文字内容请输入文字内容请输入文字内容请输入文字内容</a:t>
            </a:r>
            <a:endParaRPr 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38" name="TextBox 15"/>
          <p:cNvSpPr txBox="1"/>
          <p:nvPr/>
        </p:nvSpPr>
        <p:spPr>
          <a:xfrm>
            <a:off x="2162703" y="4558369"/>
            <a:ext cx="2209963" cy="369330"/>
          </a:xfrm>
          <a:prstGeom prst="rect">
            <a:avLst/>
          </a:prstGeom>
          <a:noFill/>
        </p:spPr>
        <p:txBody>
          <a:bodyPr wrap="square" lIns="91438" tIns="45719" rIns="91438" bIns="45719"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a:t>
            </a:r>
            <a:endParaRPr 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39" name="Rectangle 16"/>
          <p:cNvSpPr/>
          <p:nvPr/>
        </p:nvSpPr>
        <p:spPr>
          <a:xfrm>
            <a:off x="2162705" y="4885529"/>
            <a:ext cx="3133887" cy="584773"/>
          </a:xfrm>
          <a:prstGeom prst="rect">
            <a:avLst/>
          </a:prstGeom>
        </p:spPr>
        <p:txBody>
          <a:bodyPr wrap="square" lIns="91438" tIns="45719" rIns="91438" bIns="4571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请输入文字内容请输入文字内容请输入文字内容请输入文字内容</a:t>
            </a:r>
            <a:endParaRPr 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0" name="TextBox 15"/>
          <p:cNvSpPr txBox="1"/>
          <p:nvPr/>
        </p:nvSpPr>
        <p:spPr>
          <a:xfrm>
            <a:off x="7122629" y="4544514"/>
            <a:ext cx="2209963" cy="369330"/>
          </a:xfrm>
          <a:prstGeom prst="rect">
            <a:avLst/>
          </a:prstGeom>
          <a:noFill/>
        </p:spPr>
        <p:txBody>
          <a:bodyPr wrap="square" lIns="91438" tIns="45719" rIns="91438" bIns="45719"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a:t>
            </a:r>
            <a:endParaRPr 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1" name="Rectangle 16"/>
          <p:cNvSpPr/>
          <p:nvPr/>
        </p:nvSpPr>
        <p:spPr>
          <a:xfrm>
            <a:off x="7122631" y="4871676"/>
            <a:ext cx="3133887" cy="584773"/>
          </a:xfrm>
          <a:prstGeom prst="rect">
            <a:avLst/>
          </a:prstGeom>
        </p:spPr>
        <p:txBody>
          <a:bodyPr wrap="square" lIns="91438" tIns="45719" rIns="91438" bIns="4571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请输入文字内容请输入文字内容请输入文字内容请输入文字内容</a:t>
            </a:r>
            <a:endParaRPr 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2" name="TextBox 15"/>
          <p:cNvSpPr txBox="1"/>
          <p:nvPr/>
        </p:nvSpPr>
        <p:spPr>
          <a:xfrm>
            <a:off x="8990436" y="974573"/>
            <a:ext cx="2209963" cy="369330"/>
          </a:xfrm>
          <a:prstGeom prst="rect">
            <a:avLst/>
          </a:prstGeom>
          <a:noFill/>
        </p:spPr>
        <p:txBody>
          <a:bodyPr wrap="square" lIns="91438" tIns="45719" rIns="91438" bIns="45719"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a:t>
            </a:r>
            <a:endParaRPr 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3" name="Rectangle 16"/>
          <p:cNvSpPr/>
          <p:nvPr/>
        </p:nvSpPr>
        <p:spPr>
          <a:xfrm>
            <a:off x="8990437" y="1301733"/>
            <a:ext cx="3133887" cy="584773"/>
          </a:xfrm>
          <a:prstGeom prst="rect">
            <a:avLst/>
          </a:prstGeom>
        </p:spPr>
        <p:txBody>
          <a:bodyPr wrap="square" lIns="91438" tIns="45719" rIns="91438" bIns="4571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请输入文字内容请输入文字内容请输入文字内容请输入文字内容</a:t>
            </a:r>
            <a:endParaRPr 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4" name="TextBox 15"/>
          <p:cNvSpPr txBox="1"/>
          <p:nvPr/>
        </p:nvSpPr>
        <p:spPr>
          <a:xfrm>
            <a:off x="4675485" y="589850"/>
            <a:ext cx="2209963" cy="369330"/>
          </a:xfrm>
          <a:prstGeom prst="rect">
            <a:avLst/>
          </a:prstGeom>
          <a:noFill/>
        </p:spPr>
        <p:txBody>
          <a:bodyPr wrap="square" lIns="91438" tIns="45719" rIns="91438" bIns="45719" rtlCol="0">
            <a:spAutoFit/>
          </a:bodyPr>
          <a:lstStyle/>
          <a:p>
            <a:r>
              <a:rPr lang="zh-CN" alt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a:t>
            </a:r>
            <a:endParaRPr lang="en-US" b="1"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5" name="Rectangle 16"/>
          <p:cNvSpPr/>
          <p:nvPr/>
        </p:nvSpPr>
        <p:spPr>
          <a:xfrm>
            <a:off x="4675486" y="917012"/>
            <a:ext cx="3133887" cy="584773"/>
          </a:xfrm>
          <a:prstGeom prst="rect">
            <a:avLst/>
          </a:prstGeom>
        </p:spPr>
        <p:txBody>
          <a:bodyPr wrap="square" lIns="91438" tIns="45719" rIns="91438" bIns="4571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请输入文字内容请输入文字内容请输入文字内容请输入文字内容</a:t>
            </a:r>
            <a:endParaRPr 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0"/>
                                        <p:tgtEl>
                                          <p:spTgt spid="40"/>
                                        </p:tgtEl>
                                      </p:cBhvr>
                                    </p:animEffect>
                                    <p:anim calcmode="lin" valueType="num">
                                      <p:cBhvr>
                                        <p:cTn id="78" dur="1000" fill="hold"/>
                                        <p:tgtEl>
                                          <p:spTgt spid="40"/>
                                        </p:tgtEl>
                                        <p:attrNameLst>
                                          <p:attrName>ppt_x</p:attrName>
                                        </p:attrNameLst>
                                      </p:cBhvr>
                                      <p:tavLst>
                                        <p:tav tm="0">
                                          <p:val>
                                            <p:strVal val="#ppt_x"/>
                                          </p:val>
                                        </p:tav>
                                        <p:tav tm="100000">
                                          <p:val>
                                            <p:strVal val="#ppt_x"/>
                                          </p:val>
                                        </p:tav>
                                      </p:tavLst>
                                    </p:anim>
                                    <p:anim calcmode="lin" valueType="num">
                                      <p:cBhvr>
                                        <p:cTn id="79" dur="1000" fill="hold"/>
                                        <p:tgtEl>
                                          <p:spTgt spid="4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1000"/>
                                        <p:tgtEl>
                                          <p:spTgt spid="41"/>
                                        </p:tgtEl>
                                      </p:cBhvr>
                                    </p:animEffect>
                                    <p:anim calcmode="lin" valueType="num">
                                      <p:cBhvr>
                                        <p:cTn id="83" dur="1000" fill="hold"/>
                                        <p:tgtEl>
                                          <p:spTgt spid="41"/>
                                        </p:tgtEl>
                                        <p:attrNameLst>
                                          <p:attrName>ppt_x</p:attrName>
                                        </p:attrNameLst>
                                      </p:cBhvr>
                                      <p:tavLst>
                                        <p:tav tm="0">
                                          <p:val>
                                            <p:strVal val="#ppt_x"/>
                                          </p:val>
                                        </p:tav>
                                        <p:tav tm="100000">
                                          <p:val>
                                            <p:strVal val="#ppt_x"/>
                                          </p:val>
                                        </p:tav>
                                      </p:tavLst>
                                    </p:anim>
                                    <p:anim calcmode="lin" valueType="num">
                                      <p:cBhvr>
                                        <p:cTn id="84" dur="1000" fill="hold"/>
                                        <p:tgtEl>
                                          <p:spTgt spid="4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anim calcmode="lin" valueType="num">
                                      <p:cBhvr>
                                        <p:cTn id="98" dur="1000" fill="hold"/>
                                        <p:tgtEl>
                                          <p:spTgt spid="44"/>
                                        </p:tgtEl>
                                        <p:attrNameLst>
                                          <p:attrName>ppt_x</p:attrName>
                                        </p:attrNameLst>
                                      </p:cBhvr>
                                      <p:tavLst>
                                        <p:tav tm="0">
                                          <p:val>
                                            <p:strVal val="#ppt_x"/>
                                          </p:val>
                                        </p:tav>
                                        <p:tav tm="100000">
                                          <p:val>
                                            <p:strVal val="#ppt_x"/>
                                          </p:val>
                                        </p:tav>
                                      </p:tavLst>
                                    </p:anim>
                                    <p:anim calcmode="lin" valueType="num">
                                      <p:cBhvr>
                                        <p:cTn id="99" dur="100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1000"/>
                                        <p:tgtEl>
                                          <p:spTgt spid="45"/>
                                        </p:tgtEl>
                                      </p:cBhvr>
                                    </p:animEffect>
                                    <p:anim calcmode="lin" valueType="num">
                                      <p:cBhvr>
                                        <p:cTn id="103" dur="1000" fill="hold"/>
                                        <p:tgtEl>
                                          <p:spTgt spid="45"/>
                                        </p:tgtEl>
                                        <p:attrNameLst>
                                          <p:attrName>ppt_x</p:attrName>
                                        </p:attrNameLst>
                                      </p:cBhvr>
                                      <p:tavLst>
                                        <p:tav tm="0">
                                          <p:val>
                                            <p:strVal val="#ppt_x"/>
                                          </p:val>
                                        </p:tav>
                                        <p:tav tm="100000">
                                          <p:val>
                                            <p:strVal val="#ppt_x"/>
                                          </p:val>
                                        </p:tav>
                                      </p:tavLst>
                                    </p:anim>
                                    <p:anim calcmode="lin" valueType="num">
                                      <p:cBhvr>
                                        <p:cTn id="10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9" grpId="0" animBg="1"/>
      <p:bldP spid="16" grpId="0" animBg="1"/>
      <p:bldP spid="8" grpId="0" animBg="1"/>
      <p:bldP spid="17" grpId="0" animBg="1"/>
      <p:bldP spid="7" grpId="0" animBg="1"/>
      <p:bldP spid="14" grpId="0" animBg="1"/>
      <p:bldP spid="6" grpId="0" animBg="1"/>
      <p:bldP spid="13" grpId="0" animBg="1"/>
      <p:bldP spid="36" grpId="0"/>
      <p:bldP spid="37" grpId="0"/>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1620" y="1305671"/>
            <a:ext cx="1771350" cy="472888"/>
          </a:xfrm>
          <a:prstGeom prst="rect">
            <a:avLst/>
          </a:prstGeom>
          <a:solidFill>
            <a:srgbClr val="DF4E32"/>
          </a:solidFill>
        </p:spPr>
        <p:txBody>
          <a:bodyPr wrap="none">
            <a:noAutofit/>
          </a:bodyPr>
          <a:lstStyle/>
          <a:p>
            <a:pPr algn="ct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输入标题文本</a:t>
            </a:r>
          </a:p>
        </p:txBody>
      </p:sp>
      <p:sp>
        <p:nvSpPr>
          <p:cNvPr id="23" name="PA_Rectangle: Rounded Corners 1"/>
          <p:cNvSpPr/>
          <p:nvPr>
            <p:custDataLst>
              <p:tags r:id="rId1"/>
            </p:custDataLst>
          </p:nvPr>
        </p:nvSpPr>
        <p:spPr>
          <a:xfrm>
            <a:off x="1229974" y="1938505"/>
            <a:ext cx="2954643" cy="3332207"/>
          </a:xfrm>
          <a:prstGeom prst="roundRect">
            <a:avLst/>
          </a:prstGeom>
          <a:blipFill>
            <a:blip r:embed="rId12"/>
            <a:stretch>
              <a:fillRect l="-34766" r="-34468"/>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5" name="PA_文本框 92"/>
          <p:cNvSpPr txBox="1"/>
          <p:nvPr>
            <p:custDataLst>
              <p:tags r:id="rId2"/>
            </p:custDataLst>
          </p:nvPr>
        </p:nvSpPr>
        <p:spPr>
          <a:xfrm>
            <a:off x="4358815" y="1966750"/>
            <a:ext cx="2339102" cy="523220"/>
          </a:xfrm>
          <a:prstGeom prst="rect">
            <a:avLst/>
          </a:prstGeom>
          <a:noFill/>
        </p:spPr>
        <p:txBody>
          <a:bodyPr wrap="none">
            <a:normAutofit/>
          </a:bodyPr>
          <a:lstStyle/>
          <a:p>
            <a:r>
              <a:rPr lang="zh-CN" altLang="en-US" sz="2800" b="1" dirty="0">
                <a:latin typeface="微软雅黑" panose="020B0503020204020204" charset="-122"/>
                <a:ea typeface="微软雅黑" panose="020B0503020204020204" charset="-122"/>
                <a:sym typeface="微软雅黑" panose="020B0503020204020204" charset="-122"/>
              </a:rPr>
              <a:t>输入标题文本</a:t>
            </a:r>
          </a:p>
        </p:txBody>
      </p:sp>
      <p:sp>
        <p:nvSpPr>
          <p:cNvPr id="26" name="PA_矩形 93"/>
          <p:cNvSpPr/>
          <p:nvPr>
            <p:custDataLst>
              <p:tags r:id="rId3"/>
            </p:custDataLst>
          </p:nvPr>
        </p:nvSpPr>
        <p:spPr>
          <a:xfrm>
            <a:off x="4358815" y="2489970"/>
            <a:ext cx="7294470" cy="276999"/>
          </a:xfrm>
          <a:prstGeom prst="rect">
            <a:avLst/>
          </a:prstGeom>
        </p:spPr>
        <p:txBody>
          <a:bodyPr wrap="square">
            <a:noAutofit/>
          </a:bodyPr>
          <a:lstStyle/>
          <a:p>
            <a:pPr>
              <a:lnSpc>
                <a:spcPct val="120000"/>
              </a:lnSpc>
            </a:pPr>
            <a:r>
              <a:rPr lang="zh-CN" altLang="en-US" sz="1600" dirty="0">
                <a:latin typeface="微软雅黑" panose="020B0503020204020204" charset="-122"/>
                <a:ea typeface="微软雅黑" panose="020B0503020204020204" charset="-122"/>
                <a:sym typeface="微软雅黑" panose="020B0503020204020204" charset="-122"/>
              </a:rPr>
              <a:t>请替换文字内容复制你的内容到此（请选择只保留文本）如需更改请在（设置形状格式）菜单下（文本选项）中调整</a:t>
            </a:r>
          </a:p>
        </p:txBody>
      </p:sp>
      <p:sp>
        <p:nvSpPr>
          <p:cNvPr id="93" name="PA_文本框 21"/>
          <p:cNvSpPr txBox="1"/>
          <p:nvPr>
            <p:custDataLst>
              <p:tags r:id="rId4"/>
            </p:custDataLst>
          </p:nvPr>
        </p:nvSpPr>
        <p:spPr bwMode="auto">
          <a:xfrm>
            <a:off x="4781332" y="3719100"/>
            <a:ext cx="1712774" cy="554319"/>
          </a:xfrm>
          <a:prstGeom prst="rect">
            <a:avLst/>
          </a:prstGeom>
          <a:solidFill>
            <a:srgbClr val="5A8399"/>
          </a:solidFill>
        </p:spPr>
        <p:txBody>
          <a:bodyPr wrap="none">
            <a:noAutofit/>
          </a:bodyPr>
          <a:lstStyle/>
          <a:p>
            <a:pPr eaLnBrk="1" fontAlgn="auto" hangingPunct="1">
              <a:defRPr/>
            </a:pPr>
            <a:r>
              <a:rPr lang="zh-CN" altLang="en-US" sz="2000" b="1" dirty="0">
                <a:solidFill>
                  <a:srgbClr val="FFFFFF"/>
                </a:solidFill>
                <a:latin typeface="微软雅黑" panose="020B0503020204020204" charset="-122"/>
                <a:ea typeface="微软雅黑" panose="020B0503020204020204" charset="-122"/>
                <a:sym typeface="微软雅黑" panose="020B0503020204020204" charset="-122"/>
              </a:rPr>
              <a:t>输入标题文本</a:t>
            </a:r>
          </a:p>
        </p:txBody>
      </p:sp>
      <p:sp>
        <p:nvSpPr>
          <p:cNvPr id="94" name="PA_文本框 22"/>
          <p:cNvSpPr txBox="1"/>
          <p:nvPr>
            <p:custDataLst>
              <p:tags r:id="rId5"/>
            </p:custDataLst>
          </p:nvPr>
        </p:nvSpPr>
        <p:spPr bwMode="auto">
          <a:xfrm>
            <a:off x="4781332" y="4456081"/>
            <a:ext cx="1907550" cy="276999"/>
          </a:xfrm>
          <a:prstGeom prst="rect">
            <a:avLst/>
          </a:prstGeom>
          <a:noFill/>
        </p:spPr>
        <p:txBody>
          <a:bodyPr wrap="square">
            <a:noAutofit/>
          </a:bodyPr>
          <a:lstStyle/>
          <a:p>
            <a:pPr eaLnBrk="1" fontAlgn="auto" hangingPunct="1">
              <a:lnSpc>
                <a:spcPct val="120000"/>
              </a:lnSpc>
              <a:defRPr/>
            </a:pPr>
            <a:r>
              <a:rPr lang="zh-CN" altLang="en-US" dirty="0">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sp>
        <p:nvSpPr>
          <p:cNvPr id="95" name="PA_文本框 21"/>
          <p:cNvSpPr txBox="1"/>
          <p:nvPr>
            <p:custDataLst>
              <p:tags r:id="rId6"/>
            </p:custDataLst>
          </p:nvPr>
        </p:nvSpPr>
        <p:spPr bwMode="auto">
          <a:xfrm>
            <a:off x="8963367" y="3719099"/>
            <a:ext cx="1712774" cy="554319"/>
          </a:xfrm>
          <a:prstGeom prst="rect">
            <a:avLst/>
          </a:prstGeom>
          <a:solidFill>
            <a:srgbClr val="5A8399"/>
          </a:solidFill>
        </p:spPr>
        <p:txBody>
          <a:bodyPr wrap="none">
            <a:noAutofit/>
          </a:bodyPr>
          <a:lstStyle/>
          <a:p>
            <a:pPr eaLnBrk="1" fontAlgn="auto" hangingPunct="1">
              <a:defRPr/>
            </a:pPr>
            <a:r>
              <a:rPr lang="zh-CN" altLang="en-US" sz="2000" b="1" dirty="0">
                <a:solidFill>
                  <a:srgbClr val="FFFFFF"/>
                </a:solidFill>
                <a:latin typeface="微软雅黑" panose="020B0503020204020204" charset="-122"/>
                <a:ea typeface="微软雅黑" panose="020B0503020204020204" charset="-122"/>
                <a:sym typeface="微软雅黑" panose="020B0503020204020204" charset="-122"/>
              </a:rPr>
              <a:t>输入标题文本</a:t>
            </a:r>
          </a:p>
        </p:txBody>
      </p:sp>
      <p:sp>
        <p:nvSpPr>
          <p:cNvPr id="96" name="PA_文本框 22"/>
          <p:cNvSpPr txBox="1"/>
          <p:nvPr>
            <p:custDataLst>
              <p:tags r:id="rId7"/>
            </p:custDataLst>
          </p:nvPr>
        </p:nvSpPr>
        <p:spPr bwMode="auto">
          <a:xfrm>
            <a:off x="8963367" y="4456080"/>
            <a:ext cx="1907550" cy="276999"/>
          </a:xfrm>
          <a:prstGeom prst="rect">
            <a:avLst/>
          </a:prstGeom>
          <a:noFill/>
        </p:spPr>
        <p:txBody>
          <a:bodyPr wrap="square">
            <a:noAutofit/>
          </a:bodyPr>
          <a:lstStyle/>
          <a:p>
            <a:pPr eaLnBrk="1" fontAlgn="auto" hangingPunct="1">
              <a:lnSpc>
                <a:spcPct val="120000"/>
              </a:lnSpc>
              <a:defRPr/>
            </a:pPr>
            <a:r>
              <a:rPr lang="zh-CN" altLang="en-US" dirty="0">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sp>
        <p:nvSpPr>
          <p:cNvPr id="99" name="PA_文本框 21"/>
          <p:cNvSpPr txBox="1"/>
          <p:nvPr>
            <p:custDataLst>
              <p:tags r:id="rId8"/>
            </p:custDataLst>
          </p:nvPr>
        </p:nvSpPr>
        <p:spPr bwMode="auto">
          <a:xfrm>
            <a:off x="6985040" y="3719100"/>
            <a:ext cx="1712774" cy="554319"/>
          </a:xfrm>
          <a:prstGeom prst="rect">
            <a:avLst/>
          </a:prstGeom>
          <a:solidFill>
            <a:srgbClr val="5A8399"/>
          </a:solidFill>
        </p:spPr>
        <p:txBody>
          <a:bodyPr wrap="none">
            <a:noAutofit/>
          </a:bodyPr>
          <a:lstStyle/>
          <a:p>
            <a:pPr eaLnBrk="1" fontAlgn="auto" hangingPunct="1">
              <a:defRPr/>
            </a:pPr>
            <a:r>
              <a:rPr lang="zh-CN" altLang="en-US" sz="2000" b="1" dirty="0">
                <a:solidFill>
                  <a:srgbClr val="FFFFFF"/>
                </a:solidFill>
                <a:latin typeface="微软雅黑" panose="020B0503020204020204" charset="-122"/>
                <a:ea typeface="微软雅黑" panose="020B0503020204020204" charset="-122"/>
                <a:sym typeface="微软雅黑" panose="020B0503020204020204" charset="-122"/>
              </a:rPr>
              <a:t>输入标题文本</a:t>
            </a:r>
          </a:p>
        </p:txBody>
      </p:sp>
      <p:sp>
        <p:nvSpPr>
          <p:cNvPr id="100" name="PA_文本框 22"/>
          <p:cNvSpPr txBox="1"/>
          <p:nvPr>
            <p:custDataLst>
              <p:tags r:id="rId9"/>
            </p:custDataLst>
          </p:nvPr>
        </p:nvSpPr>
        <p:spPr bwMode="auto">
          <a:xfrm>
            <a:off x="6985040" y="4456081"/>
            <a:ext cx="1907550" cy="276999"/>
          </a:xfrm>
          <a:prstGeom prst="rect">
            <a:avLst/>
          </a:prstGeom>
          <a:noFill/>
        </p:spPr>
        <p:txBody>
          <a:bodyPr wrap="square">
            <a:noAutofit/>
          </a:bodyPr>
          <a:lstStyle/>
          <a:p>
            <a:pPr eaLnBrk="1" fontAlgn="auto" hangingPunct="1">
              <a:lnSpc>
                <a:spcPct val="120000"/>
              </a:lnSpc>
              <a:defRPr/>
            </a:pPr>
            <a:r>
              <a:rPr lang="zh-CN" altLang="en-US" dirty="0">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ppt_x"/>
                                          </p:val>
                                        </p:tav>
                                        <p:tav tm="100000">
                                          <p:val>
                                            <p:strVal val="#ppt_x"/>
                                          </p:val>
                                        </p:tav>
                                      </p:tavLst>
                                    </p:anim>
                                    <p:anim calcmode="lin" valueType="num">
                                      <p:cBhvr additive="base">
                                        <p:cTn id="20" dur="50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ppt_x"/>
                                          </p:val>
                                        </p:tav>
                                        <p:tav tm="100000">
                                          <p:val>
                                            <p:strVal val="#ppt_x"/>
                                          </p:val>
                                        </p:tav>
                                      </p:tavLst>
                                    </p:anim>
                                    <p:anim calcmode="lin" valueType="num">
                                      <p:cBhvr additive="base">
                                        <p:cTn id="24" dur="500" fill="hold"/>
                                        <p:tgtEl>
                                          <p:spTgt spid="9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ppt_x"/>
                                          </p:val>
                                        </p:tav>
                                        <p:tav tm="100000">
                                          <p:val>
                                            <p:strVal val="#ppt_x"/>
                                          </p:val>
                                        </p:tav>
                                      </p:tavLst>
                                    </p:anim>
                                    <p:anim calcmode="lin" valueType="num">
                                      <p:cBhvr additive="base">
                                        <p:cTn id="28" dur="50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ppt_x"/>
                                          </p:val>
                                        </p:tav>
                                        <p:tav tm="100000">
                                          <p:val>
                                            <p:strVal val="#ppt_x"/>
                                          </p:val>
                                        </p:tav>
                                      </p:tavLst>
                                    </p:anim>
                                    <p:anim calcmode="lin" valueType="num">
                                      <p:cBhvr additive="base">
                                        <p:cTn id="32" dur="500" fill="hold"/>
                                        <p:tgtEl>
                                          <p:spTgt spid="9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5" grpId="0"/>
      <p:bldP spid="26" grpId="0"/>
      <p:bldP spid="93" grpId="0" animBg="1"/>
      <p:bldP spid="94" grpId="0"/>
      <p:bldP spid="95" grpId="0" animBg="1"/>
      <p:bldP spid="96" grpId="0"/>
      <p:bldP spid="99" grpId="0" animBg="1"/>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4289805" y="1847459"/>
            <a:ext cx="3111000" cy="3176439"/>
          </a:xfrm>
          <a:prstGeom prst="ellipse">
            <a:avLst/>
          </a:prstGeom>
          <a:solidFill>
            <a:srgbClr val="5A8399"/>
          </a:solidFill>
          <a:ln w="44450">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42964" tIns="21483" rIns="42964" bIns="21483" spcCol="0"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5" name="泪滴形 54"/>
          <p:cNvSpPr/>
          <p:nvPr/>
        </p:nvSpPr>
        <p:spPr>
          <a:xfrm flipV="1">
            <a:off x="4211597" y="1594788"/>
            <a:ext cx="1414091" cy="1443836"/>
          </a:xfrm>
          <a:prstGeom prst="teardrop">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9" name="TextBox 58"/>
          <p:cNvSpPr txBox="1"/>
          <p:nvPr/>
        </p:nvSpPr>
        <p:spPr>
          <a:xfrm>
            <a:off x="4362002" y="2154832"/>
            <a:ext cx="1113280" cy="569387"/>
          </a:xfrm>
          <a:prstGeom prst="rect">
            <a:avLst/>
          </a:prstGeom>
          <a:noFill/>
        </p:spPr>
        <p:txBody>
          <a:bodyPr wrap="square" rtlCol="0">
            <a:spAutoFit/>
          </a:bodyPr>
          <a:lstStyle/>
          <a:p>
            <a:r>
              <a:rPr lang="zh-CN" altLang="en-US" sz="3100" dirty="0">
                <a:solidFill>
                  <a:schemeClr val="bg1"/>
                </a:solidFill>
                <a:latin typeface="微软雅黑" panose="020B0503020204020204" charset="-122"/>
                <a:ea typeface="微软雅黑" panose="020B0503020204020204" charset="-122"/>
                <a:sym typeface="微软雅黑" panose="020B0503020204020204" charset="-122"/>
              </a:rPr>
              <a:t>一</a:t>
            </a:r>
          </a:p>
        </p:txBody>
      </p:sp>
      <p:sp>
        <p:nvSpPr>
          <p:cNvPr id="56" name="泪滴形 55"/>
          <p:cNvSpPr/>
          <p:nvPr/>
        </p:nvSpPr>
        <p:spPr>
          <a:xfrm flipH="1" flipV="1">
            <a:off x="6097777" y="1594788"/>
            <a:ext cx="1414091" cy="1443836"/>
          </a:xfrm>
          <a:prstGeom prst="teardrop">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4" name="TextBox 63"/>
          <p:cNvSpPr txBox="1"/>
          <p:nvPr/>
        </p:nvSpPr>
        <p:spPr>
          <a:xfrm>
            <a:off x="6331496" y="2030111"/>
            <a:ext cx="1078244" cy="569387"/>
          </a:xfrm>
          <a:prstGeom prst="rect">
            <a:avLst/>
          </a:prstGeom>
          <a:noFill/>
        </p:spPr>
        <p:txBody>
          <a:bodyPr wrap="square" rtlCol="0">
            <a:spAutoFit/>
          </a:bodyPr>
          <a:lstStyle/>
          <a:p>
            <a:r>
              <a:rPr lang="zh-CN" altLang="en-US" sz="3100" dirty="0" smtClean="0">
                <a:solidFill>
                  <a:schemeClr val="bg1"/>
                </a:solidFill>
                <a:latin typeface="微软雅黑" panose="020B0503020204020204" charset="-122"/>
                <a:ea typeface="微软雅黑" panose="020B0503020204020204" charset="-122"/>
                <a:sym typeface="微软雅黑" panose="020B0503020204020204" charset="-122"/>
              </a:rPr>
              <a:t>二</a:t>
            </a:r>
            <a:endParaRPr lang="zh-CN" altLang="en-US" sz="31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4" name="泪滴形 53"/>
          <p:cNvSpPr/>
          <p:nvPr/>
        </p:nvSpPr>
        <p:spPr>
          <a:xfrm flipH="1">
            <a:off x="6097777" y="3536664"/>
            <a:ext cx="1414091" cy="1443835"/>
          </a:xfrm>
          <a:prstGeom prst="teardrop">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5" name="TextBox 64"/>
          <p:cNvSpPr txBox="1"/>
          <p:nvPr/>
        </p:nvSpPr>
        <p:spPr>
          <a:xfrm>
            <a:off x="6391368" y="3984638"/>
            <a:ext cx="967179" cy="569387"/>
          </a:xfrm>
          <a:prstGeom prst="rect">
            <a:avLst/>
          </a:prstGeom>
          <a:noFill/>
        </p:spPr>
        <p:txBody>
          <a:bodyPr wrap="square" rtlCol="0">
            <a:spAutoFit/>
          </a:bodyPr>
          <a:lstStyle/>
          <a:p>
            <a:r>
              <a:rPr lang="zh-CN" altLang="en-US" sz="3100" dirty="0" smtClean="0">
                <a:solidFill>
                  <a:schemeClr val="bg1"/>
                </a:solidFill>
                <a:latin typeface="微软雅黑" panose="020B0503020204020204" charset="-122"/>
                <a:ea typeface="微软雅黑" panose="020B0503020204020204" charset="-122"/>
                <a:sym typeface="微软雅黑" panose="020B0503020204020204" charset="-122"/>
              </a:rPr>
              <a:t>四</a:t>
            </a:r>
            <a:endParaRPr lang="zh-CN" altLang="en-US" sz="31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 name="泪滴形 2"/>
          <p:cNvSpPr/>
          <p:nvPr/>
        </p:nvSpPr>
        <p:spPr>
          <a:xfrm>
            <a:off x="4211597" y="3536664"/>
            <a:ext cx="1414091" cy="1443836"/>
          </a:xfrm>
          <a:prstGeom prst="teardrop">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6" name="TextBox 65"/>
          <p:cNvSpPr txBox="1"/>
          <p:nvPr/>
        </p:nvSpPr>
        <p:spPr>
          <a:xfrm>
            <a:off x="4514589" y="3984638"/>
            <a:ext cx="1090780" cy="569387"/>
          </a:xfrm>
          <a:prstGeom prst="rect">
            <a:avLst/>
          </a:prstGeom>
          <a:noFill/>
        </p:spPr>
        <p:txBody>
          <a:bodyPr wrap="square" rtlCol="0">
            <a:spAutoFit/>
          </a:bodyPr>
          <a:lstStyle/>
          <a:p>
            <a:r>
              <a:rPr lang="zh-CN" altLang="en-US" sz="3100" dirty="0" smtClean="0">
                <a:solidFill>
                  <a:schemeClr val="bg1"/>
                </a:solidFill>
                <a:latin typeface="微软雅黑" panose="020B0503020204020204" charset="-122"/>
                <a:ea typeface="微软雅黑" panose="020B0503020204020204" charset="-122"/>
                <a:sym typeface="微软雅黑" panose="020B0503020204020204" charset="-122"/>
              </a:rPr>
              <a:t>三</a:t>
            </a:r>
            <a:endParaRPr lang="zh-CN" altLang="en-US" sz="31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8" name="椭圆 67"/>
          <p:cNvSpPr/>
          <p:nvPr/>
        </p:nvSpPr>
        <p:spPr>
          <a:xfrm>
            <a:off x="5536847" y="2959131"/>
            <a:ext cx="616912" cy="629888"/>
          </a:xfrm>
          <a:prstGeom prst="ellipse">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lIns="42964" tIns="21483" rIns="42964" bIns="21483" spcCol="0" rtlCol="0" anchor="ctr"/>
          <a:lstStyle/>
          <a:p>
            <a:pPr algn="ctr"/>
            <a:endParaRPr lang="zh-CN" altLang="en-US">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4" name="Subtitle 2"/>
          <p:cNvSpPr txBox="1"/>
          <p:nvPr/>
        </p:nvSpPr>
        <p:spPr bwMode="auto">
          <a:xfrm>
            <a:off x="1453027" y="1445120"/>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25" name="文本框 98"/>
          <p:cNvSpPr txBox="1"/>
          <p:nvPr/>
        </p:nvSpPr>
        <p:spPr>
          <a:xfrm>
            <a:off x="1845945" y="1983546"/>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26" name="Subtitle 2"/>
          <p:cNvSpPr txBox="1"/>
          <p:nvPr/>
        </p:nvSpPr>
        <p:spPr bwMode="auto">
          <a:xfrm>
            <a:off x="1453027" y="3727429"/>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27" name="文本框 98"/>
          <p:cNvSpPr txBox="1"/>
          <p:nvPr/>
        </p:nvSpPr>
        <p:spPr>
          <a:xfrm>
            <a:off x="1845945" y="4265855"/>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Subtitle 2"/>
          <p:cNvSpPr txBox="1"/>
          <p:nvPr/>
        </p:nvSpPr>
        <p:spPr bwMode="auto">
          <a:xfrm>
            <a:off x="7922838" y="1445120"/>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29" name="文本框 98"/>
          <p:cNvSpPr txBox="1"/>
          <p:nvPr/>
        </p:nvSpPr>
        <p:spPr>
          <a:xfrm>
            <a:off x="8315756" y="1983546"/>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30" name="Subtitle 2"/>
          <p:cNvSpPr txBox="1"/>
          <p:nvPr/>
        </p:nvSpPr>
        <p:spPr bwMode="auto">
          <a:xfrm>
            <a:off x="7922838" y="3727429"/>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32" name="文本框 98"/>
          <p:cNvSpPr txBox="1"/>
          <p:nvPr/>
        </p:nvSpPr>
        <p:spPr>
          <a:xfrm>
            <a:off x="8315756" y="4265855"/>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5" grpId="0" animBg="1"/>
      <p:bldP spid="59" grpId="0"/>
      <p:bldP spid="56" grpId="0" animBg="1"/>
      <p:bldP spid="64" grpId="0"/>
      <p:bldP spid="54" grpId="0" animBg="1"/>
      <p:bldP spid="65" grpId="0"/>
      <p:bldP spid="3" grpId="0" animBg="1"/>
      <p:bldP spid="66" grpId="0"/>
      <p:bldP spid="68" grpId="0" animBg="1"/>
      <p:bldP spid="24" grpId="0"/>
      <p:bldP spid="25" grpId="0"/>
      <p:bldP spid="26" grpId="0"/>
      <p:bldP spid="27" grpId="0"/>
      <p:bldP spid="28" grpId="0"/>
      <p:bldP spid="29" grpId="0"/>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微软雅黑" panose="020B0503020204020204" charset="-122"/>
              <a:ea typeface="微软雅黑" panose="020B0503020204020204" charset="-122"/>
              <a:cs typeface="+mn-ea"/>
              <a:sym typeface="微软雅黑" panose="020B0503020204020204" charset="-122"/>
            </a:endParaRPr>
          </a:p>
        </p:txBody>
      </p:sp>
      <p:sp>
        <p:nvSpPr>
          <p:cNvPr id="72" name="Freeform 72"/>
          <p:cNvSpPr>
            <a:spLocks noEditPoints="1"/>
          </p:cNvSpPr>
          <p:nvPr/>
        </p:nvSpPr>
        <p:spPr bwMode="auto">
          <a:xfrm>
            <a:off x="8249273" y="2295030"/>
            <a:ext cx="2564131" cy="2575214"/>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DF4E32"/>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chemeClr val="tx1">
                  <a:lumMod val="85000"/>
                  <a:lumOff val="15000"/>
                </a:scheme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2" name="Rectangle 13" descr="FD1DDF730CE4456e89755B07FE1653D0# #Rectangle 13"/>
          <p:cNvSpPr>
            <a:spLocks noChangeArrowheads="1"/>
          </p:cNvSpPr>
          <p:nvPr/>
        </p:nvSpPr>
        <p:spPr bwMode="auto">
          <a:xfrm>
            <a:off x="932504" y="2457712"/>
            <a:ext cx="635769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gn="r">
              <a:lnSpc>
                <a:spcPct val="150000"/>
              </a:lnSpc>
              <a:buNone/>
              <a:defRPr/>
            </a:pPr>
            <a:r>
              <a:rPr lang="zh-CN" altLang="en-US" sz="18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800" dirty="0" smtClean="0">
                <a:latin typeface="微软雅黑" panose="020B0503020204020204" charset="-122"/>
                <a:ea typeface="微软雅黑" panose="020B0503020204020204" charset="-122"/>
                <a:sym typeface="微软雅黑" panose="020B0503020204020204" charset="-122"/>
              </a:rPr>
              <a:t>风格</a:t>
            </a:r>
            <a:endParaRPr lang="zh-CN" altLang="en-US" sz="1800" dirty="0">
              <a:latin typeface="微软雅黑" panose="020B0503020204020204" charset="-122"/>
              <a:ea typeface="微软雅黑" panose="020B0503020204020204" charset="-122"/>
              <a:sym typeface="微软雅黑" panose="020B0503020204020204" charset="-122"/>
            </a:endParaRPr>
          </a:p>
        </p:txBody>
      </p:sp>
      <p:sp>
        <p:nvSpPr>
          <p:cNvPr id="13" name="TextBox 12"/>
          <p:cNvSpPr txBox="1"/>
          <p:nvPr/>
        </p:nvSpPr>
        <p:spPr>
          <a:xfrm>
            <a:off x="5016371" y="1894920"/>
            <a:ext cx="2236510" cy="400110"/>
          </a:xfrm>
          <a:prstGeom prst="rect">
            <a:avLst/>
          </a:prstGeom>
          <a:solidFill>
            <a:srgbClr val="5A8399"/>
          </a:solid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4" name="Rectangle 13" descr="FD1DDF730CE4456e89755B07FE1653D0# #Rectangle 13"/>
          <p:cNvSpPr>
            <a:spLocks noChangeArrowheads="1"/>
          </p:cNvSpPr>
          <p:nvPr/>
        </p:nvSpPr>
        <p:spPr bwMode="auto">
          <a:xfrm>
            <a:off x="932504" y="3561094"/>
            <a:ext cx="635769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gn="r">
              <a:lnSpc>
                <a:spcPct val="150000"/>
              </a:lnSpc>
              <a:buNone/>
              <a:defRPr/>
            </a:pPr>
            <a:r>
              <a:rPr lang="zh-CN" altLang="en-US" sz="18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800" dirty="0" smtClean="0">
                <a:latin typeface="微软雅黑" panose="020B0503020204020204" charset="-122"/>
                <a:ea typeface="微软雅黑" panose="020B0503020204020204" charset="-122"/>
                <a:sym typeface="微软雅黑" panose="020B0503020204020204" charset="-122"/>
              </a:rPr>
              <a:t>风格</a:t>
            </a:r>
            <a:endParaRPr lang="zh-CN" altLang="en-US" sz="1800" dirty="0">
              <a:latin typeface="微软雅黑" panose="020B0503020204020204" charset="-122"/>
              <a:ea typeface="微软雅黑" panose="020B0503020204020204" charset="-122"/>
              <a:sym typeface="微软雅黑" panose="020B0503020204020204" charset="-122"/>
            </a:endParaRPr>
          </a:p>
        </p:txBody>
      </p:sp>
      <p:sp>
        <p:nvSpPr>
          <p:cNvPr id="15" name="TextBox 14"/>
          <p:cNvSpPr txBox="1"/>
          <p:nvPr/>
        </p:nvSpPr>
        <p:spPr>
          <a:xfrm>
            <a:off x="5016371" y="2998302"/>
            <a:ext cx="2236510" cy="400110"/>
          </a:xfrm>
          <a:prstGeom prst="rect">
            <a:avLst/>
          </a:prstGeom>
          <a:solidFill>
            <a:srgbClr val="5A8399"/>
          </a:solid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单击此处添加标题</a:t>
            </a:r>
          </a:p>
        </p:txBody>
      </p:sp>
      <p:sp>
        <p:nvSpPr>
          <p:cNvPr id="16" name="Rectangle 13" descr="FD1DDF730CE4456e89755B07FE1653D0# #Rectangle 13"/>
          <p:cNvSpPr>
            <a:spLocks noChangeArrowheads="1"/>
          </p:cNvSpPr>
          <p:nvPr/>
        </p:nvSpPr>
        <p:spPr bwMode="auto">
          <a:xfrm>
            <a:off x="932504" y="4809211"/>
            <a:ext cx="635769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gn="r">
              <a:lnSpc>
                <a:spcPct val="150000"/>
              </a:lnSpc>
              <a:buNone/>
              <a:defRPr/>
            </a:pPr>
            <a:r>
              <a:rPr lang="zh-CN" altLang="en-US" sz="18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800" dirty="0" smtClean="0">
                <a:latin typeface="微软雅黑" panose="020B0503020204020204" charset="-122"/>
                <a:ea typeface="微软雅黑" panose="020B0503020204020204" charset="-122"/>
                <a:sym typeface="微软雅黑" panose="020B0503020204020204" charset="-122"/>
              </a:rPr>
              <a:t>风格</a:t>
            </a:r>
            <a:endParaRPr lang="zh-CN" altLang="en-US" sz="1800" dirty="0">
              <a:latin typeface="微软雅黑" panose="020B0503020204020204" charset="-122"/>
              <a:ea typeface="微软雅黑" panose="020B0503020204020204" charset="-122"/>
              <a:sym typeface="微软雅黑" panose="020B0503020204020204" charset="-122"/>
            </a:endParaRPr>
          </a:p>
        </p:txBody>
      </p:sp>
      <p:sp>
        <p:nvSpPr>
          <p:cNvPr id="17" name="TextBox 16"/>
          <p:cNvSpPr txBox="1"/>
          <p:nvPr/>
        </p:nvSpPr>
        <p:spPr>
          <a:xfrm>
            <a:off x="5016371" y="4246419"/>
            <a:ext cx="2236510" cy="400110"/>
          </a:xfrm>
          <a:prstGeom prst="rect">
            <a:avLst/>
          </a:prstGeom>
          <a:solidFill>
            <a:srgbClr val="5A8399"/>
          </a:solid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2" grpId="0"/>
      <p:bldP spid="13" grpId="0" animBg="1"/>
      <p:bldP spid="14" grpId="0"/>
      <p:bldP spid="15"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9" name="图片 8"/>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10" name="图片 9"/>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sp>
        <p:nvSpPr>
          <p:cNvPr id="13" name="矩形 12"/>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15" name="PA_圆角矩形 26"/>
          <p:cNvSpPr/>
          <p:nvPr>
            <p:custDataLst>
              <p:tags r:id="rId1"/>
            </p:custDataLst>
          </p:nvPr>
        </p:nvSpPr>
        <p:spPr>
          <a:xfrm>
            <a:off x="10410269" y="4173907"/>
            <a:ext cx="543166" cy="2626486"/>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spc="300" dirty="0" smtClean="0">
                <a:solidFill>
                  <a:schemeClr val="tx1"/>
                </a:solidFill>
                <a:latin typeface="微软雅黑" panose="020B0503020204020204" charset="-122"/>
                <a:ea typeface="微软雅黑" panose="020B0503020204020204" charset="-122"/>
                <a:sym typeface="微软雅黑" panose="020B0503020204020204" charset="-122"/>
              </a:rPr>
              <a:t>第三节</a:t>
            </a:r>
            <a:endParaRPr lang="zh-CN" altLang="en-US" sz="3600" b="1" spc="3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6" name="矩形 15"/>
          <p:cNvSpPr/>
          <p:nvPr/>
        </p:nvSpPr>
        <p:spPr>
          <a:xfrm>
            <a:off x="9317179" y="2465747"/>
            <a:ext cx="404198" cy="3416320"/>
          </a:xfrm>
          <a:prstGeom prst="rect">
            <a:avLst/>
          </a:prstGeom>
        </p:spPr>
        <p:txBody>
          <a:bodyPr wrap="square">
            <a:spAutoFit/>
          </a:bodyPr>
          <a:lstStyle/>
          <a:p>
            <a:r>
              <a:rPr lang="zh-CN" altLang="en-US" sz="3600" dirty="0" smtClean="0"/>
              <a:t>点击输入标题</a:t>
            </a:r>
            <a:endParaRPr lang="zh-CN" altLang="en-US" sz="3600" dirty="0"/>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3" descr="FD1DDF730CE4456e89755B07FE1653D0# #Rectangle 13"/>
          <p:cNvSpPr>
            <a:spLocks noChangeArrowheads="1"/>
          </p:cNvSpPr>
          <p:nvPr/>
        </p:nvSpPr>
        <p:spPr bwMode="auto">
          <a:xfrm>
            <a:off x="1638012" y="1631427"/>
            <a:ext cx="2750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600" dirty="0" smtClean="0">
                <a:latin typeface="微软雅黑" panose="020B0503020204020204" charset="-122"/>
                <a:ea typeface="微软雅黑" panose="020B0503020204020204" charset="-122"/>
                <a:sym typeface="微软雅黑" panose="020B0503020204020204" charset="-122"/>
              </a:rPr>
              <a:t>风格</a:t>
            </a: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55" name="Rectangle 13" descr="FD1DDF730CE4456e89755B07FE1653D0# #Rectangle 13"/>
          <p:cNvSpPr>
            <a:spLocks noChangeArrowheads="1"/>
          </p:cNvSpPr>
          <p:nvPr/>
        </p:nvSpPr>
        <p:spPr bwMode="auto">
          <a:xfrm>
            <a:off x="1638012" y="3796262"/>
            <a:ext cx="2750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600" dirty="0" smtClean="0">
                <a:latin typeface="微软雅黑" panose="020B0503020204020204" charset="-122"/>
                <a:ea typeface="微软雅黑" panose="020B0503020204020204" charset="-122"/>
                <a:sym typeface="微软雅黑" panose="020B0503020204020204" charset="-122"/>
              </a:rPr>
              <a:t>风格</a:t>
            </a: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56" name="TextBox 55"/>
          <p:cNvSpPr txBox="1"/>
          <p:nvPr/>
        </p:nvSpPr>
        <p:spPr>
          <a:xfrm>
            <a:off x="1641283" y="1157289"/>
            <a:ext cx="2236510" cy="400110"/>
          </a:xfrm>
          <a:prstGeom prst="rect">
            <a:avLst/>
          </a:prstGeom>
          <a:noFill/>
        </p:spPr>
        <p:txBody>
          <a:bodyPr wrap="none" rtlCol="0">
            <a:spAutoFit/>
          </a:bodyPr>
          <a:lstStyle/>
          <a:p>
            <a:r>
              <a:rPr lang="zh-CN" altLang="en-US" sz="2000" dirty="0">
                <a:latin typeface="微软雅黑" panose="020B0503020204020204" charset="-122"/>
                <a:ea typeface="微软雅黑" panose="020B0503020204020204" charset="-122"/>
                <a:sym typeface="微软雅黑" panose="020B0503020204020204" charset="-122"/>
              </a:rPr>
              <a:t>单击此处添加标题</a:t>
            </a:r>
          </a:p>
        </p:txBody>
      </p:sp>
      <p:sp>
        <p:nvSpPr>
          <p:cNvPr id="57" name="TextBox 56"/>
          <p:cNvSpPr txBox="1"/>
          <p:nvPr/>
        </p:nvSpPr>
        <p:spPr>
          <a:xfrm>
            <a:off x="1641283" y="3336249"/>
            <a:ext cx="2236510" cy="400110"/>
          </a:xfrm>
          <a:prstGeom prst="rect">
            <a:avLst/>
          </a:prstGeom>
          <a:noFill/>
        </p:spPr>
        <p:txBody>
          <a:bodyPr wrap="none" rtlCol="0">
            <a:spAutoFit/>
          </a:bodyPr>
          <a:lstStyle/>
          <a:p>
            <a:r>
              <a:rPr lang="zh-CN" altLang="en-US" sz="2000" dirty="0">
                <a:latin typeface="微软雅黑" panose="020B0503020204020204" charset="-122"/>
                <a:ea typeface="微软雅黑" panose="020B0503020204020204" charset="-122"/>
                <a:sym typeface="微软雅黑" panose="020B0503020204020204" charset="-122"/>
              </a:rPr>
              <a:t>单击此处添加标题</a:t>
            </a:r>
          </a:p>
        </p:txBody>
      </p:sp>
      <p:sp>
        <p:nvSpPr>
          <p:cNvPr id="58" name="Rectangle 13" descr="FD1DDF730CE4456e89755B07FE1653D0# #Rectangle 13"/>
          <p:cNvSpPr>
            <a:spLocks noChangeArrowheads="1"/>
          </p:cNvSpPr>
          <p:nvPr/>
        </p:nvSpPr>
        <p:spPr bwMode="auto">
          <a:xfrm>
            <a:off x="7402392" y="2650678"/>
            <a:ext cx="2671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a:lnSpc>
                <a:spcPct val="150000"/>
              </a:lnSpc>
              <a:buNone/>
              <a:defRPr/>
            </a:pPr>
            <a:r>
              <a:rPr lang="zh-CN" altLang="en-US" sz="16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600" dirty="0" smtClean="0">
                <a:latin typeface="微软雅黑" panose="020B0503020204020204" charset="-122"/>
                <a:ea typeface="微软雅黑" panose="020B0503020204020204" charset="-122"/>
                <a:sym typeface="微软雅黑" panose="020B0503020204020204" charset="-122"/>
              </a:rPr>
              <a:t>风格</a:t>
            </a: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59" name="TextBox 58"/>
          <p:cNvSpPr txBox="1"/>
          <p:nvPr/>
        </p:nvSpPr>
        <p:spPr>
          <a:xfrm>
            <a:off x="7977948" y="2225035"/>
            <a:ext cx="2236510" cy="400110"/>
          </a:xfrm>
          <a:prstGeom prst="rect">
            <a:avLst/>
          </a:prstGeom>
          <a:noFill/>
        </p:spPr>
        <p:txBody>
          <a:bodyPr wrap="none" rtlCol="0">
            <a:spAutoFit/>
          </a:bodyPr>
          <a:lstStyle/>
          <a:p>
            <a:r>
              <a:rPr lang="zh-CN" altLang="en-US" sz="2000" dirty="0">
                <a:latin typeface="微软雅黑" panose="020B0503020204020204" charset="-122"/>
                <a:ea typeface="微软雅黑" panose="020B0503020204020204" charset="-122"/>
                <a:sym typeface="微软雅黑" panose="020B0503020204020204" charset="-122"/>
              </a:rPr>
              <a:t>单击此处添加标题</a:t>
            </a:r>
          </a:p>
        </p:txBody>
      </p:sp>
      <p:grpSp>
        <p:nvGrpSpPr>
          <p:cNvPr id="60" name="组合 59"/>
          <p:cNvGrpSpPr/>
          <p:nvPr/>
        </p:nvGrpSpPr>
        <p:grpSpPr>
          <a:xfrm>
            <a:off x="4388477" y="655137"/>
            <a:ext cx="1806424" cy="1806424"/>
            <a:chOff x="1369994" y="2067694"/>
            <a:chExt cx="1584176" cy="1584176"/>
          </a:xfrm>
          <a:solidFill>
            <a:srgbClr val="DF4E32"/>
          </a:solidFill>
        </p:grpSpPr>
        <p:sp>
          <p:nvSpPr>
            <p:cNvPr id="61" name="菱形 60"/>
            <p:cNvSpPr/>
            <p:nvPr/>
          </p:nvSpPr>
          <p:spPr>
            <a:xfrm>
              <a:off x="1369994"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2" name="TextBox 61"/>
            <p:cNvSpPr txBox="1"/>
            <p:nvPr/>
          </p:nvSpPr>
          <p:spPr>
            <a:xfrm flipH="1">
              <a:off x="1689866" y="2691555"/>
              <a:ext cx="1061647" cy="350884"/>
            </a:xfrm>
            <a:prstGeom prst="rect">
              <a:avLst/>
            </a:prstGeom>
            <a:grp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nvGrpSpPr>
          <p:cNvPr id="63" name="组合 62"/>
          <p:cNvGrpSpPr/>
          <p:nvPr/>
        </p:nvGrpSpPr>
        <p:grpSpPr>
          <a:xfrm>
            <a:off x="5462374" y="1743993"/>
            <a:ext cx="1806425" cy="1806424"/>
            <a:chOff x="3029144" y="1491630"/>
            <a:chExt cx="1584176" cy="1584176"/>
          </a:xfrm>
          <a:solidFill>
            <a:srgbClr val="5A8399"/>
          </a:solidFill>
        </p:grpSpPr>
        <p:sp>
          <p:nvSpPr>
            <p:cNvPr id="64" name="菱形 63"/>
            <p:cNvSpPr/>
            <p:nvPr/>
          </p:nvSpPr>
          <p:spPr>
            <a:xfrm>
              <a:off x="3029144"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5" name="TextBox 64"/>
            <p:cNvSpPr txBox="1"/>
            <p:nvPr/>
          </p:nvSpPr>
          <p:spPr>
            <a:xfrm flipH="1">
              <a:off x="3319581" y="2103778"/>
              <a:ext cx="1061646" cy="350884"/>
            </a:xfrm>
            <a:prstGeom prst="rect">
              <a:avLst/>
            </a:prstGeom>
            <a:grp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nvGrpSpPr>
          <p:cNvPr id="66" name="组合 65"/>
          <p:cNvGrpSpPr/>
          <p:nvPr/>
        </p:nvGrpSpPr>
        <p:grpSpPr>
          <a:xfrm>
            <a:off x="4388477" y="2832849"/>
            <a:ext cx="1806424" cy="1806424"/>
            <a:chOff x="4577170" y="2067694"/>
            <a:chExt cx="1584176" cy="1584176"/>
          </a:xfrm>
          <a:solidFill>
            <a:srgbClr val="5A8399"/>
          </a:solidFill>
        </p:grpSpPr>
        <p:sp>
          <p:nvSpPr>
            <p:cNvPr id="67" name="菱形 66"/>
            <p:cNvSpPr/>
            <p:nvPr/>
          </p:nvSpPr>
          <p:spPr>
            <a:xfrm>
              <a:off x="4577170"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8" name="TextBox 67"/>
            <p:cNvSpPr txBox="1"/>
            <p:nvPr/>
          </p:nvSpPr>
          <p:spPr>
            <a:xfrm flipH="1">
              <a:off x="4841434" y="2679842"/>
              <a:ext cx="1061647" cy="350884"/>
            </a:xfrm>
            <a:prstGeom prst="rect">
              <a:avLst/>
            </a:prstGeom>
            <a:grpFill/>
          </p:spPr>
          <p:txBody>
            <a:bodyPr wrap="non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grpSp>
        <p:nvGrpSpPr>
          <p:cNvPr id="69" name="组合 68"/>
          <p:cNvGrpSpPr/>
          <p:nvPr/>
        </p:nvGrpSpPr>
        <p:grpSpPr>
          <a:xfrm>
            <a:off x="5462373" y="3921706"/>
            <a:ext cx="1806424" cy="1806424"/>
            <a:chOff x="6145277" y="1491630"/>
            <a:chExt cx="1584176" cy="1584176"/>
          </a:xfrm>
          <a:solidFill>
            <a:srgbClr val="DF4E32"/>
          </a:solidFill>
        </p:grpSpPr>
        <p:sp>
          <p:nvSpPr>
            <p:cNvPr id="70" name="菱形 69"/>
            <p:cNvSpPr/>
            <p:nvPr/>
          </p:nvSpPr>
          <p:spPr>
            <a:xfrm>
              <a:off x="6145277"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1" name="TextBox 70"/>
            <p:cNvSpPr txBox="1"/>
            <p:nvPr/>
          </p:nvSpPr>
          <p:spPr>
            <a:xfrm flipH="1">
              <a:off x="6383367" y="2103778"/>
              <a:ext cx="1107998" cy="350884"/>
            </a:xfrm>
            <a:prstGeom prst="rect">
              <a:avLst/>
            </a:prstGeom>
            <a:grpFill/>
          </p:spPr>
          <p:txBody>
            <a:bodyPr wrap="square" rtlCol="0">
              <a:spAutoFit/>
            </a:bodyPr>
            <a:lstStyle/>
            <a:p>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添加标题</a:t>
              </a:r>
            </a:p>
          </p:txBody>
        </p:sp>
      </p:grpSp>
      <p:cxnSp>
        <p:nvCxnSpPr>
          <p:cNvPr id="72" name="直接连接符 71"/>
          <p:cNvCxnSpPr>
            <a:stCxn id="61" idx="1"/>
          </p:cNvCxnSpPr>
          <p:nvPr/>
        </p:nvCxnSpPr>
        <p:spPr>
          <a:xfrm flipH="1">
            <a:off x="1449223" y="1558349"/>
            <a:ext cx="2939255" cy="0"/>
          </a:xfrm>
          <a:prstGeom prst="line">
            <a:avLst/>
          </a:prstGeom>
          <a:ln>
            <a:solidFill>
              <a:srgbClr val="FFFFFE"/>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449223" y="3736061"/>
            <a:ext cx="2939255" cy="0"/>
          </a:xfrm>
          <a:prstGeom prst="line">
            <a:avLst/>
          </a:prstGeom>
          <a:ln>
            <a:solidFill>
              <a:srgbClr val="FFFFFE"/>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268798" y="2647205"/>
            <a:ext cx="2986868" cy="0"/>
          </a:xfrm>
          <a:prstGeom prst="line">
            <a:avLst/>
          </a:prstGeom>
          <a:ln>
            <a:solidFill>
              <a:srgbClr val="FFFFFE"/>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7268798" y="4824918"/>
            <a:ext cx="3013407" cy="0"/>
          </a:xfrm>
          <a:prstGeom prst="line">
            <a:avLst/>
          </a:prstGeom>
          <a:ln>
            <a:solidFill>
              <a:srgbClr val="FFFFFE"/>
            </a:solidFill>
            <a:tailEnd type="oval"/>
          </a:ln>
        </p:spPr>
        <p:style>
          <a:lnRef idx="1">
            <a:schemeClr val="accent1"/>
          </a:lnRef>
          <a:fillRef idx="0">
            <a:schemeClr val="accent1"/>
          </a:fillRef>
          <a:effectRef idx="0">
            <a:schemeClr val="accent1"/>
          </a:effectRef>
          <a:fontRef idx="minor">
            <a:schemeClr val="tx1"/>
          </a:fontRef>
        </p:style>
      </p:cxnSp>
      <p:sp>
        <p:nvSpPr>
          <p:cNvPr id="76" name="Rectangle 13" descr="FD1DDF730CE4456e89755B07FE1653D0# #Rectangle 13"/>
          <p:cNvSpPr>
            <a:spLocks noChangeArrowheads="1"/>
          </p:cNvSpPr>
          <p:nvPr/>
        </p:nvSpPr>
        <p:spPr bwMode="auto">
          <a:xfrm>
            <a:off x="7402392" y="4824918"/>
            <a:ext cx="2671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dirty="0">
                <a:latin typeface="微软雅黑" panose="020B0503020204020204" charset="-122"/>
                <a:ea typeface="微软雅黑" panose="020B0503020204020204" charset="-122"/>
                <a:sym typeface="微软雅黑" panose="020B0503020204020204" charset="-122"/>
              </a:rPr>
              <a:t>此处添加详细文本描述，建议与标题相关并符合整体语言</a:t>
            </a:r>
            <a:r>
              <a:rPr lang="zh-CN" altLang="en-US" sz="1600" dirty="0" smtClean="0">
                <a:latin typeface="微软雅黑" panose="020B0503020204020204" charset="-122"/>
                <a:ea typeface="微软雅黑" panose="020B0503020204020204" charset="-122"/>
                <a:sym typeface="微软雅黑" panose="020B0503020204020204" charset="-122"/>
              </a:rPr>
              <a:t>风格</a:t>
            </a: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77" name="TextBox 76"/>
          <p:cNvSpPr txBox="1"/>
          <p:nvPr/>
        </p:nvSpPr>
        <p:spPr>
          <a:xfrm>
            <a:off x="7977948" y="4399275"/>
            <a:ext cx="2236510" cy="400110"/>
          </a:xfrm>
          <a:prstGeom prst="rect">
            <a:avLst/>
          </a:prstGeom>
          <a:noFill/>
        </p:spPr>
        <p:txBody>
          <a:bodyPr wrap="none" rtlCol="0">
            <a:spAutoFit/>
          </a:bodyPr>
          <a:lstStyle/>
          <a:p>
            <a:r>
              <a:rPr lang="zh-CN" altLang="en-US" sz="2000" dirty="0">
                <a:latin typeface="微软雅黑" panose="020B0503020204020204" charset="-122"/>
                <a:ea typeface="微软雅黑" panose="020B0503020204020204" charset="-122"/>
                <a:sym typeface="微软雅黑" panose="020B050302020402020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ppt_x"/>
                                          </p:val>
                                        </p:tav>
                                        <p:tav tm="100000">
                                          <p:val>
                                            <p:strVal val="#ppt_x"/>
                                          </p:val>
                                        </p:tav>
                                      </p:tavLst>
                                    </p:anim>
                                    <p:anim calcmode="lin" valueType="num">
                                      <p:cBhvr additive="base">
                                        <p:cTn id="64" dur="500" fill="hold"/>
                                        <p:tgtEl>
                                          <p:spTgt spid="7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8" grpId="0"/>
      <p:bldP spid="59"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1"/>
          <p:cNvSpPr/>
          <p:nvPr/>
        </p:nvSpPr>
        <p:spPr bwMode="auto">
          <a:xfrm>
            <a:off x="914474" y="2228051"/>
            <a:ext cx="1380520" cy="2088160"/>
          </a:xfrm>
          <a:custGeom>
            <a:avLst/>
            <a:gdLst>
              <a:gd name="T0" fmla="*/ 0 w 1112"/>
              <a:gd name="T1" fmla="*/ 0 h 1682"/>
              <a:gd name="T2" fmla="*/ 0 w 1112"/>
              <a:gd name="T3" fmla="*/ 1682 h 1682"/>
              <a:gd name="T4" fmla="*/ 1112 w 1112"/>
              <a:gd name="T5" fmla="*/ 1627 h 1682"/>
              <a:gd name="T6" fmla="*/ 1112 w 1112"/>
              <a:gd name="T7" fmla="*/ 0 h 1682"/>
            </a:gdLst>
            <a:ahLst/>
            <a:cxnLst>
              <a:cxn ang="0">
                <a:pos x="T0" y="T1"/>
              </a:cxn>
              <a:cxn ang="0">
                <a:pos x="T2" y="T3"/>
              </a:cxn>
              <a:cxn ang="0">
                <a:pos x="T4" y="T5"/>
              </a:cxn>
              <a:cxn ang="0">
                <a:pos x="T6" y="T7"/>
              </a:cxn>
            </a:cxnLst>
            <a:rect l="0" t="0" r="r" b="b"/>
            <a:pathLst>
              <a:path w="1112" h="1682">
                <a:moveTo>
                  <a:pt x="0" y="0"/>
                </a:moveTo>
                <a:lnTo>
                  <a:pt x="0" y="1682"/>
                </a:lnTo>
                <a:lnTo>
                  <a:pt x="1112" y="1627"/>
                </a:lnTo>
                <a:lnTo>
                  <a:pt x="1112" y="0"/>
                </a:lnTo>
              </a:path>
            </a:pathLst>
          </a:custGeom>
          <a:solidFill>
            <a:srgbClr val="5A8399"/>
          </a:solidFill>
          <a:ln w="9525">
            <a:solidFill>
              <a:srgbClr val="FFFFFF"/>
            </a:solid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3" name="Freeform: Shape 69"/>
          <p:cNvSpPr/>
          <p:nvPr/>
        </p:nvSpPr>
        <p:spPr bwMode="auto">
          <a:xfrm>
            <a:off x="714596" y="2228051"/>
            <a:ext cx="199878" cy="2088161"/>
          </a:xfrm>
          <a:custGeom>
            <a:avLst/>
            <a:gdLst>
              <a:gd name="T0" fmla="*/ 0 w 161"/>
              <a:gd name="T1" fmla="*/ 51 h 1682"/>
              <a:gd name="T2" fmla="*/ 161 w 161"/>
              <a:gd name="T3" fmla="*/ 0 h 1682"/>
              <a:gd name="T4" fmla="*/ 161 w 161"/>
              <a:gd name="T5" fmla="*/ 1682 h 1682"/>
              <a:gd name="T6" fmla="*/ 0 w 161"/>
              <a:gd name="T7" fmla="*/ 1616 h 1682"/>
              <a:gd name="T8" fmla="*/ 0 w 161"/>
              <a:gd name="T9" fmla="*/ 51 h 1682"/>
            </a:gdLst>
            <a:ahLst/>
            <a:cxnLst>
              <a:cxn ang="0">
                <a:pos x="T0" y="T1"/>
              </a:cxn>
              <a:cxn ang="0">
                <a:pos x="T2" y="T3"/>
              </a:cxn>
              <a:cxn ang="0">
                <a:pos x="T4" y="T5"/>
              </a:cxn>
              <a:cxn ang="0">
                <a:pos x="T6" y="T7"/>
              </a:cxn>
              <a:cxn ang="0">
                <a:pos x="T8" y="T9"/>
              </a:cxn>
            </a:cxnLst>
            <a:rect l="0" t="0" r="r" b="b"/>
            <a:pathLst>
              <a:path w="161" h="1682">
                <a:moveTo>
                  <a:pt x="0" y="51"/>
                </a:moveTo>
                <a:lnTo>
                  <a:pt x="161" y="0"/>
                </a:lnTo>
                <a:lnTo>
                  <a:pt x="161" y="1682"/>
                </a:lnTo>
                <a:lnTo>
                  <a:pt x="0" y="1616"/>
                </a:lnTo>
                <a:lnTo>
                  <a:pt x="0" y="51"/>
                </a:lnTo>
                <a:close/>
              </a:path>
            </a:pathLst>
          </a:custGeom>
          <a:solidFill>
            <a:srgbClr val="FFFFFF"/>
          </a:solidFill>
          <a:ln>
            <a:solidFill>
              <a:srgbClr val="5A8399"/>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4" name="Freeform: Shape 70"/>
          <p:cNvSpPr/>
          <p:nvPr/>
        </p:nvSpPr>
        <p:spPr bwMode="auto">
          <a:xfrm>
            <a:off x="914474" y="2228051"/>
            <a:ext cx="1380520" cy="2088161"/>
          </a:xfrm>
          <a:custGeom>
            <a:avLst/>
            <a:gdLst>
              <a:gd name="T0" fmla="*/ 0 w 1112"/>
              <a:gd name="T1" fmla="*/ 0 h 1682"/>
              <a:gd name="T2" fmla="*/ 0 w 1112"/>
              <a:gd name="T3" fmla="*/ 1682 h 1682"/>
              <a:gd name="T4" fmla="*/ 1112 w 1112"/>
              <a:gd name="T5" fmla="*/ 1627 h 1682"/>
              <a:gd name="T6" fmla="*/ 1112 w 1112"/>
              <a:gd name="T7" fmla="*/ 0 h 1682"/>
              <a:gd name="T8" fmla="*/ 0 w 1112"/>
              <a:gd name="T9" fmla="*/ 0 h 1682"/>
            </a:gdLst>
            <a:ahLst/>
            <a:cxnLst>
              <a:cxn ang="0">
                <a:pos x="T0" y="T1"/>
              </a:cxn>
              <a:cxn ang="0">
                <a:pos x="T2" y="T3"/>
              </a:cxn>
              <a:cxn ang="0">
                <a:pos x="T4" y="T5"/>
              </a:cxn>
              <a:cxn ang="0">
                <a:pos x="T6" y="T7"/>
              </a:cxn>
              <a:cxn ang="0">
                <a:pos x="T8" y="T9"/>
              </a:cxn>
            </a:cxnLst>
            <a:rect l="0" t="0" r="r" b="b"/>
            <a:pathLst>
              <a:path w="1112" h="1682">
                <a:moveTo>
                  <a:pt x="0" y="0"/>
                </a:moveTo>
                <a:lnTo>
                  <a:pt x="0" y="1682"/>
                </a:lnTo>
                <a:lnTo>
                  <a:pt x="1112" y="1627"/>
                </a:lnTo>
                <a:lnTo>
                  <a:pt x="1112" y="0"/>
                </a:lnTo>
                <a:lnTo>
                  <a:pt x="0" y="0"/>
                </a:lnTo>
                <a:close/>
              </a:path>
            </a:pathLst>
          </a:custGeom>
          <a:solidFill>
            <a:srgbClr val="5A8399"/>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5" name="Freeform: Shape 72"/>
          <p:cNvSpPr/>
          <p:nvPr/>
        </p:nvSpPr>
        <p:spPr bwMode="auto">
          <a:xfrm>
            <a:off x="959167" y="2228051"/>
            <a:ext cx="148977" cy="2085678"/>
          </a:xfrm>
          <a:custGeom>
            <a:avLst/>
            <a:gdLst>
              <a:gd name="T0" fmla="*/ 0 w 120"/>
              <a:gd name="T1" fmla="*/ 0 h 1680"/>
              <a:gd name="T2" fmla="*/ 120 w 120"/>
              <a:gd name="T3" fmla="*/ 0 h 1680"/>
              <a:gd name="T4" fmla="*/ 117 w 120"/>
              <a:gd name="T5" fmla="*/ 1674 h 1680"/>
              <a:gd name="T6" fmla="*/ 0 w 120"/>
              <a:gd name="T7" fmla="*/ 1680 h 1680"/>
              <a:gd name="T8" fmla="*/ 0 w 120"/>
              <a:gd name="T9" fmla="*/ 0 h 1680"/>
            </a:gdLst>
            <a:ahLst/>
            <a:cxnLst>
              <a:cxn ang="0">
                <a:pos x="T0" y="T1"/>
              </a:cxn>
              <a:cxn ang="0">
                <a:pos x="T2" y="T3"/>
              </a:cxn>
              <a:cxn ang="0">
                <a:pos x="T4" y="T5"/>
              </a:cxn>
              <a:cxn ang="0">
                <a:pos x="T6" y="T7"/>
              </a:cxn>
              <a:cxn ang="0">
                <a:pos x="T8" y="T9"/>
              </a:cxn>
            </a:cxnLst>
            <a:rect l="0" t="0" r="r" b="b"/>
            <a:pathLst>
              <a:path w="120" h="1680">
                <a:moveTo>
                  <a:pt x="0" y="0"/>
                </a:moveTo>
                <a:lnTo>
                  <a:pt x="120" y="0"/>
                </a:lnTo>
                <a:lnTo>
                  <a:pt x="117" y="1674"/>
                </a:lnTo>
                <a:lnTo>
                  <a:pt x="0" y="1680"/>
                </a:lnTo>
                <a:lnTo>
                  <a:pt x="0" y="0"/>
                </a:lnTo>
                <a:close/>
              </a:path>
            </a:pathLst>
          </a:custGeom>
          <a:solidFill>
            <a:srgbClr val="5A8399"/>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6" name="Freeform: Shape 73"/>
          <p:cNvSpPr/>
          <p:nvPr/>
        </p:nvSpPr>
        <p:spPr bwMode="auto">
          <a:xfrm>
            <a:off x="1182632" y="2179633"/>
            <a:ext cx="282808" cy="1057736"/>
          </a:xfrm>
          <a:custGeom>
            <a:avLst/>
            <a:gdLst>
              <a:gd name="T0" fmla="*/ 0 w 125"/>
              <a:gd name="T1" fmla="*/ 0 h 529"/>
              <a:gd name="T2" fmla="*/ 106 w 125"/>
              <a:gd name="T3" fmla="*/ 0 h 529"/>
              <a:gd name="T4" fmla="*/ 125 w 125"/>
              <a:gd name="T5" fmla="*/ 24 h 529"/>
              <a:gd name="T6" fmla="*/ 125 w 125"/>
              <a:gd name="T7" fmla="*/ 529 h 529"/>
              <a:gd name="T8" fmla="*/ 79 w 125"/>
              <a:gd name="T9" fmla="*/ 498 h 529"/>
              <a:gd name="T10" fmla="*/ 23 w 125"/>
              <a:gd name="T11" fmla="*/ 529 h 529"/>
              <a:gd name="T12" fmla="*/ 25 w 125"/>
              <a:gd name="T13" fmla="*/ 29 h 529"/>
              <a:gd name="T14" fmla="*/ 0 w 125"/>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9">
                <a:moveTo>
                  <a:pt x="0" y="0"/>
                </a:moveTo>
                <a:cubicBezTo>
                  <a:pt x="106" y="0"/>
                  <a:pt x="106" y="0"/>
                  <a:pt x="106" y="0"/>
                </a:cubicBezTo>
                <a:cubicBezTo>
                  <a:pt x="106" y="0"/>
                  <a:pt x="121" y="6"/>
                  <a:pt x="125" y="24"/>
                </a:cubicBezTo>
                <a:cubicBezTo>
                  <a:pt x="125" y="529"/>
                  <a:pt x="125" y="529"/>
                  <a:pt x="125" y="529"/>
                </a:cubicBezTo>
                <a:cubicBezTo>
                  <a:pt x="79" y="498"/>
                  <a:pt x="79" y="498"/>
                  <a:pt x="79" y="498"/>
                </a:cubicBezTo>
                <a:cubicBezTo>
                  <a:pt x="23" y="529"/>
                  <a:pt x="23" y="529"/>
                  <a:pt x="23" y="529"/>
                </a:cubicBezTo>
                <a:cubicBezTo>
                  <a:pt x="25" y="29"/>
                  <a:pt x="25" y="29"/>
                  <a:pt x="25" y="29"/>
                </a:cubicBezTo>
                <a:cubicBezTo>
                  <a:pt x="25" y="29"/>
                  <a:pt x="26" y="10"/>
                  <a:pt x="0" y="0"/>
                </a:cubicBezTo>
                <a:close/>
              </a:path>
            </a:pathLst>
          </a:custGeom>
          <a:solidFill>
            <a:srgbClr val="FFFFFF"/>
          </a:solidFill>
          <a:ln>
            <a:solidFill>
              <a:srgbClr val="5A8399"/>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7" name="Freeform: Shape 74"/>
          <p:cNvSpPr/>
          <p:nvPr/>
        </p:nvSpPr>
        <p:spPr bwMode="auto">
          <a:xfrm>
            <a:off x="1139180" y="2179633"/>
            <a:ext cx="104118" cy="48418"/>
          </a:xfrm>
          <a:custGeom>
            <a:avLst/>
            <a:gdLst>
              <a:gd name="T0" fmla="*/ 22 w 46"/>
              <a:gd name="T1" fmla="*/ 0 h 24"/>
              <a:gd name="T2" fmla="*/ 46 w 46"/>
              <a:gd name="T3" fmla="*/ 24 h 24"/>
              <a:gd name="T4" fmla="*/ 1 w 46"/>
              <a:gd name="T5" fmla="*/ 24 h 24"/>
              <a:gd name="T6" fmla="*/ 22 w 46"/>
              <a:gd name="T7" fmla="*/ 0 h 24"/>
            </a:gdLst>
            <a:ahLst/>
            <a:cxnLst>
              <a:cxn ang="0">
                <a:pos x="T0" y="T1"/>
              </a:cxn>
              <a:cxn ang="0">
                <a:pos x="T2" y="T3"/>
              </a:cxn>
              <a:cxn ang="0">
                <a:pos x="T4" y="T5"/>
              </a:cxn>
              <a:cxn ang="0">
                <a:pos x="T6" y="T7"/>
              </a:cxn>
            </a:cxnLst>
            <a:rect l="0" t="0" r="r" b="b"/>
            <a:pathLst>
              <a:path w="46" h="24">
                <a:moveTo>
                  <a:pt x="22" y="0"/>
                </a:moveTo>
                <a:cubicBezTo>
                  <a:pt x="22" y="0"/>
                  <a:pt x="43" y="5"/>
                  <a:pt x="46" y="24"/>
                </a:cubicBezTo>
                <a:cubicBezTo>
                  <a:pt x="1" y="24"/>
                  <a:pt x="1" y="24"/>
                  <a:pt x="1" y="24"/>
                </a:cubicBezTo>
                <a:cubicBezTo>
                  <a:pt x="1" y="24"/>
                  <a:pt x="0" y="8"/>
                  <a:pt x="22" y="0"/>
                </a:cubicBezTo>
                <a:close/>
              </a:path>
            </a:pathLst>
          </a:custGeom>
          <a:solidFill>
            <a:srgbClr val="FFFFFF"/>
          </a:solidFill>
          <a:ln>
            <a:solidFill>
              <a:srgbClr val="5A8399"/>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6" name="Freeform: Shape 64"/>
          <p:cNvSpPr/>
          <p:nvPr/>
        </p:nvSpPr>
        <p:spPr bwMode="auto">
          <a:xfrm>
            <a:off x="2338446" y="2096943"/>
            <a:ext cx="1557993" cy="2356604"/>
          </a:xfrm>
          <a:custGeom>
            <a:avLst/>
            <a:gdLst>
              <a:gd name="T0" fmla="*/ 0 w 1112"/>
              <a:gd name="T1" fmla="*/ 0 h 1682"/>
              <a:gd name="T2" fmla="*/ 0 w 1112"/>
              <a:gd name="T3" fmla="*/ 1682 h 1682"/>
              <a:gd name="T4" fmla="*/ 1112 w 1112"/>
              <a:gd name="T5" fmla="*/ 1627 h 1682"/>
              <a:gd name="T6" fmla="*/ 1112 w 1112"/>
              <a:gd name="T7" fmla="*/ 0 h 1682"/>
            </a:gdLst>
            <a:ahLst/>
            <a:cxnLst>
              <a:cxn ang="0">
                <a:pos x="T0" y="T1"/>
              </a:cxn>
              <a:cxn ang="0">
                <a:pos x="T2" y="T3"/>
              </a:cxn>
              <a:cxn ang="0">
                <a:pos x="T4" y="T5"/>
              </a:cxn>
              <a:cxn ang="0">
                <a:pos x="T6" y="T7"/>
              </a:cxn>
            </a:cxnLst>
            <a:rect l="0" t="0" r="r" b="b"/>
            <a:pathLst>
              <a:path w="1112" h="1682">
                <a:moveTo>
                  <a:pt x="0" y="0"/>
                </a:moveTo>
                <a:lnTo>
                  <a:pt x="0" y="1682"/>
                </a:lnTo>
                <a:lnTo>
                  <a:pt x="1112" y="1627"/>
                </a:lnTo>
                <a:lnTo>
                  <a:pt x="1112" y="0"/>
                </a:lnTo>
              </a:path>
            </a:pathLst>
          </a:custGeom>
          <a:solidFill>
            <a:srgbClr val="DF4E32"/>
          </a:solidFill>
          <a:ln w="9525">
            <a:solidFill>
              <a:srgbClr val="FFFFFF"/>
            </a:solid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8" name="Freeform: Shape 62"/>
          <p:cNvSpPr/>
          <p:nvPr/>
        </p:nvSpPr>
        <p:spPr bwMode="auto">
          <a:xfrm>
            <a:off x="1712820" y="2096943"/>
            <a:ext cx="225573" cy="2356605"/>
          </a:xfrm>
          <a:custGeom>
            <a:avLst/>
            <a:gdLst>
              <a:gd name="T0" fmla="*/ 0 w 161"/>
              <a:gd name="T1" fmla="*/ 51 h 1682"/>
              <a:gd name="T2" fmla="*/ 161 w 161"/>
              <a:gd name="T3" fmla="*/ 0 h 1682"/>
              <a:gd name="T4" fmla="*/ 161 w 161"/>
              <a:gd name="T5" fmla="*/ 1682 h 1682"/>
              <a:gd name="T6" fmla="*/ 0 w 161"/>
              <a:gd name="T7" fmla="*/ 1616 h 1682"/>
              <a:gd name="T8" fmla="*/ 0 w 161"/>
              <a:gd name="T9" fmla="*/ 51 h 1682"/>
            </a:gdLst>
            <a:ahLst/>
            <a:cxnLst>
              <a:cxn ang="0">
                <a:pos x="T0" y="T1"/>
              </a:cxn>
              <a:cxn ang="0">
                <a:pos x="T2" y="T3"/>
              </a:cxn>
              <a:cxn ang="0">
                <a:pos x="T4" y="T5"/>
              </a:cxn>
              <a:cxn ang="0">
                <a:pos x="T6" y="T7"/>
              </a:cxn>
              <a:cxn ang="0">
                <a:pos x="T8" y="T9"/>
              </a:cxn>
            </a:cxnLst>
            <a:rect l="0" t="0" r="r" b="b"/>
            <a:pathLst>
              <a:path w="161" h="1682">
                <a:moveTo>
                  <a:pt x="0" y="51"/>
                </a:moveTo>
                <a:lnTo>
                  <a:pt x="161" y="0"/>
                </a:lnTo>
                <a:lnTo>
                  <a:pt x="161" y="1682"/>
                </a:lnTo>
                <a:lnTo>
                  <a:pt x="0" y="1616"/>
                </a:lnTo>
                <a:lnTo>
                  <a:pt x="0" y="51"/>
                </a:lnTo>
                <a:close/>
              </a:path>
            </a:pathLst>
          </a:custGeom>
          <a:solidFill>
            <a:srgbClr val="DF4E32"/>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9" name="Freeform: Shape 63"/>
          <p:cNvSpPr/>
          <p:nvPr/>
        </p:nvSpPr>
        <p:spPr bwMode="auto">
          <a:xfrm>
            <a:off x="1938393" y="2096943"/>
            <a:ext cx="1557993" cy="2356605"/>
          </a:xfrm>
          <a:custGeom>
            <a:avLst/>
            <a:gdLst>
              <a:gd name="T0" fmla="*/ 0 w 1112"/>
              <a:gd name="T1" fmla="*/ 0 h 1682"/>
              <a:gd name="T2" fmla="*/ 0 w 1112"/>
              <a:gd name="T3" fmla="*/ 1682 h 1682"/>
              <a:gd name="T4" fmla="*/ 1112 w 1112"/>
              <a:gd name="T5" fmla="*/ 1627 h 1682"/>
              <a:gd name="T6" fmla="*/ 1112 w 1112"/>
              <a:gd name="T7" fmla="*/ 0 h 1682"/>
              <a:gd name="T8" fmla="*/ 0 w 1112"/>
              <a:gd name="T9" fmla="*/ 0 h 1682"/>
            </a:gdLst>
            <a:ahLst/>
            <a:cxnLst>
              <a:cxn ang="0">
                <a:pos x="T0" y="T1"/>
              </a:cxn>
              <a:cxn ang="0">
                <a:pos x="T2" y="T3"/>
              </a:cxn>
              <a:cxn ang="0">
                <a:pos x="T4" y="T5"/>
              </a:cxn>
              <a:cxn ang="0">
                <a:pos x="T6" y="T7"/>
              </a:cxn>
              <a:cxn ang="0">
                <a:pos x="T8" y="T9"/>
              </a:cxn>
            </a:cxnLst>
            <a:rect l="0" t="0" r="r" b="b"/>
            <a:pathLst>
              <a:path w="1112" h="1682">
                <a:moveTo>
                  <a:pt x="0" y="0"/>
                </a:moveTo>
                <a:lnTo>
                  <a:pt x="0" y="1682"/>
                </a:lnTo>
                <a:lnTo>
                  <a:pt x="1112" y="1627"/>
                </a:lnTo>
                <a:lnTo>
                  <a:pt x="1112" y="0"/>
                </a:lnTo>
                <a:lnTo>
                  <a:pt x="0" y="0"/>
                </a:lnTo>
                <a:close/>
              </a:path>
            </a:pathLst>
          </a:custGeom>
          <a:solidFill>
            <a:srgbClr val="DF4E32"/>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0" name="Freeform: Shape 65"/>
          <p:cNvSpPr/>
          <p:nvPr/>
        </p:nvSpPr>
        <p:spPr bwMode="auto">
          <a:xfrm>
            <a:off x="1988832" y="2096943"/>
            <a:ext cx="168129" cy="2353803"/>
          </a:xfrm>
          <a:custGeom>
            <a:avLst/>
            <a:gdLst>
              <a:gd name="T0" fmla="*/ 0 w 120"/>
              <a:gd name="T1" fmla="*/ 0 h 1680"/>
              <a:gd name="T2" fmla="*/ 120 w 120"/>
              <a:gd name="T3" fmla="*/ 0 h 1680"/>
              <a:gd name="T4" fmla="*/ 117 w 120"/>
              <a:gd name="T5" fmla="*/ 1674 h 1680"/>
              <a:gd name="T6" fmla="*/ 0 w 120"/>
              <a:gd name="T7" fmla="*/ 1680 h 1680"/>
              <a:gd name="T8" fmla="*/ 0 w 120"/>
              <a:gd name="T9" fmla="*/ 0 h 1680"/>
            </a:gdLst>
            <a:ahLst/>
            <a:cxnLst>
              <a:cxn ang="0">
                <a:pos x="T0" y="T1"/>
              </a:cxn>
              <a:cxn ang="0">
                <a:pos x="T2" y="T3"/>
              </a:cxn>
              <a:cxn ang="0">
                <a:pos x="T4" y="T5"/>
              </a:cxn>
              <a:cxn ang="0">
                <a:pos x="T6" y="T7"/>
              </a:cxn>
              <a:cxn ang="0">
                <a:pos x="T8" y="T9"/>
              </a:cxn>
            </a:cxnLst>
            <a:rect l="0" t="0" r="r" b="b"/>
            <a:pathLst>
              <a:path w="120" h="1680">
                <a:moveTo>
                  <a:pt x="0" y="0"/>
                </a:moveTo>
                <a:lnTo>
                  <a:pt x="120" y="0"/>
                </a:lnTo>
                <a:lnTo>
                  <a:pt x="117" y="1674"/>
                </a:lnTo>
                <a:lnTo>
                  <a:pt x="0" y="1680"/>
                </a:lnTo>
                <a:lnTo>
                  <a:pt x="0" y="0"/>
                </a:lnTo>
                <a:close/>
              </a:path>
            </a:pathLst>
          </a:custGeom>
          <a:solidFill>
            <a:srgbClr val="FFFFFF"/>
          </a:solidFill>
          <a:ln>
            <a:solidFill>
              <a:srgbClr val="DF4E32"/>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1" name="Freeform: Shape 66"/>
          <p:cNvSpPr/>
          <p:nvPr/>
        </p:nvSpPr>
        <p:spPr bwMode="auto">
          <a:xfrm>
            <a:off x="2241025" y="2042301"/>
            <a:ext cx="319164" cy="1193714"/>
          </a:xfrm>
          <a:custGeom>
            <a:avLst/>
            <a:gdLst>
              <a:gd name="T0" fmla="*/ 0 w 125"/>
              <a:gd name="T1" fmla="*/ 0 h 529"/>
              <a:gd name="T2" fmla="*/ 106 w 125"/>
              <a:gd name="T3" fmla="*/ 0 h 529"/>
              <a:gd name="T4" fmla="*/ 125 w 125"/>
              <a:gd name="T5" fmla="*/ 24 h 529"/>
              <a:gd name="T6" fmla="*/ 125 w 125"/>
              <a:gd name="T7" fmla="*/ 529 h 529"/>
              <a:gd name="T8" fmla="*/ 79 w 125"/>
              <a:gd name="T9" fmla="*/ 498 h 529"/>
              <a:gd name="T10" fmla="*/ 23 w 125"/>
              <a:gd name="T11" fmla="*/ 529 h 529"/>
              <a:gd name="T12" fmla="*/ 25 w 125"/>
              <a:gd name="T13" fmla="*/ 29 h 529"/>
              <a:gd name="T14" fmla="*/ 0 w 125"/>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9">
                <a:moveTo>
                  <a:pt x="0" y="0"/>
                </a:moveTo>
                <a:cubicBezTo>
                  <a:pt x="106" y="0"/>
                  <a:pt x="106" y="0"/>
                  <a:pt x="106" y="0"/>
                </a:cubicBezTo>
                <a:cubicBezTo>
                  <a:pt x="106" y="0"/>
                  <a:pt x="121" y="6"/>
                  <a:pt x="125" y="24"/>
                </a:cubicBezTo>
                <a:cubicBezTo>
                  <a:pt x="125" y="529"/>
                  <a:pt x="125" y="529"/>
                  <a:pt x="125" y="529"/>
                </a:cubicBezTo>
                <a:cubicBezTo>
                  <a:pt x="79" y="498"/>
                  <a:pt x="79" y="498"/>
                  <a:pt x="79" y="498"/>
                </a:cubicBezTo>
                <a:cubicBezTo>
                  <a:pt x="23" y="529"/>
                  <a:pt x="23" y="529"/>
                  <a:pt x="23" y="529"/>
                </a:cubicBezTo>
                <a:cubicBezTo>
                  <a:pt x="25" y="29"/>
                  <a:pt x="25" y="29"/>
                  <a:pt x="25" y="29"/>
                </a:cubicBezTo>
                <a:cubicBezTo>
                  <a:pt x="25" y="29"/>
                  <a:pt x="26" y="10"/>
                  <a:pt x="0" y="0"/>
                </a:cubicBezTo>
                <a:close/>
              </a:path>
            </a:pathLst>
          </a:custGeom>
          <a:solidFill>
            <a:srgbClr val="FFFFFF"/>
          </a:solidFill>
          <a:ln>
            <a:solidFill>
              <a:srgbClr val="DF4E32"/>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32" name="Freeform: Shape 67"/>
          <p:cNvSpPr/>
          <p:nvPr/>
        </p:nvSpPr>
        <p:spPr bwMode="auto">
          <a:xfrm>
            <a:off x="2191987" y="2042301"/>
            <a:ext cx="117503" cy="54642"/>
          </a:xfrm>
          <a:custGeom>
            <a:avLst/>
            <a:gdLst>
              <a:gd name="T0" fmla="*/ 22 w 46"/>
              <a:gd name="T1" fmla="*/ 0 h 24"/>
              <a:gd name="T2" fmla="*/ 46 w 46"/>
              <a:gd name="T3" fmla="*/ 24 h 24"/>
              <a:gd name="T4" fmla="*/ 1 w 46"/>
              <a:gd name="T5" fmla="*/ 24 h 24"/>
              <a:gd name="T6" fmla="*/ 22 w 46"/>
              <a:gd name="T7" fmla="*/ 0 h 24"/>
            </a:gdLst>
            <a:ahLst/>
            <a:cxnLst>
              <a:cxn ang="0">
                <a:pos x="T0" y="T1"/>
              </a:cxn>
              <a:cxn ang="0">
                <a:pos x="T2" y="T3"/>
              </a:cxn>
              <a:cxn ang="0">
                <a:pos x="T4" y="T5"/>
              </a:cxn>
              <a:cxn ang="0">
                <a:pos x="T6" y="T7"/>
              </a:cxn>
            </a:cxnLst>
            <a:rect l="0" t="0" r="r" b="b"/>
            <a:pathLst>
              <a:path w="46" h="24">
                <a:moveTo>
                  <a:pt x="22" y="0"/>
                </a:moveTo>
                <a:cubicBezTo>
                  <a:pt x="22" y="0"/>
                  <a:pt x="43" y="5"/>
                  <a:pt x="46" y="24"/>
                </a:cubicBezTo>
                <a:cubicBezTo>
                  <a:pt x="1" y="24"/>
                  <a:pt x="1" y="24"/>
                  <a:pt x="1" y="24"/>
                </a:cubicBezTo>
                <a:cubicBezTo>
                  <a:pt x="1" y="24"/>
                  <a:pt x="0" y="8"/>
                  <a:pt x="22" y="0"/>
                </a:cubicBezTo>
                <a:close/>
              </a:path>
            </a:pathLst>
          </a:custGeom>
          <a:solidFill>
            <a:srgbClr val="DF4E32"/>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2" name="Freeform: Shape 54"/>
          <p:cNvSpPr/>
          <p:nvPr/>
        </p:nvSpPr>
        <p:spPr bwMode="auto">
          <a:xfrm>
            <a:off x="2780039" y="1943791"/>
            <a:ext cx="255588" cy="2670175"/>
          </a:xfrm>
          <a:custGeom>
            <a:avLst/>
            <a:gdLst>
              <a:gd name="T0" fmla="*/ 0 w 161"/>
              <a:gd name="T1" fmla="*/ 51 h 1682"/>
              <a:gd name="T2" fmla="*/ 161 w 161"/>
              <a:gd name="T3" fmla="*/ 0 h 1682"/>
              <a:gd name="T4" fmla="*/ 161 w 161"/>
              <a:gd name="T5" fmla="*/ 1682 h 1682"/>
              <a:gd name="T6" fmla="*/ 0 w 161"/>
              <a:gd name="T7" fmla="*/ 1616 h 1682"/>
              <a:gd name="T8" fmla="*/ 0 w 161"/>
              <a:gd name="T9" fmla="*/ 51 h 1682"/>
            </a:gdLst>
            <a:ahLst/>
            <a:cxnLst>
              <a:cxn ang="0">
                <a:pos x="T0" y="T1"/>
              </a:cxn>
              <a:cxn ang="0">
                <a:pos x="T2" y="T3"/>
              </a:cxn>
              <a:cxn ang="0">
                <a:pos x="T4" y="T5"/>
              </a:cxn>
              <a:cxn ang="0">
                <a:pos x="T6" y="T7"/>
              </a:cxn>
              <a:cxn ang="0">
                <a:pos x="T8" y="T9"/>
              </a:cxn>
            </a:cxnLst>
            <a:rect l="0" t="0" r="r" b="b"/>
            <a:pathLst>
              <a:path w="161" h="1682">
                <a:moveTo>
                  <a:pt x="0" y="51"/>
                </a:moveTo>
                <a:lnTo>
                  <a:pt x="161" y="0"/>
                </a:lnTo>
                <a:lnTo>
                  <a:pt x="161" y="1682"/>
                </a:lnTo>
                <a:lnTo>
                  <a:pt x="0" y="1616"/>
                </a:lnTo>
                <a:lnTo>
                  <a:pt x="0" y="51"/>
                </a:lnTo>
                <a:close/>
              </a:path>
            </a:pathLst>
          </a:custGeom>
          <a:solidFill>
            <a:srgbClr val="5A8399"/>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3" name="Freeform: Shape 55"/>
          <p:cNvSpPr/>
          <p:nvPr/>
        </p:nvSpPr>
        <p:spPr bwMode="auto">
          <a:xfrm>
            <a:off x="3035627" y="1943791"/>
            <a:ext cx="1765300" cy="2670175"/>
          </a:xfrm>
          <a:custGeom>
            <a:avLst/>
            <a:gdLst>
              <a:gd name="T0" fmla="*/ 0 w 1112"/>
              <a:gd name="T1" fmla="*/ 0 h 1682"/>
              <a:gd name="T2" fmla="*/ 0 w 1112"/>
              <a:gd name="T3" fmla="*/ 1682 h 1682"/>
              <a:gd name="T4" fmla="*/ 1112 w 1112"/>
              <a:gd name="T5" fmla="*/ 1627 h 1682"/>
              <a:gd name="T6" fmla="*/ 1112 w 1112"/>
              <a:gd name="T7" fmla="*/ 0 h 1682"/>
              <a:gd name="T8" fmla="*/ 0 w 1112"/>
              <a:gd name="T9" fmla="*/ 0 h 1682"/>
            </a:gdLst>
            <a:ahLst/>
            <a:cxnLst>
              <a:cxn ang="0">
                <a:pos x="T0" y="T1"/>
              </a:cxn>
              <a:cxn ang="0">
                <a:pos x="T2" y="T3"/>
              </a:cxn>
              <a:cxn ang="0">
                <a:pos x="T4" y="T5"/>
              </a:cxn>
              <a:cxn ang="0">
                <a:pos x="T6" y="T7"/>
              </a:cxn>
              <a:cxn ang="0">
                <a:pos x="T8" y="T9"/>
              </a:cxn>
            </a:cxnLst>
            <a:rect l="0" t="0" r="r" b="b"/>
            <a:pathLst>
              <a:path w="1112" h="1682">
                <a:moveTo>
                  <a:pt x="0" y="0"/>
                </a:moveTo>
                <a:lnTo>
                  <a:pt x="0" y="1682"/>
                </a:lnTo>
                <a:lnTo>
                  <a:pt x="1112" y="1627"/>
                </a:lnTo>
                <a:lnTo>
                  <a:pt x="1112" y="0"/>
                </a:lnTo>
                <a:lnTo>
                  <a:pt x="0" y="0"/>
                </a:lnTo>
                <a:close/>
              </a:path>
            </a:pathLst>
          </a:custGeom>
          <a:solidFill>
            <a:srgbClr val="5A8399"/>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4" name="Freeform: Shape 56"/>
          <p:cNvSpPr/>
          <p:nvPr/>
        </p:nvSpPr>
        <p:spPr bwMode="auto">
          <a:xfrm>
            <a:off x="3035627" y="1943791"/>
            <a:ext cx="1765300" cy="2670175"/>
          </a:xfrm>
          <a:custGeom>
            <a:avLst/>
            <a:gdLst>
              <a:gd name="T0" fmla="*/ 0 w 1112"/>
              <a:gd name="T1" fmla="*/ 0 h 1682"/>
              <a:gd name="T2" fmla="*/ 0 w 1112"/>
              <a:gd name="T3" fmla="*/ 1682 h 1682"/>
              <a:gd name="T4" fmla="*/ 1112 w 1112"/>
              <a:gd name="T5" fmla="*/ 1627 h 1682"/>
              <a:gd name="T6" fmla="*/ 1112 w 1112"/>
              <a:gd name="T7" fmla="*/ 0 h 1682"/>
            </a:gdLst>
            <a:ahLst/>
            <a:cxnLst>
              <a:cxn ang="0">
                <a:pos x="T0" y="T1"/>
              </a:cxn>
              <a:cxn ang="0">
                <a:pos x="T2" y="T3"/>
              </a:cxn>
              <a:cxn ang="0">
                <a:pos x="T4" y="T5"/>
              </a:cxn>
              <a:cxn ang="0">
                <a:pos x="T6" y="T7"/>
              </a:cxn>
            </a:cxnLst>
            <a:rect l="0" t="0" r="r" b="b"/>
            <a:pathLst>
              <a:path w="1112" h="1682">
                <a:moveTo>
                  <a:pt x="0" y="0"/>
                </a:moveTo>
                <a:lnTo>
                  <a:pt x="0" y="1682"/>
                </a:lnTo>
                <a:lnTo>
                  <a:pt x="1112" y="1627"/>
                </a:lnTo>
                <a:lnTo>
                  <a:pt x="1112" y="0"/>
                </a:lnTo>
              </a:path>
            </a:pathLst>
          </a:custGeom>
          <a:solidFill>
            <a:srgbClr val="5A8399"/>
          </a:solidFill>
          <a:ln w="9525">
            <a:solidFill>
              <a:srgbClr val="FFFFFF"/>
            </a:solid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5" name="Freeform: Shape 57"/>
          <p:cNvSpPr/>
          <p:nvPr/>
        </p:nvSpPr>
        <p:spPr bwMode="auto">
          <a:xfrm>
            <a:off x="3092777" y="1943791"/>
            <a:ext cx="190500" cy="2667000"/>
          </a:xfrm>
          <a:custGeom>
            <a:avLst/>
            <a:gdLst>
              <a:gd name="T0" fmla="*/ 0 w 120"/>
              <a:gd name="T1" fmla="*/ 0 h 1680"/>
              <a:gd name="T2" fmla="*/ 120 w 120"/>
              <a:gd name="T3" fmla="*/ 0 h 1680"/>
              <a:gd name="T4" fmla="*/ 117 w 120"/>
              <a:gd name="T5" fmla="*/ 1674 h 1680"/>
              <a:gd name="T6" fmla="*/ 0 w 120"/>
              <a:gd name="T7" fmla="*/ 1680 h 1680"/>
              <a:gd name="T8" fmla="*/ 0 w 120"/>
              <a:gd name="T9" fmla="*/ 0 h 1680"/>
            </a:gdLst>
            <a:ahLst/>
            <a:cxnLst>
              <a:cxn ang="0">
                <a:pos x="T0" y="T1"/>
              </a:cxn>
              <a:cxn ang="0">
                <a:pos x="T2" y="T3"/>
              </a:cxn>
              <a:cxn ang="0">
                <a:pos x="T4" y="T5"/>
              </a:cxn>
              <a:cxn ang="0">
                <a:pos x="T6" y="T7"/>
              </a:cxn>
              <a:cxn ang="0">
                <a:pos x="T8" y="T9"/>
              </a:cxn>
            </a:cxnLst>
            <a:rect l="0" t="0" r="r" b="b"/>
            <a:pathLst>
              <a:path w="120" h="1680">
                <a:moveTo>
                  <a:pt x="0" y="0"/>
                </a:moveTo>
                <a:lnTo>
                  <a:pt x="120" y="0"/>
                </a:lnTo>
                <a:lnTo>
                  <a:pt x="117" y="1674"/>
                </a:lnTo>
                <a:lnTo>
                  <a:pt x="0" y="1680"/>
                </a:lnTo>
                <a:lnTo>
                  <a:pt x="0" y="0"/>
                </a:lnTo>
                <a:close/>
              </a:path>
            </a:pathLst>
          </a:custGeom>
          <a:solidFill>
            <a:srgbClr val="FFFFFF"/>
          </a:solidFill>
          <a:ln>
            <a:solidFill>
              <a:srgbClr val="5A8399"/>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6" name="Freeform: Shape 58"/>
          <p:cNvSpPr/>
          <p:nvPr/>
        </p:nvSpPr>
        <p:spPr bwMode="auto">
          <a:xfrm>
            <a:off x="3378527" y="1881878"/>
            <a:ext cx="361632" cy="1352550"/>
          </a:xfrm>
          <a:custGeom>
            <a:avLst/>
            <a:gdLst>
              <a:gd name="T0" fmla="*/ 0 w 125"/>
              <a:gd name="T1" fmla="*/ 0 h 529"/>
              <a:gd name="T2" fmla="*/ 106 w 125"/>
              <a:gd name="T3" fmla="*/ 0 h 529"/>
              <a:gd name="T4" fmla="*/ 125 w 125"/>
              <a:gd name="T5" fmla="*/ 24 h 529"/>
              <a:gd name="T6" fmla="*/ 125 w 125"/>
              <a:gd name="T7" fmla="*/ 529 h 529"/>
              <a:gd name="T8" fmla="*/ 79 w 125"/>
              <a:gd name="T9" fmla="*/ 498 h 529"/>
              <a:gd name="T10" fmla="*/ 23 w 125"/>
              <a:gd name="T11" fmla="*/ 529 h 529"/>
              <a:gd name="T12" fmla="*/ 25 w 125"/>
              <a:gd name="T13" fmla="*/ 29 h 529"/>
              <a:gd name="T14" fmla="*/ 0 w 125"/>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9">
                <a:moveTo>
                  <a:pt x="0" y="0"/>
                </a:moveTo>
                <a:cubicBezTo>
                  <a:pt x="106" y="0"/>
                  <a:pt x="106" y="0"/>
                  <a:pt x="106" y="0"/>
                </a:cubicBezTo>
                <a:cubicBezTo>
                  <a:pt x="106" y="0"/>
                  <a:pt x="121" y="6"/>
                  <a:pt x="125" y="24"/>
                </a:cubicBezTo>
                <a:cubicBezTo>
                  <a:pt x="125" y="529"/>
                  <a:pt x="125" y="529"/>
                  <a:pt x="125" y="529"/>
                </a:cubicBezTo>
                <a:cubicBezTo>
                  <a:pt x="79" y="498"/>
                  <a:pt x="79" y="498"/>
                  <a:pt x="79" y="498"/>
                </a:cubicBezTo>
                <a:cubicBezTo>
                  <a:pt x="23" y="529"/>
                  <a:pt x="23" y="529"/>
                  <a:pt x="23" y="529"/>
                </a:cubicBezTo>
                <a:cubicBezTo>
                  <a:pt x="25" y="29"/>
                  <a:pt x="25" y="29"/>
                  <a:pt x="25" y="29"/>
                </a:cubicBezTo>
                <a:cubicBezTo>
                  <a:pt x="25" y="29"/>
                  <a:pt x="26" y="10"/>
                  <a:pt x="0" y="0"/>
                </a:cubicBezTo>
                <a:close/>
              </a:path>
            </a:pathLst>
          </a:custGeom>
          <a:solidFill>
            <a:srgbClr val="FFFFFF"/>
          </a:solidFill>
          <a:ln>
            <a:solidFill>
              <a:srgbClr val="5A8399"/>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27" name="Freeform: Shape 59"/>
          <p:cNvSpPr/>
          <p:nvPr/>
        </p:nvSpPr>
        <p:spPr bwMode="auto">
          <a:xfrm>
            <a:off x="3322964" y="1881878"/>
            <a:ext cx="133138" cy="61913"/>
          </a:xfrm>
          <a:custGeom>
            <a:avLst/>
            <a:gdLst>
              <a:gd name="T0" fmla="*/ 22 w 46"/>
              <a:gd name="T1" fmla="*/ 0 h 24"/>
              <a:gd name="T2" fmla="*/ 46 w 46"/>
              <a:gd name="T3" fmla="*/ 24 h 24"/>
              <a:gd name="T4" fmla="*/ 1 w 46"/>
              <a:gd name="T5" fmla="*/ 24 h 24"/>
              <a:gd name="T6" fmla="*/ 22 w 46"/>
              <a:gd name="T7" fmla="*/ 0 h 24"/>
            </a:gdLst>
            <a:ahLst/>
            <a:cxnLst>
              <a:cxn ang="0">
                <a:pos x="T0" y="T1"/>
              </a:cxn>
              <a:cxn ang="0">
                <a:pos x="T2" y="T3"/>
              </a:cxn>
              <a:cxn ang="0">
                <a:pos x="T4" y="T5"/>
              </a:cxn>
              <a:cxn ang="0">
                <a:pos x="T6" y="T7"/>
              </a:cxn>
            </a:cxnLst>
            <a:rect l="0" t="0" r="r" b="b"/>
            <a:pathLst>
              <a:path w="46" h="24">
                <a:moveTo>
                  <a:pt x="22" y="0"/>
                </a:moveTo>
                <a:cubicBezTo>
                  <a:pt x="22" y="0"/>
                  <a:pt x="43" y="5"/>
                  <a:pt x="46" y="24"/>
                </a:cubicBezTo>
                <a:cubicBezTo>
                  <a:pt x="1" y="24"/>
                  <a:pt x="1" y="24"/>
                  <a:pt x="1" y="24"/>
                </a:cubicBezTo>
                <a:cubicBezTo>
                  <a:pt x="1" y="24"/>
                  <a:pt x="0" y="8"/>
                  <a:pt x="22" y="0"/>
                </a:cubicBezTo>
                <a:close/>
              </a:path>
            </a:pathLst>
          </a:custGeom>
          <a:solidFill>
            <a:srgbClr val="FFFFFF"/>
          </a:solidFill>
          <a:ln>
            <a:solidFill>
              <a:srgbClr val="FFFFFF"/>
            </a:solidFill>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9" name="Freeform: Shape 99"/>
          <p:cNvSpPr/>
          <p:nvPr/>
        </p:nvSpPr>
        <p:spPr bwMode="auto">
          <a:xfrm>
            <a:off x="3554880" y="3490537"/>
            <a:ext cx="947460" cy="635000"/>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solidFill>
              <a:srgbClr val="FFFFFF"/>
            </a:solid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sp>
        <p:nvSpPr>
          <p:cNvPr id="10" name="Freeform: Shape 37"/>
          <p:cNvSpPr/>
          <p:nvPr/>
        </p:nvSpPr>
        <p:spPr bwMode="auto">
          <a:xfrm>
            <a:off x="5507814" y="4371121"/>
            <a:ext cx="265176" cy="265932"/>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rgbClr val="6D8886"/>
          </a:solidFill>
          <a:ln w="9525">
            <a:no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grpSp>
        <p:nvGrpSpPr>
          <p:cNvPr id="11" name="Group 4"/>
          <p:cNvGrpSpPr/>
          <p:nvPr/>
        </p:nvGrpSpPr>
        <p:grpSpPr>
          <a:xfrm>
            <a:off x="5941635" y="4351242"/>
            <a:ext cx="5684307" cy="658388"/>
            <a:chOff x="7789962" y="4463104"/>
            <a:chExt cx="3684902" cy="658388"/>
          </a:xfrm>
        </p:grpSpPr>
        <p:sp>
          <p:nvSpPr>
            <p:cNvPr id="20" name="TextBox 39"/>
            <p:cNvSpPr txBox="1"/>
            <p:nvPr/>
          </p:nvSpPr>
          <p:spPr bwMode="auto">
            <a:xfrm>
              <a:off x="7789962" y="4463104"/>
              <a:ext cx="1258976" cy="309958"/>
            </a:xfrm>
            <a:prstGeom prst="rect">
              <a:avLst/>
            </a:prstGeom>
            <a:noFill/>
          </p:spPr>
          <p:txBody>
            <a:bodyPr wrap="none" lIns="90000" tIns="46800" rIns="90000" bIns="46800">
              <a:normAutofit/>
            </a:bodyPr>
            <a:lstStyle/>
            <a:p>
              <a:pPr algn="l" latinLnBrk="0"/>
              <a:r>
                <a:rPr lang="zh-CN" altLang="en-US" sz="1400" dirty="0">
                  <a:effectLst/>
                  <a:latin typeface="微软雅黑" panose="020B0503020204020204" charset="-122"/>
                  <a:ea typeface="微软雅黑" panose="020B0503020204020204" charset="-122"/>
                  <a:sym typeface="微软雅黑" panose="020B0503020204020204" charset="-122"/>
                </a:rPr>
                <a:t>输入标题文本</a:t>
              </a:r>
            </a:p>
          </p:txBody>
        </p:sp>
        <p:sp>
          <p:nvSpPr>
            <p:cNvPr id="21" name="TextBox 40"/>
            <p:cNvSpPr txBox="1"/>
            <p:nvPr/>
          </p:nvSpPr>
          <p:spPr bwMode="auto">
            <a:xfrm>
              <a:off x="7789962" y="4773062"/>
              <a:ext cx="3684902" cy="348430"/>
            </a:xfrm>
            <a:prstGeom prst="rect">
              <a:avLst/>
            </a:prstGeom>
            <a:noFill/>
          </p:spPr>
          <p:txBody>
            <a:bodyPr wrap="square" lIns="90000" tIns="46800" rIns="90000" bIns="46800">
              <a:noAutofit/>
            </a:bodyPr>
            <a:lstStyle/>
            <a:p>
              <a:pPr algn="l" latinLnBrk="0">
                <a:lnSpc>
                  <a:spcPct val="120000"/>
                </a:lnSpc>
              </a:pPr>
              <a:r>
                <a:rPr lang="zh-CN" altLang="en-US" b="0" dirty="0">
                  <a:effectLst/>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grpSp>
      <p:sp>
        <p:nvSpPr>
          <p:cNvPr id="12" name="Freeform: Shape 41"/>
          <p:cNvSpPr/>
          <p:nvPr/>
        </p:nvSpPr>
        <p:spPr bwMode="auto">
          <a:xfrm>
            <a:off x="5507814" y="3315196"/>
            <a:ext cx="265176" cy="265932"/>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rgbClr val="6D8886"/>
          </a:solidFill>
          <a:ln w="9525">
            <a:no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grpSp>
        <p:nvGrpSpPr>
          <p:cNvPr id="13" name="Group 3"/>
          <p:cNvGrpSpPr/>
          <p:nvPr/>
        </p:nvGrpSpPr>
        <p:grpSpPr>
          <a:xfrm>
            <a:off x="5941635" y="3290459"/>
            <a:ext cx="5684307" cy="658388"/>
            <a:chOff x="7789962" y="3402321"/>
            <a:chExt cx="3684902" cy="658388"/>
          </a:xfrm>
        </p:grpSpPr>
        <p:sp>
          <p:nvSpPr>
            <p:cNvPr id="18" name="TextBox 43"/>
            <p:cNvSpPr txBox="1"/>
            <p:nvPr/>
          </p:nvSpPr>
          <p:spPr bwMode="auto">
            <a:xfrm>
              <a:off x="7789962" y="3402321"/>
              <a:ext cx="1258976" cy="309958"/>
            </a:xfrm>
            <a:prstGeom prst="rect">
              <a:avLst/>
            </a:prstGeom>
            <a:noFill/>
          </p:spPr>
          <p:txBody>
            <a:bodyPr wrap="none" lIns="90000" tIns="46800" rIns="90000" bIns="46800">
              <a:normAutofit/>
            </a:bodyPr>
            <a:lstStyle/>
            <a:p>
              <a:pPr algn="l" latinLnBrk="0"/>
              <a:r>
                <a:rPr lang="zh-CN" altLang="en-US" sz="1400" dirty="0">
                  <a:effectLst/>
                  <a:latin typeface="微软雅黑" panose="020B0503020204020204" charset="-122"/>
                  <a:ea typeface="微软雅黑" panose="020B0503020204020204" charset="-122"/>
                  <a:sym typeface="微软雅黑" panose="020B0503020204020204" charset="-122"/>
                </a:rPr>
                <a:t>输入标题文本</a:t>
              </a:r>
            </a:p>
          </p:txBody>
        </p:sp>
        <p:sp>
          <p:nvSpPr>
            <p:cNvPr id="19" name="TextBox 44"/>
            <p:cNvSpPr txBox="1"/>
            <p:nvPr/>
          </p:nvSpPr>
          <p:spPr bwMode="auto">
            <a:xfrm>
              <a:off x="7789962" y="3712279"/>
              <a:ext cx="3684902" cy="348430"/>
            </a:xfrm>
            <a:prstGeom prst="rect">
              <a:avLst/>
            </a:prstGeom>
            <a:noFill/>
          </p:spPr>
          <p:txBody>
            <a:bodyPr wrap="square" lIns="90000" tIns="46800" rIns="90000" bIns="46800">
              <a:noAutofit/>
            </a:bodyPr>
            <a:lstStyle/>
            <a:p>
              <a:pPr algn="l" latinLnBrk="0">
                <a:lnSpc>
                  <a:spcPct val="120000"/>
                </a:lnSpc>
              </a:pPr>
              <a:r>
                <a:rPr lang="zh-CN" altLang="en-US" b="0" dirty="0">
                  <a:effectLst/>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grpSp>
      <p:sp>
        <p:nvSpPr>
          <p:cNvPr id="14" name="Freeform: Shape 45"/>
          <p:cNvSpPr/>
          <p:nvPr/>
        </p:nvSpPr>
        <p:spPr bwMode="auto">
          <a:xfrm>
            <a:off x="5507814" y="2275715"/>
            <a:ext cx="265176" cy="265932"/>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rgbClr val="6D8886"/>
          </a:solidFill>
          <a:ln w="9525">
            <a:noFill/>
            <a:round/>
          </a:ln>
        </p:spPr>
        <p:txBody>
          <a:bodyPr anchor="ctr"/>
          <a:lstStyle/>
          <a:p>
            <a:pPr algn="ctr"/>
            <a:endParaRPr>
              <a:latin typeface="微软雅黑" panose="020B0503020204020204" charset="-122"/>
              <a:ea typeface="微软雅黑" panose="020B0503020204020204" charset="-122"/>
              <a:sym typeface="微软雅黑" panose="020B0503020204020204" charset="-122"/>
            </a:endParaRPr>
          </a:p>
        </p:txBody>
      </p:sp>
      <p:grpSp>
        <p:nvGrpSpPr>
          <p:cNvPr id="15" name="Group 2"/>
          <p:cNvGrpSpPr/>
          <p:nvPr/>
        </p:nvGrpSpPr>
        <p:grpSpPr>
          <a:xfrm>
            <a:off x="5941635" y="2229676"/>
            <a:ext cx="5684307" cy="658388"/>
            <a:chOff x="7789962" y="2341538"/>
            <a:chExt cx="3684902" cy="658388"/>
          </a:xfrm>
        </p:grpSpPr>
        <p:sp>
          <p:nvSpPr>
            <p:cNvPr id="16" name="TextBox 47"/>
            <p:cNvSpPr txBox="1"/>
            <p:nvPr/>
          </p:nvSpPr>
          <p:spPr bwMode="auto">
            <a:xfrm>
              <a:off x="7789962" y="2341538"/>
              <a:ext cx="1258976" cy="309958"/>
            </a:xfrm>
            <a:prstGeom prst="rect">
              <a:avLst/>
            </a:prstGeom>
            <a:noFill/>
          </p:spPr>
          <p:txBody>
            <a:bodyPr wrap="none" lIns="90000" tIns="46800" rIns="90000" bIns="46800">
              <a:normAutofit/>
            </a:bodyPr>
            <a:lstStyle/>
            <a:p>
              <a:pPr algn="l" latinLnBrk="0"/>
              <a:r>
                <a:rPr lang="zh-CN" altLang="en-US" sz="1400" dirty="0">
                  <a:effectLst/>
                  <a:latin typeface="微软雅黑" panose="020B0503020204020204" charset="-122"/>
                  <a:ea typeface="微软雅黑" panose="020B0503020204020204" charset="-122"/>
                  <a:sym typeface="微软雅黑" panose="020B0503020204020204" charset="-122"/>
                </a:rPr>
                <a:t>输入标题文本</a:t>
              </a:r>
            </a:p>
          </p:txBody>
        </p:sp>
        <p:sp>
          <p:nvSpPr>
            <p:cNvPr id="17" name="TextBox 48"/>
            <p:cNvSpPr txBox="1"/>
            <p:nvPr/>
          </p:nvSpPr>
          <p:spPr bwMode="auto">
            <a:xfrm>
              <a:off x="7789962" y="2651496"/>
              <a:ext cx="3684902" cy="348430"/>
            </a:xfrm>
            <a:prstGeom prst="rect">
              <a:avLst/>
            </a:prstGeom>
            <a:noFill/>
          </p:spPr>
          <p:txBody>
            <a:bodyPr wrap="square" lIns="90000" tIns="46800" rIns="90000" bIns="46800">
              <a:noAutofit/>
            </a:bodyPr>
            <a:lstStyle/>
            <a:p>
              <a:pPr algn="l" latinLnBrk="0">
                <a:lnSpc>
                  <a:spcPct val="120000"/>
                </a:lnSpc>
              </a:pPr>
              <a:r>
                <a:rPr lang="zh-CN" altLang="en-US" b="0" dirty="0">
                  <a:effectLst/>
                  <a:latin typeface="微软雅黑" panose="020B0503020204020204" charset="-122"/>
                  <a:ea typeface="微软雅黑" panose="020B0503020204020204" charset="-122"/>
                  <a:sym typeface="微软雅黑" panose="020B0503020204020204" charset="-122"/>
                </a:rPr>
                <a:t>请替换文字内容复制你的内容到此（请选择只保留文本）</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
          <p:cNvSpPr>
            <a:spLocks noChangeArrowheads="1"/>
          </p:cNvSpPr>
          <p:nvPr/>
        </p:nvSpPr>
        <p:spPr bwMode="auto">
          <a:xfrm>
            <a:off x="756473" y="1556792"/>
            <a:ext cx="4259407" cy="8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p>
            <a:pPr algn="r">
              <a:lnSpc>
                <a:spcPct val="150000"/>
              </a:lnSpc>
              <a:defRPr/>
            </a:pPr>
            <a:r>
              <a:rPr lang="zh-CN" altLang="en-US">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sp>
        <p:nvSpPr>
          <p:cNvPr id="15" name="矩形 1"/>
          <p:cNvSpPr>
            <a:spLocks noChangeArrowheads="1"/>
          </p:cNvSpPr>
          <p:nvPr/>
        </p:nvSpPr>
        <p:spPr bwMode="auto">
          <a:xfrm>
            <a:off x="756473" y="2532918"/>
            <a:ext cx="4259407" cy="8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p>
            <a:pPr algn="r">
              <a:lnSpc>
                <a:spcPct val="150000"/>
              </a:lnSpc>
            </a:pPr>
            <a:r>
              <a:rPr lang="zh-CN" altLang="en-US">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sp>
        <p:nvSpPr>
          <p:cNvPr id="16" name="矩形 1"/>
          <p:cNvSpPr>
            <a:spLocks noChangeArrowheads="1"/>
          </p:cNvSpPr>
          <p:nvPr/>
        </p:nvSpPr>
        <p:spPr bwMode="auto">
          <a:xfrm>
            <a:off x="756473" y="3509045"/>
            <a:ext cx="4259407" cy="8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p>
            <a:pPr algn="r">
              <a:lnSpc>
                <a:spcPct val="150000"/>
              </a:lnSpc>
            </a:pPr>
            <a:r>
              <a:rPr lang="zh-CN" altLang="en-US">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sp>
        <p:nvSpPr>
          <p:cNvPr id="17" name="矩形 1"/>
          <p:cNvSpPr>
            <a:spLocks noChangeArrowheads="1"/>
          </p:cNvSpPr>
          <p:nvPr/>
        </p:nvSpPr>
        <p:spPr bwMode="auto">
          <a:xfrm>
            <a:off x="756473" y="4485172"/>
            <a:ext cx="4259407" cy="8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p>
            <a:pPr algn="r">
              <a:lnSpc>
                <a:spcPct val="150000"/>
              </a:lnSpc>
            </a:pPr>
            <a:r>
              <a:rPr lang="zh-CN" altLang="en-US">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cxnSp>
        <p:nvCxnSpPr>
          <p:cNvPr id="18" name="直接连接符 17"/>
          <p:cNvCxnSpPr/>
          <p:nvPr/>
        </p:nvCxnSpPr>
        <p:spPr>
          <a:xfrm flipH="1">
            <a:off x="5220710" y="2008309"/>
            <a:ext cx="1056058"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20710" y="2977659"/>
            <a:ext cx="1056058"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220710" y="3947007"/>
            <a:ext cx="1056058"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220710" y="4916358"/>
            <a:ext cx="1056058" cy="0"/>
          </a:xfrm>
          <a:prstGeom prst="line">
            <a:avLst/>
          </a:prstGeom>
          <a:ln w="635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602" y="1543981"/>
            <a:ext cx="3822551" cy="38225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p:cNvSpPr txBox="1"/>
          <p:nvPr/>
        </p:nvSpPr>
        <p:spPr>
          <a:xfrm>
            <a:off x="8826735" y="4627811"/>
            <a:ext cx="2578064"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9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29" name="标题 1"/>
          <p:cNvSpPr txBox="1"/>
          <p:nvPr/>
        </p:nvSpPr>
        <p:spPr>
          <a:xfrm>
            <a:off x="2030139" y="1736651"/>
            <a:ext cx="3058035"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9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30" name="标题 1"/>
          <p:cNvSpPr txBox="1"/>
          <p:nvPr/>
        </p:nvSpPr>
        <p:spPr>
          <a:xfrm>
            <a:off x="2010245" y="4588946"/>
            <a:ext cx="2613788"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9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31" name="标题 1"/>
          <p:cNvSpPr txBox="1"/>
          <p:nvPr/>
        </p:nvSpPr>
        <p:spPr>
          <a:xfrm>
            <a:off x="8784912" y="1828833"/>
            <a:ext cx="2877179"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9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32" name="副标题 2"/>
          <p:cNvSpPr txBox="1"/>
          <p:nvPr/>
        </p:nvSpPr>
        <p:spPr>
          <a:xfrm>
            <a:off x="2010244" y="2128353"/>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1300" dirty="0">
                <a:solidFill>
                  <a:schemeClr val="tx1"/>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300" dirty="0">
                <a:solidFill>
                  <a:schemeClr val="tx1"/>
                </a:solidFill>
                <a:latin typeface="微软雅黑" panose="020B0503020204020204" charset="-122"/>
                <a:ea typeface="微软雅黑" panose="020B0503020204020204" charset="-122"/>
                <a:cs typeface="+mn-ea"/>
                <a:sym typeface="微软雅黑" panose="020B0503020204020204" charset="-122"/>
              </a:rPr>
            </a:br>
            <a:r>
              <a:rPr lang="zh-CN" altLang="en-US" sz="1300" dirty="0">
                <a:solidFill>
                  <a:schemeClr val="tx1"/>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33" name="副标题 2"/>
          <p:cNvSpPr txBox="1"/>
          <p:nvPr/>
        </p:nvSpPr>
        <p:spPr>
          <a:xfrm>
            <a:off x="8829767" y="4995379"/>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b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34" name="副标题 2"/>
          <p:cNvSpPr txBox="1"/>
          <p:nvPr/>
        </p:nvSpPr>
        <p:spPr>
          <a:xfrm>
            <a:off x="2010244" y="4956243"/>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b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35" name="副标题 2"/>
          <p:cNvSpPr txBox="1"/>
          <p:nvPr/>
        </p:nvSpPr>
        <p:spPr>
          <a:xfrm>
            <a:off x="8770925" y="2216705"/>
            <a:ext cx="2861887" cy="1054423"/>
          </a:xfrm>
          <a:prstGeom prst="rect">
            <a:avLst/>
          </a:prstGeom>
        </p:spPr>
        <p:txBody>
          <a:bodyPr vert="horz" lIns="121885" tIns="60942" rIns="121885" bIns="60942"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spcBef>
                <a:spcPts val="0"/>
              </a:spcBef>
            </a:pP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br>
            <a:r>
              <a:rPr lang="zh-CN" altLang="en-US" sz="1300" dirty="0">
                <a:solidFill>
                  <a:srgbClr val="000000"/>
                </a:solidFill>
                <a:latin typeface="微软雅黑" panose="020B0503020204020204" charset="-122"/>
                <a:ea typeface="微软雅黑" panose="020B0503020204020204" charset="-122"/>
                <a:cs typeface="+mn-ea"/>
                <a:sym typeface="微软雅黑" panose="020B0503020204020204" charset="-122"/>
              </a:rPr>
              <a:t>（建议使用主题字体）</a:t>
            </a:r>
          </a:p>
        </p:txBody>
      </p:sp>
      <p:grpSp>
        <p:nvGrpSpPr>
          <p:cNvPr id="36" name="组合 35"/>
          <p:cNvGrpSpPr/>
          <p:nvPr/>
        </p:nvGrpSpPr>
        <p:grpSpPr>
          <a:xfrm>
            <a:off x="1644015" y="1736651"/>
            <a:ext cx="354984" cy="356031"/>
            <a:chOff x="3491287" y="4451350"/>
            <a:chExt cx="263525" cy="264302"/>
          </a:xfrm>
          <a:solidFill>
            <a:srgbClr val="DF4E32"/>
          </a:solidFill>
        </p:grpSpPr>
        <p:grpSp>
          <p:nvGrpSpPr>
            <p:cNvPr id="37" name="组合 36"/>
            <p:cNvGrpSpPr/>
            <p:nvPr/>
          </p:nvGrpSpPr>
          <p:grpSpPr>
            <a:xfrm>
              <a:off x="3491287" y="4451350"/>
              <a:ext cx="263525" cy="263525"/>
              <a:chOff x="2366083" y="3784622"/>
              <a:chExt cx="330552" cy="330552"/>
            </a:xfrm>
            <a:grpFill/>
            <a:effectLst>
              <a:outerShdw blurRad="152400" dist="152400" dir="2700000" sx="90000" sy="90000" algn="tl" rotWithShape="0">
                <a:prstClr val="black">
                  <a:alpha val="30000"/>
                </a:prstClr>
              </a:outerShdw>
            </a:effectLst>
          </p:grpSpPr>
          <p:sp>
            <p:nvSpPr>
              <p:cNvPr id="43" name="Oval 1556"/>
              <p:cNvSpPr>
                <a:spLocks noChangeArrowheads="1"/>
              </p:cNvSpPr>
              <p:nvPr/>
            </p:nvSpPr>
            <p:spPr bwMode="auto">
              <a:xfrm>
                <a:off x="2366083" y="3784622"/>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4" name="Oval 1556_1"/>
              <p:cNvSpPr>
                <a:spLocks noChangeArrowheads="1"/>
              </p:cNvSpPr>
              <p:nvPr/>
            </p:nvSpPr>
            <p:spPr bwMode="auto">
              <a:xfrm>
                <a:off x="2378359" y="3796898"/>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38" name="组合 37"/>
            <p:cNvGrpSpPr/>
            <p:nvPr/>
          </p:nvGrpSpPr>
          <p:grpSpPr>
            <a:xfrm>
              <a:off x="3518712" y="4478775"/>
              <a:ext cx="208670" cy="208670"/>
              <a:chOff x="1691680" y="3890524"/>
              <a:chExt cx="330552" cy="330552"/>
            </a:xfrm>
            <a:grpFill/>
          </p:grpSpPr>
          <p:sp>
            <p:nvSpPr>
              <p:cNvPr id="41" name="Oval 1556"/>
              <p:cNvSpPr>
                <a:spLocks noChangeArrowheads="1"/>
              </p:cNvSpPr>
              <p:nvPr/>
            </p:nvSpPr>
            <p:spPr bwMode="auto">
              <a:xfrm>
                <a:off x="1691680" y="3890524"/>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2" name="Oval 1556_1"/>
              <p:cNvSpPr>
                <a:spLocks noChangeArrowheads="1"/>
              </p:cNvSpPr>
              <p:nvPr/>
            </p:nvSpPr>
            <p:spPr bwMode="auto">
              <a:xfrm>
                <a:off x="1703956" y="3902800"/>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sp>
          <p:nvSpPr>
            <p:cNvPr id="39"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45" name="组合 44"/>
          <p:cNvGrpSpPr/>
          <p:nvPr/>
        </p:nvGrpSpPr>
        <p:grpSpPr>
          <a:xfrm>
            <a:off x="8464459" y="1820756"/>
            <a:ext cx="354984" cy="354984"/>
            <a:chOff x="2123135" y="4446029"/>
            <a:chExt cx="263525" cy="263525"/>
          </a:xfrm>
          <a:solidFill>
            <a:srgbClr val="DF4E32"/>
          </a:solidFill>
        </p:grpSpPr>
        <p:grpSp>
          <p:nvGrpSpPr>
            <p:cNvPr id="46" name="组合 45"/>
            <p:cNvGrpSpPr/>
            <p:nvPr/>
          </p:nvGrpSpPr>
          <p:grpSpPr>
            <a:xfrm>
              <a:off x="2123135" y="4446029"/>
              <a:ext cx="263525" cy="263525"/>
              <a:chOff x="2366083" y="3784622"/>
              <a:chExt cx="330552" cy="330552"/>
            </a:xfrm>
            <a:grpFill/>
            <a:effectLst>
              <a:outerShdw blurRad="152400" dist="152400" dir="2700000" sx="90000" sy="90000" algn="tl" rotWithShape="0">
                <a:prstClr val="black">
                  <a:alpha val="30000"/>
                </a:prstClr>
              </a:outerShdw>
            </a:effectLst>
          </p:grpSpPr>
          <p:sp>
            <p:nvSpPr>
              <p:cNvPr id="52" name="Oval 1556"/>
              <p:cNvSpPr>
                <a:spLocks noChangeArrowheads="1"/>
              </p:cNvSpPr>
              <p:nvPr/>
            </p:nvSpPr>
            <p:spPr bwMode="auto">
              <a:xfrm>
                <a:off x="2366083" y="3784622"/>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3" name="Oval 1556_1"/>
              <p:cNvSpPr>
                <a:spLocks noChangeArrowheads="1"/>
              </p:cNvSpPr>
              <p:nvPr/>
            </p:nvSpPr>
            <p:spPr bwMode="auto">
              <a:xfrm>
                <a:off x="2378359" y="3796898"/>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sp>
          <p:nvSpPr>
            <p:cNvPr id="50" name="Oval 1556"/>
            <p:cNvSpPr>
              <a:spLocks noChangeArrowheads="1"/>
            </p:cNvSpPr>
            <p:nvPr/>
          </p:nvSpPr>
          <p:spPr bwMode="auto">
            <a:xfrm>
              <a:off x="2150560" y="4473454"/>
              <a:ext cx="208670" cy="20867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8" name="Freeform 1615"/>
            <p:cNvSpPr/>
            <p:nvPr/>
          </p:nvSpPr>
          <p:spPr bwMode="auto">
            <a:xfrm>
              <a:off x="2213110" y="4521692"/>
              <a:ext cx="163390" cy="17526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54" name="组合 53"/>
          <p:cNvGrpSpPr/>
          <p:nvPr/>
        </p:nvGrpSpPr>
        <p:grpSpPr>
          <a:xfrm>
            <a:off x="8477643" y="4625852"/>
            <a:ext cx="354984" cy="354984"/>
            <a:chOff x="6227591" y="4384053"/>
            <a:chExt cx="263525" cy="263525"/>
          </a:xfrm>
          <a:solidFill>
            <a:srgbClr val="DF4E32"/>
          </a:solidFill>
        </p:grpSpPr>
        <p:grpSp>
          <p:nvGrpSpPr>
            <p:cNvPr id="55" name="组合 54"/>
            <p:cNvGrpSpPr/>
            <p:nvPr/>
          </p:nvGrpSpPr>
          <p:grpSpPr>
            <a:xfrm>
              <a:off x="6227591" y="4384053"/>
              <a:ext cx="263525" cy="263525"/>
              <a:chOff x="2366083" y="3784622"/>
              <a:chExt cx="330552" cy="330552"/>
            </a:xfrm>
            <a:grpFill/>
            <a:effectLst>
              <a:outerShdw blurRad="152400" dist="152400" dir="2700000" sx="90000" sy="90000" algn="tl" rotWithShape="0">
                <a:prstClr val="black">
                  <a:alpha val="30000"/>
                </a:prstClr>
              </a:outerShdw>
            </a:effectLst>
          </p:grpSpPr>
          <p:sp>
            <p:nvSpPr>
              <p:cNvPr id="61" name="Oval 1556"/>
              <p:cNvSpPr>
                <a:spLocks noChangeArrowheads="1"/>
              </p:cNvSpPr>
              <p:nvPr/>
            </p:nvSpPr>
            <p:spPr bwMode="auto">
              <a:xfrm>
                <a:off x="2366083" y="3784622"/>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62" name="Oval 1556_1"/>
              <p:cNvSpPr>
                <a:spLocks noChangeArrowheads="1"/>
              </p:cNvSpPr>
              <p:nvPr/>
            </p:nvSpPr>
            <p:spPr bwMode="auto">
              <a:xfrm>
                <a:off x="2378359" y="3796898"/>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56" name="组合 55"/>
            <p:cNvGrpSpPr/>
            <p:nvPr/>
          </p:nvGrpSpPr>
          <p:grpSpPr>
            <a:xfrm>
              <a:off x="6255016" y="4411478"/>
              <a:ext cx="208670" cy="208670"/>
              <a:chOff x="1691680" y="3890524"/>
              <a:chExt cx="330552" cy="330552"/>
            </a:xfrm>
            <a:grpFill/>
          </p:grpSpPr>
          <p:sp>
            <p:nvSpPr>
              <p:cNvPr id="59" name="Oval 1556"/>
              <p:cNvSpPr>
                <a:spLocks noChangeArrowheads="1"/>
              </p:cNvSpPr>
              <p:nvPr/>
            </p:nvSpPr>
            <p:spPr bwMode="auto">
              <a:xfrm>
                <a:off x="1691680" y="3890524"/>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60" name="Oval 1556_1"/>
              <p:cNvSpPr>
                <a:spLocks noChangeArrowheads="1"/>
              </p:cNvSpPr>
              <p:nvPr/>
            </p:nvSpPr>
            <p:spPr bwMode="auto">
              <a:xfrm>
                <a:off x="1703956" y="3902800"/>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grpSp>
        <p:nvGrpSpPr>
          <p:cNvPr id="63" name="组合 62"/>
          <p:cNvGrpSpPr/>
          <p:nvPr/>
        </p:nvGrpSpPr>
        <p:grpSpPr>
          <a:xfrm>
            <a:off x="1642203" y="4583233"/>
            <a:ext cx="354984" cy="354985"/>
            <a:chOff x="4859439" y="4393690"/>
            <a:chExt cx="263525" cy="263525"/>
          </a:xfrm>
          <a:solidFill>
            <a:srgbClr val="DF4E32"/>
          </a:solidFill>
        </p:grpSpPr>
        <p:grpSp>
          <p:nvGrpSpPr>
            <p:cNvPr id="64" name="组合 63"/>
            <p:cNvGrpSpPr/>
            <p:nvPr/>
          </p:nvGrpSpPr>
          <p:grpSpPr>
            <a:xfrm>
              <a:off x="4859439" y="4393690"/>
              <a:ext cx="263525" cy="263525"/>
              <a:chOff x="2366083" y="3784622"/>
              <a:chExt cx="330552" cy="330552"/>
            </a:xfrm>
            <a:grpFill/>
            <a:effectLst>
              <a:outerShdw blurRad="152400" dist="152400" dir="2700000" sx="90000" sy="90000" algn="tl" rotWithShape="0">
                <a:prstClr val="black">
                  <a:alpha val="30000"/>
                </a:prstClr>
              </a:outerShdw>
            </a:effectLst>
          </p:grpSpPr>
          <p:sp>
            <p:nvSpPr>
              <p:cNvPr id="70" name="Oval 1556"/>
              <p:cNvSpPr>
                <a:spLocks noChangeArrowheads="1"/>
              </p:cNvSpPr>
              <p:nvPr/>
            </p:nvSpPr>
            <p:spPr bwMode="auto">
              <a:xfrm>
                <a:off x="2366083" y="3784622"/>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71" name="Oval 1556_1"/>
              <p:cNvSpPr>
                <a:spLocks noChangeArrowheads="1"/>
              </p:cNvSpPr>
              <p:nvPr/>
            </p:nvSpPr>
            <p:spPr bwMode="auto">
              <a:xfrm>
                <a:off x="2378359" y="3796898"/>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65" name="组合 64"/>
            <p:cNvGrpSpPr/>
            <p:nvPr/>
          </p:nvGrpSpPr>
          <p:grpSpPr>
            <a:xfrm>
              <a:off x="4886864" y="4421115"/>
              <a:ext cx="208670" cy="208670"/>
              <a:chOff x="1691680" y="3890524"/>
              <a:chExt cx="330552" cy="330552"/>
            </a:xfrm>
            <a:grpFill/>
          </p:grpSpPr>
          <p:sp>
            <p:nvSpPr>
              <p:cNvPr id="68" name="Oval 1556"/>
              <p:cNvSpPr>
                <a:spLocks noChangeArrowheads="1"/>
              </p:cNvSpPr>
              <p:nvPr/>
            </p:nvSpPr>
            <p:spPr bwMode="auto">
              <a:xfrm>
                <a:off x="1691680" y="3890524"/>
                <a:ext cx="330552" cy="330552"/>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69" name="Oval 1556_1"/>
              <p:cNvSpPr>
                <a:spLocks noChangeArrowheads="1"/>
              </p:cNvSpPr>
              <p:nvPr/>
            </p:nvSpPr>
            <p:spPr bwMode="auto">
              <a:xfrm>
                <a:off x="1703956" y="3902800"/>
                <a:ext cx="306000" cy="306000"/>
              </a:xfrm>
              <a:prstGeom prst="ellipse">
                <a:avLst/>
              </a:prstGeom>
              <a:grpFill/>
              <a:ln>
                <a:noFill/>
              </a:ln>
            </p:spPr>
            <p:txBody>
              <a:bodyPr vert="horz" wrap="square" lIns="91416" tIns="45708" rIns="91416" bIns="45708" numCol="1" anchor="t" anchorCtr="0" compatLnSpc="1"/>
              <a:lstStyle/>
              <a:p>
                <a:endParaRPr lang="zh-CN" altLang="en-US" sz="16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sp>
        <p:nvSpPr>
          <p:cNvPr id="2" name="椭圆 1"/>
          <p:cNvSpPr/>
          <p:nvPr/>
        </p:nvSpPr>
        <p:spPr>
          <a:xfrm>
            <a:off x="6521967" y="3748942"/>
            <a:ext cx="1801101" cy="1793191"/>
          </a:xfrm>
          <a:custGeom>
            <a:avLst/>
            <a:gdLst/>
            <a:ahLst/>
            <a:cxnLst/>
            <a:rect l="l" t="t" r="r" b="b"/>
            <a:pathLst>
              <a:path w="750036" h="746742">
                <a:moveTo>
                  <a:pt x="750036" y="0"/>
                </a:moveTo>
                <a:cubicBezTo>
                  <a:pt x="748243" y="412695"/>
                  <a:pt x="413133" y="746652"/>
                  <a:pt x="0" y="746742"/>
                </a:cubicBezTo>
                <a:cubicBezTo>
                  <a:pt x="1792" y="334047"/>
                  <a:pt x="336903" y="91"/>
                  <a:pt x="750036" y="0"/>
                </a:cubicBezTo>
                <a:close/>
              </a:path>
            </a:pathLst>
          </a:custGeom>
          <a:solidFill>
            <a:srgbClr val="5A8399"/>
          </a:solidFill>
          <a:ln w="6350">
            <a:noFill/>
          </a:ln>
          <a:effectLst>
            <a:outerShdw blurRad="190500" dist="101600" dir="2700000" algn="tl" rotWithShape="0">
              <a:srgbClr val="32522C">
                <a:alpha val="20000"/>
              </a:srgbClr>
            </a:outerShdw>
          </a:effectLst>
        </p:spPr>
        <p:txBody>
          <a:bodyPr vert="horz" wrap="square" lIns="91414" tIns="45707" rIns="91414" bIns="45707" numCol="1" anchor="t" anchorCtr="0" compatLnSpc="1"/>
          <a:lstStyle/>
          <a:p>
            <a:endParaRPr lang="zh-CN" altLang="en-US" sz="160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sp>
        <p:nvSpPr>
          <p:cNvPr id="4" name="椭圆 3"/>
          <p:cNvSpPr/>
          <p:nvPr/>
        </p:nvSpPr>
        <p:spPr>
          <a:xfrm>
            <a:off x="4720432" y="1939498"/>
            <a:ext cx="1775005" cy="1782919"/>
          </a:xfrm>
          <a:custGeom>
            <a:avLst/>
            <a:gdLst/>
            <a:ahLst/>
            <a:cxnLst/>
            <a:rect l="l" t="t" r="r" b="b"/>
            <a:pathLst>
              <a:path w="739169" h="742464">
                <a:moveTo>
                  <a:pt x="739169" y="0"/>
                </a:moveTo>
                <a:cubicBezTo>
                  <a:pt x="735573" y="407413"/>
                  <a:pt x="406973" y="737157"/>
                  <a:pt x="0" y="742464"/>
                </a:cubicBezTo>
                <a:cubicBezTo>
                  <a:pt x="3596" y="335051"/>
                  <a:pt x="332196" y="5307"/>
                  <a:pt x="739169" y="0"/>
                </a:cubicBezTo>
                <a:close/>
              </a:path>
            </a:pathLst>
          </a:custGeom>
          <a:solidFill>
            <a:srgbClr val="5A8399"/>
          </a:solidFill>
          <a:ln w="6350">
            <a:noFill/>
          </a:ln>
          <a:effectLst>
            <a:outerShdw blurRad="190500" dist="101600" dir="2700000" algn="tl" rotWithShape="0">
              <a:srgbClr val="32522C">
                <a:alpha val="20000"/>
              </a:srgbClr>
            </a:outerShdw>
          </a:effectLst>
        </p:spPr>
        <p:txBody>
          <a:bodyPr vert="horz" wrap="square" lIns="91414" tIns="45707" rIns="91414" bIns="45707" numCol="1" anchor="t" anchorCtr="0" compatLnSpc="1"/>
          <a:lstStyle/>
          <a:p>
            <a:endParaRPr lang="zh-CN" altLang="en-US" sz="160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sp>
        <p:nvSpPr>
          <p:cNvPr id="5" name="椭圆 4"/>
          <p:cNvSpPr/>
          <p:nvPr/>
        </p:nvSpPr>
        <p:spPr>
          <a:xfrm>
            <a:off x="6522356" y="1938221"/>
            <a:ext cx="1800323" cy="1785468"/>
          </a:xfrm>
          <a:custGeom>
            <a:avLst/>
            <a:gdLst/>
            <a:ahLst/>
            <a:cxnLst/>
            <a:rect l="l" t="t" r="r" b="b"/>
            <a:pathLst>
              <a:path w="749712" h="743526">
                <a:moveTo>
                  <a:pt x="0" y="0"/>
                </a:moveTo>
                <a:cubicBezTo>
                  <a:pt x="411987" y="168"/>
                  <a:pt x="746343" y="332362"/>
                  <a:pt x="749712" y="743526"/>
                </a:cubicBezTo>
                <a:cubicBezTo>
                  <a:pt x="337724" y="743357"/>
                  <a:pt x="3368" y="411163"/>
                  <a:pt x="0" y="0"/>
                </a:cubicBezTo>
                <a:close/>
              </a:path>
            </a:pathLst>
          </a:custGeom>
          <a:solidFill>
            <a:srgbClr val="DF4E32"/>
          </a:solidFill>
          <a:ln w="6350">
            <a:noFill/>
          </a:ln>
          <a:effectLst>
            <a:outerShdw blurRad="190500" dist="101600" dir="2700000" algn="tl" rotWithShape="0">
              <a:srgbClr val="32522C">
                <a:alpha val="20000"/>
              </a:srgbClr>
            </a:outerShdw>
          </a:effectLst>
        </p:spPr>
        <p:txBody>
          <a:bodyPr vert="horz" wrap="square" lIns="91414" tIns="45707" rIns="91414" bIns="45707" numCol="1" anchor="t" anchorCtr="0" compatLnSpc="1"/>
          <a:lstStyle/>
          <a:p>
            <a:endParaRPr lang="zh-CN" altLang="en-US" sz="160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sp>
        <p:nvSpPr>
          <p:cNvPr id="9" name="Oval 5_1"/>
          <p:cNvSpPr/>
          <p:nvPr/>
        </p:nvSpPr>
        <p:spPr>
          <a:xfrm>
            <a:off x="4720043" y="3750214"/>
            <a:ext cx="1775784" cy="1790641"/>
          </a:xfrm>
          <a:custGeom>
            <a:avLst/>
            <a:gdLst/>
            <a:ahLst/>
            <a:cxnLst/>
            <a:rect l="l" t="t" r="r" b="b"/>
            <a:pathLst>
              <a:path w="739493" h="745680">
                <a:moveTo>
                  <a:pt x="0" y="0"/>
                </a:moveTo>
                <a:cubicBezTo>
                  <a:pt x="408116" y="5243"/>
                  <a:pt x="737459" y="336739"/>
                  <a:pt x="739493" y="745680"/>
                </a:cubicBezTo>
                <a:cubicBezTo>
                  <a:pt x="331377" y="740437"/>
                  <a:pt x="2034" y="408942"/>
                  <a:pt x="0" y="0"/>
                </a:cubicBezTo>
                <a:close/>
              </a:path>
            </a:pathLst>
          </a:custGeom>
          <a:solidFill>
            <a:srgbClr val="DF4E32"/>
          </a:solidFill>
          <a:ln w="6350">
            <a:noFill/>
          </a:ln>
          <a:effectLst>
            <a:outerShdw blurRad="190500" dist="101600" dir="2700000" algn="tl" rotWithShape="0">
              <a:srgbClr val="32522C">
                <a:alpha val="20000"/>
              </a:srgbClr>
            </a:outerShdw>
          </a:effectLst>
        </p:spPr>
        <p:txBody>
          <a:bodyPr vert="horz" wrap="square" lIns="91414" tIns="45707" rIns="91414" bIns="45707" numCol="1" anchor="t" anchorCtr="0" compatLnSpc="1"/>
          <a:lstStyle/>
          <a:p>
            <a:endParaRPr lang="zh-CN" altLang="en-US" sz="1600">
              <a:solidFill>
                <a:schemeClr val="tx2"/>
              </a:solidFill>
              <a:latin typeface="微软雅黑" panose="020B0503020204020204" charset="-122"/>
              <a:ea typeface="微软雅黑" panose="020B0503020204020204" charset="-122"/>
              <a:cs typeface="+mn-ea"/>
              <a:sym typeface="微软雅黑" panose="020B0503020204020204" charset="-122"/>
            </a:endParaRPr>
          </a:p>
        </p:txBody>
      </p:sp>
      <p:sp>
        <p:nvSpPr>
          <p:cNvPr id="73" name="标题 1"/>
          <p:cNvSpPr txBox="1"/>
          <p:nvPr/>
        </p:nvSpPr>
        <p:spPr>
          <a:xfrm>
            <a:off x="5406424" y="3532914"/>
            <a:ext cx="3058035" cy="379004"/>
          </a:xfrm>
          <a:prstGeom prst="rect">
            <a:avLst/>
          </a:prstGeom>
          <a:noFill/>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900" b="1" dirty="0">
                <a:latin typeface="微软雅黑" panose="020B0503020204020204" charset="-122"/>
                <a:ea typeface="微软雅黑" panose="020B0503020204020204" charset="-122"/>
                <a:cs typeface="+mn-ea"/>
                <a:sym typeface="微软雅黑" panose="020B0503020204020204"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ppt_x"/>
                                          </p:val>
                                        </p:tav>
                                        <p:tav tm="100000">
                                          <p:val>
                                            <p:strVal val="#ppt_x"/>
                                          </p:val>
                                        </p:tav>
                                      </p:tavLst>
                                    </p:anim>
                                    <p:anim calcmode="lin" valueType="num">
                                      <p:cBhvr additive="base">
                                        <p:cTn id="7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2" grpId="0" animBg="1"/>
      <p:bldP spid="4" grpId="0" animBg="1"/>
      <p:bldP spid="5" grpId="0" animBg="1"/>
      <p:bldP spid="9" grpId="0" animBg="1"/>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2700000">
            <a:off x="1935771" y="2857389"/>
            <a:ext cx="1387321" cy="1387321"/>
          </a:xfrm>
          <a:prstGeom prst="roundRect">
            <a:avLst>
              <a:gd name="adj" fmla="val 6319"/>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3" name="圆角矩形 32"/>
          <p:cNvSpPr/>
          <p:nvPr/>
        </p:nvSpPr>
        <p:spPr>
          <a:xfrm rot="2700000">
            <a:off x="4227172" y="2857387"/>
            <a:ext cx="1387321" cy="1387321"/>
          </a:xfrm>
          <a:prstGeom prst="roundRect">
            <a:avLst>
              <a:gd name="adj" fmla="val 6319"/>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4" name="圆角矩形 33"/>
          <p:cNvSpPr/>
          <p:nvPr/>
        </p:nvSpPr>
        <p:spPr>
          <a:xfrm rot="2700000">
            <a:off x="6518575" y="2835188"/>
            <a:ext cx="1387321" cy="1387321"/>
          </a:xfrm>
          <a:prstGeom prst="roundRect">
            <a:avLst>
              <a:gd name="adj" fmla="val 6319"/>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5" name="圆角矩形 34"/>
          <p:cNvSpPr/>
          <p:nvPr/>
        </p:nvSpPr>
        <p:spPr>
          <a:xfrm rot="2700000">
            <a:off x="8809978" y="2835186"/>
            <a:ext cx="1387321" cy="1387321"/>
          </a:xfrm>
          <a:prstGeom prst="roundRect">
            <a:avLst>
              <a:gd name="adj" fmla="val 6319"/>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6" name="任意多边形 35"/>
          <p:cNvSpPr/>
          <p:nvPr/>
        </p:nvSpPr>
        <p:spPr>
          <a:xfrm>
            <a:off x="1824022" y="1930873"/>
            <a:ext cx="1939864" cy="1148311"/>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7" name="任意多边形 36"/>
          <p:cNvSpPr/>
          <p:nvPr/>
        </p:nvSpPr>
        <p:spPr>
          <a:xfrm flipV="1">
            <a:off x="4115521" y="4058214"/>
            <a:ext cx="1939864" cy="1148311"/>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8" name="任意多边形 37"/>
          <p:cNvSpPr/>
          <p:nvPr/>
        </p:nvSpPr>
        <p:spPr>
          <a:xfrm>
            <a:off x="6407114" y="1930873"/>
            <a:ext cx="1939864" cy="1148311"/>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39" name="任意多边形 38"/>
          <p:cNvSpPr/>
          <p:nvPr/>
        </p:nvSpPr>
        <p:spPr>
          <a:xfrm flipV="1">
            <a:off x="8676317" y="4058214"/>
            <a:ext cx="1939864" cy="1148311"/>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grpSp>
        <p:nvGrpSpPr>
          <p:cNvPr id="40" name="组合 39"/>
          <p:cNvGrpSpPr/>
          <p:nvPr/>
        </p:nvGrpSpPr>
        <p:grpSpPr>
          <a:xfrm>
            <a:off x="2388940" y="3200480"/>
            <a:ext cx="480983" cy="701135"/>
            <a:chOff x="4081166" y="4301728"/>
            <a:chExt cx="239316" cy="348854"/>
          </a:xfrm>
          <a:solidFill>
            <a:srgbClr val="FFFFFF"/>
          </a:solidFill>
        </p:grpSpPr>
        <p:sp>
          <p:nvSpPr>
            <p:cNvPr id="41"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42"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43"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grpSp>
      <p:grpSp>
        <p:nvGrpSpPr>
          <p:cNvPr id="44" name="组合 43"/>
          <p:cNvGrpSpPr/>
          <p:nvPr/>
        </p:nvGrpSpPr>
        <p:grpSpPr>
          <a:xfrm>
            <a:off x="4582966" y="3213181"/>
            <a:ext cx="675737" cy="675737"/>
            <a:chOff x="6162378" y="2904530"/>
            <a:chExt cx="348258" cy="348258"/>
          </a:xfrm>
          <a:solidFill>
            <a:srgbClr val="FFFFFF"/>
          </a:solidFill>
        </p:grpSpPr>
        <p:sp>
          <p:nvSpPr>
            <p:cNvPr id="45"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46"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8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47"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8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48"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grpSp>
      <p:grpSp>
        <p:nvGrpSpPr>
          <p:cNvPr id="49" name="Group 58"/>
          <p:cNvGrpSpPr/>
          <p:nvPr/>
        </p:nvGrpSpPr>
        <p:grpSpPr>
          <a:xfrm>
            <a:off x="6926845" y="3261017"/>
            <a:ext cx="570783" cy="535659"/>
            <a:chOff x="10074275" y="1647825"/>
            <a:chExt cx="464344" cy="435769"/>
          </a:xfrm>
          <a:solidFill>
            <a:srgbClr val="FFFFFF"/>
          </a:solidFill>
        </p:grpSpPr>
        <p:sp>
          <p:nvSpPr>
            <p:cNvPr id="50"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80"/>
                    <a:pt x="19575" y="20180"/>
                  </a:cubicBezTo>
                  <a:lnTo>
                    <a:pt x="2024" y="20180"/>
                  </a:lnTo>
                  <a:cubicBezTo>
                    <a:pt x="1651" y="2018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1"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5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grpSp>
      <p:grpSp>
        <p:nvGrpSpPr>
          <p:cNvPr id="59" name="组合 58"/>
          <p:cNvGrpSpPr/>
          <p:nvPr/>
        </p:nvGrpSpPr>
        <p:grpSpPr>
          <a:xfrm>
            <a:off x="9181256" y="3246144"/>
            <a:ext cx="644767" cy="565409"/>
            <a:chOff x="1239739" y="2232422"/>
            <a:chExt cx="348258" cy="305396"/>
          </a:xfrm>
          <a:solidFill>
            <a:srgbClr val="FFFFFF"/>
          </a:solidFill>
        </p:grpSpPr>
        <p:sp>
          <p:nvSpPr>
            <p:cNvPr id="60"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sp>
          <p:nvSpPr>
            <p:cNvPr id="61"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w="12700" cap="flat" cmpd="sng">
              <a:solidFill>
                <a:srgbClr val="FFFFFE"/>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微软雅黑" panose="020B0503020204020204" charset="-122"/>
                <a:ea typeface="微软雅黑" panose="020B0503020204020204" charset="-122"/>
                <a:sym typeface="微软雅黑" panose="020B0503020204020204" charset="-122"/>
              </a:endParaRPr>
            </a:p>
          </p:txBody>
        </p:sp>
      </p:grpSp>
      <p:sp>
        <p:nvSpPr>
          <p:cNvPr id="62" name="Rectangle 13" descr="FD1DDF730CE4456e89755B07FE1653D0# #Rectangle 13"/>
          <p:cNvSpPr>
            <a:spLocks noChangeArrowheads="1"/>
          </p:cNvSpPr>
          <p:nvPr/>
        </p:nvSpPr>
        <p:spPr bwMode="auto">
          <a:xfrm>
            <a:off x="448790" y="4812763"/>
            <a:ext cx="2750463"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b="1" dirty="0">
                <a:latin typeface="微软雅黑" panose="020B0503020204020204" charset="-122"/>
                <a:ea typeface="微软雅黑" panose="020B0503020204020204" charset="-122"/>
                <a:sym typeface="微软雅黑" panose="020B0503020204020204" charset="-122"/>
              </a:rPr>
              <a:t>此处添加详细文本描述，建议与标题</a:t>
            </a:r>
            <a:r>
              <a:rPr lang="zh-CN" altLang="en-US" sz="1600" b="1" dirty="0" smtClean="0">
                <a:latin typeface="微软雅黑" panose="020B0503020204020204" charset="-122"/>
                <a:ea typeface="微软雅黑" panose="020B0503020204020204" charset="-122"/>
                <a:sym typeface="微软雅黑" panose="020B0503020204020204" charset="-122"/>
              </a:rPr>
              <a:t>相关</a:t>
            </a:r>
            <a:endParaRPr lang="zh-CN" altLang="en-US" sz="1600" b="1" dirty="0">
              <a:latin typeface="微软雅黑" panose="020B0503020204020204" charset="-122"/>
              <a:ea typeface="微软雅黑" panose="020B0503020204020204" charset="-122"/>
              <a:sym typeface="微软雅黑" panose="020B0503020204020204" charset="-122"/>
            </a:endParaRPr>
          </a:p>
        </p:txBody>
      </p:sp>
      <p:sp>
        <p:nvSpPr>
          <p:cNvPr id="65" name="TextBox 64"/>
          <p:cNvSpPr txBox="1"/>
          <p:nvPr/>
        </p:nvSpPr>
        <p:spPr>
          <a:xfrm>
            <a:off x="452061" y="4352750"/>
            <a:ext cx="2236510"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sym typeface="微软雅黑" panose="020B0503020204020204" charset="-122"/>
              </a:rPr>
              <a:t>单击此处添加标题</a:t>
            </a:r>
          </a:p>
        </p:txBody>
      </p:sp>
      <p:sp>
        <p:nvSpPr>
          <p:cNvPr id="68" name="Rectangle 13" descr="FD1DDF730CE4456e89755B07FE1653D0# #Rectangle 13"/>
          <p:cNvSpPr>
            <a:spLocks noChangeArrowheads="1"/>
          </p:cNvSpPr>
          <p:nvPr/>
        </p:nvSpPr>
        <p:spPr bwMode="auto">
          <a:xfrm>
            <a:off x="3666703" y="1735926"/>
            <a:ext cx="2750463"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b="1" dirty="0">
                <a:latin typeface="微软雅黑" panose="020B0503020204020204" charset="-122"/>
                <a:ea typeface="微软雅黑" panose="020B0503020204020204" charset="-122"/>
                <a:sym typeface="微软雅黑" panose="020B0503020204020204" charset="-122"/>
              </a:rPr>
              <a:t>此处添加详细文本描述，建议与标题</a:t>
            </a:r>
            <a:r>
              <a:rPr lang="zh-CN" altLang="en-US" sz="1600" b="1" dirty="0" smtClean="0">
                <a:latin typeface="微软雅黑" panose="020B0503020204020204" charset="-122"/>
                <a:ea typeface="微软雅黑" panose="020B0503020204020204" charset="-122"/>
                <a:sym typeface="微软雅黑" panose="020B0503020204020204" charset="-122"/>
              </a:rPr>
              <a:t>相关</a:t>
            </a:r>
            <a:endParaRPr lang="zh-CN" altLang="en-US" sz="1600" b="1" dirty="0">
              <a:latin typeface="微软雅黑" panose="020B0503020204020204" charset="-122"/>
              <a:ea typeface="微软雅黑" panose="020B0503020204020204" charset="-122"/>
              <a:sym typeface="微软雅黑" panose="020B0503020204020204" charset="-122"/>
            </a:endParaRPr>
          </a:p>
        </p:txBody>
      </p:sp>
      <p:sp>
        <p:nvSpPr>
          <p:cNvPr id="71" name="TextBox 70"/>
          <p:cNvSpPr txBox="1"/>
          <p:nvPr/>
        </p:nvSpPr>
        <p:spPr>
          <a:xfrm>
            <a:off x="3669974" y="1275913"/>
            <a:ext cx="2236510"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sym typeface="微软雅黑" panose="020B0503020204020204" charset="-122"/>
              </a:rPr>
              <a:t>单击此处添加标题</a:t>
            </a:r>
          </a:p>
        </p:txBody>
      </p:sp>
      <p:sp>
        <p:nvSpPr>
          <p:cNvPr id="74" name="Rectangle 13" descr="FD1DDF730CE4456e89755B07FE1653D0# #Rectangle 13"/>
          <p:cNvSpPr>
            <a:spLocks noChangeArrowheads="1"/>
          </p:cNvSpPr>
          <p:nvPr/>
        </p:nvSpPr>
        <p:spPr bwMode="auto">
          <a:xfrm>
            <a:off x="5805319" y="5072721"/>
            <a:ext cx="2750463"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b="1" dirty="0">
                <a:latin typeface="微软雅黑" panose="020B0503020204020204" charset="-122"/>
                <a:ea typeface="微软雅黑" panose="020B0503020204020204" charset="-122"/>
                <a:sym typeface="微软雅黑" panose="020B0503020204020204" charset="-122"/>
              </a:rPr>
              <a:t>此处添加详细文本描述，建议与标题</a:t>
            </a:r>
            <a:r>
              <a:rPr lang="zh-CN" altLang="en-US" sz="1600" b="1" dirty="0" smtClean="0">
                <a:latin typeface="微软雅黑" panose="020B0503020204020204" charset="-122"/>
                <a:ea typeface="微软雅黑" panose="020B0503020204020204" charset="-122"/>
                <a:sym typeface="微软雅黑" panose="020B0503020204020204" charset="-122"/>
              </a:rPr>
              <a:t>相关</a:t>
            </a:r>
            <a:endParaRPr lang="zh-CN" altLang="en-US" sz="1600" b="1" dirty="0">
              <a:latin typeface="微软雅黑" panose="020B0503020204020204" charset="-122"/>
              <a:ea typeface="微软雅黑" panose="020B0503020204020204" charset="-122"/>
              <a:sym typeface="微软雅黑" panose="020B0503020204020204" charset="-122"/>
            </a:endParaRPr>
          </a:p>
        </p:txBody>
      </p:sp>
      <p:sp>
        <p:nvSpPr>
          <p:cNvPr id="75" name="TextBox 74"/>
          <p:cNvSpPr txBox="1"/>
          <p:nvPr/>
        </p:nvSpPr>
        <p:spPr>
          <a:xfrm>
            <a:off x="5808590" y="4612708"/>
            <a:ext cx="2236510"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sym typeface="微软雅黑" panose="020B0503020204020204" charset="-122"/>
              </a:rPr>
              <a:t>单击此处添加标题</a:t>
            </a:r>
          </a:p>
        </p:txBody>
      </p:sp>
      <p:sp>
        <p:nvSpPr>
          <p:cNvPr id="76" name="Rectangle 13" descr="FD1DDF730CE4456e89755B07FE1653D0# #Rectangle 13"/>
          <p:cNvSpPr>
            <a:spLocks noChangeArrowheads="1"/>
          </p:cNvSpPr>
          <p:nvPr/>
        </p:nvSpPr>
        <p:spPr bwMode="auto">
          <a:xfrm>
            <a:off x="8255914" y="1756827"/>
            <a:ext cx="2750463"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lvl="0" eaLnBrk="1" hangingPunct="1">
              <a:lnSpc>
                <a:spcPct val="150000"/>
              </a:lnSpc>
              <a:spcBef>
                <a:spcPts val="0"/>
              </a:spcBef>
              <a:buNone/>
              <a:defRPr/>
            </a:pPr>
            <a:r>
              <a:rPr lang="zh-CN" altLang="en-US" sz="1600" b="1" dirty="0">
                <a:latin typeface="微软雅黑" panose="020B0503020204020204" charset="-122"/>
                <a:ea typeface="微软雅黑" panose="020B0503020204020204" charset="-122"/>
                <a:sym typeface="微软雅黑" panose="020B0503020204020204" charset="-122"/>
              </a:rPr>
              <a:t>此处添加详细文本描述，建议与标题</a:t>
            </a:r>
            <a:r>
              <a:rPr lang="zh-CN" altLang="en-US" sz="1600" b="1" dirty="0" smtClean="0">
                <a:latin typeface="微软雅黑" panose="020B0503020204020204" charset="-122"/>
                <a:ea typeface="微软雅黑" panose="020B0503020204020204" charset="-122"/>
                <a:sym typeface="微软雅黑" panose="020B0503020204020204" charset="-122"/>
              </a:rPr>
              <a:t>相关</a:t>
            </a:r>
            <a:endParaRPr lang="zh-CN" altLang="en-US" sz="1600" b="1" dirty="0">
              <a:latin typeface="微软雅黑" panose="020B0503020204020204" charset="-122"/>
              <a:ea typeface="微软雅黑" panose="020B0503020204020204" charset="-122"/>
              <a:sym typeface="微软雅黑" panose="020B0503020204020204" charset="-122"/>
            </a:endParaRPr>
          </a:p>
        </p:txBody>
      </p:sp>
      <p:sp>
        <p:nvSpPr>
          <p:cNvPr id="77" name="TextBox 76"/>
          <p:cNvSpPr txBox="1"/>
          <p:nvPr/>
        </p:nvSpPr>
        <p:spPr>
          <a:xfrm>
            <a:off x="8259185" y="1296814"/>
            <a:ext cx="2236510"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sym typeface="微软雅黑" panose="020B050302020402020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ppt_x"/>
                                          </p:val>
                                        </p:tav>
                                        <p:tav tm="100000">
                                          <p:val>
                                            <p:strVal val="#ppt_x"/>
                                          </p:val>
                                        </p:tav>
                                      </p:tavLst>
                                    </p:anim>
                                    <p:anim calcmode="lin" valueType="num">
                                      <p:cBhvr additive="base">
                                        <p:cTn id="88" dur="500" fill="hold"/>
                                        <p:tgtEl>
                                          <p:spTgt spid="7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ppt_x"/>
                                          </p:val>
                                        </p:tav>
                                        <p:tav tm="100000">
                                          <p:val>
                                            <p:strVal val="#ppt_x"/>
                                          </p:val>
                                        </p:tav>
                                      </p:tavLst>
                                    </p:anim>
                                    <p:anim calcmode="lin" valueType="num">
                                      <p:cBhvr additive="base">
                                        <p:cTn id="9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62" grpId="0"/>
      <p:bldP spid="65" grpId="0"/>
      <p:bldP spid="68" grpId="0"/>
      <p:bldP spid="71"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25" name="图片 24"/>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26" name="图片 25"/>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sp>
        <p:nvSpPr>
          <p:cNvPr id="29" name="矩形 28"/>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4" name="椭圆 3"/>
          <p:cNvSpPr/>
          <p:nvPr/>
        </p:nvSpPr>
        <p:spPr>
          <a:xfrm>
            <a:off x="8210156" y="2345364"/>
            <a:ext cx="585688" cy="585688"/>
          </a:xfrm>
          <a:prstGeom prst="ellipse">
            <a:avLst/>
          </a:prstGeom>
          <a:solidFill>
            <a:srgbClr val="DF4E32"/>
          </a:soli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8113936" y="2407375"/>
            <a:ext cx="795184" cy="461665"/>
          </a:xfrm>
          <a:prstGeom prst="rect">
            <a:avLst/>
          </a:prstGeom>
          <a:noFill/>
        </p:spPr>
        <p:txBody>
          <a:bodyPr wrap="square" rtlCol="0" anchor="ctr" anchorCtr="0">
            <a:spAutoFit/>
          </a:bodyPr>
          <a:lstStyle/>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01</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9128029" y="2468564"/>
            <a:ext cx="2251171" cy="465776"/>
          </a:xfrm>
          <a:prstGeom prst="rect">
            <a:avLst/>
          </a:prstGeom>
          <a:noFill/>
        </p:spPr>
        <p:txBody>
          <a:bodyPr wrap="square" rtlCol="0" anchor="ctr" anchorCtr="0">
            <a:spAutoFit/>
          </a:bodyPr>
          <a:lstStyle/>
          <a:p>
            <a:r>
              <a:rPr lang="zh-CN" altLang="en-US" sz="2400" b="1" dirty="0">
                <a:latin typeface="微软雅黑" panose="020B0503020204020204" charset="-122"/>
                <a:ea typeface="微软雅黑" panose="020B0503020204020204" charset="-122"/>
                <a:sym typeface="微软雅黑" panose="020B0503020204020204" charset="-122"/>
              </a:rPr>
              <a:t>请输入标题</a:t>
            </a:r>
          </a:p>
        </p:txBody>
      </p:sp>
      <p:sp>
        <p:nvSpPr>
          <p:cNvPr id="10" name="椭圆 9"/>
          <p:cNvSpPr/>
          <p:nvPr/>
        </p:nvSpPr>
        <p:spPr>
          <a:xfrm>
            <a:off x="8210156" y="3506506"/>
            <a:ext cx="585688" cy="585688"/>
          </a:xfrm>
          <a:prstGeom prst="ellipse">
            <a:avLst/>
          </a:prstGeom>
          <a:solidFill>
            <a:srgbClr val="DF4E32"/>
          </a:soli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8113936" y="3568517"/>
            <a:ext cx="795184" cy="461665"/>
          </a:xfrm>
          <a:prstGeom prst="rect">
            <a:avLst/>
          </a:prstGeom>
          <a:noFill/>
        </p:spPr>
        <p:txBody>
          <a:bodyPr wrap="square" rtlCol="0" anchor="ctr" anchorCtr="0">
            <a:spAutoFit/>
          </a:bodyPr>
          <a:lstStyle/>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02</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9128029" y="3626418"/>
            <a:ext cx="2251171" cy="465776"/>
          </a:xfrm>
          <a:prstGeom prst="rect">
            <a:avLst/>
          </a:prstGeom>
          <a:noFill/>
        </p:spPr>
        <p:txBody>
          <a:bodyPr wrap="square" rtlCol="0" anchor="ctr" anchorCtr="0">
            <a:spAutoFit/>
          </a:bodyPr>
          <a:lstStyle/>
          <a:p>
            <a:r>
              <a:rPr lang="zh-CN" altLang="en-US" sz="2400" b="1" dirty="0">
                <a:latin typeface="微软雅黑" panose="020B0503020204020204" charset="-122"/>
                <a:ea typeface="微软雅黑" panose="020B0503020204020204" charset="-122"/>
                <a:sym typeface="微软雅黑" panose="020B0503020204020204" charset="-122"/>
              </a:rPr>
              <a:t>请输入标题</a:t>
            </a:r>
          </a:p>
        </p:txBody>
      </p:sp>
      <p:sp>
        <p:nvSpPr>
          <p:cNvPr id="15" name="椭圆 14"/>
          <p:cNvSpPr/>
          <p:nvPr/>
        </p:nvSpPr>
        <p:spPr>
          <a:xfrm>
            <a:off x="8210156" y="4667648"/>
            <a:ext cx="585688" cy="585688"/>
          </a:xfrm>
          <a:prstGeom prst="ellipse">
            <a:avLst/>
          </a:prstGeom>
          <a:solidFill>
            <a:srgbClr val="DF4E32"/>
          </a:soli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6" name="文本框 15"/>
          <p:cNvSpPr txBox="1"/>
          <p:nvPr/>
        </p:nvSpPr>
        <p:spPr>
          <a:xfrm>
            <a:off x="8113936" y="4729659"/>
            <a:ext cx="795184" cy="461665"/>
          </a:xfrm>
          <a:prstGeom prst="rect">
            <a:avLst/>
          </a:prstGeom>
          <a:noFill/>
        </p:spPr>
        <p:txBody>
          <a:bodyPr wrap="square" rtlCol="0" anchor="ctr" anchorCtr="0">
            <a:spAutoFit/>
          </a:bodyPr>
          <a:lstStyle/>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03</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7" name="文本框 16"/>
          <p:cNvSpPr txBox="1"/>
          <p:nvPr/>
        </p:nvSpPr>
        <p:spPr>
          <a:xfrm>
            <a:off x="9128029" y="4787560"/>
            <a:ext cx="2251171" cy="465776"/>
          </a:xfrm>
          <a:prstGeom prst="rect">
            <a:avLst/>
          </a:prstGeom>
          <a:noFill/>
        </p:spPr>
        <p:txBody>
          <a:bodyPr wrap="square" rtlCol="0" anchor="ctr" anchorCtr="0">
            <a:spAutoFit/>
          </a:bodyPr>
          <a:lstStyle/>
          <a:p>
            <a:r>
              <a:rPr lang="zh-CN" altLang="en-US" sz="2400" b="1" dirty="0">
                <a:latin typeface="微软雅黑" panose="020B0503020204020204" charset="-122"/>
                <a:ea typeface="微软雅黑" panose="020B0503020204020204" charset="-122"/>
                <a:sym typeface="微软雅黑" panose="020B0503020204020204" charset="-122"/>
              </a:rPr>
              <a:t>请输入标题</a:t>
            </a:r>
          </a:p>
        </p:txBody>
      </p:sp>
      <p:sp>
        <p:nvSpPr>
          <p:cNvPr id="20" name="椭圆 19"/>
          <p:cNvSpPr/>
          <p:nvPr/>
        </p:nvSpPr>
        <p:spPr>
          <a:xfrm>
            <a:off x="8210156" y="5828790"/>
            <a:ext cx="585688" cy="585688"/>
          </a:xfrm>
          <a:prstGeom prst="ellipse">
            <a:avLst/>
          </a:prstGeom>
          <a:solidFill>
            <a:srgbClr val="DF4E32"/>
          </a:soli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1" name="文本框 20"/>
          <p:cNvSpPr txBox="1"/>
          <p:nvPr/>
        </p:nvSpPr>
        <p:spPr>
          <a:xfrm>
            <a:off x="8113936" y="5890801"/>
            <a:ext cx="795184" cy="461665"/>
          </a:xfrm>
          <a:prstGeom prst="rect">
            <a:avLst/>
          </a:prstGeom>
          <a:noFill/>
        </p:spPr>
        <p:txBody>
          <a:bodyPr wrap="square" rtlCol="0" anchor="ctr" anchorCtr="0">
            <a:spAutoFit/>
          </a:bodyPr>
          <a:lstStyle/>
          <a:p>
            <a:pPr algn="ctr"/>
            <a:r>
              <a:rPr lang="en-US" altLang="zh-CN" sz="2400" b="1" dirty="0">
                <a:solidFill>
                  <a:schemeClr val="bg1"/>
                </a:solidFill>
                <a:latin typeface="微软雅黑" panose="020B0503020204020204" charset="-122"/>
                <a:ea typeface="微软雅黑" panose="020B0503020204020204" charset="-122"/>
                <a:sym typeface="微软雅黑" panose="020B0503020204020204" charset="-122"/>
              </a:rPr>
              <a:t>04</a:t>
            </a:r>
            <a:endParaRPr lang="zh-CN" altLang="en-US" sz="2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2" name="文本框 21"/>
          <p:cNvSpPr txBox="1"/>
          <p:nvPr/>
        </p:nvSpPr>
        <p:spPr>
          <a:xfrm>
            <a:off x="9128029" y="5948847"/>
            <a:ext cx="2251171" cy="465776"/>
          </a:xfrm>
          <a:prstGeom prst="rect">
            <a:avLst/>
          </a:prstGeom>
          <a:noFill/>
        </p:spPr>
        <p:txBody>
          <a:bodyPr wrap="square" rtlCol="0" anchor="ctr" anchorCtr="0">
            <a:spAutoFit/>
          </a:bodyPr>
          <a:lstStyle/>
          <a:p>
            <a:r>
              <a:rPr lang="zh-CN" altLang="en-US" sz="2400" b="1" dirty="0">
                <a:latin typeface="微软雅黑" panose="020B0503020204020204" charset="-122"/>
                <a:ea typeface="微软雅黑" panose="020B0503020204020204" charset="-122"/>
                <a:sym typeface="微软雅黑" panose="020B050302020402020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2" grpId="0"/>
      <p:bldP spid="15" grpId="0" animBg="1"/>
      <p:bldP spid="16" grpId="0"/>
      <p:bldP spid="17" grpId="0"/>
      <p:bldP spid="20" grpId="0" animBg="1"/>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9" name="图片 8"/>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10" name="图片 9"/>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sp>
        <p:nvSpPr>
          <p:cNvPr id="13" name="矩形 12"/>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15" name="PA_圆角矩形 26"/>
          <p:cNvSpPr/>
          <p:nvPr>
            <p:custDataLst>
              <p:tags r:id="rId1"/>
            </p:custDataLst>
          </p:nvPr>
        </p:nvSpPr>
        <p:spPr>
          <a:xfrm>
            <a:off x="10410269" y="4173907"/>
            <a:ext cx="543166" cy="2626486"/>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spc="300" dirty="0" smtClean="0">
                <a:solidFill>
                  <a:schemeClr val="tx1"/>
                </a:solidFill>
                <a:latin typeface="微软雅黑" panose="020B0503020204020204" charset="-122"/>
                <a:ea typeface="微软雅黑" panose="020B0503020204020204" charset="-122"/>
                <a:sym typeface="微软雅黑" panose="020B0503020204020204" charset="-122"/>
              </a:rPr>
              <a:t>第四节</a:t>
            </a:r>
            <a:endParaRPr lang="zh-CN" altLang="en-US" sz="3600" b="1" spc="3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6" name="矩形 15"/>
          <p:cNvSpPr/>
          <p:nvPr/>
        </p:nvSpPr>
        <p:spPr>
          <a:xfrm>
            <a:off x="9317179" y="2465747"/>
            <a:ext cx="404198" cy="3416320"/>
          </a:xfrm>
          <a:prstGeom prst="rect">
            <a:avLst/>
          </a:prstGeom>
        </p:spPr>
        <p:txBody>
          <a:bodyPr wrap="square">
            <a:spAutoFit/>
          </a:bodyPr>
          <a:lstStyle/>
          <a:p>
            <a:r>
              <a:rPr lang="zh-CN" altLang="en-US" sz="3600" dirty="0" smtClean="0"/>
              <a:t>点击输入标题</a:t>
            </a:r>
            <a:endParaRPr lang="zh-CN" altLang="en-US" sz="3600" dirty="0"/>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83"/>
          <p:cNvSpPr txBox="1"/>
          <p:nvPr/>
        </p:nvSpPr>
        <p:spPr>
          <a:xfrm>
            <a:off x="7142103" y="2095238"/>
            <a:ext cx="2611177" cy="507831"/>
          </a:xfrm>
          <a:prstGeom prst="rect">
            <a:avLst/>
          </a:prstGeom>
          <a:noFill/>
        </p:spPr>
        <p:txBody>
          <a:bodyPr wrap="square" lIns="0" tIns="0" rIns="0" bIns="0">
            <a:noAutofit/>
          </a:bodyPr>
          <a:lstStyle/>
          <a:p>
            <a:pPr algn="r">
              <a:lnSpc>
                <a:spcPct val="120000"/>
              </a:lnSpc>
            </a:pPr>
            <a:r>
              <a:rPr lang="zh-CN" altLang="en-US" sz="1400" dirty="0">
                <a:latin typeface="微软雅黑" panose="020B0503020204020204" charset="-122"/>
                <a:ea typeface="微软雅黑" panose="020B0503020204020204" charset="-122"/>
                <a:sym typeface="微软雅黑" panose="020B0503020204020204" charset="-122"/>
              </a:rPr>
              <a:t>请替换文字内容复制你的内容到此</a:t>
            </a:r>
          </a:p>
          <a:p>
            <a:pPr algn="r"/>
            <a:r>
              <a:rPr lang="zh-CN" altLang="en-US" sz="1400" dirty="0">
                <a:latin typeface="微软雅黑" panose="020B0503020204020204" charset="-122"/>
                <a:ea typeface="微软雅黑" panose="020B0503020204020204" charset="-122"/>
                <a:sym typeface="微软雅黑" panose="020B0503020204020204" charset="-122"/>
              </a:rPr>
              <a:t>（请选择只保留文本）</a:t>
            </a:r>
          </a:p>
        </p:txBody>
      </p:sp>
      <p:sp>
        <p:nvSpPr>
          <p:cNvPr id="24" name="矩形 23"/>
          <p:cNvSpPr/>
          <p:nvPr/>
        </p:nvSpPr>
        <p:spPr>
          <a:xfrm>
            <a:off x="8041341" y="1787461"/>
            <a:ext cx="1711939" cy="307777"/>
          </a:xfrm>
          <a:prstGeom prst="rect">
            <a:avLst/>
          </a:prstGeom>
          <a:solidFill>
            <a:srgbClr val="5A8399"/>
          </a:solidFill>
        </p:spPr>
        <p:txBody>
          <a:bodyPr wrap="square" lIns="0" tIns="0" rIns="0" bIns="0">
            <a:normAutofit/>
          </a:bodyPr>
          <a:lstStyle/>
          <a:p>
            <a:pPr algn="ct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输入标题文本</a:t>
            </a:r>
          </a:p>
        </p:txBody>
      </p:sp>
      <p:cxnSp>
        <p:nvCxnSpPr>
          <p:cNvPr id="18" name="直接连接符 17"/>
          <p:cNvCxnSpPr/>
          <p:nvPr/>
        </p:nvCxnSpPr>
        <p:spPr>
          <a:xfrm>
            <a:off x="7443553" y="3385642"/>
            <a:ext cx="2448272" cy="0"/>
          </a:xfrm>
          <a:prstGeom prst="line">
            <a:avLst/>
          </a:prstGeom>
          <a:ln>
            <a:solidFill>
              <a:srgbClr val="6D8886"/>
            </a:solidFill>
          </a:ln>
        </p:spPr>
        <p:style>
          <a:lnRef idx="1">
            <a:schemeClr val="accent1"/>
          </a:lnRef>
          <a:fillRef idx="0">
            <a:schemeClr val="accent1"/>
          </a:fillRef>
          <a:effectRef idx="0">
            <a:schemeClr val="accent1"/>
          </a:effectRef>
          <a:fontRef idx="minor">
            <a:schemeClr val="tx1"/>
          </a:fontRef>
        </p:style>
      </p:cxnSp>
      <p:sp>
        <p:nvSpPr>
          <p:cNvPr id="13" name="文本框 73"/>
          <p:cNvSpPr txBox="1"/>
          <p:nvPr/>
        </p:nvSpPr>
        <p:spPr>
          <a:xfrm>
            <a:off x="2250871" y="4282169"/>
            <a:ext cx="2611177" cy="507831"/>
          </a:xfrm>
          <a:prstGeom prst="rect">
            <a:avLst/>
          </a:prstGeom>
          <a:noFill/>
        </p:spPr>
        <p:txBody>
          <a:bodyPr wrap="square" lIns="0" tIns="0" rIns="0" bIns="0">
            <a:noAutofit/>
          </a:bodyPr>
          <a:lstStyle/>
          <a:p>
            <a:pPr>
              <a:lnSpc>
                <a:spcPct val="120000"/>
              </a:lnSpc>
            </a:pPr>
            <a:r>
              <a:rPr lang="zh-CN" altLang="en-US" sz="1400" dirty="0">
                <a:latin typeface="微软雅黑" panose="020B0503020204020204" charset="-122"/>
                <a:ea typeface="微软雅黑" panose="020B0503020204020204" charset="-122"/>
                <a:sym typeface="微软雅黑" panose="020B0503020204020204" charset="-122"/>
              </a:rPr>
              <a:t>请替换文字内容复制你的内容到此</a:t>
            </a:r>
          </a:p>
          <a:p>
            <a:r>
              <a:rPr lang="zh-CN" altLang="en-US" sz="1400" dirty="0">
                <a:latin typeface="微软雅黑" panose="020B0503020204020204" charset="-122"/>
                <a:ea typeface="微软雅黑" panose="020B0503020204020204" charset="-122"/>
                <a:sym typeface="微软雅黑" panose="020B0503020204020204" charset="-122"/>
              </a:rPr>
              <a:t>（请选择只保留文本）</a:t>
            </a:r>
          </a:p>
        </p:txBody>
      </p:sp>
      <p:sp>
        <p:nvSpPr>
          <p:cNvPr id="14" name="矩形 13"/>
          <p:cNvSpPr/>
          <p:nvPr/>
        </p:nvSpPr>
        <p:spPr>
          <a:xfrm>
            <a:off x="2250872" y="3974392"/>
            <a:ext cx="1594988" cy="307777"/>
          </a:xfrm>
          <a:prstGeom prst="rect">
            <a:avLst/>
          </a:prstGeom>
          <a:solidFill>
            <a:srgbClr val="DF4E32"/>
          </a:solidFill>
        </p:spPr>
        <p:txBody>
          <a:bodyPr wrap="square" lIns="0" tIns="0" rIns="0" bIns="0">
            <a:normAutofit/>
          </a:bodyPr>
          <a:lstStyle/>
          <a:p>
            <a:pPr algn="ct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输入标题文本</a:t>
            </a:r>
          </a:p>
        </p:txBody>
      </p:sp>
      <p:cxnSp>
        <p:nvCxnSpPr>
          <p:cNvPr id="10" name="直接连接符 9"/>
          <p:cNvCxnSpPr/>
          <p:nvPr/>
        </p:nvCxnSpPr>
        <p:spPr>
          <a:xfrm>
            <a:off x="2148329" y="3576869"/>
            <a:ext cx="2448272" cy="0"/>
          </a:xfrm>
          <a:prstGeom prst="line">
            <a:avLst/>
          </a:prstGeom>
          <a:ln>
            <a:solidFill>
              <a:srgbClr val="6D8886"/>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468" y="1413385"/>
            <a:ext cx="4497981" cy="2038360"/>
          </a:xfrm>
          <a:prstGeom prst="rect">
            <a:avLst/>
          </a:pr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823" y="3471629"/>
            <a:ext cx="4497981" cy="2038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96"/>
          <p:cNvSpPr>
            <a:spLocks noChangeArrowheads="1"/>
          </p:cNvSpPr>
          <p:nvPr/>
        </p:nvSpPr>
        <p:spPr bwMode="auto">
          <a:xfrm>
            <a:off x="1280070" y="1554466"/>
            <a:ext cx="1724638" cy="2199605"/>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DF4E3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9777" tIns="34889" rIns="69777" bIns="34889" rtlCol="0" anchor="ctr"/>
          <a:lstStyle/>
          <a:p>
            <a:pPr algn="ctr"/>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3" name="TextBox 682"/>
          <p:cNvSpPr>
            <a:spLocks noChangeArrowheads="1"/>
          </p:cNvSpPr>
          <p:nvPr/>
        </p:nvSpPr>
        <p:spPr bwMode="auto">
          <a:xfrm>
            <a:off x="1793694" y="2034997"/>
            <a:ext cx="853249" cy="740813"/>
          </a:xfrm>
          <a:prstGeom prst="rect">
            <a:avLst/>
          </a:prstGeom>
          <a:solidFill>
            <a:srgbClr val="DF4E32"/>
          </a:solidFill>
          <a:ln>
            <a:noFill/>
          </a:ln>
        </p:spPr>
        <p:txBody>
          <a:bodyPr wrap="none" lIns="124048" tIns="62024" rIns="124048" bIns="62024">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4000" dirty="0">
                <a:solidFill>
                  <a:schemeClr val="bg1"/>
                </a:solidFill>
                <a:latin typeface="微软雅黑" panose="020B0503020204020204" charset="-122"/>
                <a:ea typeface="微软雅黑" panose="020B0503020204020204" charset="-122"/>
                <a:cs typeface="+mn-ea"/>
                <a:sym typeface="微软雅黑" panose="020B0503020204020204" charset="-122"/>
              </a:rPr>
              <a:t>01</a:t>
            </a:r>
            <a:endParaRPr lang="zh-CN" altLang="en-US" sz="4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4" name="直接连接符 849"/>
          <p:cNvSpPr>
            <a:spLocks noChangeShapeType="1"/>
          </p:cNvSpPr>
          <p:nvPr/>
        </p:nvSpPr>
        <p:spPr bwMode="auto">
          <a:xfrm>
            <a:off x="1491129" y="2736905"/>
            <a:ext cx="1302524" cy="0"/>
          </a:xfrm>
          <a:prstGeom prst="line">
            <a:avLst/>
          </a:prstGeom>
          <a:solidFill>
            <a:srgbClr val="DF4E32"/>
          </a:solidFill>
          <a:ln w="9525">
            <a:solidFill>
              <a:schemeClr val="bg1"/>
            </a:solidFill>
            <a:bevel/>
          </a:ln>
        </p:spPr>
        <p:txBody>
          <a:bodyPr lIns="124048" tIns="62024" rIns="124048" bIns="62024"/>
          <a:lstStyle/>
          <a:p>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5" name="矩形 1"/>
          <p:cNvSpPr>
            <a:spLocks noChangeArrowheads="1"/>
          </p:cNvSpPr>
          <p:nvPr/>
        </p:nvSpPr>
        <p:spPr bwMode="auto">
          <a:xfrm>
            <a:off x="994253" y="4028852"/>
            <a:ext cx="2296277" cy="144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7607" tIns="58803" rIns="117607" bIns="58803">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在此录入上述图表的综合描述说明，在此录入上述图表的综合描述说明。</a:t>
            </a:r>
          </a:p>
        </p:txBody>
      </p:sp>
      <p:sp>
        <p:nvSpPr>
          <p:cNvPr id="46" name="矩形 1"/>
          <p:cNvSpPr>
            <a:spLocks noChangeArrowheads="1"/>
          </p:cNvSpPr>
          <p:nvPr/>
        </p:nvSpPr>
        <p:spPr bwMode="auto">
          <a:xfrm>
            <a:off x="3469380" y="4028852"/>
            <a:ext cx="2296277" cy="144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7607" tIns="58803" rIns="117607" bIns="58803">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在此录入上述图表的综合描述说明，在此录入上述图表的综合描述说明。</a:t>
            </a:r>
          </a:p>
        </p:txBody>
      </p:sp>
      <p:sp>
        <p:nvSpPr>
          <p:cNvPr id="47" name="矩形 1"/>
          <p:cNvSpPr>
            <a:spLocks noChangeArrowheads="1"/>
          </p:cNvSpPr>
          <p:nvPr/>
        </p:nvSpPr>
        <p:spPr bwMode="auto">
          <a:xfrm>
            <a:off x="5944509" y="4028852"/>
            <a:ext cx="2296277" cy="144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7607" tIns="58803" rIns="117607" bIns="58803">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在此录入上述图表的综合描述说明，在此录入上述图表的综合描述说明。</a:t>
            </a:r>
          </a:p>
        </p:txBody>
      </p:sp>
      <p:sp>
        <p:nvSpPr>
          <p:cNvPr id="48" name="矩形 1"/>
          <p:cNvSpPr>
            <a:spLocks noChangeArrowheads="1"/>
          </p:cNvSpPr>
          <p:nvPr/>
        </p:nvSpPr>
        <p:spPr bwMode="auto">
          <a:xfrm>
            <a:off x="8419636" y="4028852"/>
            <a:ext cx="2296277" cy="144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7607" tIns="58803" rIns="117607" bIns="58803">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rPr>
              <a:t>在此录入上述图表的综合描述说明，在此录入上述图表的综合描述说明。</a:t>
            </a:r>
          </a:p>
        </p:txBody>
      </p:sp>
      <p:sp>
        <p:nvSpPr>
          <p:cNvPr id="49" name="Freeform 196"/>
          <p:cNvSpPr>
            <a:spLocks noChangeArrowheads="1"/>
          </p:cNvSpPr>
          <p:nvPr/>
        </p:nvSpPr>
        <p:spPr bwMode="auto">
          <a:xfrm>
            <a:off x="3755198" y="1554466"/>
            <a:ext cx="1724638" cy="2199605"/>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5A8399"/>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9777" tIns="34889" rIns="69777" bIns="34889" rtlCol="0" anchor="ctr"/>
          <a:lstStyle/>
          <a:p>
            <a:pPr algn="ctr"/>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1" name="TextBox 682"/>
          <p:cNvSpPr>
            <a:spLocks noChangeArrowheads="1"/>
          </p:cNvSpPr>
          <p:nvPr/>
        </p:nvSpPr>
        <p:spPr bwMode="auto">
          <a:xfrm>
            <a:off x="4268822" y="2034997"/>
            <a:ext cx="853249" cy="740813"/>
          </a:xfrm>
          <a:prstGeom prst="rect">
            <a:avLst/>
          </a:prstGeom>
          <a:solidFill>
            <a:srgbClr val="5A8399"/>
          </a:solidFill>
          <a:ln>
            <a:noFill/>
          </a:ln>
        </p:spPr>
        <p:txBody>
          <a:bodyPr wrap="none" lIns="124048" tIns="62024" rIns="124048" bIns="62024">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en-US" altLang="zh-CN" sz="4000" dirty="0">
                <a:solidFill>
                  <a:schemeClr val="bg1"/>
                </a:solidFill>
                <a:latin typeface="微软雅黑" panose="020B0503020204020204" charset="-122"/>
                <a:ea typeface="微软雅黑" panose="020B0503020204020204" charset="-122"/>
                <a:cs typeface="+mn-ea"/>
                <a:sym typeface="微软雅黑" panose="020B0503020204020204" charset="-122"/>
              </a:rPr>
              <a:t>02</a:t>
            </a:r>
            <a:endParaRPr lang="zh-CN" altLang="en-US" sz="4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2" name="直接连接符 849"/>
          <p:cNvSpPr>
            <a:spLocks noChangeShapeType="1"/>
          </p:cNvSpPr>
          <p:nvPr/>
        </p:nvSpPr>
        <p:spPr bwMode="auto">
          <a:xfrm>
            <a:off x="3966257" y="2736905"/>
            <a:ext cx="1302524" cy="0"/>
          </a:xfrm>
          <a:prstGeom prst="line">
            <a:avLst/>
          </a:prstGeom>
          <a:solidFill>
            <a:srgbClr val="5A8399"/>
          </a:solidFill>
          <a:ln w="9525">
            <a:solidFill>
              <a:schemeClr val="bg1"/>
            </a:solidFill>
            <a:bevel/>
          </a:ln>
        </p:spPr>
        <p:txBody>
          <a:bodyPr lIns="124048" tIns="62024" rIns="124048" bIns="62024"/>
          <a:lstStyle/>
          <a:p>
            <a:endParaRPr lang="zh-CN" altLang="en-US" sz="2800">
              <a:ln>
                <a:gradFill>
                  <a:gsLst>
                    <a:gs pos="0">
                      <a:srgbClr val="4EE4D2"/>
                    </a:gs>
                    <a:gs pos="100000">
                      <a:srgbClr val="006382"/>
                    </a:gs>
                  </a:gsLst>
                  <a:lin ang="5400000" scaled="0"/>
                </a:gradFill>
              </a:ln>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3" name="Freeform 196"/>
          <p:cNvSpPr>
            <a:spLocks noChangeArrowheads="1"/>
          </p:cNvSpPr>
          <p:nvPr/>
        </p:nvSpPr>
        <p:spPr bwMode="auto">
          <a:xfrm>
            <a:off x="6230326" y="1554466"/>
            <a:ext cx="1724638" cy="2199605"/>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DF4E3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9777" tIns="34889" rIns="69777" bIns="34889" rtlCol="0" anchor="ctr"/>
          <a:lstStyle/>
          <a:p>
            <a:pPr algn="ctr"/>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5" name="TextBox 682"/>
          <p:cNvSpPr>
            <a:spLocks noChangeArrowheads="1"/>
          </p:cNvSpPr>
          <p:nvPr/>
        </p:nvSpPr>
        <p:spPr bwMode="auto">
          <a:xfrm>
            <a:off x="6703843" y="2031927"/>
            <a:ext cx="853248" cy="740813"/>
          </a:xfrm>
          <a:prstGeom prst="rect">
            <a:avLst/>
          </a:prstGeom>
          <a:solidFill>
            <a:srgbClr val="DF4E32"/>
          </a:solidFill>
          <a:ln>
            <a:noFill/>
          </a:ln>
        </p:spPr>
        <p:txBody>
          <a:bodyPr wrap="none" lIns="124048" tIns="62024" rIns="124048" bIns="62024">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4000" dirty="0">
                <a:solidFill>
                  <a:schemeClr val="bg1"/>
                </a:solidFill>
                <a:latin typeface="微软雅黑" panose="020B0503020204020204" charset="-122"/>
                <a:ea typeface="微软雅黑" panose="020B0503020204020204" charset="-122"/>
                <a:cs typeface="+mn-ea"/>
                <a:sym typeface="微软雅黑" panose="020B0503020204020204" charset="-122"/>
              </a:rPr>
              <a:t>03</a:t>
            </a:r>
            <a:endParaRPr lang="zh-CN" altLang="en-US" sz="4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6" name="直接连接符 849"/>
          <p:cNvSpPr>
            <a:spLocks noChangeShapeType="1"/>
          </p:cNvSpPr>
          <p:nvPr/>
        </p:nvSpPr>
        <p:spPr bwMode="auto">
          <a:xfrm>
            <a:off x="6441384" y="2736905"/>
            <a:ext cx="1302524" cy="0"/>
          </a:xfrm>
          <a:prstGeom prst="line">
            <a:avLst/>
          </a:prstGeom>
          <a:solidFill>
            <a:srgbClr val="DF4E32"/>
          </a:solidFill>
          <a:ln w="9525">
            <a:solidFill>
              <a:schemeClr val="bg1"/>
            </a:solidFill>
            <a:bevel/>
          </a:ln>
        </p:spPr>
        <p:txBody>
          <a:bodyPr lIns="124048" tIns="62024" rIns="124048" bIns="62024"/>
          <a:lstStyle/>
          <a:p>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7" name="Freeform 196"/>
          <p:cNvSpPr>
            <a:spLocks noChangeArrowheads="1"/>
          </p:cNvSpPr>
          <p:nvPr/>
        </p:nvSpPr>
        <p:spPr bwMode="auto">
          <a:xfrm>
            <a:off x="8705454" y="1554466"/>
            <a:ext cx="1724638" cy="2199605"/>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5A839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9777" tIns="34889" rIns="69777" bIns="34889" rtlCol="0" anchor="ctr"/>
          <a:lstStyle/>
          <a:p>
            <a:pPr algn="ctr"/>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59" name="TextBox 682"/>
          <p:cNvSpPr>
            <a:spLocks noChangeArrowheads="1"/>
          </p:cNvSpPr>
          <p:nvPr/>
        </p:nvSpPr>
        <p:spPr bwMode="auto">
          <a:xfrm>
            <a:off x="9178972" y="2034997"/>
            <a:ext cx="853248" cy="740813"/>
          </a:xfrm>
          <a:prstGeom prst="rect">
            <a:avLst/>
          </a:prstGeom>
          <a:solidFill>
            <a:srgbClr val="5A8399"/>
          </a:solidFill>
          <a:ln w="9525">
            <a:noFill/>
            <a:miter lim="800000"/>
          </a:ln>
        </p:spPr>
        <p:txBody>
          <a:bodyPr wrap="none" lIns="124048" tIns="62024" rIns="124048" bIns="62024">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4000" dirty="0">
                <a:solidFill>
                  <a:schemeClr val="bg1"/>
                </a:solidFill>
                <a:latin typeface="微软雅黑" panose="020B0503020204020204" charset="-122"/>
                <a:ea typeface="微软雅黑" panose="020B0503020204020204" charset="-122"/>
                <a:cs typeface="+mn-ea"/>
                <a:sym typeface="微软雅黑" panose="020B0503020204020204" charset="-122"/>
              </a:rPr>
              <a:t>04</a:t>
            </a:r>
            <a:endParaRPr lang="zh-CN" altLang="en-US" sz="4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60" name="直接连接符 849"/>
          <p:cNvSpPr>
            <a:spLocks noChangeShapeType="1"/>
          </p:cNvSpPr>
          <p:nvPr/>
        </p:nvSpPr>
        <p:spPr bwMode="auto">
          <a:xfrm>
            <a:off x="8916512" y="2736905"/>
            <a:ext cx="1302524" cy="0"/>
          </a:xfrm>
          <a:prstGeom prst="line">
            <a:avLst/>
          </a:prstGeom>
          <a:solidFill>
            <a:srgbClr val="5A8399"/>
          </a:solidFill>
          <a:ln w="9525">
            <a:solidFill>
              <a:schemeClr val="bg1"/>
            </a:solidFill>
            <a:bevel/>
          </a:ln>
        </p:spPr>
        <p:txBody>
          <a:bodyPr lIns="124048" tIns="62024" rIns="124048" bIns="62024"/>
          <a:lstStyle/>
          <a:p>
            <a:endParaRPr lang="zh-CN" altLang="en-US" sz="28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24" name="组合 13"/>
          <p:cNvGrpSpPr/>
          <p:nvPr/>
        </p:nvGrpSpPr>
        <p:grpSpPr>
          <a:xfrm>
            <a:off x="6763678" y="2410899"/>
            <a:ext cx="2801762" cy="288030"/>
            <a:chOff x="6425869" y="1500376"/>
            <a:chExt cx="3352800" cy="344678"/>
          </a:xfrm>
        </p:grpSpPr>
        <p:cxnSp>
          <p:nvCxnSpPr>
            <p:cNvPr id="25" name="直接连接符 18"/>
            <p:cNvCxnSpPr/>
            <p:nvPr/>
          </p:nvCxnSpPr>
          <p:spPr>
            <a:xfrm flipV="1">
              <a:off x="6425869" y="1500376"/>
              <a:ext cx="523875" cy="34467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0"/>
            <p:cNvCxnSpPr/>
            <p:nvPr/>
          </p:nvCxnSpPr>
          <p:spPr>
            <a:xfrm>
              <a:off x="6949744" y="1500376"/>
              <a:ext cx="28289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14"/>
          <p:cNvGrpSpPr/>
          <p:nvPr/>
        </p:nvGrpSpPr>
        <p:grpSpPr>
          <a:xfrm>
            <a:off x="7403682" y="4325728"/>
            <a:ext cx="2801762" cy="288030"/>
            <a:chOff x="8157414" y="3201844"/>
            <a:chExt cx="3352800" cy="344678"/>
          </a:xfrm>
        </p:grpSpPr>
        <p:cxnSp>
          <p:nvCxnSpPr>
            <p:cNvPr id="28" name="直接连接符 21"/>
            <p:cNvCxnSpPr/>
            <p:nvPr/>
          </p:nvCxnSpPr>
          <p:spPr>
            <a:xfrm flipV="1">
              <a:off x="8157414" y="3201844"/>
              <a:ext cx="523875" cy="34467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2"/>
            <p:cNvCxnSpPr/>
            <p:nvPr/>
          </p:nvCxnSpPr>
          <p:spPr>
            <a:xfrm>
              <a:off x="8681289" y="3201844"/>
              <a:ext cx="28289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16"/>
          <p:cNvGrpSpPr/>
          <p:nvPr/>
        </p:nvGrpSpPr>
        <p:grpSpPr>
          <a:xfrm>
            <a:off x="1892632" y="2861470"/>
            <a:ext cx="2748778" cy="528235"/>
            <a:chOff x="859010" y="4001456"/>
            <a:chExt cx="3289396" cy="632124"/>
          </a:xfrm>
        </p:grpSpPr>
        <p:cxnSp>
          <p:nvCxnSpPr>
            <p:cNvPr id="49" name="直接连接符 48"/>
            <p:cNvCxnSpPr/>
            <p:nvPr/>
          </p:nvCxnSpPr>
          <p:spPr>
            <a:xfrm>
              <a:off x="3687935" y="4001456"/>
              <a:ext cx="460471" cy="63212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23"/>
            <p:cNvCxnSpPr/>
            <p:nvPr/>
          </p:nvCxnSpPr>
          <p:spPr>
            <a:xfrm>
              <a:off x="859010" y="4001457"/>
              <a:ext cx="28289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15"/>
          <p:cNvGrpSpPr/>
          <p:nvPr/>
        </p:nvGrpSpPr>
        <p:grpSpPr>
          <a:xfrm>
            <a:off x="2562589" y="4894489"/>
            <a:ext cx="2801762" cy="288030"/>
            <a:chOff x="2417853" y="5824691"/>
            <a:chExt cx="3352800" cy="344678"/>
          </a:xfrm>
        </p:grpSpPr>
        <p:cxnSp>
          <p:nvCxnSpPr>
            <p:cNvPr id="52" name="直接连接符 24"/>
            <p:cNvCxnSpPr/>
            <p:nvPr/>
          </p:nvCxnSpPr>
          <p:spPr>
            <a:xfrm flipV="1">
              <a:off x="5246778" y="5824691"/>
              <a:ext cx="523875" cy="34467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25"/>
            <p:cNvCxnSpPr/>
            <p:nvPr/>
          </p:nvCxnSpPr>
          <p:spPr>
            <a:xfrm>
              <a:off x="2417853" y="6169369"/>
              <a:ext cx="28289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5" name="矩形 2"/>
          <p:cNvSpPr/>
          <p:nvPr/>
        </p:nvSpPr>
        <p:spPr>
          <a:xfrm rot="2703315">
            <a:off x="4225698" y="3059353"/>
            <a:ext cx="1520274" cy="1520274"/>
          </a:xfrm>
          <a:prstGeom prst="rect">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40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56168" y="3389705"/>
            <a:ext cx="1059333" cy="873412"/>
          </a:xfrm>
          <a:prstGeom prst="rect">
            <a:avLst/>
          </a:prstGeom>
          <a:noFill/>
          <a:ln>
            <a:noFill/>
          </a:ln>
          <a:effectLst/>
        </p:spPr>
      </p:pic>
      <p:sp>
        <p:nvSpPr>
          <p:cNvPr id="59" name="矩形 7"/>
          <p:cNvSpPr/>
          <p:nvPr/>
        </p:nvSpPr>
        <p:spPr>
          <a:xfrm rot="2703315">
            <a:off x="6477089" y="3059355"/>
            <a:ext cx="1520274" cy="1520274"/>
          </a:xfrm>
          <a:prstGeom prst="rect">
            <a:avLst/>
          </a:prstGeom>
          <a:solidFill>
            <a:srgbClr val="DF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40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1" name="Freeform 15"/>
          <p:cNvSpPr>
            <a:spLocks noEditPoints="1"/>
          </p:cNvSpPr>
          <p:nvPr/>
        </p:nvSpPr>
        <p:spPr bwMode="black">
          <a:xfrm>
            <a:off x="6806066" y="3389706"/>
            <a:ext cx="805410" cy="794772"/>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E"/>
          </a:solidFill>
          <a:ln>
            <a:noFill/>
          </a:ln>
        </p:spPr>
        <p:txBody>
          <a:bodyPr vert="horz" wrap="square" lIns="0" tIns="41135" rIns="82270" bIns="41135" numCol="1" anchor="t" anchorCtr="0" compatLnSpc="1"/>
          <a:lstStyle/>
          <a:p>
            <a:pPr algn="ctr"/>
            <a:endParaRPr lang="en-US" sz="1200" dirty="0">
              <a:latin typeface="微软雅黑" panose="020B0503020204020204" charset="-122"/>
              <a:ea typeface="微软雅黑" panose="020B0503020204020204" charset="-122"/>
              <a:cs typeface="+mn-ea"/>
              <a:sym typeface="微软雅黑" panose="020B0503020204020204" charset="-122"/>
            </a:endParaRPr>
          </a:p>
        </p:txBody>
      </p:sp>
      <p:sp>
        <p:nvSpPr>
          <p:cNvPr id="63" name="矩形 1"/>
          <p:cNvSpPr/>
          <p:nvPr/>
        </p:nvSpPr>
        <p:spPr>
          <a:xfrm rot="2703315">
            <a:off x="5351394" y="1938792"/>
            <a:ext cx="1520274" cy="1520274"/>
          </a:xfrm>
          <a:prstGeom prst="rect">
            <a:avLst/>
          </a:prstGeom>
          <a:solidFill>
            <a:srgbClr val="5A8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40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65" name="Picture 30" descr="service-based.png"/>
          <p:cNvPicPr>
            <a:picLocks noChangeAspect="1"/>
          </p:cNvPicPr>
          <p:nvPr/>
        </p:nvPicPr>
        <p:blipFill>
          <a:blip r:embed="rId5" cstate="print"/>
          <a:srcRect/>
          <a:stretch>
            <a:fillRect/>
          </a:stretch>
        </p:blipFill>
        <p:spPr bwMode="auto">
          <a:xfrm>
            <a:off x="5511534" y="2178501"/>
            <a:ext cx="1168663" cy="1211206"/>
          </a:xfrm>
          <a:prstGeom prst="rect">
            <a:avLst/>
          </a:prstGeom>
          <a:noFill/>
          <a:ln>
            <a:noFill/>
          </a:ln>
        </p:spPr>
      </p:pic>
      <p:sp>
        <p:nvSpPr>
          <p:cNvPr id="67" name="直角三角形 4"/>
          <p:cNvSpPr/>
          <p:nvPr/>
        </p:nvSpPr>
        <p:spPr>
          <a:xfrm rot="2703315">
            <a:off x="5375633" y="4178631"/>
            <a:ext cx="1520274" cy="1520274"/>
          </a:xfrm>
          <a:prstGeom prst="rtTriangle">
            <a:avLst/>
          </a:prstGeom>
          <a:solidFill>
            <a:srgbClr val="E639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40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9" name="矩形 1"/>
          <p:cNvSpPr/>
          <p:nvPr/>
        </p:nvSpPr>
        <p:spPr>
          <a:xfrm rot="2703315">
            <a:off x="5375634" y="4178631"/>
            <a:ext cx="1520274" cy="1520274"/>
          </a:xfrm>
          <a:prstGeom prst="rect">
            <a:avLst/>
          </a:prstGeom>
          <a:solidFill>
            <a:srgbClr val="5A8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40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0" name="Picture 186"/>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rot="1200739">
            <a:off x="5714870" y="4482762"/>
            <a:ext cx="877377" cy="823450"/>
          </a:xfrm>
          <a:prstGeom prst="rect">
            <a:avLst/>
          </a:prstGeom>
          <a:noFill/>
          <a:effectLst/>
        </p:spPr>
      </p:pic>
      <p:sp>
        <p:nvSpPr>
          <p:cNvPr id="60" name="Rectangle 15"/>
          <p:cNvSpPr/>
          <p:nvPr/>
        </p:nvSpPr>
        <p:spPr>
          <a:xfrm>
            <a:off x="1559496" y="1702775"/>
            <a:ext cx="2185086" cy="369332"/>
          </a:xfrm>
          <a:prstGeom prst="rect">
            <a:avLst/>
          </a:prstGeom>
        </p:spPr>
        <p:txBody>
          <a:bodyPr wrap="square">
            <a:spAutoFit/>
          </a:bodyPr>
          <a:lstStyle/>
          <a:p>
            <a:r>
              <a:rPr lang="zh-CN" altLang="en-US" b="1"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a:t>
            </a:r>
            <a:endParaRPr lang="en-US" altLang="zh-CN" b="1"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64" name="Rectangle 20"/>
          <p:cNvSpPr/>
          <p:nvPr/>
        </p:nvSpPr>
        <p:spPr>
          <a:xfrm>
            <a:off x="597159" y="2210227"/>
            <a:ext cx="3859009" cy="451406"/>
          </a:xfrm>
          <a:prstGeom prst="rect">
            <a:avLst/>
          </a:prstGeom>
        </p:spPr>
        <p:txBody>
          <a:bodyPr wrap="square">
            <a:spAutoFit/>
          </a:bodyPr>
          <a:lstStyle/>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en-US" altLang="zh-CN"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endParaRPr>
          </a:p>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3" name="Rectangle 15"/>
          <p:cNvSpPr/>
          <p:nvPr/>
        </p:nvSpPr>
        <p:spPr>
          <a:xfrm>
            <a:off x="966983" y="3979910"/>
            <a:ext cx="2185086" cy="369332"/>
          </a:xfrm>
          <a:prstGeom prst="rect">
            <a:avLst/>
          </a:prstGeom>
        </p:spPr>
        <p:txBody>
          <a:bodyPr wrap="square">
            <a:spAutoFit/>
          </a:bodyPr>
          <a:lstStyle/>
          <a:p>
            <a:r>
              <a:rPr lang="zh-CN" altLang="en-US" b="1"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a:t>
            </a:r>
            <a:endParaRPr lang="en-US" altLang="zh-CN" b="1"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4" name="Rectangle 20"/>
          <p:cNvSpPr/>
          <p:nvPr/>
        </p:nvSpPr>
        <p:spPr>
          <a:xfrm>
            <a:off x="4646" y="4487362"/>
            <a:ext cx="3859009" cy="451406"/>
          </a:xfrm>
          <a:prstGeom prst="rect">
            <a:avLst/>
          </a:prstGeom>
        </p:spPr>
        <p:txBody>
          <a:bodyPr wrap="square">
            <a:spAutoFit/>
          </a:bodyPr>
          <a:lstStyle/>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en-US" altLang="zh-CN"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endParaRPr>
          </a:p>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5" name="Rectangle 15"/>
          <p:cNvSpPr/>
          <p:nvPr/>
        </p:nvSpPr>
        <p:spPr>
          <a:xfrm>
            <a:off x="8832086" y="2493684"/>
            <a:ext cx="2185086" cy="369332"/>
          </a:xfrm>
          <a:prstGeom prst="rect">
            <a:avLst/>
          </a:prstGeom>
        </p:spPr>
        <p:txBody>
          <a:bodyPr wrap="square">
            <a:spAutoFit/>
          </a:bodyPr>
          <a:lstStyle/>
          <a:p>
            <a:r>
              <a:rPr lang="zh-CN" altLang="en-US" b="1"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a:t>
            </a:r>
            <a:endParaRPr lang="en-US" altLang="zh-CN" b="1"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6" name="Rectangle 20"/>
          <p:cNvSpPr/>
          <p:nvPr/>
        </p:nvSpPr>
        <p:spPr>
          <a:xfrm>
            <a:off x="7869749" y="3001136"/>
            <a:ext cx="3859009" cy="451406"/>
          </a:xfrm>
          <a:prstGeom prst="rect">
            <a:avLst/>
          </a:prstGeom>
        </p:spPr>
        <p:txBody>
          <a:bodyPr wrap="square">
            <a:spAutoFit/>
          </a:bodyPr>
          <a:lstStyle/>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en-US" altLang="zh-CN"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endParaRPr>
          </a:p>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7" name="Rectangle 15"/>
          <p:cNvSpPr/>
          <p:nvPr/>
        </p:nvSpPr>
        <p:spPr>
          <a:xfrm>
            <a:off x="8768150" y="4431316"/>
            <a:ext cx="2185086" cy="369332"/>
          </a:xfrm>
          <a:prstGeom prst="rect">
            <a:avLst/>
          </a:prstGeom>
        </p:spPr>
        <p:txBody>
          <a:bodyPr wrap="square">
            <a:spAutoFit/>
          </a:bodyPr>
          <a:lstStyle/>
          <a:p>
            <a:r>
              <a:rPr lang="zh-CN" altLang="en-US" b="1"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a:t>
            </a:r>
            <a:endParaRPr lang="en-US" altLang="zh-CN" b="1"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88" name="Rectangle 20"/>
          <p:cNvSpPr/>
          <p:nvPr/>
        </p:nvSpPr>
        <p:spPr>
          <a:xfrm>
            <a:off x="7805813" y="4938768"/>
            <a:ext cx="3859009" cy="451406"/>
          </a:xfrm>
          <a:prstGeom prst="rect">
            <a:avLst/>
          </a:prstGeom>
        </p:spPr>
        <p:txBody>
          <a:bodyPr wrap="square">
            <a:spAutoFit/>
          </a:bodyPr>
          <a:lstStyle/>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en-US" altLang="zh-CN"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endParaRPr>
          </a:p>
          <a:p>
            <a:pPr>
              <a:lnSpc>
                <a:spcPts val="1400"/>
              </a:lnSpc>
            </a:pPr>
            <a:r>
              <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rPr>
              <a:t>点击输入文字信息  点击输入文字</a:t>
            </a:r>
            <a:r>
              <a:rPr lang="zh-CN" altLang="en-US" sz="1600" spc="-30" dirty="0" smtClean="0">
                <a:solidFill>
                  <a:schemeClr val="tx1">
                    <a:lumMod val="50000"/>
                  </a:schemeClr>
                </a:solidFill>
                <a:latin typeface="微软雅黑" panose="020B0503020204020204" charset="-122"/>
                <a:ea typeface="微软雅黑" panose="020B0503020204020204" charset="-122"/>
                <a:sym typeface="微软雅黑" panose="020B0503020204020204" charset="-122"/>
              </a:rPr>
              <a:t>信息</a:t>
            </a:r>
            <a:endParaRPr lang="zh-CN" altLang="en-US" sz="1600" spc="-30" dirty="0">
              <a:solidFill>
                <a:schemeClr val="tx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additive="base">
                                        <p:cTn id="67" dur="500" fill="hold"/>
                                        <p:tgtEl>
                                          <p:spTgt spid="83"/>
                                        </p:tgtEl>
                                        <p:attrNameLst>
                                          <p:attrName>ppt_x</p:attrName>
                                        </p:attrNameLst>
                                      </p:cBhvr>
                                      <p:tavLst>
                                        <p:tav tm="0">
                                          <p:val>
                                            <p:strVal val="#ppt_x"/>
                                          </p:val>
                                        </p:tav>
                                        <p:tav tm="100000">
                                          <p:val>
                                            <p:strVal val="#ppt_x"/>
                                          </p:val>
                                        </p:tav>
                                      </p:tavLst>
                                    </p:anim>
                                    <p:anim calcmode="lin" valueType="num">
                                      <p:cBhvr additive="base">
                                        <p:cTn id="68" dur="500" fill="hold"/>
                                        <p:tgtEl>
                                          <p:spTgt spid="8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ppt_x"/>
                                          </p:val>
                                        </p:tav>
                                        <p:tav tm="100000">
                                          <p:val>
                                            <p:strVal val="#ppt_x"/>
                                          </p:val>
                                        </p:tav>
                                      </p:tavLst>
                                    </p:anim>
                                    <p:anim calcmode="lin" valueType="num">
                                      <p:cBhvr additive="base">
                                        <p:cTn id="72" dur="500" fill="hold"/>
                                        <p:tgtEl>
                                          <p:spTgt spid="8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ppt_x"/>
                                          </p:val>
                                        </p:tav>
                                        <p:tav tm="100000">
                                          <p:val>
                                            <p:strVal val="#ppt_x"/>
                                          </p:val>
                                        </p:tav>
                                      </p:tavLst>
                                    </p:anim>
                                    <p:anim calcmode="lin" valueType="num">
                                      <p:cBhvr additive="base">
                                        <p:cTn id="84" dur="500" fill="hold"/>
                                        <p:tgtEl>
                                          <p:spTgt spid="8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ppt_x"/>
                                          </p:val>
                                        </p:tav>
                                        <p:tav tm="100000">
                                          <p:val>
                                            <p:strVal val="#ppt_x"/>
                                          </p:val>
                                        </p:tav>
                                      </p:tavLst>
                                    </p:anim>
                                    <p:anim calcmode="lin" valueType="num">
                                      <p:cBhvr additive="base">
                                        <p:cTn id="8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P spid="61" grpId="0" animBg="1"/>
      <p:bldP spid="63" grpId="0" animBg="1"/>
      <p:bldP spid="67" grpId="0" animBg="1"/>
      <p:bldP spid="69" grpId="0" animBg="1"/>
      <p:bldP spid="60" grpId="0"/>
      <p:bldP spid="64" grpId="0"/>
      <p:bldP spid="83" grpId="0"/>
      <p:bldP spid="84" grpId="0"/>
      <p:bldP spid="85" grpId="0"/>
      <p:bldP spid="86" grpId="0"/>
      <p:bldP spid="87"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56" name="组合 55"/>
          <p:cNvGrpSpPr/>
          <p:nvPr/>
        </p:nvGrpSpPr>
        <p:grpSpPr>
          <a:xfrm>
            <a:off x="97483" y="2966598"/>
            <a:ext cx="11621488" cy="409520"/>
            <a:chOff x="608717" y="2008441"/>
            <a:chExt cx="10972096" cy="386636"/>
          </a:xfrm>
          <a:solidFill>
            <a:srgbClr val="DF4E32"/>
          </a:solidFill>
        </p:grpSpPr>
        <p:sp>
          <p:nvSpPr>
            <p:cNvPr id="57" name="矩形 56"/>
            <p:cNvSpPr/>
            <p:nvPr/>
          </p:nvSpPr>
          <p:spPr>
            <a:xfrm>
              <a:off x="608717" y="2008441"/>
              <a:ext cx="2197559" cy="386636"/>
            </a:xfrm>
            <a:prstGeom prst="rect">
              <a:avLst/>
            </a:prstGeom>
            <a:solidFill>
              <a:srgbClr val="5A839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rPr>
                <a:t>1</a:t>
              </a:r>
              <a:endParaRPr kumimoji="0" lang="zh-CN" alt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8" name="矩形 57"/>
            <p:cNvSpPr/>
            <p:nvPr/>
          </p:nvSpPr>
          <p:spPr>
            <a:xfrm>
              <a:off x="2806275" y="2008441"/>
              <a:ext cx="2197559" cy="386636"/>
            </a:xfrm>
            <a:prstGeom prst="rect">
              <a:avLst/>
            </a:prstGeom>
            <a:grp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rPr>
                <a:t>2</a:t>
              </a:r>
              <a:endParaRPr kumimoji="0" lang="zh-CN" alt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9" name="矩形 58"/>
            <p:cNvSpPr/>
            <p:nvPr/>
          </p:nvSpPr>
          <p:spPr>
            <a:xfrm>
              <a:off x="4988137" y="2008441"/>
              <a:ext cx="2197559" cy="386636"/>
            </a:xfrm>
            <a:prstGeom prst="rect">
              <a:avLst/>
            </a:prstGeom>
            <a:solidFill>
              <a:srgbClr val="5A839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rPr>
                <a:t>3</a:t>
              </a:r>
              <a:endParaRPr kumimoji="0" lang="zh-CN" alt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0" name="矩形 59"/>
            <p:cNvSpPr/>
            <p:nvPr/>
          </p:nvSpPr>
          <p:spPr>
            <a:xfrm>
              <a:off x="7185695" y="2008441"/>
              <a:ext cx="2197559" cy="386636"/>
            </a:xfrm>
            <a:prstGeom prst="rect">
              <a:avLst/>
            </a:prstGeom>
            <a:grp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rPr>
                <a:t>4</a:t>
              </a:r>
              <a:endParaRPr kumimoji="0" lang="zh-CN" alt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1" name="箭头: 五边形 14"/>
            <p:cNvSpPr/>
            <p:nvPr/>
          </p:nvSpPr>
          <p:spPr>
            <a:xfrm>
              <a:off x="9383254" y="2008441"/>
              <a:ext cx="2197559" cy="386636"/>
            </a:xfrm>
            <a:prstGeom prst="homePlate">
              <a:avLst/>
            </a:prstGeom>
            <a:solidFill>
              <a:srgbClr val="5A8399"/>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rPr>
                <a:t>5</a:t>
              </a:r>
              <a:endParaRPr kumimoji="0" lang="zh-CN" altLang="en-US" sz="3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
        <p:nvSpPr>
          <p:cNvPr id="38" name="标题 1"/>
          <p:cNvSpPr txBox="1"/>
          <p:nvPr/>
        </p:nvSpPr>
        <p:spPr>
          <a:xfrm>
            <a:off x="2000633" y="3869608"/>
            <a:ext cx="3058035"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39" name="副标题 2"/>
          <p:cNvSpPr txBox="1"/>
          <p:nvPr/>
        </p:nvSpPr>
        <p:spPr>
          <a:xfrm>
            <a:off x="1980738" y="4261310"/>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br>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48" name="标题 1"/>
          <p:cNvSpPr txBox="1"/>
          <p:nvPr/>
        </p:nvSpPr>
        <p:spPr>
          <a:xfrm>
            <a:off x="4370895" y="1371458"/>
            <a:ext cx="3058035"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49" name="副标题 2"/>
          <p:cNvSpPr txBox="1"/>
          <p:nvPr/>
        </p:nvSpPr>
        <p:spPr>
          <a:xfrm>
            <a:off x="4351000" y="1763160"/>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br>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50" name="标题 1"/>
          <p:cNvSpPr txBox="1"/>
          <p:nvPr/>
        </p:nvSpPr>
        <p:spPr>
          <a:xfrm>
            <a:off x="8660936" y="1342378"/>
            <a:ext cx="3058035"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51" name="副标题 2"/>
          <p:cNvSpPr txBox="1"/>
          <p:nvPr/>
        </p:nvSpPr>
        <p:spPr>
          <a:xfrm>
            <a:off x="8641041" y="1734080"/>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br>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（建议使用主题字体）</a:t>
            </a:r>
          </a:p>
        </p:txBody>
      </p:sp>
      <p:sp>
        <p:nvSpPr>
          <p:cNvPr id="52" name="标题 1"/>
          <p:cNvSpPr txBox="1"/>
          <p:nvPr/>
        </p:nvSpPr>
        <p:spPr>
          <a:xfrm>
            <a:off x="6697665" y="3798835"/>
            <a:ext cx="3058035" cy="379004"/>
          </a:xfrm>
          <a:prstGeom prst="rect">
            <a:avLst/>
          </a:prstGeom>
        </p:spPr>
        <p:txBody>
          <a:bodyPr vert="horz" lIns="121885" tIns="60942" rIns="121885" bIns="6094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charset="-122"/>
                <a:ea typeface="微软雅黑" panose="020B0503020204020204" charset="-122"/>
                <a:cs typeface="+mn-ea"/>
                <a:sym typeface="微软雅黑" panose="020B0503020204020204" charset="-122"/>
              </a:rPr>
              <a:t>标题文本预设</a:t>
            </a:r>
          </a:p>
        </p:txBody>
      </p:sp>
      <p:sp>
        <p:nvSpPr>
          <p:cNvPr id="53" name="副标题 2"/>
          <p:cNvSpPr txBox="1"/>
          <p:nvPr/>
        </p:nvSpPr>
        <p:spPr>
          <a:xfrm>
            <a:off x="6677770" y="4190537"/>
            <a:ext cx="2863064" cy="1054423"/>
          </a:xfrm>
          <a:prstGeom prst="rect">
            <a:avLst/>
          </a:prstGeom>
        </p:spPr>
        <p:txBody>
          <a:bodyPr vert="horz" lIns="121885" tIns="60942" rIns="121885" bIns="6094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此部分内容作为文字排版占位显示</a:t>
            </a:r>
            <a:b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br>
            <a:r>
              <a:rPr lang="zh-CN" altLang="en-US" sz="1400" dirty="0">
                <a:solidFill>
                  <a:schemeClr val="tx1"/>
                </a:solidFill>
                <a:latin typeface="微软雅黑" panose="020B0503020204020204" charset="-122"/>
                <a:ea typeface="微软雅黑" panose="020B0503020204020204" charset="-122"/>
                <a:cs typeface="+mn-ea"/>
                <a:sym typeface="微软雅黑" panose="020B0503020204020204" charset="-122"/>
              </a:rPr>
              <a:t>（建议使用主题字体）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8"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4" name="图片 3"/>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6527" y="1796519"/>
            <a:ext cx="3864545" cy="5601761"/>
          </a:xfrm>
          <a:prstGeom prst="rect">
            <a:avLst/>
          </a:prstGeom>
        </p:spPr>
      </p:pic>
      <p:sp>
        <p:nvSpPr>
          <p:cNvPr id="101" name="PA_圆角矩形 26"/>
          <p:cNvSpPr/>
          <p:nvPr>
            <p:custDataLst>
              <p:tags r:id="rId1"/>
            </p:custDataLst>
          </p:nvPr>
        </p:nvSpPr>
        <p:spPr>
          <a:xfrm>
            <a:off x="10408852" y="4977993"/>
            <a:ext cx="386148" cy="1518607"/>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spc="300" dirty="0" smtClean="0">
                <a:solidFill>
                  <a:schemeClr val="tx1"/>
                </a:solidFill>
                <a:latin typeface="微软雅黑" panose="020B0503020204020204" charset="-122"/>
                <a:ea typeface="微软雅黑" panose="020B0503020204020204" charset="-122"/>
                <a:sym typeface="微软雅黑" panose="020B0503020204020204" charset="-122"/>
              </a:rPr>
              <a:t>演示：代用名</a:t>
            </a:r>
            <a:endParaRPr lang="zh-CN" altLang="en-US" sz="1600" b="1" spc="3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6" name="矩形 5"/>
          <p:cNvSpPr/>
          <p:nvPr/>
        </p:nvSpPr>
        <p:spPr>
          <a:xfrm>
            <a:off x="8081711" y="2213096"/>
            <a:ext cx="404198" cy="2677656"/>
          </a:xfrm>
          <a:prstGeom prst="rect">
            <a:avLst/>
          </a:prstGeom>
        </p:spPr>
        <p:txBody>
          <a:bodyPr wrap="square">
            <a:spAutoFit/>
          </a:bodyPr>
          <a:lstStyle/>
          <a:p>
            <a:r>
              <a:rPr lang="zh-CN" altLang="en-US" sz="2400" dirty="0" smtClean="0"/>
              <a:t>游玩思念踏青时</a:t>
            </a:r>
            <a:endParaRPr lang="zh-CN" altLang="en-US" sz="2400" dirty="0"/>
          </a:p>
        </p:txBody>
      </p:sp>
      <p:sp>
        <p:nvSpPr>
          <p:cNvPr id="2" name="矩形 1"/>
          <p:cNvSpPr/>
          <p:nvPr/>
        </p:nvSpPr>
        <p:spPr>
          <a:xfrm>
            <a:off x="11180131" y="3366236"/>
            <a:ext cx="401881" cy="2585323"/>
          </a:xfrm>
          <a:prstGeom prst="rect">
            <a:avLst/>
          </a:prstGeom>
        </p:spPr>
        <p:txBody>
          <a:bodyPr wrap="square">
            <a:spAutoFit/>
          </a:bodyPr>
          <a:lstStyle/>
          <a:p>
            <a:r>
              <a:rPr lang="zh-CN" altLang="en-US" b="1" dirty="0">
                <a:latin typeface="微软雅黑" panose="020B0503020204020204" charset="-122"/>
                <a:ea typeface="微软雅黑" panose="020B0503020204020204" charset="-122"/>
                <a:sym typeface="微软雅黑" panose="020B0503020204020204" charset="-122"/>
              </a:rPr>
              <a:t>演讲完毕   感谢观看</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down)">
                                      <p:cBhvr>
                                        <p:cTn id="19" dur="5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9" name="图片 8"/>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10" name="图片 9"/>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sp>
        <p:nvSpPr>
          <p:cNvPr id="13" name="矩形 12"/>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15" name="PA_圆角矩形 26"/>
          <p:cNvSpPr/>
          <p:nvPr>
            <p:custDataLst>
              <p:tags r:id="rId1"/>
            </p:custDataLst>
          </p:nvPr>
        </p:nvSpPr>
        <p:spPr>
          <a:xfrm>
            <a:off x="10410269" y="4173907"/>
            <a:ext cx="543166" cy="2626486"/>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spc="300" dirty="0">
                <a:solidFill>
                  <a:schemeClr val="tx1"/>
                </a:solidFill>
                <a:latin typeface="微软雅黑" panose="020B0503020204020204" charset="-122"/>
                <a:ea typeface="微软雅黑" panose="020B0503020204020204" charset="-122"/>
                <a:sym typeface="微软雅黑" panose="020B0503020204020204" charset="-122"/>
              </a:rPr>
              <a:t>第一节</a:t>
            </a:r>
          </a:p>
        </p:txBody>
      </p:sp>
      <p:sp>
        <p:nvSpPr>
          <p:cNvPr id="16" name="矩形 15"/>
          <p:cNvSpPr/>
          <p:nvPr/>
        </p:nvSpPr>
        <p:spPr>
          <a:xfrm>
            <a:off x="9317179" y="2465747"/>
            <a:ext cx="404198" cy="3416320"/>
          </a:xfrm>
          <a:prstGeom prst="rect">
            <a:avLst/>
          </a:prstGeom>
        </p:spPr>
        <p:txBody>
          <a:bodyPr wrap="square">
            <a:spAutoFit/>
          </a:bodyPr>
          <a:lstStyle/>
          <a:p>
            <a:r>
              <a:rPr lang="zh-CN" altLang="en-US" sz="3600" dirty="0" smtClean="0"/>
              <a:t>点击输入标题</a:t>
            </a:r>
            <a:endParaRPr lang="zh-CN" altLang="en-US" sz="3600" dirty="0"/>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rc 53"/>
          <p:cNvSpPr/>
          <p:nvPr/>
        </p:nvSpPr>
        <p:spPr>
          <a:xfrm>
            <a:off x="987468" y="1122097"/>
            <a:ext cx="3971479" cy="3971479"/>
          </a:xfrm>
          <a:prstGeom prst="arc">
            <a:avLst>
              <a:gd name="adj1" fmla="val 16200000"/>
              <a:gd name="adj2" fmla="val 5507395"/>
            </a:avLst>
          </a:prstGeom>
          <a:noFill/>
          <a:ln w="57150">
            <a:solidFill>
              <a:srgbClr val="5A8399"/>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charset="-122"/>
              <a:ea typeface="微软雅黑" panose="020B0503020204020204" charset="-122"/>
              <a:sym typeface="微软雅黑" panose="020B0503020204020204" charset="-122"/>
            </a:endParaRPr>
          </a:p>
        </p:txBody>
      </p:sp>
      <p:sp>
        <p:nvSpPr>
          <p:cNvPr id="85" name="Arc 52"/>
          <p:cNvSpPr/>
          <p:nvPr/>
        </p:nvSpPr>
        <p:spPr>
          <a:xfrm>
            <a:off x="1991775" y="2132324"/>
            <a:ext cx="1949948" cy="1949948"/>
          </a:xfrm>
          <a:prstGeom prst="arc">
            <a:avLst>
              <a:gd name="adj1" fmla="val 16200000"/>
              <a:gd name="adj2" fmla="val 5507395"/>
            </a:avLst>
          </a:prstGeom>
          <a:noFill/>
          <a:ln w="57150">
            <a:solidFill>
              <a:srgbClr val="DF4E3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charset="-122"/>
              <a:ea typeface="微软雅黑" panose="020B0503020204020204" charset="-122"/>
              <a:sym typeface="微软雅黑" panose="020B0503020204020204" charset="-122"/>
            </a:endParaRPr>
          </a:p>
        </p:txBody>
      </p:sp>
      <p:sp>
        <p:nvSpPr>
          <p:cNvPr id="90" name="Oval 69"/>
          <p:cNvSpPr/>
          <p:nvPr/>
        </p:nvSpPr>
        <p:spPr>
          <a:xfrm>
            <a:off x="2385209" y="2556975"/>
            <a:ext cx="1175997" cy="1175997"/>
          </a:xfrm>
          <a:prstGeom prst="ellipse">
            <a:avLst/>
          </a:prstGeom>
          <a:solidFill>
            <a:srgbClr val="DF4E3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3" name="Freeform 25"/>
          <p:cNvSpPr>
            <a:spLocks noEditPoints="1"/>
          </p:cNvSpPr>
          <p:nvPr/>
        </p:nvSpPr>
        <p:spPr bwMode="auto">
          <a:xfrm>
            <a:off x="2646243" y="2825005"/>
            <a:ext cx="639936" cy="639936"/>
          </a:xfrm>
          <a:custGeom>
            <a:avLst/>
            <a:gdLst/>
            <a:ahLst/>
            <a:cxnLst>
              <a:cxn ang="0">
                <a:pos x="114" y="98"/>
              </a:cxn>
              <a:cxn ang="0">
                <a:pos x="94" y="78"/>
              </a:cxn>
              <a:cxn ang="0">
                <a:pos x="102" y="50"/>
              </a:cxn>
              <a:cxn ang="0">
                <a:pos x="51" y="0"/>
              </a:cxn>
              <a:cxn ang="0">
                <a:pos x="0" y="50"/>
              </a:cxn>
              <a:cxn ang="0">
                <a:pos x="51" y="101"/>
              </a:cxn>
              <a:cxn ang="0">
                <a:pos x="78" y="93"/>
              </a:cxn>
              <a:cxn ang="0">
                <a:pos x="98" y="113"/>
              </a:cxn>
              <a:cxn ang="0">
                <a:pos x="104" y="113"/>
              </a:cxn>
              <a:cxn ang="0">
                <a:pos x="114" y="103"/>
              </a:cxn>
              <a:cxn ang="0">
                <a:pos x="114" y="98"/>
              </a:cxn>
              <a:cxn ang="0">
                <a:pos x="51" y="87"/>
              </a:cxn>
              <a:cxn ang="0">
                <a:pos x="15" y="50"/>
              </a:cxn>
              <a:cxn ang="0">
                <a:pos x="51" y="14"/>
              </a:cxn>
              <a:cxn ang="0">
                <a:pos x="87" y="50"/>
              </a:cxn>
              <a:cxn ang="0">
                <a:pos x="51" y="87"/>
              </a:cxn>
            </a:cxnLst>
            <a:rect l="0" t="0" r="r" b="b"/>
            <a:pathLst>
              <a:path w="115" h="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rgbClr val="FFFFFF"/>
          </a:solidFill>
          <a:ln w="9525">
            <a:solidFill>
              <a:srgbClr val="FFFFFF"/>
            </a:solidFill>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sym typeface="微软雅黑" panose="020B0503020204020204" charset="-122"/>
            </a:endParaRPr>
          </a:p>
        </p:txBody>
      </p:sp>
      <p:cxnSp>
        <p:nvCxnSpPr>
          <p:cNvPr id="75" name="Straight Connector 71"/>
          <p:cNvCxnSpPr>
            <a:endCxn id="91" idx="3"/>
          </p:cNvCxnSpPr>
          <p:nvPr/>
        </p:nvCxnSpPr>
        <p:spPr>
          <a:xfrm flipV="1">
            <a:off x="3659161" y="1977857"/>
            <a:ext cx="494618" cy="457482"/>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6" name="Oval 54"/>
          <p:cNvSpPr/>
          <p:nvPr/>
        </p:nvSpPr>
        <p:spPr>
          <a:xfrm>
            <a:off x="3538063" y="2311011"/>
            <a:ext cx="268030" cy="268030"/>
          </a:xfrm>
          <a:prstGeom prst="ellipse">
            <a:avLst/>
          </a:prstGeom>
          <a:solidFill>
            <a:srgbClr val="DF4E3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1" name="Oval 78"/>
          <p:cNvSpPr/>
          <p:nvPr/>
        </p:nvSpPr>
        <p:spPr>
          <a:xfrm>
            <a:off x="4041293" y="1321774"/>
            <a:ext cx="768031" cy="768031"/>
          </a:xfrm>
          <a:prstGeom prst="ellipse">
            <a:avLst/>
          </a:prstGeom>
          <a:solidFill>
            <a:srgbClr val="5A8399"/>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5" name="Inhaltsplatzhalter 4"/>
          <p:cNvSpPr txBox="1"/>
          <p:nvPr/>
        </p:nvSpPr>
        <p:spPr>
          <a:xfrm>
            <a:off x="5124179" y="1105162"/>
            <a:ext cx="5439914" cy="9048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800" b="1" dirty="0">
                <a:solidFill>
                  <a:schemeClr val="tx1"/>
                </a:solidFill>
                <a:latin typeface="微软雅黑" panose="020B0503020204020204" charset="-122"/>
                <a:ea typeface="微软雅黑" panose="020B0503020204020204" charset="-122"/>
                <a:sym typeface="微软雅黑" panose="020B0503020204020204" charset="-122"/>
              </a:rPr>
              <a:t>请输入标题</a:t>
            </a:r>
            <a:r>
              <a:rPr lang="en-US" sz="1600" b="1" dirty="0">
                <a:solidFill>
                  <a:schemeClr val="tx1"/>
                </a:solidFill>
                <a:latin typeface="微软雅黑" panose="020B0503020204020204" charset="-122"/>
                <a:ea typeface="微软雅黑" panose="020B0503020204020204" charset="-122"/>
                <a:sym typeface="微软雅黑" panose="020B0503020204020204" charset="-122"/>
              </a:rPr>
              <a:t/>
            </a:r>
            <a:br>
              <a:rPr lang="en-US" sz="1600" b="1" dirty="0">
                <a:solidFill>
                  <a:schemeClr val="tx1"/>
                </a:solidFill>
                <a:latin typeface="微软雅黑" panose="020B0503020204020204" charset="-122"/>
                <a:ea typeface="微软雅黑" panose="020B0503020204020204" charset="-122"/>
                <a:sym typeface="微软雅黑" panose="020B0503020204020204" charset="-122"/>
              </a:rPr>
            </a:br>
            <a:r>
              <a:rPr lang="zh-CN" altLang="en-US" sz="1200" dirty="0">
                <a:solidFill>
                  <a:schemeClr val="tx1"/>
                </a:solidFill>
                <a:latin typeface="微软雅黑" panose="020B0503020204020204" charset="-122"/>
                <a:ea typeface="微软雅黑" panose="020B0503020204020204" charset="-122"/>
                <a:sym typeface="微软雅黑" panose="020B0503020204020204" charset="-122"/>
              </a:rPr>
              <a:t>请输入文字请输入文字请输入文字请输入文字请输入文字请输入文字请输入文字请输入文字请输入文字请输入文字请输入文字请输入文字请输入文字请输入文字</a:t>
            </a:r>
          </a:p>
        </p:txBody>
      </p:sp>
      <p:sp>
        <p:nvSpPr>
          <p:cNvPr id="105" name="Freeform 179"/>
          <p:cNvSpPr>
            <a:spLocks noEditPoints="1"/>
          </p:cNvSpPr>
          <p:nvPr/>
        </p:nvSpPr>
        <p:spPr bwMode="auto">
          <a:xfrm>
            <a:off x="4220518" y="1494541"/>
            <a:ext cx="420345" cy="421960"/>
          </a:xfrm>
          <a:custGeom>
            <a:avLst/>
            <a:gdLst/>
            <a:ahLst/>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l="0" t="0" r="r" b="b"/>
            <a:pathLst>
              <a:path w="256" h="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rgbClr val="FFFFFF"/>
          </a:solidFill>
          <a:ln w="9525">
            <a:solidFill>
              <a:srgbClr val="FFFFFF"/>
            </a:solidFill>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sym typeface="微软雅黑" panose="020B0503020204020204" charset="-122"/>
            </a:endParaRPr>
          </a:p>
        </p:txBody>
      </p:sp>
      <p:cxnSp>
        <p:nvCxnSpPr>
          <p:cNvPr id="76" name="Straight Connector 73"/>
          <p:cNvCxnSpPr/>
          <p:nvPr/>
        </p:nvCxnSpPr>
        <p:spPr>
          <a:xfrm flipV="1">
            <a:off x="3913198" y="2707136"/>
            <a:ext cx="700216" cy="17653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7" name="Oval 55"/>
          <p:cNvSpPr/>
          <p:nvPr/>
        </p:nvSpPr>
        <p:spPr>
          <a:xfrm>
            <a:off x="3784565" y="2748041"/>
            <a:ext cx="268030" cy="268030"/>
          </a:xfrm>
          <a:prstGeom prst="ellipse">
            <a:avLst/>
          </a:prstGeom>
          <a:solidFill>
            <a:srgbClr val="DF4E3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2" name="Oval 79"/>
          <p:cNvSpPr/>
          <p:nvPr/>
        </p:nvSpPr>
        <p:spPr>
          <a:xfrm>
            <a:off x="4554749" y="2197448"/>
            <a:ext cx="768031" cy="768031"/>
          </a:xfrm>
          <a:prstGeom prst="ellipse">
            <a:avLst/>
          </a:prstGeom>
          <a:solidFill>
            <a:srgbClr val="5A8399"/>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6" name="Freeform 197"/>
          <p:cNvSpPr>
            <a:spLocks noEditPoints="1"/>
          </p:cNvSpPr>
          <p:nvPr/>
        </p:nvSpPr>
        <p:spPr bwMode="auto">
          <a:xfrm>
            <a:off x="4766267" y="2415425"/>
            <a:ext cx="344995" cy="332616"/>
          </a:xfrm>
          <a:custGeom>
            <a:avLst/>
            <a:gdLst/>
            <a:ahLst/>
            <a:cxnLst>
              <a:cxn ang="0">
                <a:pos x="240" y="220"/>
              </a:cxn>
              <a:cxn ang="0">
                <a:pos x="228" y="232"/>
              </a:cxn>
              <a:cxn ang="0">
                <a:pos x="221" y="230"/>
              </a:cxn>
              <a:cxn ang="0">
                <a:pos x="221" y="230"/>
              </a:cxn>
              <a:cxn ang="0">
                <a:pos x="163" y="186"/>
              </a:cxn>
              <a:cxn ang="0">
                <a:pos x="82" y="230"/>
              </a:cxn>
              <a:cxn ang="0">
                <a:pos x="82" y="230"/>
              </a:cxn>
              <a:cxn ang="0">
                <a:pos x="76" y="232"/>
              </a:cxn>
              <a:cxn ang="0">
                <a:pos x="69" y="230"/>
              </a:cxn>
              <a:cxn ang="0">
                <a:pos x="5" y="182"/>
              </a:cxn>
              <a:cxn ang="0">
                <a:pos x="0" y="172"/>
              </a:cxn>
              <a:cxn ang="0">
                <a:pos x="0" y="12"/>
              </a:cxn>
              <a:cxn ang="0">
                <a:pos x="12" y="0"/>
              </a:cxn>
              <a:cxn ang="0">
                <a:pos x="19" y="3"/>
              </a:cxn>
              <a:cxn ang="0">
                <a:pos x="19" y="3"/>
              </a:cxn>
              <a:cxn ang="0">
                <a:pos x="77" y="46"/>
              </a:cxn>
              <a:cxn ang="0">
                <a:pos x="159" y="1"/>
              </a:cxn>
              <a:cxn ang="0">
                <a:pos x="159" y="1"/>
              </a:cxn>
              <a:cxn ang="0">
                <a:pos x="164" y="0"/>
              </a:cxn>
              <a:cxn ang="0">
                <a:pos x="171" y="3"/>
              </a:cxn>
              <a:cxn ang="0">
                <a:pos x="171" y="3"/>
              </a:cxn>
              <a:cxn ang="0">
                <a:pos x="234" y="50"/>
              </a:cxn>
              <a:cxn ang="0">
                <a:pos x="235" y="51"/>
              </a:cxn>
              <a:cxn ang="0">
                <a:pos x="235" y="51"/>
              </a:cxn>
              <a:cxn ang="0">
                <a:pos x="235" y="51"/>
              </a:cxn>
              <a:cxn ang="0">
                <a:pos x="240" y="60"/>
              </a:cxn>
              <a:cxn ang="0">
                <a:pos x="240" y="220"/>
              </a:cxn>
              <a:cxn ang="0">
                <a:pos x="64" y="196"/>
              </a:cxn>
              <a:cxn ang="0">
                <a:pos x="64" y="66"/>
              </a:cxn>
              <a:cxn ang="0">
                <a:pos x="24" y="36"/>
              </a:cxn>
              <a:cxn ang="0">
                <a:pos x="24" y="166"/>
              </a:cxn>
              <a:cxn ang="0">
                <a:pos x="64" y="196"/>
              </a:cxn>
              <a:cxn ang="0">
                <a:pos x="152" y="32"/>
              </a:cxn>
              <a:cxn ang="0">
                <a:pos x="88" y="67"/>
              </a:cxn>
              <a:cxn ang="0">
                <a:pos x="88" y="200"/>
              </a:cxn>
              <a:cxn ang="0">
                <a:pos x="152" y="165"/>
              </a:cxn>
              <a:cxn ang="0">
                <a:pos x="152" y="32"/>
              </a:cxn>
              <a:cxn ang="0">
                <a:pos x="216" y="66"/>
              </a:cxn>
              <a:cxn ang="0">
                <a:pos x="176" y="36"/>
              </a:cxn>
              <a:cxn ang="0">
                <a:pos x="176" y="166"/>
              </a:cxn>
              <a:cxn ang="0">
                <a:pos x="216" y="196"/>
              </a:cxn>
              <a:cxn ang="0">
                <a:pos x="216" y="66"/>
              </a:cxn>
            </a:cxnLst>
            <a:rect l="0" t="0" r="r" b="b"/>
            <a:pathLst>
              <a:path w="240" h="232">
                <a:moveTo>
                  <a:pt x="240" y="220"/>
                </a:moveTo>
                <a:cubicBezTo>
                  <a:pt x="240" y="227"/>
                  <a:pt x="235" y="232"/>
                  <a:pt x="228" y="232"/>
                </a:cubicBezTo>
                <a:cubicBezTo>
                  <a:pt x="225" y="232"/>
                  <a:pt x="223" y="231"/>
                  <a:pt x="221" y="230"/>
                </a:cubicBezTo>
                <a:cubicBezTo>
                  <a:pt x="221" y="230"/>
                  <a:pt x="221" y="230"/>
                  <a:pt x="221" y="230"/>
                </a:cubicBezTo>
                <a:cubicBezTo>
                  <a:pt x="163" y="186"/>
                  <a:pt x="163" y="186"/>
                  <a:pt x="163" y="186"/>
                </a:cubicBezTo>
                <a:cubicBezTo>
                  <a:pt x="82" y="230"/>
                  <a:pt x="82" y="230"/>
                  <a:pt x="82" y="230"/>
                </a:cubicBezTo>
                <a:cubicBezTo>
                  <a:pt x="82" y="230"/>
                  <a:pt x="82" y="230"/>
                  <a:pt x="82" y="230"/>
                </a:cubicBezTo>
                <a:cubicBezTo>
                  <a:pt x="80" y="231"/>
                  <a:pt x="78" y="232"/>
                  <a:pt x="76" y="232"/>
                </a:cubicBezTo>
                <a:cubicBezTo>
                  <a:pt x="73" y="232"/>
                  <a:pt x="71" y="231"/>
                  <a:pt x="69" y="230"/>
                </a:cubicBezTo>
                <a:cubicBezTo>
                  <a:pt x="5" y="182"/>
                  <a:pt x="5" y="182"/>
                  <a:pt x="5" y="182"/>
                </a:cubicBezTo>
                <a:cubicBezTo>
                  <a:pt x="2" y="180"/>
                  <a:pt x="0" y="176"/>
                  <a:pt x="0" y="172"/>
                </a:cubicBezTo>
                <a:cubicBezTo>
                  <a:pt x="0" y="12"/>
                  <a:pt x="0" y="12"/>
                  <a:pt x="0" y="12"/>
                </a:cubicBezTo>
                <a:cubicBezTo>
                  <a:pt x="0" y="5"/>
                  <a:pt x="5" y="0"/>
                  <a:pt x="12" y="0"/>
                </a:cubicBezTo>
                <a:cubicBezTo>
                  <a:pt x="15" y="0"/>
                  <a:pt x="17" y="1"/>
                  <a:pt x="19" y="3"/>
                </a:cubicBezTo>
                <a:cubicBezTo>
                  <a:pt x="19" y="3"/>
                  <a:pt x="19" y="3"/>
                  <a:pt x="19" y="3"/>
                </a:cubicBezTo>
                <a:cubicBezTo>
                  <a:pt x="77" y="46"/>
                  <a:pt x="77" y="46"/>
                  <a:pt x="77" y="46"/>
                </a:cubicBezTo>
                <a:cubicBezTo>
                  <a:pt x="159" y="1"/>
                  <a:pt x="159" y="1"/>
                  <a:pt x="159" y="1"/>
                </a:cubicBezTo>
                <a:cubicBezTo>
                  <a:pt x="159" y="1"/>
                  <a:pt x="159" y="1"/>
                  <a:pt x="159" y="1"/>
                </a:cubicBezTo>
                <a:cubicBezTo>
                  <a:pt x="160" y="1"/>
                  <a:pt x="162" y="0"/>
                  <a:pt x="164" y="0"/>
                </a:cubicBezTo>
                <a:cubicBezTo>
                  <a:pt x="167" y="0"/>
                  <a:pt x="169" y="1"/>
                  <a:pt x="171" y="3"/>
                </a:cubicBezTo>
                <a:cubicBezTo>
                  <a:pt x="171" y="3"/>
                  <a:pt x="171" y="3"/>
                  <a:pt x="171" y="3"/>
                </a:cubicBezTo>
                <a:cubicBezTo>
                  <a:pt x="234" y="50"/>
                  <a:pt x="234" y="50"/>
                  <a:pt x="234" y="50"/>
                </a:cubicBezTo>
                <a:cubicBezTo>
                  <a:pt x="235" y="50"/>
                  <a:pt x="235" y="50"/>
                  <a:pt x="235" y="51"/>
                </a:cubicBezTo>
                <a:cubicBezTo>
                  <a:pt x="235" y="51"/>
                  <a:pt x="235" y="51"/>
                  <a:pt x="235" y="51"/>
                </a:cubicBezTo>
                <a:cubicBezTo>
                  <a:pt x="235" y="51"/>
                  <a:pt x="235" y="51"/>
                  <a:pt x="235" y="51"/>
                </a:cubicBezTo>
                <a:cubicBezTo>
                  <a:pt x="238" y="53"/>
                  <a:pt x="240" y="56"/>
                  <a:pt x="240" y="60"/>
                </a:cubicBezTo>
                <a:lnTo>
                  <a:pt x="240" y="220"/>
                </a:lnTo>
                <a:close/>
                <a:moveTo>
                  <a:pt x="64" y="196"/>
                </a:moveTo>
                <a:cubicBezTo>
                  <a:pt x="64" y="66"/>
                  <a:pt x="64" y="66"/>
                  <a:pt x="64" y="66"/>
                </a:cubicBezTo>
                <a:cubicBezTo>
                  <a:pt x="24" y="36"/>
                  <a:pt x="24" y="36"/>
                  <a:pt x="24" y="36"/>
                </a:cubicBezTo>
                <a:cubicBezTo>
                  <a:pt x="24" y="166"/>
                  <a:pt x="24" y="166"/>
                  <a:pt x="24" y="166"/>
                </a:cubicBezTo>
                <a:lnTo>
                  <a:pt x="64" y="196"/>
                </a:lnTo>
                <a:close/>
                <a:moveTo>
                  <a:pt x="152" y="32"/>
                </a:moveTo>
                <a:cubicBezTo>
                  <a:pt x="88" y="67"/>
                  <a:pt x="88" y="67"/>
                  <a:pt x="88" y="67"/>
                </a:cubicBezTo>
                <a:cubicBezTo>
                  <a:pt x="88" y="200"/>
                  <a:pt x="88" y="200"/>
                  <a:pt x="88" y="200"/>
                </a:cubicBezTo>
                <a:cubicBezTo>
                  <a:pt x="152" y="165"/>
                  <a:pt x="152" y="165"/>
                  <a:pt x="152" y="165"/>
                </a:cubicBezTo>
                <a:lnTo>
                  <a:pt x="152" y="32"/>
                </a:lnTo>
                <a:close/>
                <a:moveTo>
                  <a:pt x="216" y="66"/>
                </a:moveTo>
                <a:cubicBezTo>
                  <a:pt x="176" y="36"/>
                  <a:pt x="176" y="36"/>
                  <a:pt x="176" y="36"/>
                </a:cubicBezTo>
                <a:cubicBezTo>
                  <a:pt x="176" y="166"/>
                  <a:pt x="176" y="166"/>
                  <a:pt x="176" y="166"/>
                </a:cubicBezTo>
                <a:cubicBezTo>
                  <a:pt x="216" y="196"/>
                  <a:pt x="216" y="196"/>
                  <a:pt x="216" y="196"/>
                </a:cubicBezTo>
                <a:lnTo>
                  <a:pt x="216" y="66"/>
                </a:lnTo>
                <a:close/>
              </a:path>
            </a:pathLst>
          </a:custGeom>
          <a:solidFill>
            <a:srgbClr val="FFFFFF"/>
          </a:solidFill>
          <a:ln w="9525">
            <a:solidFill>
              <a:srgbClr val="FFFFFF"/>
            </a:solidFill>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sym typeface="微软雅黑" panose="020B0503020204020204" charset="-122"/>
            </a:endParaRPr>
          </a:p>
        </p:txBody>
      </p:sp>
      <p:sp>
        <p:nvSpPr>
          <p:cNvPr id="108" name="Inhaltsplatzhalter 4"/>
          <p:cNvSpPr txBox="1"/>
          <p:nvPr/>
        </p:nvSpPr>
        <p:spPr>
          <a:xfrm>
            <a:off x="5705988" y="2154679"/>
            <a:ext cx="5439914" cy="9048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800" b="1" dirty="0">
                <a:solidFill>
                  <a:schemeClr val="tx1"/>
                </a:solidFill>
                <a:latin typeface="微软雅黑" panose="020B0503020204020204" charset="-122"/>
                <a:ea typeface="微软雅黑" panose="020B0503020204020204" charset="-122"/>
                <a:sym typeface="微软雅黑" panose="020B0503020204020204" charset="-122"/>
              </a:rPr>
              <a:t>请输入标题</a:t>
            </a:r>
            <a:r>
              <a:rPr lang="en-US" sz="1600" b="1" dirty="0">
                <a:solidFill>
                  <a:schemeClr val="tx1"/>
                </a:solidFill>
                <a:latin typeface="微软雅黑" panose="020B0503020204020204" charset="-122"/>
                <a:ea typeface="微软雅黑" panose="020B0503020204020204" charset="-122"/>
                <a:sym typeface="微软雅黑" panose="020B0503020204020204" charset="-122"/>
              </a:rPr>
              <a:t/>
            </a:r>
            <a:br>
              <a:rPr lang="en-US" sz="1600" b="1" dirty="0">
                <a:solidFill>
                  <a:schemeClr val="tx1"/>
                </a:solidFill>
                <a:latin typeface="微软雅黑" panose="020B0503020204020204" charset="-122"/>
                <a:ea typeface="微软雅黑" panose="020B0503020204020204" charset="-122"/>
                <a:sym typeface="微软雅黑" panose="020B0503020204020204" charset="-122"/>
              </a:rPr>
            </a:br>
            <a:r>
              <a:rPr lang="zh-CN" altLang="en-US" sz="1200">
                <a:solidFill>
                  <a:schemeClr val="tx1"/>
                </a:solidFill>
                <a:latin typeface="微软雅黑" panose="020B0503020204020204" charset="-122"/>
                <a:ea typeface="微软雅黑" panose="020B0503020204020204" charset="-122"/>
                <a:sym typeface="微软雅黑" panose="020B0503020204020204" charset="-122"/>
              </a:rPr>
              <a:t>请输入文字请输入文字请输入文字请输入文字请输入文字请输入文字请输入文字请输入文字请输入文字请输入文字请输入文字请输入文字请输入文字请输入文字</a:t>
            </a:r>
          </a:p>
        </p:txBody>
      </p:sp>
      <p:cxnSp>
        <p:nvCxnSpPr>
          <p:cNvPr id="84" name="Straight Connector 77"/>
          <p:cNvCxnSpPr/>
          <p:nvPr/>
        </p:nvCxnSpPr>
        <p:spPr>
          <a:xfrm>
            <a:off x="3876061" y="3405200"/>
            <a:ext cx="603338" cy="22658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8" name="Oval 56"/>
          <p:cNvSpPr/>
          <p:nvPr/>
        </p:nvSpPr>
        <p:spPr>
          <a:xfrm>
            <a:off x="3772724" y="3265264"/>
            <a:ext cx="268030" cy="268030"/>
          </a:xfrm>
          <a:prstGeom prst="ellipse">
            <a:avLst/>
          </a:prstGeom>
          <a:solidFill>
            <a:srgbClr val="DF4E3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3" name="Oval 80"/>
          <p:cNvSpPr/>
          <p:nvPr/>
        </p:nvSpPr>
        <p:spPr>
          <a:xfrm>
            <a:off x="4516535" y="3247503"/>
            <a:ext cx="768031" cy="768031"/>
          </a:xfrm>
          <a:prstGeom prst="ellipse">
            <a:avLst/>
          </a:prstGeom>
          <a:solidFill>
            <a:srgbClr val="5A8399"/>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7" name="Freeform 216"/>
          <p:cNvSpPr>
            <a:spLocks noEditPoints="1"/>
          </p:cNvSpPr>
          <p:nvPr/>
        </p:nvSpPr>
        <p:spPr bwMode="auto">
          <a:xfrm>
            <a:off x="4684996" y="3415426"/>
            <a:ext cx="431647" cy="431647"/>
          </a:xfrm>
          <a:custGeom>
            <a:avLst/>
            <a:gdLst/>
            <a:ahLst/>
            <a:cxnLst>
              <a:cxn ang="0">
                <a:pos x="229" y="140"/>
              </a:cxn>
              <a:cxn ang="0">
                <a:pos x="59" y="53"/>
              </a:cxn>
              <a:cxn ang="0">
                <a:pos x="84" y="39"/>
              </a:cxn>
              <a:cxn ang="0">
                <a:pos x="86" y="43"/>
              </a:cxn>
              <a:cxn ang="0">
                <a:pos x="85" y="47"/>
              </a:cxn>
              <a:cxn ang="0">
                <a:pos x="88" y="51"/>
              </a:cxn>
              <a:cxn ang="0">
                <a:pos x="77" y="59"/>
              </a:cxn>
              <a:cxn ang="0">
                <a:pos x="73" y="67"/>
              </a:cxn>
              <a:cxn ang="0">
                <a:pos x="69" y="74"/>
              </a:cxn>
              <a:cxn ang="0">
                <a:pos x="61" y="71"/>
              </a:cxn>
              <a:cxn ang="0">
                <a:pos x="58" y="67"/>
              </a:cxn>
              <a:cxn ang="0">
                <a:pos x="58" y="60"/>
              </a:cxn>
              <a:cxn ang="0">
                <a:pos x="58" y="56"/>
              </a:cxn>
              <a:cxn ang="0">
                <a:pos x="47" y="66"/>
              </a:cxn>
              <a:cxn ang="0">
                <a:pos x="40" y="74"/>
              </a:cxn>
              <a:cxn ang="0">
                <a:pos x="53" y="94"/>
              </a:cxn>
              <a:cxn ang="0">
                <a:pos x="48" y="103"/>
              </a:cxn>
              <a:cxn ang="0">
                <a:pos x="42" y="103"/>
              </a:cxn>
              <a:cxn ang="0">
                <a:pos x="34" y="113"/>
              </a:cxn>
              <a:cxn ang="0">
                <a:pos x="32" y="113"/>
              </a:cxn>
              <a:cxn ang="0">
                <a:pos x="32" y="116"/>
              </a:cxn>
              <a:cxn ang="0">
                <a:pos x="29" y="134"/>
              </a:cxn>
              <a:cxn ang="0">
                <a:pos x="44" y="154"/>
              </a:cxn>
              <a:cxn ang="0">
                <a:pos x="69" y="187"/>
              </a:cxn>
              <a:cxn ang="0">
                <a:pos x="222" y="132"/>
              </a:cxn>
              <a:cxn ang="0">
                <a:pos x="204" y="140"/>
              </a:cxn>
              <a:cxn ang="0">
                <a:pos x="168" y="115"/>
              </a:cxn>
              <a:cxn ang="0">
                <a:pos x="166" y="135"/>
              </a:cxn>
              <a:cxn ang="0">
                <a:pos x="143" y="104"/>
              </a:cxn>
              <a:cxn ang="0">
                <a:pos x="156" y="93"/>
              </a:cxn>
              <a:cxn ang="0">
                <a:pos x="143" y="101"/>
              </a:cxn>
              <a:cxn ang="0">
                <a:pos x="139" y="105"/>
              </a:cxn>
              <a:cxn ang="0">
                <a:pos x="129" y="98"/>
              </a:cxn>
              <a:cxn ang="0">
                <a:pos x="111" y="105"/>
              </a:cxn>
              <a:cxn ang="0">
                <a:pos x="110" y="91"/>
              </a:cxn>
              <a:cxn ang="0">
                <a:pos x="120" y="81"/>
              </a:cxn>
              <a:cxn ang="0">
                <a:pos x="132" y="79"/>
              </a:cxn>
              <a:cxn ang="0">
                <a:pos x="141" y="70"/>
              </a:cxn>
              <a:cxn ang="0">
                <a:pos x="134" y="71"/>
              </a:cxn>
              <a:cxn ang="0">
                <a:pos x="124" y="72"/>
              </a:cxn>
              <a:cxn ang="0">
                <a:pos x="119" y="67"/>
              </a:cxn>
              <a:cxn ang="0">
                <a:pos x="136" y="53"/>
              </a:cxn>
              <a:cxn ang="0">
                <a:pos x="161" y="59"/>
              </a:cxn>
              <a:cxn ang="0">
                <a:pos x="181" y="41"/>
              </a:cxn>
              <a:cxn ang="0">
                <a:pos x="173" y="91"/>
              </a:cxn>
              <a:cxn ang="0">
                <a:pos x="175" y="100"/>
              </a:cxn>
              <a:cxn ang="0">
                <a:pos x="138" y="28"/>
              </a:cxn>
              <a:cxn ang="0">
                <a:pos x="133" y="30"/>
              </a:cxn>
              <a:cxn ang="0">
                <a:pos x="106" y="76"/>
              </a:cxn>
              <a:cxn ang="0">
                <a:pos x="100" y="84"/>
              </a:cxn>
              <a:cxn ang="0">
                <a:pos x="121" y="106"/>
              </a:cxn>
              <a:cxn ang="0">
                <a:pos x="159" y="133"/>
              </a:cxn>
              <a:cxn ang="0">
                <a:pos x="156" y="171"/>
              </a:cxn>
              <a:cxn ang="0">
                <a:pos x="127" y="166"/>
              </a:cxn>
              <a:cxn ang="0">
                <a:pos x="100" y="143"/>
              </a:cxn>
              <a:cxn ang="0">
                <a:pos x="84" y="62"/>
              </a:cxn>
              <a:cxn ang="0">
                <a:pos x="165" y="169"/>
              </a:cxn>
              <a:cxn ang="0">
                <a:pos x="140" y="107"/>
              </a:cxn>
              <a:cxn ang="0">
                <a:pos x="123" y="99"/>
              </a:cxn>
              <a:cxn ang="0">
                <a:pos x="85" y="48"/>
              </a:cxn>
              <a:cxn ang="0">
                <a:pos x="57" y="96"/>
              </a:cxn>
              <a:cxn ang="0">
                <a:pos x="41" y="137"/>
              </a:cxn>
              <a:cxn ang="0">
                <a:pos x="206"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rgbClr val="FFFFFF"/>
          </a:solidFill>
          <a:ln w="9525">
            <a:solidFill>
              <a:srgbClr val="FFFFFF"/>
            </a:solidFill>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sym typeface="微软雅黑" panose="020B0503020204020204" charset="-122"/>
            </a:endParaRPr>
          </a:p>
        </p:txBody>
      </p:sp>
      <p:sp>
        <p:nvSpPr>
          <p:cNvPr id="109" name="Inhaltsplatzhalter 4"/>
          <p:cNvSpPr txBox="1"/>
          <p:nvPr/>
        </p:nvSpPr>
        <p:spPr>
          <a:xfrm>
            <a:off x="5705988" y="3185358"/>
            <a:ext cx="5439914" cy="9048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800" b="1" dirty="0">
                <a:solidFill>
                  <a:schemeClr val="tx1"/>
                </a:solidFill>
                <a:latin typeface="微软雅黑" panose="020B0503020204020204" charset="-122"/>
                <a:ea typeface="微软雅黑" panose="020B0503020204020204" charset="-122"/>
                <a:sym typeface="微软雅黑" panose="020B0503020204020204" charset="-122"/>
              </a:rPr>
              <a:t>请输入标题</a:t>
            </a:r>
            <a:r>
              <a:rPr lang="en-US" sz="1600" b="1" dirty="0">
                <a:solidFill>
                  <a:schemeClr val="tx1"/>
                </a:solidFill>
                <a:latin typeface="微软雅黑" panose="020B0503020204020204" charset="-122"/>
                <a:ea typeface="微软雅黑" panose="020B0503020204020204" charset="-122"/>
                <a:sym typeface="微软雅黑" panose="020B0503020204020204" charset="-122"/>
              </a:rPr>
              <a:t/>
            </a:r>
            <a:br>
              <a:rPr lang="en-US" sz="1600" b="1" dirty="0">
                <a:solidFill>
                  <a:schemeClr val="tx1"/>
                </a:solidFill>
                <a:latin typeface="微软雅黑" panose="020B0503020204020204" charset="-122"/>
                <a:ea typeface="微软雅黑" panose="020B0503020204020204" charset="-122"/>
                <a:sym typeface="微软雅黑" panose="020B0503020204020204" charset="-122"/>
              </a:rPr>
            </a:br>
            <a:r>
              <a:rPr lang="zh-CN" altLang="en-US" sz="1200">
                <a:solidFill>
                  <a:schemeClr val="tx1"/>
                </a:solidFill>
                <a:latin typeface="微软雅黑" panose="020B0503020204020204" charset="-122"/>
                <a:ea typeface="微软雅黑" panose="020B0503020204020204" charset="-122"/>
                <a:sym typeface="微软雅黑" panose="020B0503020204020204" charset="-122"/>
              </a:rPr>
              <a:t>请输入文字请输入文字请输入文字请输入文字请输入文字请输入文字请输入文字请输入文字请输入文字请输入文字请输入文字请输入文字请输入文字请输入文字</a:t>
            </a:r>
          </a:p>
        </p:txBody>
      </p:sp>
      <p:cxnSp>
        <p:nvCxnSpPr>
          <p:cNvPr id="83" name="Straight Connector 76"/>
          <p:cNvCxnSpPr>
            <a:endCxn id="94" idx="1"/>
          </p:cNvCxnSpPr>
          <p:nvPr/>
        </p:nvCxnSpPr>
        <p:spPr>
          <a:xfrm>
            <a:off x="3672078" y="3855146"/>
            <a:ext cx="444565" cy="43703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9" name="Oval 57"/>
          <p:cNvSpPr/>
          <p:nvPr/>
        </p:nvSpPr>
        <p:spPr>
          <a:xfrm>
            <a:off x="3516534" y="3699064"/>
            <a:ext cx="268030" cy="268030"/>
          </a:xfrm>
          <a:prstGeom prst="ellipse">
            <a:avLst/>
          </a:prstGeom>
          <a:solidFill>
            <a:srgbClr val="DF4E3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4" name="Oval 81"/>
          <p:cNvSpPr/>
          <p:nvPr/>
        </p:nvSpPr>
        <p:spPr>
          <a:xfrm>
            <a:off x="4004156" y="4179689"/>
            <a:ext cx="768031" cy="768031"/>
          </a:xfrm>
          <a:prstGeom prst="ellipse">
            <a:avLst/>
          </a:prstGeom>
          <a:solidFill>
            <a:srgbClr val="5A8399"/>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04" name="Freeform 158"/>
          <p:cNvSpPr>
            <a:spLocks noEditPoints="1"/>
          </p:cNvSpPr>
          <p:nvPr/>
        </p:nvSpPr>
        <p:spPr bwMode="auto">
          <a:xfrm>
            <a:off x="4215136" y="4357838"/>
            <a:ext cx="346071" cy="412810"/>
          </a:xfrm>
          <a:custGeom>
            <a:avLst/>
            <a:gdLst/>
            <a:ahLst/>
            <a:cxnLst>
              <a:cxn ang="0">
                <a:pos x="172" y="184"/>
              </a:cxn>
              <a:cxn ang="0">
                <a:pos x="12" y="184"/>
              </a:cxn>
              <a:cxn ang="0">
                <a:pos x="0" y="172"/>
              </a:cxn>
              <a:cxn ang="0">
                <a:pos x="12" y="160"/>
              </a:cxn>
              <a:cxn ang="0">
                <a:pos x="24" y="148"/>
              </a:cxn>
              <a:cxn ang="0">
                <a:pos x="24" y="68"/>
              </a:cxn>
              <a:cxn ang="0">
                <a:pos x="80" y="12"/>
              </a:cxn>
              <a:cxn ang="0">
                <a:pos x="92" y="0"/>
              </a:cxn>
              <a:cxn ang="0">
                <a:pos x="104" y="12"/>
              </a:cxn>
              <a:cxn ang="0">
                <a:pos x="160" y="68"/>
              </a:cxn>
              <a:cxn ang="0">
                <a:pos x="160" y="148"/>
              </a:cxn>
              <a:cxn ang="0">
                <a:pos x="172" y="160"/>
              </a:cxn>
              <a:cxn ang="0">
                <a:pos x="184" y="172"/>
              </a:cxn>
              <a:cxn ang="0">
                <a:pos x="172" y="184"/>
              </a:cxn>
              <a:cxn ang="0">
                <a:pos x="92" y="220"/>
              </a:cxn>
              <a:cxn ang="0">
                <a:pos x="68" y="196"/>
              </a:cxn>
              <a:cxn ang="0">
                <a:pos x="116" y="196"/>
              </a:cxn>
              <a:cxn ang="0">
                <a:pos x="92" y="220"/>
              </a:cxn>
            </a:cxnLst>
            <a:rect l="0" t="0" r="r" b="b"/>
            <a:pathLst>
              <a:path w="184" h="220">
                <a:moveTo>
                  <a:pt x="172" y="184"/>
                </a:moveTo>
                <a:cubicBezTo>
                  <a:pt x="12" y="184"/>
                  <a:pt x="12" y="184"/>
                  <a:pt x="12" y="184"/>
                </a:cubicBezTo>
                <a:cubicBezTo>
                  <a:pt x="5" y="184"/>
                  <a:pt x="0" y="179"/>
                  <a:pt x="0" y="172"/>
                </a:cubicBezTo>
                <a:cubicBezTo>
                  <a:pt x="0" y="165"/>
                  <a:pt x="5" y="160"/>
                  <a:pt x="12" y="160"/>
                </a:cubicBezTo>
                <a:cubicBezTo>
                  <a:pt x="19" y="160"/>
                  <a:pt x="24" y="155"/>
                  <a:pt x="24" y="148"/>
                </a:cubicBezTo>
                <a:cubicBezTo>
                  <a:pt x="24" y="68"/>
                  <a:pt x="24" y="68"/>
                  <a:pt x="24" y="68"/>
                </a:cubicBezTo>
                <a:cubicBezTo>
                  <a:pt x="24" y="37"/>
                  <a:pt x="49" y="12"/>
                  <a:pt x="80" y="12"/>
                </a:cubicBezTo>
                <a:cubicBezTo>
                  <a:pt x="80" y="5"/>
                  <a:pt x="85" y="0"/>
                  <a:pt x="92" y="0"/>
                </a:cubicBezTo>
                <a:cubicBezTo>
                  <a:pt x="99" y="0"/>
                  <a:pt x="104" y="5"/>
                  <a:pt x="104" y="12"/>
                </a:cubicBezTo>
                <a:cubicBezTo>
                  <a:pt x="135" y="12"/>
                  <a:pt x="160" y="37"/>
                  <a:pt x="160" y="68"/>
                </a:cubicBezTo>
                <a:cubicBezTo>
                  <a:pt x="160" y="148"/>
                  <a:pt x="160" y="148"/>
                  <a:pt x="160" y="148"/>
                </a:cubicBezTo>
                <a:cubicBezTo>
                  <a:pt x="160" y="155"/>
                  <a:pt x="165" y="160"/>
                  <a:pt x="172" y="160"/>
                </a:cubicBezTo>
                <a:cubicBezTo>
                  <a:pt x="179" y="160"/>
                  <a:pt x="184" y="165"/>
                  <a:pt x="184" y="172"/>
                </a:cubicBezTo>
                <a:cubicBezTo>
                  <a:pt x="184" y="179"/>
                  <a:pt x="179" y="184"/>
                  <a:pt x="172" y="184"/>
                </a:cubicBezTo>
                <a:moveTo>
                  <a:pt x="92" y="220"/>
                </a:moveTo>
                <a:cubicBezTo>
                  <a:pt x="79" y="220"/>
                  <a:pt x="68" y="209"/>
                  <a:pt x="68" y="196"/>
                </a:cubicBezTo>
                <a:cubicBezTo>
                  <a:pt x="116" y="196"/>
                  <a:pt x="116" y="196"/>
                  <a:pt x="116" y="196"/>
                </a:cubicBezTo>
                <a:cubicBezTo>
                  <a:pt x="116" y="209"/>
                  <a:pt x="105" y="220"/>
                  <a:pt x="92" y="220"/>
                </a:cubicBezTo>
              </a:path>
            </a:pathLst>
          </a:custGeom>
          <a:solidFill>
            <a:srgbClr val="FFFFFF"/>
          </a:solidFill>
          <a:ln w="9525">
            <a:solidFill>
              <a:srgbClr val="FFFFFF"/>
            </a:solidFill>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sym typeface="微软雅黑" panose="020B0503020204020204" charset="-122"/>
            </a:endParaRPr>
          </a:p>
        </p:txBody>
      </p:sp>
      <p:sp>
        <p:nvSpPr>
          <p:cNvPr id="110" name="Inhaltsplatzhalter 4"/>
          <p:cNvSpPr txBox="1"/>
          <p:nvPr/>
        </p:nvSpPr>
        <p:spPr>
          <a:xfrm>
            <a:off x="5158624" y="4136920"/>
            <a:ext cx="5439914" cy="9048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800" b="1" dirty="0">
                <a:solidFill>
                  <a:schemeClr val="tx1"/>
                </a:solidFill>
                <a:latin typeface="微软雅黑" panose="020B0503020204020204" charset="-122"/>
                <a:ea typeface="微软雅黑" panose="020B0503020204020204" charset="-122"/>
                <a:sym typeface="微软雅黑" panose="020B0503020204020204" charset="-122"/>
              </a:rPr>
              <a:t>请输入标题</a:t>
            </a:r>
            <a:r>
              <a:rPr lang="en-US" sz="1600" b="1" dirty="0">
                <a:solidFill>
                  <a:schemeClr val="tx1"/>
                </a:solidFill>
                <a:latin typeface="微软雅黑" panose="020B0503020204020204" charset="-122"/>
                <a:ea typeface="微软雅黑" panose="020B0503020204020204" charset="-122"/>
                <a:sym typeface="微软雅黑" panose="020B0503020204020204" charset="-122"/>
              </a:rPr>
              <a:t/>
            </a:r>
            <a:br>
              <a:rPr lang="en-US" sz="1600" b="1" dirty="0">
                <a:solidFill>
                  <a:schemeClr val="tx1"/>
                </a:solidFill>
                <a:latin typeface="微软雅黑" panose="020B0503020204020204" charset="-122"/>
                <a:ea typeface="微软雅黑" panose="020B0503020204020204" charset="-122"/>
                <a:sym typeface="微软雅黑" panose="020B0503020204020204" charset="-122"/>
              </a:rPr>
            </a:br>
            <a:r>
              <a:rPr lang="zh-CN" altLang="en-US" sz="1200">
                <a:solidFill>
                  <a:schemeClr val="tx1"/>
                </a:solidFill>
                <a:latin typeface="微软雅黑" panose="020B0503020204020204" charset="-122"/>
                <a:ea typeface="微软雅黑" panose="020B0503020204020204" charset="-122"/>
                <a:sym typeface="微软雅黑" panose="020B0503020204020204" charset="-122"/>
              </a:rPr>
              <a:t>请输入文字请输入文字请输入文字请输入文字请输入文字请输入文字请输入文字请输入文字请输入文字请输入文字请输入文字请输入文字请输入文字请输入文字</a:t>
            </a:r>
          </a:p>
        </p:txBody>
      </p:sp>
      <p:sp>
        <p:nvSpPr>
          <p:cNvPr id="2" name="椭圆 1"/>
          <p:cNvSpPr/>
          <p:nvPr/>
        </p:nvSpPr>
        <p:spPr>
          <a:xfrm>
            <a:off x="1743615" y="4399403"/>
            <a:ext cx="1609467" cy="735738"/>
          </a:xfrm>
          <a:prstGeom prst="ellipse">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fill="hold"/>
                                        <p:tgtEl>
                                          <p:spTgt spid="85"/>
                                        </p:tgtEl>
                                        <p:attrNameLst>
                                          <p:attrName>ppt_x</p:attrName>
                                        </p:attrNameLst>
                                      </p:cBhvr>
                                      <p:tavLst>
                                        <p:tav tm="0">
                                          <p:val>
                                            <p:strVal val="#ppt_x"/>
                                          </p:val>
                                        </p:tav>
                                        <p:tav tm="100000">
                                          <p:val>
                                            <p:strVal val="#ppt_x"/>
                                          </p:val>
                                        </p:tav>
                                      </p:tavLst>
                                    </p:anim>
                                    <p:anim calcmode="lin" valueType="num">
                                      <p:cBhvr additive="base">
                                        <p:cTn id="12" dur="500" fill="hold"/>
                                        <p:tgtEl>
                                          <p:spTgt spid="8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ppt_x"/>
                                          </p:val>
                                        </p:tav>
                                        <p:tav tm="100000">
                                          <p:val>
                                            <p:strVal val="#ppt_x"/>
                                          </p:val>
                                        </p:tav>
                                      </p:tavLst>
                                    </p:anim>
                                    <p:anim calcmode="lin" valueType="num">
                                      <p:cBhvr additive="base">
                                        <p:cTn id="16" dur="50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fill="hold"/>
                                        <p:tgtEl>
                                          <p:spTgt spid="91"/>
                                        </p:tgtEl>
                                        <p:attrNameLst>
                                          <p:attrName>ppt_x</p:attrName>
                                        </p:attrNameLst>
                                      </p:cBhvr>
                                      <p:tavLst>
                                        <p:tav tm="0">
                                          <p:val>
                                            <p:strVal val="#ppt_x"/>
                                          </p:val>
                                        </p:tav>
                                        <p:tav tm="100000">
                                          <p:val>
                                            <p:strVal val="#ppt_x"/>
                                          </p:val>
                                        </p:tav>
                                      </p:tavLst>
                                    </p:anim>
                                    <p:anim calcmode="lin" valueType="num">
                                      <p:cBhvr additive="base">
                                        <p:cTn id="32" dur="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500" fill="hold"/>
                                        <p:tgtEl>
                                          <p:spTgt spid="95"/>
                                        </p:tgtEl>
                                        <p:attrNameLst>
                                          <p:attrName>ppt_x</p:attrName>
                                        </p:attrNameLst>
                                      </p:cBhvr>
                                      <p:tavLst>
                                        <p:tav tm="0">
                                          <p:val>
                                            <p:strVal val="#ppt_x"/>
                                          </p:val>
                                        </p:tav>
                                        <p:tav tm="100000">
                                          <p:val>
                                            <p:strVal val="#ppt_x"/>
                                          </p:val>
                                        </p:tav>
                                      </p:tavLst>
                                    </p:anim>
                                    <p:anim calcmode="lin" valueType="num">
                                      <p:cBhvr additive="base">
                                        <p:cTn id="36" dur="500" fill="hold"/>
                                        <p:tgtEl>
                                          <p:spTgt spid="9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ppt_x"/>
                                          </p:val>
                                        </p:tav>
                                        <p:tav tm="100000">
                                          <p:val>
                                            <p:strVal val="#ppt_x"/>
                                          </p:val>
                                        </p:tav>
                                      </p:tavLst>
                                    </p:anim>
                                    <p:anim calcmode="lin" valueType="num">
                                      <p:cBhvr additive="base">
                                        <p:cTn id="44" dur="500" fill="hold"/>
                                        <p:tgtEl>
                                          <p:spTgt spid="7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500" fill="hold"/>
                                        <p:tgtEl>
                                          <p:spTgt spid="87"/>
                                        </p:tgtEl>
                                        <p:attrNameLst>
                                          <p:attrName>ppt_x</p:attrName>
                                        </p:attrNameLst>
                                      </p:cBhvr>
                                      <p:tavLst>
                                        <p:tav tm="0">
                                          <p:val>
                                            <p:strVal val="#ppt_x"/>
                                          </p:val>
                                        </p:tav>
                                        <p:tav tm="100000">
                                          <p:val>
                                            <p:strVal val="#ppt_x"/>
                                          </p:val>
                                        </p:tav>
                                      </p:tavLst>
                                    </p:anim>
                                    <p:anim calcmode="lin" valueType="num">
                                      <p:cBhvr additive="base">
                                        <p:cTn id="48" dur="500" fill="hold"/>
                                        <p:tgtEl>
                                          <p:spTgt spid="8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additive="base">
                                        <p:cTn id="51" dur="500" fill="hold"/>
                                        <p:tgtEl>
                                          <p:spTgt spid="92"/>
                                        </p:tgtEl>
                                        <p:attrNameLst>
                                          <p:attrName>ppt_x</p:attrName>
                                        </p:attrNameLst>
                                      </p:cBhvr>
                                      <p:tavLst>
                                        <p:tav tm="0">
                                          <p:val>
                                            <p:strVal val="#ppt_x"/>
                                          </p:val>
                                        </p:tav>
                                        <p:tav tm="100000">
                                          <p:val>
                                            <p:strVal val="#ppt_x"/>
                                          </p:val>
                                        </p:tav>
                                      </p:tavLst>
                                    </p:anim>
                                    <p:anim calcmode="lin" valueType="num">
                                      <p:cBhvr additive="base">
                                        <p:cTn id="52" dur="500" fill="hold"/>
                                        <p:tgtEl>
                                          <p:spTgt spid="9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additive="base">
                                        <p:cTn id="55" dur="500" fill="hold"/>
                                        <p:tgtEl>
                                          <p:spTgt spid="106"/>
                                        </p:tgtEl>
                                        <p:attrNameLst>
                                          <p:attrName>ppt_x</p:attrName>
                                        </p:attrNameLst>
                                      </p:cBhvr>
                                      <p:tavLst>
                                        <p:tav tm="0">
                                          <p:val>
                                            <p:strVal val="#ppt_x"/>
                                          </p:val>
                                        </p:tav>
                                        <p:tav tm="100000">
                                          <p:val>
                                            <p:strVal val="#ppt_x"/>
                                          </p:val>
                                        </p:tav>
                                      </p:tavLst>
                                    </p:anim>
                                    <p:anim calcmode="lin" valueType="num">
                                      <p:cBhvr additive="base">
                                        <p:cTn id="56" dur="500" fill="hold"/>
                                        <p:tgtEl>
                                          <p:spTgt spid="10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additive="base">
                                        <p:cTn id="59" dur="500" fill="hold"/>
                                        <p:tgtEl>
                                          <p:spTgt spid="108"/>
                                        </p:tgtEl>
                                        <p:attrNameLst>
                                          <p:attrName>ppt_x</p:attrName>
                                        </p:attrNameLst>
                                      </p:cBhvr>
                                      <p:tavLst>
                                        <p:tav tm="0">
                                          <p:val>
                                            <p:strVal val="#ppt_x"/>
                                          </p:val>
                                        </p:tav>
                                        <p:tav tm="100000">
                                          <p:val>
                                            <p:strVal val="#ppt_x"/>
                                          </p:val>
                                        </p:tav>
                                      </p:tavLst>
                                    </p:anim>
                                    <p:anim calcmode="lin" valueType="num">
                                      <p:cBhvr additive="base">
                                        <p:cTn id="60" dur="500" fill="hold"/>
                                        <p:tgtEl>
                                          <p:spTgt spid="10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additive="base">
                                        <p:cTn id="63" dur="500" fill="hold"/>
                                        <p:tgtEl>
                                          <p:spTgt spid="84"/>
                                        </p:tgtEl>
                                        <p:attrNameLst>
                                          <p:attrName>ppt_x</p:attrName>
                                        </p:attrNameLst>
                                      </p:cBhvr>
                                      <p:tavLst>
                                        <p:tav tm="0">
                                          <p:val>
                                            <p:strVal val="#ppt_x"/>
                                          </p:val>
                                        </p:tav>
                                        <p:tav tm="100000">
                                          <p:val>
                                            <p:strVal val="#ppt_x"/>
                                          </p:val>
                                        </p:tav>
                                      </p:tavLst>
                                    </p:anim>
                                    <p:anim calcmode="lin" valueType="num">
                                      <p:cBhvr additive="base">
                                        <p:cTn id="64" dur="500" fill="hold"/>
                                        <p:tgtEl>
                                          <p:spTgt spid="8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ppt_x"/>
                                          </p:val>
                                        </p:tav>
                                        <p:tav tm="100000">
                                          <p:val>
                                            <p:strVal val="#ppt_x"/>
                                          </p:val>
                                        </p:tav>
                                      </p:tavLst>
                                    </p:anim>
                                    <p:anim calcmode="lin" valueType="num">
                                      <p:cBhvr additive="base">
                                        <p:cTn id="72" dur="500" fill="hold"/>
                                        <p:tgtEl>
                                          <p:spTgt spid="9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 calcmode="lin" valueType="num">
                                      <p:cBhvr additive="base">
                                        <p:cTn id="75" dur="500" fill="hold"/>
                                        <p:tgtEl>
                                          <p:spTgt spid="107"/>
                                        </p:tgtEl>
                                        <p:attrNameLst>
                                          <p:attrName>ppt_x</p:attrName>
                                        </p:attrNameLst>
                                      </p:cBhvr>
                                      <p:tavLst>
                                        <p:tav tm="0">
                                          <p:val>
                                            <p:strVal val="#ppt_x"/>
                                          </p:val>
                                        </p:tav>
                                        <p:tav tm="100000">
                                          <p:val>
                                            <p:strVal val="#ppt_x"/>
                                          </p:val>
                                        </p:tav>
                                      </p:tavLst>
                                    </p:anim>
                                    <p:anim calcmode="lin" valueType="num">
                                      <p:cBhvr additive="base">
                                        <p:cTn id="76" dur="500" fill="hold"/>
                                        <p:tgtEl>
                                          <p:spTgt spid="10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ppt_x"/>
                                          </p:val>
                                        </p:tav>
                                        <p:tav tm="100000">
                                          <p:val>
                                            <p:strVal val="#ppt_x"/>
                                          </p:val>
                                        </p:tav>
                                      </p:tavLst>
                                    </p:anim>
                                    <p:anim calcmode="lin" valueType="num">
                                      <p:cBhvr additive="base">
                                        <p:cTn id="80" dur="500" fill="hold"/>
                                        <p:tgtEl>
                                          <p:spTgt spid="10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anim calcmode="lin" valueType="num">
                                      <p:cBhvr additive="base">
                                        <p:cTn id="83" dur="500" fill="hold"/>
                                        <p:tgtEl>
                                          <p:spTgt spid="83"/>
                                        </p:tgtEl>
                                        <p:attrNameLst>
                                          <p:attrName>ppt_x</p:attrName>
                                        </p:attrNameLst>
                                      </p:cBhvr>
                                      <p:tavLst>
                                        <p:tav tm="0">
                                          <p:val>
                                            <p:strVal val="#ppt_x"/>
                                          </p:val>
                                        </p:tav>
                                        <p:tav tm="100000">
                                          <p:val>
                                            <p:strVal val="#ppt_x"/>
                                          </p:val>
                                        </p:tav>
                                      </p:tavLst>
                                    </p:anim>
                                    <p:anim calcmode="lin" valueType="num">
                                      <p:cBhvr additive="base">
                                        <p:cTn id="84" dur="500" fill="hold"/>
                                        <p:tgtEl>
                                          <p:spTgt spid="8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ppt_x"/>
                                          </p:val>
                                        </p:tav>
                                        <p:tav tm="100000">
                                          <p:val>
                                            <p:strVal val="#ppt_x"/>
                                          </p:val>
                                        </p:tav>
                                      </p:tavLst>
                                    </p:anim>
                                    <p:anim calcmode="lin" valueType="num">
                                      <p:cBhvr additive="base">
                                        <p:cTn id="88" dur="500" fill="hold"/>
                                        <p:tgtEl>
                                          <p:spTgt spid="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additive="base">
                                        <p:cTn id="91" dur="500" fill="hold"/>
                                        <p:tgtEl>
                                          <p:spTgt spid="94"/>
                                        </p:tgtEl>
                                        <p:attrNameLst>
                                          <p:attrName>ppt_x</p:attrName>
                                        </p:attrNameLst>
                                      </p:cBhvr>
                                      <p:tavLst>
                                        <p:tav tm="0">
                                          <p:val>
                                            <p:strVal val="#ppt_x"/>
                                          </p:val>
                                        </p:tav>
                                        <p:tav tm="100000">
                                          <p:val>
                                            <p:strVal val="#ppt_x"/>
                                          </p:val>
                                        </p:tav>
                                      </p:tavLst>
                                    </p:anim>
                                    <p:anim calcmode="lin" valueType="num">
                                      <p:cBhvr additive="base">
                                        <p:cTn id="92" dur="500" fill="hold"/>
                                        <p:tgtEl>
                                          <p:spTgt spid="9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4"/>
                                        </p:tgtEl>
                                        <p:attrNameLst>
                                          <p:attrName>style.visibility</p:attrName>
                                        </p:attrNameLst>
                                      </p:cBhvr>
                                      <p:to>
                                        <p:strVal val="visible"/>
                                      </p:to>
                                    </p:set>
                                    <p:anim calcmode="lin" valueType="num">
                                      <p:cBhvr additive="base">
                                        <p:cTn id="95" dur="500" fill="hold"/>
                                        <p:tgtEl>
                                          <p:spTgt spid="104"/>
                                        </p:tgtEl>
                                        <p:attrNameLst>
                                          <p:attrName>ppt_x</p:attrName>
                                        </p:attrNameLst>
                                      </p:cBhvr>
                                      <p:tavLst>
                                        <p:tav tm="0">
                                          <p:val>
                                            <p:strVal val="#ppt_x"/>
                                          </p:val>
                                        </p:tav>
                                        <p:tav tm="100000">
                                          <p:val>
                                            <p:strVal val="#ppt_x"/>
                                          </p:val>
                                        </p:tav>
                                      </p:tavLst>
                                    </p:anim>
                                    <p:anim calcmode="lin" valueType="num">
                                      <p:cBhvr additive="base">
                                        <p:cTn id="96" dur="500" fill="hold"/>
                                        <p:tgtEl>
                                          <p:spTgt spid="10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anim calcmode="lin" valueType="num">
                                      <p:cBhvr additive="base">
                                        <p:cTn id="99" dur="500" fill="hold"/>
                                        <p:tgtEl>
                                          <p:spTgt spid="110"/>
                                        </p:tgtEl>
                                        <p:attrNameLst>
                                          <p:attrName>ppt_x</p:attrName>
                                        </p:attrNameLst>
                                      </p:cBhvr>
                                      <p:tavLst>
                                        <p:tav tm="0">
                                          <p:val>
                                            <p:strVal val="#ppt_x"/>
                                          </p:val>
                                        </p:tav>
                                        <p:tav tm="100000">
                                          <p:val>
                                            <p:strVal val="#ppt_x"/>
                                          </p:val>
                                        </p:tav>
                                      </p:tavLst>
                                    </p:anim>
                                    <p:anim calcmode="lin" valueType="num">
                                      <p:cBhvr additive="base">
                                        <p:cTn id="10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5" grpId="0" animBg="1"/>
      <p:bldP spid="90" grpId="0" animBg="1"/>
      <p:bldP spid="103" grpId="0" animBg="1"/>
      <p:bldP spid="86" grpId="0" animBg="1"/>
      <p:bldP spid="91" grpId="0" animBg="1"/>
      <p:bldP spid="95" grpId="0"/>
      <p:bldP spid="105" grpId="0" animBg="1"/>
      <p:bldP spid="87" grpId="0" animBg="1"/>
      <p:bldP spid="92" grpId="0" animBg="1"/>
      <p:bldP spid="106" grpId="0" animBg="1"/>
      <p:bldP spid="108" grpId="0"/>
      <p:bldP spid="88" grpId="0" animBg="1"/>
      <p:bldP spid="93" grpId="0" animBg="1"/>
      <p:bldP spid="107" grpId="0" animBg="1"/>
      <p:bldP spid="109" grpId="0"/>
      <p:bldP spid="89" grpId="0" animBg="1"/>
      <p:bldP spid="94" grpId="0" animBg="1"/>
      <p:bldP spid="104" grpId="0" animBg="1"/>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41857" y="2485331"/>
            <a:ext cx="3724441" cy="2532397"/>
            <a:chOff x="2892199" y="1785712"/>
            <a:chExt cx="6378576" cy="4337050"/>
          </a:xfrm>
          <a:solidFill>
            <a:srgbClr val="5A8399"/>
          </a:solidFill>
        </p:grpSpPr>
        <p:sp>
          <p:nvSpPr>
            <p:cNvPr id="6" name="Freeform 197"/>
            <p:cNvSpPr/>
            <p:nvPr/>
          </p:nvSpPr>
          <p:spPr bwMode="auto">
            <a:xfrm>
              <a:off x="5706837" y="1785712"/>
              <a:ext cx="3563938" cy="2079625"/>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solidFill>
              <a:srgbClr val="DF4E32"/>
            </a:solidFill>
            <a:ln>
              <a:noFill/>
            </a:ln>
          </p:spPr>
          <p:txBody>
            <a:bodyPr vert="horz" wrap="square" lIns="91440" tIns="45720" rIns="91440" bIns="45720" numCol="1" anchor="t" anchorCtr="0" compatLnSpc="1"/>
            <a:lstStyle/>
            <a:p>
              <a:endParaRPr lang="en-US">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7" name="Freeform 198"/>
            <p:cNvSpPr/>
            <p:nvPr/>
          </p:nvSpPr>
          <p:spPr bwMode="auto">
            <a:xfrm>
              <a:off x="2892199" y="4043137"/>
              <a:ext cx="3563938" cy="2079625"/>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solidFill>
              <a:srgbClr val="DF4E32"/>
            </a:solidFill>
            <a:ln>
              <a:noFill/>
            </a:ln>
          </p:spPr>
          <p:txBody>
            <a:bodyPr vert="horz" wrap="square" lIns="91440" tIns="45720" rIns="91440" bIns="45720" numCol="1" anchor="t" anchorCtr="0" compatLnSpc="1"/>
            <a:lstStyle/>
            <a:p>
              <a:endParaRPr lang="en-US">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8" name="Freeform 199"/>
            <p:cNvSpPr/>
            <p:nvPr/>
          </p:nvSpPr>
          <p:spPr bwMode="auto">
            <a:xfrm>
              <a:off x="5706837" y="4043137"/>
              <a:ext cx="3563938" cy="2079625"/>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grpFill/>
            <a:ln>
              <a:noFill/>
            </a:ln>
          </p:spPr>
          <p:txBody>
            <a:bodyPr vert="horz" wrap="square" lIns="91440" tIns="45720" rIns="91440" bIns="45720" numCol="1" anchor="t" anchorCtr="0" compatLnSpc="1"/>
            <a:lstStyle/>
            <a:p>
              <a:endParaRPr lang="en-US">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9" name="Freeform 209"/>
            <p:cNvSpPr/>
            <p:nvPr/>
          </p:nvSpPr>
          <p:spPr bwMode="auto">
            <a:xfrm>
              <a:off x="2892199" y="1785712"/>
              <a:ext cx="3563938" cy="2079625"/>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grpFill/>
            <a:ln>
              <a:noFill/>
            </a:ln>
          </p:spPr>
          <p:txBody>
            <a:bodyPr vert="horz" wrap="square" lIns="91440" tIns="45720" rIns="91440" bIns="45720" numCol="1" anchor="t" anchorCtr="0" compatLnSpc="1"/>
            <a:lstStyle/>
            <a:p>
              <a:endParaRPr lang="en-US">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endParaRPr>
            </a:p>
          </p:txBody>
        </p:sp>
      </p:grpSp>
      <p:sp>
        <p:nvSpPr>
          <p:cNvPr id="10" name="矩形 9"/>
          <p:cNvSpPr/>
          <p:nvPr/>
        </p:nvSpPr>
        <p:spPr>
          <a:xfrm>
            <a:off x="1969780" y="1845906"/>
            <a:ext cx="2201224" cy="1077218"/>
          </a:xfrm>
          <a:prstGeom prst="rect">
            <a:avLst/>
          </a:prstGeom>
        </p:spPr>
        <p:txBody>
          <a:bodyPr wrap="square">
            <a:spAutoFit/>
          </a:bodyPr>
          <a:lstStyle/>
          <a:p>
            <a:r>
              <a:rPr lang="zh-CN" altLang="en-US" sz="1600" dirty="0">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rPr>
              <a:t>请替换文字内容，添加相关标题，修改文字内容，也可以直接复制你的内容到此。</a:t>
            </a:r>
          </a:p>
        </p:txBody>
      </p:sp>
      <p:sp>
        <p:nvSpPr>
          <p:cNvPr id="11" name="矩形 10"/>
          <p:cNvSpPr/>
          <p:nvPr/>
        </p:nvSpPr>
        <p:spPr>
          <a:xfrm>
            <a:off x="1652539" y="4102806"/>
            <a:ext cx="2201224" cy="1077218"/>
          </a:xfrm>
          <a:prstGeom prst="rect">
            <a:avLst/>
          </a:prstGeom>
        </p:spPr>
        <p:txBody>
          <a:bodyPr wrap="square">
            <a:spAutoFit/>
          </a:bodyPr>
          <a:lstStyle/>
          <a:p>
            <a:r>
              <a:rPr lang="zh-CN" altLang="en-US" sz="1600" dirty="0">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rPr>
              <a:t>请替换文字内容，添加相关标题，修改文字内容，也可以直接复制你的内容到此。</a:t>
            </a:r>
          </a:p>
        </p:txBody>
      </p:sp>
      <p:sp>
        <p:nvSpPr>
          <p:cNvPr id="12" name="矩形 11"/>
          <p:cNvSpPr/>
          <p:nvPr/>
        </p:nvSpPr>
        <p:spPr>
          <a:xfrm>
            <a:off x="8184617" y="1847547"/>
            <a:ext cx="2201224" cy="1077218"/>
          </a:xfrm>
          <a:prstGeom prst="rect">
            <a:avLst/>
          </a:prstGeom>
        </p:spPr>
        <p:txBody>
          <a:bodyPr wrap="square">
            <a:spAutoFit/>
          </a:bodyPr>
          <a:lstStyle/>
          <a:p>
            <a:r>
              <a:rPr lang="zh-CN" altLang="en-US" sz="1600" dirty="0">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rPr>
              <a:t>请替换文字内容，添加相关标题，修改文字内容，也可以直接复制你的内容到此。</a:t>
            </a:r>
          </a:p>
        </p:txBody>
      </p:sp>
      <p:sp>
        <p:nvSpPr>
          <p:cNvPr id="13" name="矩形 12"/>
          <p:cNvSpPr/>
          <p:nvPr/>
        </p:nvSpPr>
        <p:spPr>
          <a:xfrm>
            <a:off x="7971237" y="3940510"/>
            <a:ext cx="2201224" cy="1077218"/>
          </a:xfrm>
          <a:prstGeom prst="rect">
            <a:avLst/>
          </a:prstGeom>
        </p:spPr>
        <p:txBody>
          <a:bodyPr wrap="square">
            <a:spAutoFit/>
          </a:bodyPr>
          <a:lstStyle/>
          <a:p>
            <a:r>
              <a:rPr lang="zh-CN" altLang="en-US" sz="1600" dirty="0">
                <a:solidFill>
                  <a:schemeClr val="bg2">
                    <a:lumMod val="25000"/>
                  </a:schemeClr>
                </a:solidFill>
                <a:latin typeface="微软雅黑" panose="020B0503020204020204" charset="-122"/>
                <a:ea typeface="微软雅黑" panose="020B0503020204020204" charset="-122"/>
                <a:cs typeface="+mn-ea"/>
                <a:sym typeface="微软雅黑" panose="020B0503020204020204" charset="-122"/>
              </a:rPr>
              <a:t>请替换文字内容，添加相关标题，修改文字内容，也可以直接复制你的内容到此。</a:t>
            </a:r>
          </a:p>
        </p:txBody>
      </p:sp>
      <p:sp>
        <p:nvSpPr>
          <p:cNvPr id="14" name="文本框 26"/>
          <p:cNvSpPr txBox="1"/>
          <p:nvPr/>
        </p:nvSpPr>
        <p:spPr>
          <a:xfrm>
            <a:off x="4377124" y="2875090"/>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r>
              <a:rPr lang="zh-CN" altLang="en-US" sz="2400" dirty="0">
                <a:solidFill>
                  <a:srgbClr val="FFFFFE"/>
                </a:solidFill>
                <a:latin typeface="微软雅黑" panose="020B0503020204020204" charset="-122"/>
                <a:ea typeface="微软雅黑" panose="020B0503020204020204" charset="-122"/>
                <a:cs typeface="+mn-ea"/>
                <a:sym typeface="微软雅黑" panose="020B0503020204020204" charset="-122"/>
              </a:rPr>
              <a:t>输入题目</a:t>
            </a:r>
          </a:p>
        </p:txBody>
      </p:sp>
      <p:sp>
        <p:nvSpPr>
          <p:cNvPr id="15" name="文本框 26"/>
          <p:cNvSpPr txBox="1"/>
          <p:nvPr/>
        </p:nvSpPr>
        <p:spPr>
          <a:xfrm>
            <a:off x="4341266" y="4179750"/>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r>
              <a:rPr lang="zh-CN" altLang="en-US" sz="2400" dirty="0">
                <a:solidFill>
                  <a:schemeClr val="bg1"/>
                </a:solidFill>
                <a:latin typeface="微软雅黑" panose="020B0503020204020204" charset="-122"/>
                <a:ea typeface="微软雅黑" panose="020B0503020204020204" charset="-122"/>
                <a:cs typeface="+mn-ea"/>
                <a:sym typeface="微软雅黑" panose="020B0503020204020204" charset="-122"/>
              </a:rPr>
              <a:t>输入题目</a:t>
            </a:r>
          </a:p>
        </p:txBody>
      </p:sp>
      <p:sp>
        <p:nvSpPr>
          <p:cNvPr id="16" name="文本框 26"/>
          <p:cNvSpPr txBox="1"/>
          <p:nvPr/>
        </p:nvSpPr>
        <p:spPr>
          <a:xfrm>
            <a:off x="6011287" y="2901984"/>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r>
              <a:rPr lang="zh-CN" altLang="en-US" sz="2400" dirty="0">
                <a:solidFill>
                  <a:schemeClr val="bg1"/>
                </a:solidFill>
                <a:latin typeface="微软雅黑" panose="020B0503020204020204" charset="-122"/>
                <a:ea typeface="微软雅黑" panose="020B0503020204020204" charset="-122"/>
                <a:cs typeface="+mn-ea"/>
                <a:sym typeface="微软雅黑" panose="020B0503020204020204" charset="-122"/>
              </a:rPr>
              <a:t>输入题目</a:t>
            </a:r>
          </a:p>
        </p:txBody>
      </p:sp>
      <p:sp>
        <p:nvSpPr>
          <p:cNvPr id="17" name="文本框 26"/>
          <p:cNvSpPr txBox="1"/>
          <p:nvPr/>
        </p:nvSpPr>
        <p:spPr>
          <a:xfrm>
            <a:off x="5975429" y="4206644"/>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r>
              <a:rPr lang="zh-CN" altLang="en-US" sz="2400" dirty="0">
                <a:solidFill>
                  <a:srgbClr val="FFFFFE"/>
                </a:solidFill>
                <a:latin typeface="微软雅黑" panose="020B0503020204020204" charset="-122"/>
                <a:ea typeface="微软雅黑" panose="020B0503020204020204" charset="-122"/>
                <a:cs typeface="+mn-ea"/>
                <a:sym typeface="微软雅黑" panose="020B0503020204020204" charset="-122"/>
              </a:rPr>
              <a:t>输入题目</a:t>
            </a: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2"/>
          <p:cNvSpPr txBox="1"/>
          <p:nvPr/>
        </p:nvSpPr>
        <p:spPr>
          <a:xfrm>
            <a:off x="6505112" y="2949141"/>
            <a:ext cx="3983036" cy="973937"/>
          </a:xfrm>
          <a:prstGeom prst="rect">
            <a:avLst/>
          </a:prstGeom>
          <a:noFill/>
          <a:ln>
            <a:noFill/>
            <a:prstDash val="sysDash"/>
          </a:ln>
        </p:spPr>
        <p:txBody>
          <a:bodyPr wrap="square" lIns="86694" tIns="43347" rIns="86694" bIns="43347" rtlCol="0">
            <a:spAutoFit/>
          </a:bodyPr>
          <a:lstStyle/>
          <a:p>
            <a:pPr>
              <a:lnSpc>
                <a:spcPct val="120000"/>
              </a:lnSpc>
            </a:pPr>
            <a:r>
              <a:rPr lang="zh-CN" altLang="en-US" sz="1600" dirty="0">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请替换文字内容，修改文字内容，也可以直接复制你的内容到此。，修改文字内容，也可以直接复制你的内容到此。</a:t>
            </a:r>
          </a:p>
        </p:txBody>
      </p:sp>
      <p:sp>
        <p:nvSpPr>
          <p:cNvPr id="25" name="TextBox 33"/>
          <p:cNvSpPr txBox="1"/>
          <p:nvPr/>
        </p:nvSpPr>
        <p:spPr>
          <a:xfrm>
            <a:off x="6505112" y="4830198"/>
            <a:ext cx="3983036" cy="973937"/>
          </a:xfrm>
          <a:prstGeom prst="rect">
            <a:avLst/>
          </a:prstGeom>
          <a:noFill/>
          <a:ln>
            <a:noFill/>
            <a:prstDash val="sysDash"/>
          </a:ln>
        </p:spPr>
        <p:txBody>
          <a:bodyPr wrap="square" lIns="86694" tIns="43347" rIns="86694" bIns="43347" rtlCol="0">
            <a:spAutoFit/>
          </a:bodyPr>
          <a:lstStyle/>
          <a:p>
            <a:pPr>
              <a:lnSpc>
                <a:spcPct val="120000"/>
              </a:lnSpc>
            </a:pPr>
            <a:r>
              <a:rPr lang="zh-CN" altLang="en-US" sz="1600">
                <a:latin typeface="微软雅黑" panose="020B0503020204020204" charset="-122"/>
                <a:ea typeface="微软雅黑" panose="020B0503020204020204" charset="-122"/>
                <a:cs typeface="+mn-ea"/>
                <a:sym typeface="微软雅黑" panose="020B0503020204020204" charset="-122"/>
              </a:rPr>
              <a:t>请替换文字内容，修改文字内容，也可以直接复制你的内容到此。，修改文字内容，也可以直接复制你的内容到此。</a:t>
            </a:r>
          </a:p>
        </p:txBody>
      </p:sp>
      <p:sp>
        <p:nvSpPr>
          <p:cNvPr id="26" name="矩形 25"/>
          <p:cNvSpPr/>
          <p:nvPr/>
        </p:nvSpPr>
        <p:spPr>
          <a:xfrm>
            <a:off x="6241794" y="2437370"/>
            <a:ext cx="96006" cy="1156745"/>
          </a:xfrm>
          <a:prstGeom prst="rect">
            <a:avLst/>
          </a:prstGeom>
          <a:solidFill>
            <a:srgbClr val="FFFFFE"/>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endParaRPr lang="zh-CN" altLang="en-US">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27" name="矩形 26"/>
          <p:cNvSpPr/>
          <p:nvPr/>
        </p:nvSpPr>
        <p:spPr>
          <a:xfrm>
            <a:off x="6241794" y="4278083"/>
            <a:ext cx="96006" cy="1156745"/>
          </a:xfrm>
          <a:prstGeom prst="rect">
            <a:avLst/>
          </a:prstGeom>
          <a:solidFill>
            <a:srgbClr val="FFFFFE"/>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endParaRPr lang="zh-CN" altLang="en-US">
              <a:solidFill>
                <a:schemeClr val="tx1">
                  <a:lumMod val="75000"/>
                  <a:lumOff val="2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28" name="矩形 27"/>
          <p:cNvSpPr/>
          <p:nvPr/>
        </p:nvSpPr>
        <p:spPr>
          <a:xfrm>
            <a:off x="6505112" y="2481096"/>
            <a:ext cx="1774064" cy="493164"/>
          </a:xfrm>
          <a:prstGeom prst="rect">
            <a:avLst/>
          </a:prstGeom>
          <a:solidFill>
            <a:srgbClr val="5A8399"/>
          </a:solidFill>
          <a:ln>
            <a:noFill/>
          </a:ln>
        </p:spPr>
        <p:txBody>
          <a:bodyPr wrap="square" lIns="86694" tIns="43347" rIns="86694" bIns="43347">
            <a:spAutoFit/>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cs typeface="+mn-ea"/>
                <a:sym typeface="微软雅黑" panose="020B0503020204020204" charset="-122"/>
              </a:rPr>
              <a:t>添加小标题</a:t>
            </a:r>
          </a:p>
        </p:txBody>
      </p:sp>
      <p:sp>
        <p:nvSpPr>
          <p:cNvPr id="29" name="矩形 28"/>
          <p:cNvSpPr/>
          <p:nvPr/>
        </p:nvSpPr>
        <p:spPr>
          <a:xfrm>
            <a:off x="6505112" y="4342395"/>
            <a:ext cx="1774064" cy="493164"/>
          </a:xfrm>
          <a:prstGeom prst="rect">
            <a:avLst/>
          </a:prstGeom>
          <a:solidFill>
            <a:srgbClr val="DF4E32"/>
          </a:solidFill>
          <a:ln>
            <a:noFill/>
          </a:ln>
        </p:spPr>
        <p:txBody>
          <a:bodyPr wrap="square" lIns="86694" tIns="43347" rIns="86694" bIns="43347">
            <a:spAutoFit/>
          </a:bodyPr>
          <a:lstStyle/>
          <a:p>
            <a:pPr>
              <a:lnSpc>
                <a:spcPct val="120000"/>
              </a:lnSpc>
            </a:pPr>
            <a:r>
              <a:rPr lang="zh-CN" altLang="en-US" sz="2400" b="1" dirty="0">
                <a:solidFill>
                  <a:schemeClr val="bg1"/>
                </a:solidFill>
                <a:latin typeface="微软雅黑" panose="020B0503020204020204" charset="-122"/>
                <a:ea typeface="微软雅黑" panose="020B0503020204020204" charset="-122"/>
                <a:cs typeface="+mn-ea"/>
                <a:sym typeface="微软雅黑" panose="020B0503020204020204" charset="-122"/>
              </a:rPr>
              <a:t>添加小标题</a:t>
            </a:r>
          </a:p>
        </p:txBody>
      </p:sp>
      <p:sp>
        <p:nvSpPr>
          <p:cNvPr id="44" name="文本框 78"/>
          <p:cNvSpPr txBox="1"/>
          <p:nvPr/>
        </p:nvSpPr>
        <p:spPr>
          <a:xfrm>
            <a:off x="225912" y="1052736"/>
            <a:ext cx="10449712" cy="869614"/>
          </a:xfrm>
          <a:prstGeom prst="rect">
            <a:avLst/>
          </a:prstGeom>
          <a:noFill/>
        </p:spPr>
        <p:txBody>
          <a:bodyPr lIns="86694" tIns="43347" rIns="86694" bIns="43347">
            <a:spAutoFit/>
          </a:bodyPr>
          <a:lstStyle/>
          <a:p>
            <a:pPr>
              <a:lnSpc>
                <a:spcPct val="150000"/>
              </a:lnSpc>
              <a:defRPr/>
            </a:pPr>
            <a:r>
              <a:rPr lang="zh-CN" altLang="en-US"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请替换文字内容，修改文字内容，也可以直接复制你的内容到此。，修改文字内容，也可以直接复制你的内容到此。请替换文字内容，修改文字内容，也可以直接复制你的内容到此。</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416" y="2544936"/>
            <a:ext cx="4399528" cy="2806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animBg="1"/>
      <p:bldP spid="28" grpId="0" animBg="1"/>
      <p:bldP spid="29"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30"/>
          <p:cNvSpPr/>
          <p:nvPr/>
        </p:nvSpPr>
        <p:spPr>
          <a:xfrm>
            <a:off x="1105929" y="2664325"/>
            <a:ext cx="1391158" cy="1391158"/>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Oval 36"/>
          <p:cNvSpPr/>
          <p:nvPr/>
        </p:nvSpPr>
        <p:spPr>
          <a:xfrm>
            <a:off x="3253176" y="3002350"/>
            <a:ext cx="1391158" cy="1391158"/>
          </a:xfrm>
          <a:prstGeom prst="ellipse">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Oval 51"/>
          <p:cNvSpPr/>
          <p:nvPr/>
        </p:nvSpPr>
        <p:spPr>
          <a:xfrm>
            <a:off x="7547671" y="3002350"/>
            <a:ext cx="1391158" cy="1391158"/>
          </a:xfrm>
          <a:prstGeom prst="ellipse">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Oval 67"/>
          <p:cNvSpPr/>
          <p:nvPr/>
        </p:nvSpPr>
        <p:spPr>
          <a:xfrm>
            <a:off x="9694916" y="2664325"/>
            <a:ext cx="1391158" cy="1391158"/>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9" name="Oval 42"/>
          <p:cNvSpPr/>
          <p:nvPr/>
        </p:nvSpPr>
        <p:spPr>
          <a:xfrm>
            <a:off x="5400424" y="2387341"/>
            <a:ext cx="1391158" cy="1391158"/>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Oval 29"/>
          <p:cNvSpPr/>
          <p:nvPr/>
        </p:nvSpPr>
        <p:spPr>
          <a:xfrm>
            <a:off x="1242636" y="2801031"/>
            <a:ext cx="1117744" cy="1117744"/>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Freeform: Shape 78"/>
          <p:cNvSpPr>
            <a:spLocks noChangeAspect="1"/>
          </p:cNvSpPr>
          <p:nvPr/>
        </p:nvSpPr>
        <p:spPr bwMode="auto">
          <a:xfrm>
            <a:off x="1512273" y="3070669"/>
            <a:ext cx="578471" cy="578471"/>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rgbClr val="5A8399"/>
          </a:solidFill>
          <a:ln w="9525">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40" name="Oval 35"/>
          <p:cNvSpPr/>
          <p:nvPr/>
        </p:nvSpPr>
        <p:spPr>
          <a:xfrm>
            <a:off x="3389883" y="3139057"/>
            <a:ext cx="1117744" cy="1117744"/>
          </a:xfrm>
          <a:prstGeom prst="ellipse">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Freeform: Shape 79"/>
          <p:cNvSpPr/>
          <p:nvPr/>
        </p:nvSpPr>
        <p:spPr bwMode="auto">
          <a:xfrm>
            <a:off x="3726221" y="3425385"/>
            <a:ext cx="445071" cy="545087"/>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DF4E32"/>
          </a:solidFill>
          <a:ln w="9525">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36" name="Oval 50"/>
          <p:cNvSpPr/>
          <p:nvPr/>
        </p:nvSpPr>
        <p:spPr>
          <a:xfrm>
            <a:off x="7684377" y="3139057"/>
            <a:ext cx="1117744" cy="1117744"/>
          </a:xfrm>
          <a:prstGeom prst="ellipse">
            <a:avLst/>
          </a:prstGeom>
          <a:solidFill>
            <a:srgbClr val="DF4E3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Freeform: Shape 80"/>
          <p:cNvSpPr/>
          <p:nvPr/>
        </p:nvSpPr>
        <p:spPr bwMode="auto">
          <a:xfrm>
            <a:off x="7975664" y="3430344"/>
            <a:ext cx="535170" cy="53517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F4E32"/>
          </a:solidFill>
          <a:ln w="9525">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32" name="Oval 63"/>
          <p:cNvSpPr/>
          <p:nvPr/>
        </p:nvSpPr>
        <p:spPr>
          <a:xfrm>
            <a:off x="9831623" y="2801031"/>
            <a:ext cx="1117744" cy="1117744"/>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1" name="Freeform: Shape 81"/>
          <p:cNvSpPr>
            <a:spLocks noChangeAspect="1"/>
          </p:cNvSpPr>
          <p:nvPr/>
        </p:nvSpPr>
        <p:spPr bwMode="auto">
          <a:xfrm>
            <a:off x="10095119" y="3137435"/>
            <a:ext cx="590752" cy="444937"/>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5A8399"/>
          </a:solidFill>
          <a:ln w="9525">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8" name="Oval 41"/>
          <p:cNvSpPr/>
          <p:nvPr/>
        </p:nvSpPr>
        <p:spPr>
          <a:xfrm>
            <a:off x="5537130" y="2524048"/>
            <a:ext cx="1117744" cy="1117744"/>
          </a:xfrm>
          <a:prstGeom prst="ellipse">
            <a:avLst/>
          </a:prstGeom>
          <a:solidFill>
            <a:srgbClr val="5A8399"/>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7" name="Freeform: Shape 82"/>
          <p:cNvSpPr/>
          <p:nvPr/>
        </p:nvSpPr>
        <p:spPr bwMode="auto">
          <a:xfrm>
            <a:off x="5817554" y="2844250"/>
            <a:ext cx="556897" cy="477340"/>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5A8399"/>
          </a:solidFill>
          <a:ln w="9525">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cxnSp>
        <p:nvCxnSpPr>
          <p:cNvPr id="14" name="Straight Connector 2"/>
          <p:cNvCxnSpPr>
            <a:stCxn id="45" idx="6"/>
            <a:endCxn id="41" idx="2"/>
          </p:cNvCxnSpPr>
          <p:nvPr/>
        </p:nvCxnSpPr>
        <p:spPr>
          <a:xfrm>
            <a:off x="2497087" y="3359904"/>
            <a:ext cx="756090" cy="338025"/>
          </a:xfrm>
          <a:prstGeom prst="line">
            <a:avLst/>
          </a:prstGeom>
          <a:solidFill>
            <a:srgbClr val="125F32"/>
          </a:solidFill>
          <a:ln>
            <a:solidFill>
              <a:srgbClr val="ED377C"/>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3"/>
          <p:cNvCxnSpPr>
            <a:stCxn id="41" idx="6"/>
            <a:endCxn id="29" idx="2"/>
          </p:cNvCxnSpPr>
          <p:nvPr/>
        </p:nvCxnSpPr>
        <p:spPr>
          <a:xfrm flipV="1">
            <a:off x="4644334" y="3082920"/>
            <a:ext cx="756090" cy="615009"/>
          </a:xfrm>
          <a:prstGeom prst="line">
            <a:avLst/>
          </a:prstGeom>
          <a:solidFill>
            <a:srgbClr val="125F32"/>
          </a:solidFill>
          <a:ln>
            <a:solidFill>
              <a:srgbClr val="ED377C"/>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6"/>
          <p:cNvCxnSpPr>
            <a:stCxn id="29" idx="6"/>
            <a:endCxn id="37" idx="2"/>
          </p:cNvCxnSpPr>
          <p:nvPr/>
        </p:nvCxnSpPr>
        <p:spPr>
          <a:xfrm>
            <a:off x="6791581" y="3082920"/>
            <a:ext cx="756090" cy="615009"/>
          </a:xfrm>
          <a:prstGeom prst="line">
            <a:avLst/>
          </a:prstGeom>
          <a:solidFill>
            <a:srgbClr val="125F32"/>
          </a:solidFill>
          <a:ln>
            <a:solidFill>
              <a:srgbClr val="ED377C"/>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9"/>
          <p:cNvCxnSpPr>
            <a:stCxn id="37" idx="6"/>
            <a:endCxn id="33" idx="2"/>
          </p:cNvCxnSpPr>
          <p:nvPr/>
        </p:nvCxnSpPr>
        <p:spPr>
          <a:xfrm flipV="1">
            <a:off x="8938829" y="3359904"/>
            <a:ext cx="756088" cy="338025"/>
          </a:xfrm>
          <a:prstGeom prst="line">
            <a:avLst/>
          </a:prstGeom>
          <a:solidFill>
            <a:srgbClr val="125F32"/>
          </a:solidFill>
          <a:ln>
            <a:solidFill>
              <a:srgbClr val="ED377C"/>
            </a:solidFill>
            <a:prstDash val="dash"/>
          </a:ln>
        </p:spPr>
        <p:style>
          <a:lnRef idx="1">
            <a:schemeClr val="accent1"/>
          </a:lnRef>
          <a:fillRef idx="0">
            <a:schemeClr val="accent1"/>
          </a:fillRef>
          <a:effectRef idx="0">
            <a:schemeClr val="accent1"/>
          </a:effectRef>
          <a:fontRef idx="minor">
            <a:schemeClr val="tx1"/>
          </a:fontRef>
        </p:style>
      </p:cxnSp>
      <p:sp>
        <p:nvSpPr>
          <p:cNvPr id="18" name="Oval 19"/>
          <p:cNvSpPr/>
          <p:nvPr/>
        </p:nvSpPr>
        <p:spPr bwMode="auto">
          <a:xfrm>
            <a:off x="2441561" y="3298505"/>
            <a:ext cx="124281" cy="124281"/>
          </a:xfrm>
          <a:prstGeom prst="ellipse">
            <a:avLst/>
          </a:prstGeom>
          <a:solidFill>
            <a:srgbClr val="5A8399"/>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19" name="Oval 56"/>
          <p:cNvSpPr/>
          <p:nvPr/>
        </p:nvSpPr>
        <p:spPr bwMode="auto">
          <a:xfrm>
            <a:off x="3187244" y="3635838"/>
            <a:ext cx="124281" cy="124281"/>
          </a:xfrm>
          <a:prstGeom prst="ellipse">
            <a:avLst/>
          </a:prstGeom>
          <a:solidFill>
            <a:srgbClr val="DF4E32"/>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0" name="Oval 57"/>
          <p:cNvSpPr/>
          <p:nvPr/>
        </p:nvSpPr>
        <p:spPr bwMode="auto">
          <a:xfrm>
            <a:off x="4572084" y="3644714"/>
            <a:ext cx="124281" cy="124281"/>
          </a:xfrm>
          <a:prstGeom prst="ellipse">
            <a:avLst/>
          </a:prstGeom>
          <a:solidFill>
            <a:srgbClr val="DF4E32"/>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1" name="Oval 58"/>
          <p:cNvSpPr/>
          <p:nvPr/>
        </p:nvSpPr>
        <p:spPr bwMode="auto">
          <a:xfrm>
            <a:off x="5326645" y="3023312"/>
            <a:ext cx="124281" cy="124281"/>
          </a:xfrm>
          <a:prstGeom prst="ellipse">
            <a:avLst/>
          </a:prstGeom>
          <a:solidFill>
            <a:srgbClr val="5A8399"/>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2" name="Oval 59"/>
          <p:cNvSpPr/>
          <p:nvPr/>
        </p:nvSpPr>
        <p:spPr bwMode="auto">
          <a:xfrm>
            <a:off x="6738117" y="3023312"/>
            <a:ext cx="124281" cy="124281"/>
          </a:xfrm>
          <a:prstGeom prst="ellipse">
            <a:avLst/>
          </a:prstGeom>
          <a:solidFill>
            <a:srgbClr val="5A8399"/>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3" name="Oval 60"/>
          <p:cNvSpPr/>
          <p:nvPr/>
        </p:nvSpPr>
        <p:spPr bwMode="auto">
          <a:xfrm>
            <a:off x="7483800" y="3644714"/>
            <a:ext cx="124281" cy="124281"/>
          </a:xfrm>
          <a:prstGeom prst="ellipse">
            <a:avLst/>
          </a:prstGeom>
          <a:solidFill>
            <a:srgbClr val="DF4E32"/>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4" name="Oval 61"/>
          <p:cNvSpPr/>
          <p:nvPr/>
        </p:nvSpPr>
        <p:spPr bwMode="auto">
          <a:xfrm>
            <a:off x="8904150" y="3635838"/>
            <a:ext cx="124281" cy="124281"/>
          </a:xfrm>
          <a:prstGeom prst="ellipse">
            <a:avLst/>
          </a:prstGeom>
          <a:solidFill>
            <a:srgbClr val="DF4E32"/>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25" name="Oval 62"/>
          <p:cNvSpPr/>
          <p:nvPr/>
        </p:nvSpPr>
        <p:spPr bwMode="auto">
          <a:xfrm>
            <a:off x="9623202" y="3298505"/>
            <a:ext cx="124281" cy="124281"/>
          </a:xfrm>
          <a:prstGeom prst="ellipse">
            <a:avLst/>
          </a:prstGeom>
          <a:solidFill>
            <a:srgbClr val="5A8399"/>
          </a:solidFill>
          <a:ln w="19050">
            <a:solidFill>
              <a:srgbClr val="FFFFFE"/>
            </a:solidFill>
            <a:round/>
          </a:ln>
        </p:spPr>
        <p:txBody>
          <a:bodyPr anchor="ctr"/>
          <a:lstStyle/>
          <a:p>
            <a:pPr algn="ctr"/>
            <a:endParaRPr sz="1700">
              <a:latin typeface="微软雅黑" panose="020B0503020204020204" charset="-122"/>
              <a:ea typeface="微软雅黑" panose="020B0503020204020204" charset="-122"/>
              <a:sym typeface="微软雅黑" panose="020B0503020204020204" charset="-122"/>
            </a:endParaRPr>
          </a:p>
        </p:txBody>
      </p:sp>
      <p:sp>
        <p:nvSpPr>
          <p:cNvPr id="55" name="文本框 98"/>
          <p:cNvSpPr txBox="1"/>
          <p:nvPr/>
        </p:nvSpPr>
        <p:spPr>
          <a:xfrm>
            <a:off x="849883" y="1156950"/>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62" name="文本框 98"/>
          <p:cNvSpPr txBox="1"/>
          <p:nvPr/>
        </p:nvSpPr>
        <p:spPr>
          <a:xfrm>
            <a:off x="5005940" y="1156950"/>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p:txBody>
      </p:sp>
      <p:sp>
        <p:nvSpPr>
          <p:cNvPr id="65" name="文本框 98"/>
          <p:cNvSpPr txBox="1"/>
          <p:nvPr/>
        </p:nvSpPr>
        <p:spPr>
          <a:xfrm>
            <a:off x="9268465" y="1156950"/>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p:txBody>
      </p:sp>
      <p:sp>
        <p:nvSpPr>
          <p:cNvPr id="66" name="Subtitle 2"/>
          <p:cNvSpPr txBox="1"/>
          <p:nvPr/>
        </p:nvSpPr>
        <p:spPr bwMode="auto">
          <a:xfrm>
            <a:off x="2700595" y="4671400"/>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67" name="文本框 98"/>
          <p:cNvSpPr txBox="1"/>
          <p:nvPr/>
        </p:nvSpPr>
        <p:spPr>
          <a:xfrm>
            <a:off x="3093513" y="5209826"/>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68" name="Subtitle 2"/>
          <p:cNvSpPr txBox="1"/>
          <p:nvPr/>
        </p:nvSpPr>
        <p:spPr bwMode="auto">
          <a:xfrm>
            <a:off x="6738117" y="4671400"/>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69" name="文本框 98"/>
          <p:cNvSpPr txBox="1"/>
          <p:nvPr/>
        </p:nvSpPr>
        <p:spPr>
          <a:xfrm>
            <a:off x="7131035" y="5209826"/>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2" grpId="0"/>
      <p:bldP spid="65" grpId="0"/>
      <p:bldP spid="66" grpId="0"/>
      <p:bldP spid="67"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bwMode="auto">
          <a:xfrm>
            <a:off x="5344585"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5A8399"/>
          </a:solidFill>
          <a:ln w="19050">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5" name="Freeform: Shape 4"/>
          <p:cNvSpPr/>
          <p:nvPr/>
        </p:nvSpPr>
        <p:spPr bwMode="auto">
          <a:xfrm>
            <a:off x="4034369" y="2848121"/>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5A8399"/>
          </a:solidFill>
          <a:ln w="19050">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6" name="Freeform: Shape 5"/>
          <p:cNvSpPr/>
          <p:nvPr/>
        </p:nvSpPr>
        <p:spPr bwMode="auto">
          <a:xfrm>
            <a:off x="4734985" y="3806970"/>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DF4E32"/>
          </a:solidFill>
          <a:ln w="19050">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7" name="Freeform: Shape 6"/>
          <p:cNvSpPr/>
          <p:nvPr/>
        </p:nvSpPr>
        <p:spPr bwMode="auto">
          <a:xfrm>
            <a:off x="6076954" y="3728654"/>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DF4E32"/>
          </a:solidFill>
          <a:ln w="19050">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8" name="Freeform: Shape 7"/>
          <p:cNvSpPr/>
          <p:nvPr/>
        </p:nvSpPr>
        <p:spPr bwMode="auto">
          <a:xfrm>
            <a:off x="6212419" y="2848121"/>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5A8399"/>
          </a:solidFill>
          <a:ln w="19050">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20" name="Freeform: Shape 39"/>
          <p:cNvSpPr/>
          <p:nvPr/>
        </p:nvSpPr>
        <p:spPr bwMode="auto">
          <a:xfrm>
            <a:off x="4734848"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E"/>
          </a:solidFill>
          <a:ln w="9525">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22" name="Freeform: Shape 41"/>
          <p:cNvSpPr/>
          <p:nvPr/>
        </p:nvSpPr>
        <p:spPr bwMode="auto">
          <a:xfrm>
            <a:off x="6548664" y="4298886"/>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FFFFFE"/>
          </a:solidFill>
          <a:ln w="9525">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45" name="等腰三角形 44"/>
          <p:cNvSpPr/>
          <p:nvPr/>
        </p:nvSpPr>
        <p:spPr>
          <a:xfrm>
            <a:off x="5272207" y="8805597"/>
            <a:ext cx="1113779" cy="12481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0" name="Freeform: Shape 39"/>
          <p:cNvSpPr/>
          <p:nvPr/>
        </p:nvSpPr>
        <p:spPr bwMode="auto">
          <a:xfrm>
            <a:off x="6763884"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E"/>
          </a:solidFill>
          <a:ln w="9525">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31" name="Freeform: Shape 41"/>
          <p:cNvSpPr/>
          <p:nvPr/>
        </p:nvSpPr>
        <p:spPr bwMode="auto">
          <a:xfrm>
            <a:off x="5272207" y="4298886"/>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FFFFFE"/>
          </a:solidFill>
          <a:ln w="9525">
            <a:solidFill>
              <a:srgbClr val="FFFFFE"/>
            </a:solidFill>
            <a:round/>
          </a:ln>
        </p:spPr>
        <p:txBody>
          <a:bodyPr lIns="121917" tIns="60958" rIns="121917" bIns="60958" anchor="ctr"/>
          <a:lstStyle/>
          <a:p>
            <a:pPr algn="ctr"/>
            <a:endParaRPr>
              <a:latin typeface="微软雅黑" panose="020B0503020204020204" charset="-122"/>
              <a:ea typeface="微软雅黑" panose="020B0503020204020204" charset="-122"/>
              <a:cs typeface="+mn-ea"/>
              <a:sym typeface="微软雅黑" panose="020B0503020204020204" charset="-122"/>
            </a:endParaRPr>
          </a:p>
        </p:txBody>
      </p:sp>
      <p:sp>
        <p:nvSpPr>
          <p:cNvPr id="32" name="Subtitle 2"/>
          <p:cNvSpPr txBox="1"/>
          <p:nvPr/>
        </p:nvSpPr>
        <p:spPr bwMode="auto">
          <a:xfrm>
            <a:off x="1705909" y="1270677"/>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39" name="文本框 14"/>
          <p:cNvSpPr txBox="1"/>
          <p:nvPr/>
        </p:nvSpPr>
        <p:spPr>
          <a:xfrm>
            <a:off x="2098827" y="1809103"/>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42" name="Subtitle 2"/>
          <p:cNvSpPr txBox="1"/>
          <p:nvPr/>
        </p:nvSpPr>
        <p:spPr bwMode="auto">
          <a:xfrm>
            <a:off x="8155702" y="1490393"/>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43" name="文本框 14"/>
          <p:cNvSpPr txBox="1"/>
          <p:nvPr/>
        </p:nvSpPr>
        <p:spPr>
          <a:xfrm>
            <a:off x="8548620" y="2028819"/>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44" name="Subtitle 2"/>
          <p:cNvSpPr txBox="1"/>
          <p:nvPr/>
        </p:nvSpPr>
        <p:spPr bwMode="auto">
          <a:xfrm>
            <a:off x="2509156" y="4395188"/>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46" name="文本框 14"/>
          <p:cNvSpPr txBox="1"/>
          <p:nvPr/>
        </p:nvSpPr>
        <p:spPr>
          <a:xfrm>
            <a:off x="2902074" y="4933614"/>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47" name="Subtitle 2"/>
          <p:cNvSpPr txBox="1"/>
          <p:nvPr/>
        </p:nvSpPr>
        <p:spPr bwMode="auto">
          <a:xfrm>
            <a:off x="7437971" y="4395189"/>
            <a:ext cx="2750331" cy="82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latin typeface="微软雅黑" panose="020B0503020204020204" charset="-122"/>
                <a:ea typeface="微软雅黑" panose="020B0503020204020204" charset="-122"/>
                <a:cs typeface="Lantinghei SC Demibold" charset="-122"/>
                <a:sym typeface="微软雅黑" panose="020B0503020204020204" charset="-122"/>
              </a:rPr>
              <a:t>输入你的标题</a:t>
            </a:r>
          </a:p>
          <a:p>
            <a:pPr algn="ctr" eaLnBrk="1" hangingPunct="1">
              <a:lnSpc>
                <a:spcPct val="120000"/>
              </a:lnSpc>
              <a:buFontTx/>
              <a:buNone/>
            </a:pPr>
            <a:endParaRPr lang="en-US" altLang="zh-CN" sz="1100" dirty="0">
              <a:latin typeface="微软雅黑" panose="020B0503020204020204" charset="-122"/>
              <a:ea typeface="微软雅黑" panose="020B0503020204020204" charset="-122"/>
              <a:cs typeface="Open Sans Light" panose="020B0306030504020204" charset="0"/>
              <a:sym typeface="微软雅黑" panose="020B0503020204020204" charset="-122"/>
            </a:endParaRPr>
          </a:p>
        </p:txBody>
      </p:sp>
      <p:sp>
        <p:nvSpPr>
          <p:cNvPr id="48" name="文本框 14"/>
          <p:cNvSpPr txBox="1"/>
          <p:nvPr/>
        </p:nvSpPr>
        <p:spPr>
          <a:xfrm>
            <a:off x="7830889" y="4933615"/>
            <a:ext cx="2540000" cy="1061381"/>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latin typeface="微软雅黑" panose="020B0503020204020204" charset="-122"/>
                <a:ea typeface="微软雅黑" panose="020B0503020204020204" charset="-122"/>
                <a:sym typeface="微软雅黑" panose="020B0503020204020204" charset="-122"/>
              </a:rPr>
              <a:t>此处填写内容</a:t>
            </a: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45"/>
                                        </p:tgtEl>
                                      </p:cBhvr>
                                    </p:animEffect>
                                    <p:set>
                                      <p:cBhvr>
                                        <p:cTn id="7" dur="1" fill="hold">
                                          <p:stCondLst>
                                            <p:cond delay="1999"/>
                                          </p:stCondLst>
                                        </p:cTn>
                                        <p:tgtEl>
                                          <p:spTgt spid="45"/>
                                        </p:tgtEl>
                                        <p:attrNameLst>
                                          <p:attrName>style.visibility</p:attrName>
                                        </p:attrNameLst>
                                      </p:cBhvr>
                                      <p:to>
                                        <p:strVal val="hidden"/>
                                      </p:to>
                                    </p:set>
                                  </p:childTnLst>
                                </p:cTn>
                              </p:par>
                              <p:par>
                                <p:cTn id="8" presetID="63" presetClass="path" presetSubtype="0" accel="50000" decel="50000" fill="hold" grpId="1" nodeType="withEffect">
                                  <p:stCondLst>
                                    <p:cond delay="0"/>
                                  </p:stCondLst>
                                  <p:childTnLst>
                                    <p:animMotion origin="layout" path="M 0 0 L 0.022983 -0.846089 E" pathEditMode="relative" ptsTypes="">
                                      <p:cBhvr>
                                        <p:cTn id="9" dur="2000" fill="hold"/>
                                        <p:tgtEl>
                                          <p:spTgt spid="45"/>
                                        </p:tgtEl>
                                        <p:attrNameLst>
                                          <p:attrName>ppt_x</p:attrName>
                                          <p:attrName>ppt_y</p:attrName>
                                        </p:attrNameLst>
                                      </p:cBhvr>
                                    </p:animMotion>
                                  </p:childTnLst>
                                </p:cTn>
                              </p:par>
                              <p:par>
                                <p:cTn id="10" presetID="6" presetClass="emph" presetSubtype="0" accel="50000" decel="50000" fill="hold" grpId="2" nodeType="withEffect">
                                  <p:stCondLst>
                                    <p:cond delay="0"/>
                                  </p:stCondLst>
                                  <p:childTnLst>
                                    <p:animScale>
                                      <p:cBhvr>
                                        <p:cTn id="11" dur="2000" fill="hold"/>
                                        <p:tgtEl>
                                          <p:spTgt spid="45"/>
                                        </p:tgtEl>
                                      </p:cBhvr>
                                      <p:by x="150000" y="150000"/>
                                      <p:from x="100000" y="100000"/>
                                      <p:to x="954186" y="351761"/>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ppt_x"/>
                                          </p:val>
                                        </p:tav>
                                        <p:tav tm="100000">
                                          <p:val>
                                            <p:strVal val="#ppt_x"/>
                                          </p:val>
                                        </p:tav>
                                      </p:tavLst>
                                    </p:anim>
                                    <p:anim calcmode="lin" valueType="num">
                                      <p:cBhvr additive="base">
                                        <p:cTn id="77" dur="500" fill="hold"/>
                                        <p:tgtEl>
                                          <p:spTgt spid="4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ppt_x"/>
                                          </p:val>
                                        </p:tav>
                                        <p:tav tm="100000">
                                          <p:val>
                                            <p:strVal val="#ppt_x"/>
                                          </p:val>
                                        </p:tav>
                                      </p:tavLst>
                                    </p:anim>
                                    <p:anim calcmode="lin" valueType="num">
                                      <p:cBhvr additive="base">
                                        <p:cTn id="8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0" grpId="0" animBg="1"/>
      <p:bldP spid="22" grpId="0" animBg="1"/>
      <p:bldP spid="45" grpId="0" animBg="1"/>
      <p:bldP spid="45" grpId="1" animBg="1"/>
      <p:bldP spid="45" grpId="2" animBg="1"/>
      <p:bldP spid="30" grpId="0" animBg="1"/>
      <p:bldP spid="31" grpId="0" animBg="1"/>
      <p:bldP spid="32" grpId="0"/>
      <p:bldP spid="39" grpId="0"/>
      <p:bldP spid="42" grpId="0"/>
      <p:bldP spid="43" grpId="0"/>
      <p:bldP spid="44"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p>
        </p:txBody>
      </p:sp>
      <p:pic>
        <p:nvPicPr>
          <p:cNvPr id="9" name="图片 8"/>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4823" t="-1890" r="-1071" b="45218"/>
          <a:stretch>
            <a:fillRect/>
          </a:stretch>
        </p:blipFill>
        <p:spPr>
          <a:xfrm>
            <a:off x="0" y="-348344"/>
            <a:ext cx="12286994" cy="3635829"/>
          </a:xfrm>
          <a:prstGeom prst="rect">
            <a:avLst/>
          </a:prstGeom>
        </p:spPr>
      </p:pic>
      <p:pic>
        <p:nvPicPr>
          <p:cNvPr id="10" name="图片 9"/>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46929"/>
          <a:stretch>
            <a:fillRect/>
          </a:stretch>
        </p:blipFill>
        <p:spPr>
          <a:xfrm>
            <a:off x="-696686" y="3056383"/>
            <a:ext cx="14038094" cy="3744010"/>
          </a:xfrm>
          <a:prstGeom prst="rect">
            <a:avLst/>
          </a:prstGeom>
        </p:spPr>
      </p:pic>
      <p:sp>
        <p:nvSpPr>
          <p:cNvPr id="13" name="矩形 12"/>
          <p:cNvSpPr/>
          <p:nvPr/>
        </p:nvSpPr>
        <p:spPr>
          <a:xfrm>
            <a:off x="287617" y="3056383"/>
            <a:ext cx="2024743" cy="246179"/>
          </a:xfrm>
          <a:prstGeom prst="rect">
            <a:avLst/>
          </a:prstGeom>
          <a:solidFill>
            <a:srgbClr val="FFFFFF"/>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62500" lnSpcReduction="20000"/>
          </a:bodyPr>
          <a:lstStyle/>
          <a:p>
            <a:pPr algn="ctr"/>
            <a:endParaRPr lang="zh-CN" altLang="en-US" dirty="0"/>
          </a:p>
        </p:txBody>
      </p:sp>
      <p:sp>
        <p:nvSpPr>
          <p:cNvPr id="15" name="PA_圆角矩形 26"/>
          <p:cNvSpPr/>
          <p:nvPr>
            <p:custDataLst>
              <p:tags r:id="rId1"/>
            </p:custDataLst>
          </p:nvPr>
        </p:nvSpPr>
        <p:spPr>
          <a:xfrm>
            <a:off x="10410269" y="4173907"/>
            <a:ext cx="543166" cy="2626486"/>
          </a:xfrm>
          <a:prstGeom prst="roundRect">
            <a:avLst>
              <a:gd name="adj" fmla="val 5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spc="300" dirty="0" smtClean="0">
                <a:solidFill>
                  <a:schemeClr val="tx1"/>
                </a:solidFill>
                <a:latin typeface="微软雅黑" panose="020B0503020204020204" charset="-122"/>
                <a:ea typeface="微软雅黑" panose="020B0503020204020204" charset="-122"/>
                <a:sym typeface="微软雅黑" panose="020B0503020204020204" charset="-122"/>
              </a:rPr>
              <a:t>第二节</a:t>
            </a:r>
            <a:endParaRPr lang="zh-CN" altLang="en-US" sz="3600" b="1" spc="3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6" name="矩形 15"/>
          <p:cNvSpPr/>
          <p:nvPr/>
        </p:nvSpPr>
        <p:spPr>
          <a:xfrm>
            <a:off x="9317179" y="2465747"/>
            <a:ext cx="404198" cy="3416320"/>
          </a:xfrm>
          <a:prstGeom prst="rect">
            <a:avLst/>
          </a:prstGeom>
        </p:spPr>
        <p:txBody>
          <a:bodyPr wrap="square">
            <a:spAutoFit/>
          </a:bodyPr>
          <a:lstStyle/>
          <a:p>
            <a:r>
              <a:rPr lang="zh-CN" altLang="en-US" sz="3600" dirty="0" smtClean="0"/>
              <a:t>点击输入标题</a:t>
            </a:r>
            <a:endParaRPr lang="zh-CN" altLang="en-US" sz="3600" dirty="0"/>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熊猫办公PPT"/>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4.1.3"/>
</p:tagLst>
</file>

<file path=ppt/tags/tag15.xml><?xml version="1.0" encoding="utf-8"?>
<p:tagLst xmlns:a="http://schemas.openxmlformats.org/drawingml/2006/main" xmlns:r="http://schemas.openxmlformats.org/officeDocument/2006/relationships" xmlns:p="http://schemas.openxmlformats.org/presentationml/2006/main">
  <p:tag name="PA" val="v4.1.3"/>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ags/tag17.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2ppt.com">
  <a:themeElements>
    <a:clrScheme name="islide色">
      <a:dk1>
        <a:srgbClr val="000000"/>
      </a:dk1>
      <a:lt1>
        <a:srgbClr val="FFFFFF"/>
      </a:lt1>
      <a:dk2>
        <a:srgbClr val="778495"/>
      </a:dk2>
      <a:lt2>
        <a:srgbClr val="F0F0F0"/>
      </a:lt2>
      <a:accent1>
        <a:srgbClr val="F39800"/>
      </a:accent1>
      <a:accent2>
        <a:srgbClr val="7A6A56"/>
      </a:accent2>
      <a:accent3>
        <a:srgbClr val="B5B5B6"/>
      </a:accent3>
      <a:accent4>
        <a:srgbClr val="7A6A56"/>
      </a:accent4>
      <a:accent5>
        <a:srgbClr val="F39800"/>
      </a:accent5>
      <a:accent6>
        <a:srgbClr val="B5B5B6"/>
      </a:accent6>
      <a:hlink>
        <a:srgbClr val="4276AA"/>
      </a:hlink>
      <a:folHlink>
        <a:srgbClr val="BFBFBF"/>
      </a:folHlink>
    </a:clrScheme>
    <a:fontScheme name="方正尚酷黑">
      <a:majorFont>
        <a:latin typeface="Arial"/>
        <a:ea typeface="方正尚酷简体"/>
        <a:cs typeface=""/>
      </a:majorFont>
      <a:minorFont>
        <a:latin typeface="Calibri"/>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BAOTU</Template>
  <TotalTime>0</TotalTime>
  <Words>1323</Words>
  <Application>Microsoft Office PowerPoint</Application>
  <PresentationFormat>宽屏</PresentationFormat>
  <Paragraphs>219</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Lantinghei SC Demibold</vt:lpstr>
      <vt:lpstr>Open Sans Light</vt:lpstr>
      <vt:lpstr>等线</vt:lpstr>
      <vt:lpstr>方正尚酷简体</vt:lpstr>
      <vt:lpstr>黑体</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2017-12-20T06:42:00Z</dcterms:created>
  <dcterms:modified xsi:type="dcterms:W3CDTF">2023-01-10T06:32:19Z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CC2BB503CFC943278C27D571376FFD0D</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