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2" r:id="rId2"/>
  </p:sldMasterIdLst>
  <p:notesMasterIdLst>
    <p:notesMasterId r:id="rId29"/>
  </p:notesMasterIdLst>
  <p:handoutMasterIdLst>
    <p:handoutMasterId r:id="rId30"/>
  </p:handoutMasterIdLst>
  <p:sldIdLst>
    <p:sldId id="299" r:id="rId3"/>
    <p:sldId id="257" r:id="rId4"/>
    <p:sldId id="312" r:id="rId5"/>
    <p:sldId id="311" r:id="rId6"/>
    <p:sldId id="313" r:id="rId7"/>
    <p:sldId id="303" r:id="rId8"/>
    <p:sldId id="316" r:id="rId9"/>
    <p:sldId id="317" r:id="rId10"/>
    <p:sldId id="314" r:id="rId11"/>
    <p:sldId id="265" r:id="rId12"/>
    <p:sldId id="291" r:id="rId13"/>
    <p:sldId id="276" r:id="rId14"/>
    <p:sldId id="272" r:id="rId15"/>
    <p:sldId id="315" r:id="rId16"/>
    <p:sldId id="274" r:id="rId17"/>
    <p:sldId id="279" r:id="rId18"/>
    <p:sldId id="277" r:id="rId19"/>
    <p:sldId id="280" r:id="rId20"/>
    <p:sldId id="273" r:id="rId21"/>
    <p:sldId id="318" r:id="rId22"/>
    <p:sldId id="290" r:id="rId23"/>
    <p:sldId id="281" r:id="rId24"/>
    <p:sldId id="287" r:id="rId25"/>
    <p:sldId id="296" r:id="rId26"/>
    <p:sldId id="297" r:id="rId27"/>
    <p:sldId id="319"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orient="horz" pos="210">
          <p15:clr>
            <a:srgbClr val="A4A3A4"/>
          </p15:clr>
        </p15:guide>
        <p15:guide id="3" orient="horz" pos="4088">
          <p15:clr>
            <a:srgbClr val="A4A3A4"/>
          </p15:clr>
        </p15:guide>
        <p15:guide id="4" orient="horz" pos="1412">
          <p15:clr>
            <a:srgbClr val="A4A3A4"/>
          </p15:clr>
        </p15:guide>
        <p15:guide id="5" orient="horz" pos="2908">
          <p15:clr>
            <a:srgbClr val="A4A3A4"/>
          </p15:clr>
        </p15:guide>
        <p15:guide id="6" pos="7469">
          <p15:clr>
            <a:srgbClr val="A4A3A4"/>
          </p15:clr>
        </p15:guide>
        <p15:guide id="7" pos="211">
          <p15:clr>
            <a:srgbClr val="A4A3A4"/>
          </p15:clr>
        </p15:guide>
        <p15:guide id="8" pos="6947">
          <p15:clr>
            <a:srgbClr val="A4A3A4"/>
          </p15:clr>
        </p15:guide>
        <p15:guide id="9" pos="756">
          <p15:clr>
            <a:srgbClr val="A4A3A4"/>
          </p15:clr>
        </p15:guide>
        <p15:guide id="10"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D94"/>
    <a:srgbClr val="274062"/>
    <a:srgbClr val="2C74C1"/>
    <a:srgbClr val="89A2EE"/>
    <a:srgbClr val="7489C8"/>
    <a:srgbClr val="5A72A9"/>
    <a:srgbClr val="FEBBCC"/>
    <a:srgbClr val="F8678E"/>
    <a:srgbClr val="B44B68"/>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6201" autoAdjust="0"/>
  </p:normalViewPr>
  <p:slideViewPr>
    <p:cSldViewPr snapToGrid="0" snapToObjects="1" showGuides="1">
      <p:cViewPr>
        <p:scale>
          <a:sx n="50" d="100"/>
          <a:sy n="50" d="100"/>
        </p:scale>
        <p:origin x="-402" y="-1650"/>
      </p:cViewPr>
      <p:guideLst>
        <p:guide orient="horz" pos="2183"/>
        <p:guide orient="horz" pos="210"/>
        <p:guide orient="horz" pos="4088"/>
        <p:guide orient="horz" pos="1412"/>
        <p:guide orient="horz" pos="2908"/>
        <p:guide pos="7469"/>
        <p:guide pos="211"/>
        <p:guide pos="6947"/>
        <p:guide pos="756"/>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5B3D1B-E9D6-C74E-B98E-8139E2B76605}"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D566B-B3B7-4244-B7DE-F7C2BBE809E3}"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64B15D-5B46-426E-AA6A-0C29F392B2D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20</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42E92C9-2640-47D7-93BD-20FBA6FB98D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7A52ABA-4379-48A4-87BD-6DF75108ABE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26</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1D566B-B3B7-4244-B7DE-F7C2BBE809E3}" type="slidenum">
              <a:rPr kumimoji="1" lang="zh-CN" altLang="en-US" smtClean="0"/>
              <a:t>9</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C32FE144-4084-E24F-AABD-8F1D163E8399}" type="datetimeFigureOut">
              <a:rPr kumimoji="1" lang="zh-CN" altLang="en-US" smtClean="0"/>
              <a:t>2023-01-10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3343C24-1AC5-0F41-A2E5-D40A36B7AC16}"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32FE144-4084-E24F-AABD-8F1D163E8399}"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83343C24-1AC5-0F41-A2E5-D40A36B7AC16}"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D1C956-1CD6-47DC-AB1A-BE6AF668276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B3E041-E609-4B79-9DFC-123778D9C9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2094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FD1C956-1CD6-47DC-AB1A-BE6AF668276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B3E041-E609-4B79-9DFC-123778D9C96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FE144-4084-E24F-AABD-8F1D163E8399}"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43C24-1AC5-0F41-A2E5-D40A36B7AC1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596E7-3A35-364D-89E6-9FEF85698C7F}" type="datetimeFigureOut">
              <a:rPr kumimoji="1" lang="zh-CN" altLang="en-US" smtClean="0">
                <a:solidFill>
                  <a:prstClr val="black">
                    <a:tint val="75000"/>
                  </a:prstClr>
                </a:solidFill>
              </a:rPr>
              <a:t>2023-01-10</a:t>
            </a:fld>
            <a:endParaRPr kumimoji="1"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solidFill>
                <a:prstClr val="black">
                  <a:tint val="75000"/>
                </a:prstClr>
              </a:solidFill>
            </a:endParaRPr>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46954-FD34-F94F-A008-7A5046FE25DC}"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2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4.png"/><Relationship Id="rId5" Type="http://schemas.openxmlformats.org/officeDocument/2006/relationships/tags" Target="../tags/tag9.xml"/><Relationship Id="rId10" Type="http://schemas.openxmlformats.org/officeDocument/2006/relationships/notesSlide" Target="../notesSlides/notesSlide2.xml"/><Relationship Id="rId4" Type="http://schemas.openxmlformats.org/officeDocument/2006/relationships/tags" Target="../tags/tag8.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6.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9.xml"/><Relationship Id="rId7"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5.xml"/><Relationship Id="rId7"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6.png"/><Relationship Id="rId4" Type="http://schemas.openxmlformats.org/officeDocument/2006/relationships/tags" Target="../tags/tag26.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descr="e7d195523061f1c01d60fa9f1cfcbfb3d7dea265119d71e15FBB43640B43E9A75E03FE54C774D5D4779ED45933E78901D3CB0E69E39D04A9E1E9B25CF060C4BCA4D072860494D0D8E683C2FE58414E158F89FD71BBC826F5AEFE92FF3B0075D3F5D25553B60AFE03493F37123CEF8F53CAAC2FBE59F5F8002E878D6ADB9F929198A9E4AB68AD4848"/>
          <p:cNvPicPr>
            <a:picLocks noChangeAspect="1"/>
          </p:cNvPicPr>
          <p:nvPr>
            <p:custDataLst>
              <p:tags r:id="rId1"/>
            </p:custDataLst>
          </p:nvPr>
        </p:nvPicPr>
        <p:blipFill rotWithShape="1">
          <a:blip r:embed="rId6" cstate="screen"/>
          <a:srcRect/>
          <a:stretch>
            <a:fillRect/>
          </a:stretch>
        </p:blipFill>
        <p:spPr>
          <a:xfrm>
            <a:off x="-1" y="0"/>
            <a:ext cx="12192001" cy="6858000"/>
          </a:xfrm>
          <a:prstGeom prst="rect">
            <a:avLst/>
          </a:prstGeom>
        </p:spPr>
      </p:pic>
      <p:pic>
        <p:nvPicPr>
          <p:cNvPr id="3" name="PA_库_图片 2"/>
          <p:cNvPicPr>
            <a:picLocks noChangeAspect="1"/>
          </p:cNvPicPr>
          <p:nvPr>
            <p:custDataLst>
              <p:tags r:id="rId2"/>
            </p:custDataLst>
          </p:nvPr>
        </p:nvPicPr>
        <p:blipFill>
          <a:blip r:embed="rId7"/>
          <a:stretch>
            <a:fillRect/>
          </a:stretch>
        </p:blipFill>
        <p:spPr>
          <a:xfrm>
            <a:off x="2611087" y="151973"/>
            <a:ext cx="7292823" cy="4107124"/>
          </a:xfrm>
          <a:prstGeom prst="rect">
            <a:avLst/>
          </a:prstGeom>
        </p:spPr>
      </p:pic>
      <p:sp>
        <p:nvSpPr>
          <p:cNvPr id="13" name="PA_库_矩形 12"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3727806"/>
            <a:ext cx="3373338" cy="683264"/>
          </a:xfrm>
          <a:prstGeom prst="rect">
            <a:avLst/>
          </a:prstGeom>
        </p:spPr>
        <p:txBody>
          <a:bodyPr vert="horz" wrap="square">
            <a:spAutoFit/>
          </a:bodyPr>
          <a:lstStyle/>
          <a:p>
            <a:pPr algn="just">
              <a:lnSpc>
                <a:spcPct val="120000"/>
              </a:lnSpc>
            </a:pPr>
            <a:r>
              <a:rPr lang="en-US" altLang="zh-CN" sz="800" dirty="0">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253781" y="-1809252"/>
            <a:ext cx="8171454" cy="8171454"/>
          </a:xfrm>
          <a:prstGeom prst="rect">
            <a:avLst/>
          </a:prstGeom>
        </p:spPr>
      </p:pic>
      <p:pic>
        <p:nvPicPr>
          <p:cNvPr id="53" name="图片 52"/>
          <p:cNvPicPr>
            <a:picLocks noChangeAspect="1"/>
          </p:cNvPicPr>
          <p:nvPr/>
        </p:nvPicPr>
        <p:blipFill>
          <a:blip r:embed="rId4">
            <a:biLevel thresh="25000"/>
          </a:blip>
          <a:stretch>
            <a:fillRect/>
          </a:stretch>
        </p:blipFill>
        <p:spPr>
          <a:xfrm>
            <a:off x="1894424" y="2531213"/>
            <a:ext cx="5381695" cy="2764068"/>
          </a:xfrm>
          <a:prstGeom prst="rect">
            <a:avLst/>
          </a:prstGeom>
          <a:solidFill>
            <a:schemeClr val="bg1"/>
          </a:solidFill>
          <a:effectLst>
            <a:outerShdw blurRad="254000" dist="38100" dir="2700000" algn="tl" rotWithShape="0">
              <a:prstClr val="black">
                <a:alpha val="20000"/>
              </a:prstClr>
            </a:outerShdw>
          </a:effectLst>
        </p:spPr>
      </p:pic>
      <p:sp>
        <p:nvSpPr>
          <p:cNvPr id="63" name="文本框 62"/>
          <p:cNvSpPr txBox="1"/>
          <p:nvPr/>
        </p:nvSpPr>
        <p:spPr>
          <a:xfrm>
            <a:off x="2495791" y="3044321"/>
            <a:ext cx="1210588" cy="400110"/>
          </a:xfrm>
          <a:prstGeom prst="rect">
            <a:avLst/>
          </a:prstGeom>
          <a:noFill/>
        </p:spPr>
        <p:txBody>
          <a:bodyPr vert="horz" wrap="none" rtlCol="0">
            <a:spAutoFit/>
          </a:bodyPr>
          <a:lstStyle/>
          <a:p>
            <a:r>
              <a:rPr lang="zh-CN" altLang="en-US" sz="2000" dirty="0">
                <a:solidFill>
                  <a:schemeClr val="tx1">
                    <a:lumMod val="50000"/>
                    <a:lumOff val="50000"/>
                  </a:schemeClr>
                </a:solidFill>
                <a:latin typeface="文悦古典明朝体 (非商业使用) W5" pitchFamily="50" charset="-122"/>
                <a:ea typeface="文悦古典明朝体 (非商业使用) W5" pitchFamily="50" charset="-122"/>
              </a:rPr>
              <a:t>中秋习俗</a:t>
            </a:r>
          </a:p>
        </p:txBody>
      </p:sp>
      <p:sp>
        <p:nvSpPr>
          <p:cNvPr id="64" name="矩形 63"/>
          <p:cNvSpPr/>
          <p:nvPr/>
        </p:nvSpPr>
        <p:spPr>
          <a:xfrm>
            <a:off x="2495791" y="3538957"/>
            <a:ext cx="4100225" cy="1338828"/>
          </a:xfrm>
          <a:prstGeom prst="rect">
            <a:avLst/>
          </a:prstGeom>
        </p:spPr>
        <p:txBody>
          <a:bodyPr wrap="square">
            <a:spAutoFit/>
          </a:bodyPr>
          <a:lstStyle/>
          <a:p>
            <a:pPr>
              <a:lnSpc>
                <a:spcPct val="150000"/>
              </a:lnSpc>
            </a:pPr>
            <a:r>
              <a:rPr lang="zh-CN" altLang="en-US" sz="900">
                <a:solidFill>
                  <a:schemeClr val="bg1">
                    <a:lumMod val="65000"/>
                  </a:schemeClr>
                </a:solidFill>
              </a:rPr>
              <a:t>Please add your text content here, or copy your text, paste it here, and select only the text. Please add your text content here, or copy your text, Please add your text content here, or copy your text, paste it here, and select only the text. Please add your text content here, or copy your text, </a:t>
            </a:r>
            <a:endParaRPr lang="en-US" altLang="zh-CN" sz="900">
              <a:solidFill>
                <a:schemeClr val="bg1">
                  <a:lumMod val="65000"/>
                </a:schemeClr>
              </a:solidFill>
            </a:endParaRPr>
          </a:p>
          <a:p>
            <a:pPr>
              <a:lnSpc>
                <a:spcPct val="150000"/>
              </a:lnSpc>
            </a:pPr>
            <a:r>
              <a:rPr lang="zh-CN" altLang="en-US" sz="900">
                <a:solidFill>
                  <a:schemeClr val="bg1">
                    <a:lumMod val="65000"/>
                  </a:schemeClr>
                </a:solidFill>
              </a:rPr>
              <a:t>Please add your text content here, or copy your text, paste it here, and select only the text. Please add your text content here, or copy your text, </a:t>
            </a:r>
          </a:p>
        </p:txBody>
      </p:sp>
      <p:pic>
        <p:nvPicPr>
          <p:cNvPr id="57" name="图片 56"/>
          <p:cNvPicPr>
            <a:picLocks noChangeAspect="1"/>
          </p:cNvPicPr>
          <p:nvPr/>
        </p:nvPicPr>
        <p:blipFill>
          <a:blip r:embed="rId5" cstate="screen"/>
          <a:stretch>
            <a:fillRect/>
          </a:stretch>
        </p:blipFill>
        <p:spPr>
          <a:xfrm>
            <a:off x="4820707" y="3444432"/>
            <a:ext cx="5203185" cy="2933278"/>
          </a:xfrm>
          <a:prstGeom prst="rect">
            <a:avLst/>
          </a:prstGeom>
        </p:spPr>
      </p:pic>
      <p:sp>
        <p:nvSpPr>
          <p:cNvPr id="113" name="任意多边形: 形状 112"/>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childTnLst>
                                </p:cTn>
                              </p:par>
                              <p:par>
                                <p:cTn id="8" presetID="35" presetClass="path" presetSubtype="0" decel="100000" fill="hold" nodeType="withEffect">
                                  <p:stCondLst>
                                    <p:cond delay="0"/>
                                  </p:stCondLst>
                                  <p:childTnLst>
                                    <p:animMotion origin="layout" path="M 4.375E-6 7.40741E-7 L -0.04011 7.40741E-7 " pathEditMode="relative" rAng="0" ptsTypes="AA">
                                      <p:cBhvr>
                                        <p:cTn id="9" dur="1250" spd="-100000" fill="hold"/>
                                        <p:tgtEl>
                                          <p:spTgt spid="57"/>
                                        </p:tgtEl>
                                        <p:attrNameLst>
                                          <p:attrName>ppt_x</p:attrName>
                                          <p:attrName>ppt_y</p:attrName>
                                        </p:attrNameLst>
                                      </p:cBhvr>
                                      <p:rCtr x="-2005" y="0"/>
                                    </p:animMotion>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childTnLst>
                                </p:cTn>
                              </p:par>
                              <p:par>
                                <p:cTn id="19" presetID="64" presetClass="path" presetSubtype="0" decel="100000" fill="hold" grpId="1" nodeType="withEffect">
                                  <p:stCondLst>
                                    <p:cond delay="1000"/>
                                  </p:stCondLst>
                                  <p:childTnLst>
                                    <p:animMotion origin="layout" path="M -3.54167E-6 -1.11111E-6 L -3.54167E-6 -0.08657 " pathEditMode="relative" rAng="0" ptsTypes="AA">
                                      <p:cBhvr>
                                        <p:cTn id="20" dur="1000" spd="-100000" fill="hold"/>
                                        <p:tgtEl>
                                          <p:spTgt spid="63"/>
                                        </p:tgtEl>
                                        <p:attrNameLst>
                                          <p:attrName>ppt_x</p:attrName>
                                          <p:attrName>ppt_y</p:attrName>
                                        </p:attrNameLst>
                                      </p:cBhvr>
                                      <p:rCtr x="0" y="-4329"/>
                                    </p:animMotion>
                                  </p:childTnLst>
                                </p:cTn>
                              </p:par>
                              <p:par>
                                <p:cTn id="21" presetID="10" presetClass="entr" presetSubtype="0" fill="hold" grpId="0" nodeType="withEffect">
                                  <p:stCondLst>
                                    <p:cond delay="100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750"/>
                                        <p:tgtEl>
                                          <p:spTgt spid="64"/>
                                        </p:tgtEl>
                                      </p:cBhvr>
                                    </p:animEffect>
                                  </p:childTnLst>
                                </p:cTn>
                              </p:par>
                              <p:par>
                                <p:cTn id="24" presetID="35" presetClass="path" presetSubtype="0" decel="100000" fill="hold" grpId="1" nodeType="withEffect">
                                  <p:stCondLst>
                                    <p:cond delay="1000"/>
                                  </p:stCondLst>
                                  <p:childTnLst>
                                    <p:animMotion origin="layout" path="M 4.375E-6 7.40741E-7 L -0.04011 7.40741E-7 " pathEditMode="relative" rAng="0" ptsTypes="AA">
                                      <p:cBhvr>
                                        <p:cTn id="25" dur="1250" spd="-100000" fill="hold"/>
                                        <p:tgtEl>
                                          <p:spTgt spid="64"/>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4" grpId="0"/>
      <p:bldP spid="6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2986714" y="-4"/>
            <a:ext cx="7618842" cy="6858000"/>
          </a:xfrm>
          <a:prstGeom prst="rect">
            <a:avLst/>
          </a:prstGeom>
        </p:spPr>
      </p:pic>
      <p:sp>
        <p:nvSpPr>
          <p:cNvPr id="64" name="任意多边形: 形状 63"/>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stretch>
            <a:fillRect/>
          </a:stretch>
        </p:blipFill>
        <p:spPr>
          <a:xfrm>
            <a:off x="6097890" y="1696747"/>
            <a:ext cx="5109376" cy="4070444"/>
          </a:xfrm>
          <a:prstGeom prst="rect">
            <a:avLst/>
          </a:prstGeom>
        </p:spPr>
      </p:pic>
      <p:pic>
        <p:nvPicPr>
          <p:cNvPr id="19" name="图片 10"/>
          <p:cNvPicPr>
            <a:picLocks noChangeAspect="1" noChangeArrowheads="1"/>
          </p:cNvPicPr>
          <p:nvPr/>
        </p:nvPicPr>
        <p:blipFill>
          <a:blip r:embed="rId5" cstate="screen"/>
          <a:srcRect/>
          <a:stretch>
            <a:fillRect/>
          </a:stretch>
        </p:blipFill>
        <p:spPr bwMode="auto">
          <a:xfrm>
            <a:off x="1332779" y="5384482"/>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矩形 59"/>
          <p:cNvSpPr/>
          <p:nvPr/>
        </p:nvSpPr>
        <p:spPr>
          <a:xfrm>
            <a:off x="1479352" y="2850143"/>
            <a:ext cx="4616648" cy="2294191"/>
          </a:xfrm>
          <a:prstGeom prst="rect">
            <a:avLst/>
          </a:prstGeom>
        </p:spPr>
        <p:txBody>
          <a:bodyPr vert="eaVert" wrap="square">
            <a:spAutoFit/>
          </a:bodyPr>
          <a:lstStyle/>
          <a:p>
            <a:pPr lvl="0">
              <a:lnSpc>
                <a:spcPct val="150000"/>
              </a:lnSpc>
              <a:defRPr/>
            </a:pPr>
            <a:r>
              <a:rPr lang="zh-CN" altLang="en-US" sz="1600" dirty="0">
                <a:solidFill>
                  <a:schemeClr val="bg1"/>
                </a:solidFill>
                <a:latin typeface="柳公权柳体" panose="02000000000000000000" pitchFamily="2" charset="-122"/>
                <a:ea typeface="柳公权柳体" panose="02000000000000000000" pitchFamily="2" charset="-122"/>
              </a:rPr>
              <a:t>明月几时有？把酒问青天。不知天上宫阙、今夕是何年？我欲乘风归去，惟恐琼楼玉宇，高处不胜寒．起舞弄清影，何似在人间？  转朱阁，低绮户，照无眠。不应有恨、何事长向别时圆？人有悲欢离合，月有阴晴圆缺，此事古难全。但愿人长久，千里共蝉娟。</a:t>
            </a:r>
            <a:endParaRPr kumimoji="0" lang="zh-CN" altLang="en-US" sz="1600"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endParaRPr>
          </a:p>
        </p:txBody>
      </p:sp>
      <p:pic>
        <p:nvPicPr>
          <p:cNvPr id="11" name="图片 10"/>
          <p:cNvPicPr>
            <a:picLocks noChangeAspect="1"/>
          </p:cNvPicPr>
          <p:nvPr/>
        </p:nvPicPr>
        <p:blipFill>
          <a:blip r:embed="rId6" cstate="screen"/>
          <a:stretch>
            <a:fillRect/>
          </a:stretch>
        </p:blipFill>
        <p:spPr>
          <a:xfrm>
            <a:off x="7866406" y="3110207"/>
            <a:ext cx="2031522" cy="2897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50"/>
                                        <p:tgtEl>
                                          <p:spTgt spid="5"/>
                                        </p:tgtEl>
                                      </p:cBhvr>
                                    </p:animEffect>
                                    <p:anim calcmode="lin" valueType="num">
                                      <p:cBhvr>
                                        <p:cTn id="15" dur="1250" fill="hold"/>
                                        <p:tgtEl>
                                          <p:spTgt spid="5"/>
                                        </p:tgtEl>
                                        <p:attrNameLst>
                                          <p:attrName>ppt_x</p:attrName>
                                        </p:attrNameLst>
                                      </p:cBhvr>
                                      <p:tavLst>
                                        <p:tav tm="0">
                                          <p:val>
                                            <p:strVal val="#ppt_x"/>
                                          </p:val>
                                        </p:tav>
                                        <p:tav tm="100000">
                                          <p:val>
                                            <p:strVal val="#ppt_x"/>
                                          </p:val>
                                        </p:tav>
                                      </p:tavLst>
                                    </p:anim>
                                    <p:anim calcmode="lin" valueType="num">
                                      <p:cBhvr>
                                        <p:cTn id="16" dur="1250" fill="hold"/>
                                        <p:tgtEl>
                                          <p:spTgt spid="5"/>
                                        </p:tgtEl>
                                        <p:attrNameLst>
                                          <p:attrName>ppt_y</p:attrName>
                                        </p:attrNameLst>
                                      </p:cBhvr>
                                      <p:tavLst>
                                        <p:tav tm="0">
                                          <p:val>
                                            <p:strVal val="#ppt_y+.1"/>
                                          </p:val>
                                        </p:tav>
                                        <p:tav tm="100000">
                                          <p:val>
                                            <p:strVal val="#ppt_y"/>
                                          </p:val>
                                        </p:tav>
                                      </p:tavLst>
                                    </p:anim>
                                  </p:childTnLst>
                                </p:cTn>
                              </p:par>
                              <p:par>
                                <p:cTn id="17" presetID="22" presetClass="entr" presetSubtype="2"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right)">
                                      <p:cBhvr>
                                        <p:cTn id="19" dur="3000"/>
                                        <p:tgtEl>
                                          <p:spTgt spid="60"/>
                                        </p:tgtEl>
                                      </p:cBhvr>
                                    </p:animEffect>
                                  </p:childTnLst>
                                </p:cTn>
                              </p:par>
                            </p:childTnLst>
                          </p:cTn>
                        </p:par>
                        <p:par>
                          <p:cTn id="20" fill="hold">
                            <p:stCondLst>
                              <p:cond delay="3500"/>
                            </p:stCondLst>
                            <p:childTnLst>
                              <p:par>
                                <p:cTn id="21" presetID="4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任意多边形: 形状 42"/>
          <p:cNvSpPr/>
          <p:nvPr/>
        </p:nvSpPr>
        <p:spPr>
          <a:xfrm>
            <a:off x="464021" y="480291"/>
            <a:ext cx="11229216" cy="5897418"/>
          </a:xfrm>
          <a:custGeom>
            <a:avLst/>
            <a:gdLst>
              <a:gd name="connsiteX0" fmla="*/ 5235152 w 11229216"/>
              <a:gd name="connsiteY0" fmla="*/ 2659100 h 5897418"/>
              <a:gd name="connsiteX1" fmla="*/ 4668732 w 11229216"/>
              <a:gd name="connsiteY1" fmla="*/ 3225520 h 5897418"/>
              <a:gd name="connsiteX2" fmla="*/ 5235152 w 11229216"/>
              <a:gd name="connsiteY2" fmla="*/ 3791940 h 5897418"/>
              <a:gd name="connsiteX3" fmla="*/ 5801572 w 11229216"/>
              <a:gd name="connsiteY3" fmla="*/ 3225520 h 5897418"/>
              <a:gd name="connsiteX4" fmla="*/ 5235152 w 11229216"/>
              <a:gd name="connsiteY4" fmla="*/ 2659100 h 5897418"/>
              <a:gd name="connsiteX5" fmla="*/ 1272752 w 11229216"/>
              <a:gd name="connsiteY5" fmla="*/ 1966315 h 5897418"/>
              <a:gd name="connsiteX6" fmla="*/ 706332 w 11229216"/>
              <a:gd name="connsiteY6" fmla="*/ 2532735 h 5897418"/>
              <a:gd name="connsiteX7" fmla="*/ 1272752 w 11229216"/>
              <a:gd name="connsiteY7" fmla="*/ 3099155 h 5897418"/>
              <a:gd name="connsiteX8" fmla="*/ 1839172 w 11229216"/>
              <a:gd name="connsiteY8" fmla="*/ 2532735 h 5897418"/>
              <a:gd name="connsiteX9" fmla="*/ 1272752 w 11229216"/>
              <a:gd name="connsiteY9" fmla="*/ 1966315 h 5897418"/>
              <a:gd name="connsiteX10" fmla="*/ 8968317 w 11229216"/>
              <a:gd name="connsiteY10" fmla="*/ 1444345 h 5897418"/>
              <a:gd name="connsiteX11" fmla="*/ 8401897 w 11229216"/>
              <a:gd name="connsiteY11" fmla="*/ 2010765 h 5897418"/>
              <a:gd name="connsiteX12" fmla="*/ 8968317 w 11229216"/>
              <a:gd name="connsiteY12" fmla="*/ 2577185 h 5897418"/>
              <a:gd name="connsiteX13" fmla="*/ 9534737 w 11229216"/>
              <a:gd name="connsiteY13" fmla="*/ 2010765 h 5897418"/>
              <a:gd name="connsiteX14" fmla="*/ 8968317 w 11229216"/>
              <a:gd name="connsiteY14" fmla="*/ 1444345 h 5897418"/>
              <a:gd name="connsiteX15" fmla="*/ 0 w 11229216"/>
              <a:gd name="connsiteY15" fmla="*/ 0 h 5897418"/>
              <a:gd name="connsiteX16" fmla="*/ 11229216 w 11229216"/>
              <a:gd name="connsiteY16" fmla="*/ 0 h 5897418"/>
              <a:gd name="connsiteX17" fmla="*/ 11229216 w 11229216"/>
              <a:gd name="connsiteY17" fmla="*/ 5897418 h 5897418"/>
              <a:gd name="connsiteX18" fmla="*/ 0 w 11229216"/>
              <a:gd name="connsiteY18" fmla="*/ 5897418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229216" h="5897418">
                <a:moveTo>
                  <a:pt x="5235152" y="2659100"/>
                </a:moveTo>
                <a:cubicBezTo>
                  <a:pt x="4922327" y="2659100"/>
                  <a:pt x="4668732" y="2912695"/>
                  <a:pt x="4668732" y="3225520"/>
                </a:cubicBezTo>
                <a:cubicBezTo>
                  <a:pt x="4668732" y="3538345"/>
                  <a:pt x="4922327" y="3791940"/>
                  <a:pt x="5235152" y="3791940"/>
                </a:cubicBezTo>
                <a:cubicBezTo>
                  <a:pt x="5547977" y="3791940"/>
                  <a:pt x="5801572" y="3538345"/>
                  <a:pt x="5801572" y="3225520"/>
                </a:cubicBezTo>
                <a:cubicBezTo>
                  <a:pt x="5801572" y="2912695"/>
                  <a:pt x="5547977" y="2659100"/>
                  <a:pt x="5235152" y="2659100"/>
                </a:cubicBezTo>
                <a:close/>
                <a:moveTo>
                  <a:pt x="1272752" y="1966315"/>
                </a:moveTo>
                <a:cubicBezTo>
                  <a:pt x="959927" y="1966315"/>
                  <a:pt x="706332" y="2219910"/>
                  <a:pt x="706332" y="2532735"/>
                </a:cubicBezTo>
                <a:cubicBezTo>
                  <a:pt x="706332" y="2845560"/>
                  <a:pt x="959927" y="3099155"/>
                  <a:pt x="1272752" y="3099155"/>
                </a:cubicBezTo>
                <a:cubicBezTo>
                  <a:pt x="1585577" y="3099155"/>
                  <a:pt x="1839172" y="2845560"/>
                  <a:pt x="1839172" y="2532735"/>
                </a:cubicBezTo>
                <a:cubicBezTo>
                  <a:pt x="1839172" y="2219910"/>
                  <a:pt x="1585577" y="1966315"/>
                  <a:pt x="1272752" y="1966315"/>
                </a:cubicBezTo>
                <a:close/>
                <a:moveTo>
                  <a:pt x="8968317" y="1444345"/>
                </a:moveTo>
                <a:cubicBezTo>
                  <a:pt x="8655492" y="1444345"/>
                  <a:pt x="8401897" y="1697940"/>
                  <a:pt x="8401897" y="2010765"/>
                </a:cubicBezTo>
                <a:cubicBezTo>
                  <a:pt x="8401897" y="2323590"/>
                  <a:pt x="8655492" y="2577185"/>
                  <a:pt x="8968317" y="2577185"/>
                </a:cubicBezTo>
                <a:cubicBezTo>
                  <a:pt x="9281142" y="2577185"/>
                  <a:pt x="9534737" y="2323590"/>
                  <a:pt x="9534737" y="2010765"/>
                </a:cubicBezTo>
                <a:cubicBezTo>
                  <a:pt x="9534737" y="1697940"/>
                  <a:pt x="9281142" y="1444345"/>
                  <a:pt x="8968317" y="1444345"/>
                </a:cubicBezTo>
                <a:close/>
                <a:moveTo>
                  <a:pt x="0" y="0"/>
                </a:moveTo>
                <a:lnTo>
                  <a:pt x="11229216" y="0"/>
                </a:lnTo>
                <a:lnTo>
                  <a:pt x="11229216" y="5897418"/>
                </a:lnTo>
                <a:lnTo>
                  <a:pt x="0" y="5897418"/>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12"/>
          <p:cNvSpPr/>
          <p:nvPr/>
        </p:nvSpPr>
        <p:spPr>
          <a:xfrm>
            <a:off x="2303193" y="3139391"/>
            <a:ext cx="2829560" cy="106235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gradFill>
              <a:gsLst>
                <a:gs pos="0">
                  <a:srgbClr val="00B0F0"/>
                </a:gs>
                <a:gs pos="49000">
                  <a:srgbClr val="7030A0"/>
                </a:gs>
                <a:gs pos="100000">
                  <a:srgbClr val="00B0F0"/>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柳公权柳体" panose="02000000000000000000" pitchFamily="2" charset="-122"/>
              <a:ea typeface="柳公权柳体" panose="02000000000000000000" pitchFamily="2" charset="-122"/>
            </a:endParaRPr>
          </a:p>
        </p:txBody>
      </p:sp>
      <p:sp>
        <p:nvSpPr>
          <p:cNvPr id="37" name="任意多边形 67"/>
          <p:cNvSpPr/>
          <p:nvPr/>
        </p:nvSpPr>
        <p:spPr>
          <a:xfrm>
            <a:off x="6084618" y="2263726"/>
            <a:ext cx="2781300" cy="100711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gradFill>
              <a:gsLst>
                <a:gs pos="0">
                  <a:srgbClr val="00B0F0"/>
                </a:gs>
                <a:gs pos="49000">
                  <a:srgbClr val="7030A0"/>
                </a:gs>
                <a:gs pos="100000">
                  <a:srgbClr val="00B0F0"/>
                </a:gs>
              </a:gsLst>
              <a:lin ang="5400000" scaled="1"/>
            </a:gra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柳公权柳体" panose="02000000000000000000" pitchFamily="2" charset="-122"/>
              <a:ea typeface="柳公权柳体" panose="02000000000000000000" pitchFamily="2" charset="-122"/>
            </a:endParaRPr>
          </a:p>
        </p:txBody>
      </p:sp>
      <p:sp>
        <p:nvSpPr>
          <p:cNvPr id="38" name="TextBox 153"/>
          <p:cNvSpPr txBox="1"/>
          <p:nvPr/>
        </p:nvSpPr>
        <p:spPr>
          <a:xfrm>
            <a:off x="795395" y="4125772"/>
            <a:ext cx="2366925" cy="823174"/>
          </a:xfrm>
          <a:prstGeom prst="rect">
            <a:avLst/>
          </a:prstGeom>
          <a:noFill/>
        </p:spPr>
        <p:txBody>
          <a:bodyPr wrap="square" rtlCol="0">
            <a:spAutoFit/>
          </a:bodyPr>
          <a:lstStyle/>
          <a:p>
            <a:pPr algn="ctr">
              <a:lnSpc>
                <a:spcPct val="150000"/>
              </a:lnSpc>
            </a:pPr>
            <a:r>
              <a:rPr lang="zh-CN" altLang="en-US" sz="11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100" kern="0" dirty="0">
              <a:solidFill>
                <a:srgbClr val="000000">
                  <a:lumMod val="65000"/>
                  <a:lumOff val="35000"/>
                </a:srgbClr>
              </a:solidFill>
              <a:latin typeface="柳公权柳体" panose="02000000000000000000" pitchFamily="2" charset="-122"/>
              <a:ea typeface="柳公权柳体" panose="02000000000000000000" pitchFamily="2" charset="-122"/>
            </a:endParaRPr>
          </a:p>
        </p:txBody>
      </p:sp>
      <p:sp>
        <p:nvSpPr>
          <p:cNvPr id="39" name="TextBox 153"/>
          <p:cNvSpPr txBox="1"/>
          <p:nvPr/>
        </p:nvSpPr>
        <p:spPr>
          <a:xfrm>
            <a:off x="4031430" y="1782289"/>
            <a:ext cx="2829560" cy="823174"/>
          </a:xfrm>
          <a:prstGeom prst="rect">
            <a:avLst/>
          </a:prstGeom>
          <a:noFill/>
        </p:spPr>
        <p:txBody>
          <a:bodyPr wrap="square" rtlCol="0">
            <a:spAutoFit/>
          </a:bodyPr>
          <a:lstStyle/>
          <a:p>
            <a:pPr algn="ctr">
              <a:lnSpc>
                <a:spcPct val="150000"/>
              </a:lnSpc>
            </a:pPr>
            <a:r>
              <a:rPr lang="zh-CN" altLang="en-US" sz="11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100" kern="0" dirty="0">
              <a:solidFill>
                <a:srgbClr val="000000">
                  <a:lumMod val="65000"/>
                  <a:lumOff val="35000"/>
                </a:srgbClr>
              </a:solidFill>
              <a:latin typeface="柳公权柳体" panose="02000000000000000000" pitchFamily="2" charset="-122"/>
              <a:ea typeface="柳公权柳体" panose="02000000000000000000" pitchFamily="2" charset="-122"/>
            </a:endParaRPr>
          </a:p>
        </p:txBody>
      </p:sp>
      <p:sp>
        <p:nvSpPr>
          <p:cNvPr id="40" name="TextBox 153"/>
          <p:cNvSpPr txBox="1"/>
          <p:nvPr/>
        </p:nvSpPr>
        <p:spPr>
          <a:xfrm>
            <a:off x="8144421" y="3670568"/>
            <a:ext cx="2781300" cy="823174"/>
          </a:xfrm>
          <a:prstGeom prst="rect">
            <a:avLst/>
          </a:prstGeom>
          <a:noFill/>
        </p:spPr>
        <p:txBody>
          <a:bodyPr wrap="square" rtlCol="0">
            <a:spAutoFit/>
          </a:bodyPr>
          <a:lstStyle/>
          <a:p>
            <a:pPr algn="ctr">
              <a:lnSpc>
                <a:spcPct val="150000"/>
              </a:lnSpc>
            </a:pPr>
            <a:r>
              <a:rPr lang="zh-CN" altLang="en-US" sz="11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100" kern="0" dirty="0">
              <a:solidFill>
                <a:srgbClr val="000000">
                  <a:lumMod val="65000"/>
                  <a:lumOff val="35000"/>
                </a:srgbClr>
              </a:solidFill>
              <a:latin typeface="柳公权柳体" panose="02000000000000000000" pitchFamily="2" charset="-122"/>
              <a:ea typeface="柳公权柳体" panose="02000000000000000000" pitchFamily="2" charset="-122"/>
            </a:endParaRPr>
          </a:p>
        </p:txBody>
      </p:sp>
      <p:pic>
        <p:nvPicPr>
          <p:cNvPr id="47" name="图片 10"/>
          <p:cNvPicPr>
            <a:picLocks noChangeAspect="1" noChangeArrowheads="1"/>
          </p:cNvPicPr>
          <p:nvPr/>
        </p:nvPicPr>
        <p:blipFill>
          <a:blip r:embed="rId3" cstate="screen"/>
          <a:srcRect/>
          <a:stretch>
            <a:fillRect/>
          </a:stretch>
        </p:blipFill>
        <p:spPr bwMode="auto">
          <a:xfrm>
            <a:off x="8750122" y="5354177"/>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47"/>
          <p:cNvPicPr>
            <a:picLocks noChangeAspect="1"/>
          </p:cNvPicPr>
          <p:nvPr/>
        </p:nvPicPr>
        <p:blipFill>
          <a:blip r:embed="rId4" cstate="screen"/>
          <a:stretch>
            <a:fillRect/>
          </a:stretch>
        </p:blipFill>
        <p:spPr>
          <a:xfrm>
            <a:off x="1200150" y="2135802"/>
            <a:ext cx="1353380" cy="1475969"/>
          </a:xfrm>
          <a:prstGeom prst="rect">
            <a:avLst/>
          </a:prstGeom>
        </p:spPr>
      </p:pic>
      <p:sp>
        <p:nvSpPr>
          <p:cNvPr id="13" name="任意多边形: 形状 12"/>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cstate="screen"/>
          <a:stretch>
            <a:fillRect/>
          </a:stretch>
        </p:blipFill>
        <p:spPr>
          <a:xfrm>
            <a:off x="5294561" y="2977085"/>
            <a:ext cx="1240019" cy="1352339"/>
          </a:xfrm>
          <a:prstGeom prst="rect">
            <a:avLst/>
          </a:prstGeom>
        </p:spPr>
      </p:pic>
      <p:pic>
        <p:nvPicPr>
          <p:cNvPr id="15" name="图片 14"/>
          <p:cNvPicPr>
            <a:picLocks noChangeAspect="1"/>
          </p:cNvPicPr>
          <p:nvPr/>
        </p:nvPicPr>
        <p:blipFill>
          <a:blip r:embed="rId6" cstate="screen"/>
          <a:stretch>
            <a:fillRect/>
          </a:stretch>
        </p:blipFill>
        <p:spPr>
          <a:xfrm>
            <a:off x="9145149" y="1829222"/>
            <a:ext cx="1422067" cy="1550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0.70"/>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000"/>
                                            <p:tgtEl>
                                              <p:spTgt spid="3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2000" fill="hold"/>
                                            <p:tgtEl>
                                              <p:spTgt spid="38"/>
                                            </p:tgtEl>
                                            <p:attrNameLst>
                                              <p:attrName>ppt_x</p:attrName>
                                            </p:attrNameLst>
                                          </p:cBhvr>
                                          <p:tavLst>
                                            <p:tav tm="0">
                                              <p:val>
                                                <p:strVal val="1+#ppt_w/2"/>
                                              </p:val>
                                            </p:tav>
                                            <p:tav tm="100000">
                                              <p:val>
                                                <p:strVal val="#ppt_x"/>
                                              </p:val>
                                            </p:tav>
                                          </p:tavLst>
                                        </p:anim>
                                        <p:anim calcmode="lin" valueType="num">
                                          <p:cBhvr additive="base">
                                            <p:cTn id="22" dur="2000" fill="hold"/>
                                            <p:tgtEl>
                                              <p:spTgt spid="3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2000" fill="hold"/>
                                            <p:tgtEl>
                                              <p:spTgt spid="39"/>
                                            </p:tgtEl>
                                            <p:attrNameLst>
                                              <p:attrName>ppt_x</p:attrName>
                                            </p:attrNameLst>
                                          </p:cBhvr>
                                          <p:tavLst>
                                            <p:tav tm="0">
                                              <p:val>
                                                <p:strVal val="1+#ppt_w/2"/>
                                              </p:val>
                                            </p:tav>
                                            <p:tav tm="100000">
                                              <p:val>
                                                <p:strVal val="#ppt_x"/>
                                              </p:val>
                                            </p:tav>
                                          </p:tavLst>
                                        </p:anim>
                                        <p:anim calcmode="lin" valueType="num">
                                          <p:cBhvr additive="base">
                                            <p:cTn id="26" dur="20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2000" fill="hold"/>
                                            <p:tgtEl>
                                              <p:spTgt spid="40"/>
                                            </p:tgtEl>
                                            <p:attrNameLst>
                                              <p:attrName>ppt_x</p:attrName>
                                            </p:attrNameLst>
                                          </p:cBhvr>
                                          <p:tavLst>
                                            <p:tav tm="0">
                                              <p:val>
                                                <p:strVal val="1+#ppt_w/2"/>
                                              </p:val>
                                            </p:tav>
                                            <p:tav tm="100000">
                                              <p:val>
                                                <p:strVal val="#ppt_x"/>
                                              </p:val>
                                            </p:tav>
                                          </p:tavLst>
                                        </p:anim>
                                        <p:anim calcmode="lin" valueType="num">
                                          <p:cBhvr additive="base">
                                            <p:cTn id="30" dur="20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4" presetClass="entr" presetSubtype="32"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ox(out)">
                                          <p:cBhvr>
                                            <p:cTn id="34" dur="2000"/>
                                            <p:tgtEl>
                                              <p:spTgt spid="47"/>
                                            </p:tgtEl>
                                          </p:cBhvr>
                                        </p:animEffect>
                                      </p:childTnLst>
                                    </p:cTn>
                                  </p:par>
                                  <p:par>
                                    <p:cTn id="35" presetID="2" presetClass="entr" presetSubtype="1" fill="hold" nodeType="withEffect" p14:presetBounceEnd="66000">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14:bounceEnd="66000">
                                          <p:cBhvr additive="base">
                                            <p:cTn id="37" dur="2000" fill="hold"/>
                                            <p:tgtEl>
                                              <p:spTgt spid="48"/>
                                            </p:tgtEl>
                                            <p:attrNameLst>
                                              <p:attrName>ppt_x</p:attrName>
                                            </p:attrNameLst>
                                          </p:cBhvr>
                                          <p:tavLst>
                                            <p:tav tm="0">
                                              <p:val>
                                                <p:strVal val="#ppt_x"/>
                                              </p:val>
                                            </p:tav>
                                            <p:tav tm="100000">
                                              <p:val>
                                                <p:strVal val="#ppt_x"/>
                                              </p:val>
                                            </p:tav>
                                          </p:tavLst>
                                        </p:anim>
                                        <p:anim calcmode="lin" valueType="num" p14:bounceEnd="66000">
                                          <p:cBhvr additive="base">
                                            <p:cTn id="38" dur="2000" fill="hold"/>
                                            <p:tgtEl>
                                              <p:spTgt spid="48"/>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66000">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14:bounceEnd="66000">
                                          <p:cBhvr additive="base">
                                            <p:cTn id="41" dur="2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42" dur="20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14:presetBounceEnd="66000">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14:bounceEnd="66000">
                                          <p:cBhvr additive="base">
                                            <p:cTn id="45" dur="2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4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4" grpId="0" bldLvl="0" animBg="1"/>
          <p:bldP spid="37" grpId="0" bldLvl="0" animBg="1"/>
          <p:bldP spid="38" grpId="0"/>
          <p:bldP spid="39"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0.70"/>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1000"/>
                                            <p:tgtEl>
                                              <p:spTgt spid="3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1000"/>
                                            <p:tgtEl>
                                              <p:spTgt spid="37"/>
                                            </p:tgtEl>
                                          </p:cBhvr>
                                        </p:animEffect>
                                      </p:childTnLst>
                                    </p:cTn>
                                  </p:par>
                                </p:childTnLst>
                              </p:cTn>
                            </p:par>
                            <p:par>
                              <p:cTn id="18" fill="hold">
                                <p:stCondLst>
                                  <p:cond delay="3000"/>
                                </p:stCondLst>
                                <p:childTnLst>
                                  <p:par>
                                    <p:cTn id="19" presetID="2" presetClass="entr" presetSubtype="2"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2000" fill="hold"/>
                                            <p:tgtEl>
                                              <p:spTgt spid="38"/>
                                            </p:tgtEl>
                                            <p:attrNameLst>
                                              <p:attrName>ppt_x</p:attrName>
                                            </p:attrNameLst>
                                          </p:cBhvr>
                                          <p:tavLst>
                                            <p:tav tm="0">
                                              <p:val>
                                                <p:strVal val="1+#ppt_w/2"/>
                                              </p:val>
                                            </p:tav>
                                            <p:tav tm="100000">
                                              <p:val>
                                                <p:strVal val="#ppt_x"/>
                                              </p:val>
                                            </p:tav>
                                          </p:tavLst>
                                        </p:anim>
                                        <p:anim calcmode="lin" valueType="num">
                                          <p:cBhvr additive="base">
                                            <p:cTn id="22" dur="2000" fill="hold"/>
                                            <p:tgtEl>
                                              <p:spTgt spid="3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2000" fill="hold"/>
                                            <p:tgtEl>
                                              <p:spTgt spid="39"/>
                                            </p:tgtEl>
                                            <p:attrNameLst>
                                              <p:attrName>ppt_x</p:attrName>
                                            </p:attrNameLst>
                                          </p:cBhvr>
                                          <p:tavLst>
                                            <p:tav tm="0">
                                              <p:val>
                                                <p:strVal val="1+#ppt_w/2"/>
                                              </p:val>
                                            </p:tav>
                                            <p:tav tm="100000">
                                              <p:val>
                                                <p:strVal val="#ppt_x"/>
                                              </p:val>
                                            </p:tav>
                                          </p:tavLst>
                                        </p:anim>
                                        <p:anim calcmode="lin" valueType="num">
                                          <p:cBhvr additive="base">
                                            <p:cTn id="26" dur="20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2000" fill="hold"/>
                                            <p:tgtEl>
                                              <p:spTgt spid="40"/>
                                            </p:tgtEl>
                                            <p:attrNameLst>
                                              <p:attrName>ppt_x</p:attrName>
                                            </p:attrNameLst>
                                          </p:cBhvr>
                                          <p:tavLst>
                                            <p:tav tm="0">
                                              <p:val>
                                                <p:strVal val="1+#ppt_w/2"/>
                                              </p:val>
                                            </p:tav>
                                            <p:tav tm="100000">
                                              <p:val>
                                                <p:strVal val="#ppt_x"/>
                                              </p:val>
                                            </p:tav>
                                          </p:tavLst>
                                        </p:anim>
                                        <p:anim calcmode="lin" valueType="num">
                                          <p:cBhvr additive="base">
                                            <p:cTn id="30" dur="20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4" presetClass="entr" presetSubtype="32"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ox(out)">
                                          <p:cBhvr>
                                            <p:cTn id="34" dur="2000"/>
                                            <p:tgtEl>
                                              <p:spTgt spid="47"/>
                                            </p:tgtEl>
                                          </p:cBhvr>
                                        </p:animEffect>
                                      </p:childTnLst>
                                    </p:cTn>
                                  </p:par>
                                  <p:par>
                                    <p:cTn id="35" presetID="2" presetClass="entr" presetSubtype="1"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2000" fill="hold"/>
                                            <p:tgtEl>
                                              <p:spTgt spid="48"/>
                                            </p:tgtEl>
                                            <p:attrNameLst>
                                              <p:attrName>ppt_x</p:attrName>
                                            </p:attrNameLst>
                                          </p:cBhvr>
                                          <p:tavLst>
                                            <p:tav tm="0">
                                              <p:val>
                                                <p:strVal val="#ppt_x"/>
                                              </p:val>
                                            </p:tav>
                                            <p:tav tm="100000">
                                              <p:val>
                                                <p:strVal val="#ppt_x"/>
                                              </p:val>
                                            </p:tav>
                                          </p:tavLst>
                                        </p:anim>
                                        <p:anim calcmode="lin" valueType="num">
                                          <p:cBhvr additive="base">
                                            <p:cTn id="38" dur="2000" fill="hold"/>
                                            <p:tgtEl>
                                              <p:spTgt spid="48"/>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000" fill="hold"/>
                                            <p:tgtEl>
                                              <p:spTgt spid="14"/>
                                            </p:tgtEl>
                                            <p:attrNameLst>
                                              <p:attrName>ppt_x</p:attrName>
                                            </p:attrNameLst>
                                          </p:cBhvr>
                                          <p:tavLst>
                                            <p:tav tm="0">
                                              <p:val>
                                                <p:strVal val="#ppt_x"/>
                                              </p:val>
                                            </p:tav>
                                            <p:tav tm="100000">
                                              <p:val>
                                                <p:strVal val="#ppt_x"/>
                                              </p:val>
                                            </p:tav>
                                          </p:tavLst>
                                        </p:anim>
                                        <p:anim calcmode="lin" valueType="num">
                                          <p:cBhvr additive="base">
                                            <p:cTn id="42" dur="2000" fill="hold"/>
                                            <p:tgtEl>
                                              <p:spTgt spid="14"/>
                                            </p:tgtEl>
                                            <p:attrNameLst>
                                              <p:attrName>ppt_y</p:attrName>
                                            </p:attrNameLst>
                                          </p:cBhvr>
                                          <p:tavLst>
                                            <p:tav tm="0">
                                              <p:val>
                                                <p:strVal val="0-#ppt_h/2"/>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2000" fill="hold"/>
                                            <p:tgtEl>
                                              <p:spTgt spid="15"/>
                                            </p:tgtEl>
                                            <p:attrNameLst>
                                              <p:attrName>ppt_x</p:attrName>
                                            </p:attrNameLst>
                                          </p:cBhvr>
                                          <p:tavLst>
                                            <p:tav tm="0">
                                              <p:val>
                                                <p:strVal val="#ppt_x"/>
                                              </p:val>
                                            </p:tav>
                                            <p:tav tm="100000">
                                              <p:val>
                                                <p:strVal val="#ppt_x"/>
                                              </p:val>
                                            </p:tav>
                                          </p:tavLst>
                                        </p:anim>
                                        <p:anim calcmode="lin" valueType="num">
                                          <p:cBhvr additive="base">
                                            <p:cTn id="4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4" grpId="0" bldLvl="0" animBg="1"/>
          <p:bldP spid="37" grpId="0" bldLvl="0" animBg="1"/>
          <p:bldP spid="38" grpId="0"/>
          <p:bldP spid="39" grpId="0"/>
          <p:bldP spid="4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968278" y="591893"/>
            <a:ext cx="5127542" cy="3188709"/>
          </a:xfrm>
          <a:prstGeom prst="rect">
            <a:avLst/>
          </a:prstGeom>
        </p:spPr>
      </p:pic>
      <p:sp>
        <p:nvSpPr>
          <p:cNvPr id="46" name="任意多边形: 形状 45"/>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4" name="图片 33"/>
          <p:cNvPicPr>
            <a:picLocks noChangeAspect="1"/>
          </p:cNvPicPr>
          <p:nvPr/>
        </p:nvPicPr>
        <p:blipFill>
          <a:blip r:embed="rId4"/>
          <a:stretch>
            <a:fillRect/>
          </a:stretch>
        </p:blipFill>
        <p:spPr>
          <a:xfrm>
            <a:off x="6078629" y="480291"/>
            <a:ext cx="4765687" cy="4765687"/>
          </a:xfrm>
          <a:prstGeom prst="rect">
            <a:avLst/>
          </a:prstGeom>
        </p:spPr>
      </p:pic>
      <p:sp>
        <p:nvSpPr>
          <p:cNvPr id="36" name="文本框 35"/>
          <p:cNvSpPr txBox="1"/>
          <p:nvPr/>
        </p:nvSpPr>
        <p:spPr>
          <a:xfrm>
            <a:off x="1733471" y="4190945"/>
            <a:ext cx="4062651" cy="1667380"/>
          </a:xfrm>
          <a:prstGeom prst="rect">
            <a:avLst/>
          </a:prstGeom>
          <a:noFill/>
        </p:spPr>
        <p:txBody>
          <a:bodyPr vert="eaVert" wrap="square" rtlCol="0">
            <a:spAutoFit/>
          </a:bodyPr>
          <a:lstStyle/>
          <a:p>
            <a:pPr>
              <a:lnSpc>
                <a:spcPct val="200000"/>
              </a:lnSpc>
            </a:pPr>
            <a:r>
              <a:rPr lang="zh-CN" altLang="en-US" sz="14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点击输入本栏的具体文字，简明扼要的说明分项内容，此为概念图解，请根据您的具体内容酌情修改。点击输入本栏的具体文字，简明扼要的说明分项内容</a:t>
            </a:r>
            <a:endParaRPr lang="zh-CN" altLang="en-US" sz="1400" dirty="0">
              <a:solidFill>
                <a:schemeClr val="bg1"/>
              </a:solidFill>
              <a:latin typeface="柳公权柳体" panose="02000000000000000000" pitchFamily="2" charset="-122"/>
              <a:ea typeface="柳公权柳体" panose="02000000000000000000" pitchFamily="2" charset="-122"/>
            </a:endParaRPr>
          </a:p>
        </p:txBody>
      </p:sp>
      <p:pic>
        <p:nvPicPr>
          <p:cNvPr id="42" name="图片 10"/>
          <p:cNvPicPr>
            <a:picLocks noChangeAspect="1" noChangeArrowheads="1"/>
          </p:cNvPicPr>
          <p:nvPr/>
        </p:nvPicPr>
        <p:blipFill>
          <a:blip r:embed="rId5" cstate="screen"/>
          <a:srcRect/>
          <a:stretch>
            <a:fillRect/>
          </a:stretch>
        </p:blipFill>
        <p:spPr bwMode="auto">
          <a:xfrm>
            <a:off x="1214189" y="5386326"/>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6082920" y="980357"/>
            <a:ext cx="1029174" cy="3785652"/>
          </a:xfrm>
          <a:prstGeom prst="rect">
            <a:avLst/>
          </a:prstGeom>
          <a:noFill/>
        </p:spPr>
        <p:txBody>
          <a:bodyPr wrap="square" rtlCol="0">
            <a:spAutoFit/>
          </a:bodyPr>
          <a:lstStyle/>
          <a:p>
            <a:pPr algn="ctr"/>
            <a:r>
              <a:rPr lang="zh-CN" altLang="en-US" sz="6000" b="1" dirty="0">
                <a:solidFill>
                  <a:schemeClr val="bg1"/>
                </a:solidFill>
                <a:latin typeface="文悦古典明朝体 (非商业使用) W5" pitchFamily="50" charset="-122"/>
                <a:ea typeface="文悦古典明朝体 (非商业使用) W5" pitchFamily="50" charset="-122"/>
              </a:rPr>
              <a:t>中秋习俗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2000"/>
                                            <p:tgtEl>
                                              <p:spTgt spid="3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3000"/>
                                            <p:tgtEl>
                                              <p:spTgt spid="36"/>
                                            </p:tgtEl>
                                          </p:cBhvr>
                                        </p:animEffect>
                                      </p:childTnLst>
                                    </p:cTn>
                                  </p:par>
                                </p:childTnLst>
                              </p:cTn>
                            </p:par>
                            <p:par>
                              <p:cTn id="16" fill="hold">
                                <p:stCondLst>
                                  <p:cond delay="5500"/>
                                </p:stCondLst>
                                <p:childTnLst>
                                  <p:par>
                                    <p:cTn id="17" presetID="2" presetClass="entr" presetSubtype="9" fill="hold" nodeType="afterEffect" p14:presetBounceEnd="66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66000">
                                          <p:cBhvr additive="base">
                                            <p:cTn id="19" dur="20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out)">
                                          <p:cBhvr>
                                            <p:cTn id="7" dur="2000"/>
                                            <p:tgtEl>
                                              <p:spTgt spid="3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5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3000"/>
                                            <p:tgtEl>
                                              <p:spTgt spid="36"/>
                                            </p:tgtEl>
                                          </p:cBhvr>
                                        </p:animEffect>
                                      </p:childTnLst>
                                    </p:cTn>
                                  </p:par>
                                </p:childTnLst>
                              </p:cTn>
                            </p:par>
                            <p:par>
                              <p:cTn id="16" fill="hold">
                                <p:stCondLst>
                                  <p:cond delay="5500"/>
                                </p:stCondLst>
                                <p:childTnLst>
                                  <p:par>
                                    <p:cTn id="17" presetID="2" presetClass="entr" presetSubtype="9"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0-#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a:stretch>
            <a:fillRect/>
          </a:stretch>
        </p:blipFill>
        <p:spPr>
          <a:xfrm>
            <a:off x="0" y="1635"/>
            <a:ext cx="12192000" cy="6856365"/>
          </a:xfrm>
          <a:prstGeom prst="rect">
            <a:avLst/>
          </a:prstGeom>
        </p:spPr>
      </p:pic>
      <p:sp>
        <p:nvSpPr>
          <p:cNvPr id="6" name="PA_库_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4247252" y="3763080"/>
            <a:ext cx="3354023" cy="1200329"/>
          </a:xfrm>
          <a:prstGeom prst="rect">
            <a:avLst/>
          </a:prstGeom>
          <a:noFill/>
        </p:spPr>
        <p:txBody>
          <a:bodyPr wrap="square" rtlCol="0">
            <a:spAutoFit/>
          </a:bodyPr>
          <a:lstStyle/>
          <a:p>
            <a:pPr algn="ctr"/>
            <a:r>
              <a:rPr kumimoji="1" lang="zh-CN" altLang="en-US" sz="7200" spc="-300" dirty="0">
                <a:solidFill>
                  <a:schemeClr val="bg1"/>
                </a:solidFill>
                <a:latin typeface="经典行书简" panose="02010609010101010101" pitchFamily="49" charset="-122"/>
                <a:ea typeface="经典行书简" panose="02010609010101010101" pitchFamily="49" charset="-122"/>
                <a:cs typeface="经典行书简" panose="02010609010101010101" pitchFamily="49" charset="-122"/>
              </a:rPr>
              <a:t>诗 词</a:t>
            </a:r>
          </a:p>
        </p:txBody>
      </p:sp>
      <p:sp>
        <p:nvSpPr>
          <p:cNvPr id="7" name="PA_库_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810844" y="4129315"/>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8" name="PA_库_矩形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4984045"/>
            <a:ext cx="3373338" cy="683264"/>
          </a:xfrm>
          <a:prstGeom prst="rect">
            <a:avLst/>
          </a:prstGeom>
        </p:spPr>
        <p:txBody>
          <a:bodyPr vert="horz" wrap="square">
            <a:spAutoFit/>
          </a:bodyPr>
          <a:lstStyle/>
          <a:p>
            <a:pPr algn="just">
              <a:lnSpc>
                <a:spcPct val="120000"/>
              </a:lnSpc>
            </a:pPr>
            <a:r>
              <a:rPr lang="en-US" altLang="zh-CN" sz="800" dirty="0">
                <a:solidFill>
                  <a:schemeClr val="bg1"/>
                </a:solidFill>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5599802" y="4129315"/>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rot="10800000" flipV="1">
            <a:off x="-1632565" y="-705231"/>
            <a:ext cx="19620538" cy="11061012"/>
          </a:xfrm>
          <a:prstGeom prst="rect">
            <a:avLst/>
          </a:prstGeom>
        </p:spPr>
      </p:pic>
      <p:sp>
        <p:nvSpPr>
          <p:cNvPr id="19" name="任意多边形: 形状 18"/>
          <p:cNvSpPr/>
          <p:nvPr/>
        </p:nvSpPr>
        <p:spPr>
          <a:xfrm>
            <a:off x="464021" y="480291"/>
            <a:ext cx="11229216" cy="5897418"/>
          </a:xfrm>
          <a:custGeom>
            <a:avLst/>
            <a:gdLst>
              <a:gd name="connsiteX0" fmla="*/ 5850981 w 11229216"/>
              <a:gd name="connsiteY0" fmla="*/ 1814176 h 5897418"/>
              <a:gd name="connsiteX1" fmla="*/ 4730710 w 11229216"/>
              <a:gd name="connsiteY1" fmla="*/ 2934447 h 5897418"/>
              <a:gd name="connsiteX2" fmla="*/ 5850981 w 11229216"/>
              <a:gd name="connsiteY2" fmla="*/ 4054718 h 5897418"/>
              <a:gd name="connsiteX3" fmla="*/ 6971252 w 11229216"/>
              <a:gd name="connsiteY3" fmla="*/ 2934447 h 5897418"/>
              <a:gd name="connsiteX4" fmla="*/ 5850981 w 11229216"/>
              <a:gd name="connsiteY4" fmla="*/ 1814176 h 5897418"/>
              <a:gd name="connsiteX5" fmla="*/ 0 w 11229216"/>
              <a:gd name="connsiteY5" fmla="*/ 0 h 5897418"/>
              <a:gd name="connsiteX6" fmla="*/ 11229216 w 11229216"/>
              <a:gd name="connsiteY6" fmla="*/ 0 h 5897418"/>
              <a:gd name="connsiteX7" fmla="*/ 11229216 w 11229216"/>
              <a:gd name="connsiteY7" fmla="*/ 5897418 h 5897418"/>
              <a:gd name="connsiteX8" fmla="*/ 0 w 11229216"/>
              <a:gd name="connsiteY8" fmla="*/ 5897418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9216" h="5897418">
                <a:moveTo>
                  <a:pt x="5850981" y="1814176"/>
                </a:moveTo>
                <a:cubicBezTo>
                  <a:pt x="5232272" y="1814176"/>
                  <a:pt x="4730710" y="2315738"/>
                  <a:pt x="4730710" y="2934447"/>
                </a:cubicBezTo>
                <a:cubicBezTo>
                  <a:pt x="4730710" y="3553156"/>
                  <a:pt x="5232272" y="4054718"/>
                  <a:pt x="5850981" y="4054718"/>
                </a:cubicBezTo>
                <a:cubicBezTo>
                  <a:pt x="6469690" y="4054718"/>
                  <a:pt x="6971252" y="3553156"/>
                  <a:pt x="6971252" y="2934447"/>
                </a:cubicBezTo>
                <a:cubicBezTo>
                  <a:pt x="6971252" y="2315738"/>
                  <a:pt x="6469690" y="1814176"/>
                  <a:pt x="5850981" y="1814176"/>
                </a:cubicBezTo>
                <a:close/>
                <a:moveTo>
                  <a:pt x="0" y="0"/>
                </a:moveTo>
                <a:lnTo>
                  <a:pt x="11229216" y="0"/>
                </a:lnTo>
                <a:lnTo>
                  <a:pt x="11229216" y="5897418"/>
                </a:lnTo>
                <a:lnTo>
                  <a:pt x="0" y="5897418"/>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1200150" y="1125196"/>
            <a:ext cx="3978887" cy="2817052"/>
          </a:xfrm>
          <a:prstGeom prst="rect">
            <a:avLst/>
          </a:prstGeom>
        </p:spPr>
      </p:pic>
      <p:sp>
        <p:nvSpPr>
          <p:cNvPr id="12" name="文本框 45"/>
          <p:cNvSpPr txBox="1">
            <a:spLocks noChangeArrowheads="1"/>
          </p:cNvSpPr>
          <p:nvPr/>
        </p:nvSpPr>
        <p:spPr bwMode="auto">
          <a:xfrm>
            <a:off x="1586509" y="4126085"/>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zh-CN" sz="2400" b="1" dirty="0">
                <a:latin typeface="柳公权柳体" panose="02000000000000000000" pitchFamily="2" charset="-122"/>
                <a:ea typeface="柳公权柳体" panose="02000000000000000000" pitchFamily="2" charset="-122"/>
              </a:rPr>
              <a:t>添加标题</a:t>
            </a:r>
          </a:p>
        </p:txBody>
      </p:sp>
      <p:sp>
        <p:nvSpPr>
          <p:cNvPr id="13" name="文本框 49"/>
          <p:cNvSpPr txBox="1">
            <a:spLocks noChangeArrowheads="1"/>
          </p:cNvSpPr>
          <p:nvPr/>
        </p:nvSpPr>
        <p:spPr bwMode="auto">
          <a:xfrm>
            <a:off x="1164275" y="4535009"/>
            <a:ext cx="372516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lnSpc>
                <a:spcPct val="150000"/>
              </a:lnSpc>
              <a:defRPr/>
            </a:pPr>
            <a:r>
              <a:rPr lang="zh-CN" altLang="en-US" sz="14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400" kern="0" dirty="0">
              <a:solidFill>
                <a:srgbClr val="000000">
                  <a:lumMod val="65000"/>
                  <a:lumOff val="35000"/>
                </a:srgbClr>
              </a:solidFill>
              <a:latin typeface="柳公权柳体" panose="02000000000000000000" pitchFamily="2" charset="-122"/>
              <a:ea typeface="柳公权柳体" panose="02000000000000000000" pitchFamily="2" charset="-122"/>
            </a:endParaRPr>
          </a:p>
          <a:p>
            <a:pPr algn="ctr" eaLnBrk="1" hangingPunct="1"/>
            <a:endParaRPr lang="zh-CN" altLang="en-US" sz="1400" dirty="0">
              <a:latin typeface="柳公权柳体" panose="02000000000000000000" pitchFamily="2" charset="-122"/>
              <a:ea typeface="柳公权柳体" panose="02000000000000000000" pitchFamily="2" charset="-122"/>
            </a:endParaRPr>
          </a:p>
        </p:txBody>
      </p:sp>
      <p:pic>
        <p:nvPicPr>
          <p:cNvPr id="14" name="图片 13"/>
          <p:cNvPicPr>
            <a:picLocks noChangeAspect="1"/>
          </p:cNvPicPr>
          <p:nvPr/>
        </p:nvPicPr>
        <p:blipFill>
          <a:blip r:embed="rId5"/>
          <a:stretch>
            <a:fillRect/>
          </a:stretch>
        </p:blipFill>
        <p:spPr>
          <a:xfrm>
            <a:off x="7262388" y="2484002"/>
            <a:ext cx="4218247" cy="4373998"/>
          </a:xfrm>
          <a:prstGeom prst="rect">
            <a:avLst/>
          </a:prstGeom>
        </p:spPr>
      </p:pic>
      <p:sp>
        <p:nvSpPr>
          <p:cNvPr id="15" name="文本框 45"/>
          <p:cNvSpPr txBox="1">
            <a:spLocks noChangeArrowheads="1"/>
          </p:cNvSpPr>
          <p:nvPr/>
        </p:nvSpPr>
        <p:spPr bwMode="auto">
          <a:xfrm>
            <a:off x="8177704" y="1730844"/>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zh-CN" altLang="zh-CN" sz="2400" b="1" dirty="0">
                <a:latin typeface="柳公权柳体" panose="02000000000000000000" pitchFamily="2" charset="-122"/>
                <a:ea typeface="柳公权柳体" panose="02000000000000000000" pitchFamily="2" charset="-122"/>
              </a:rPr>
              <a:t>添加标题</a:t>
            </a:r>
          </a:p>
        </p:txBody>
      </p:sp>
      <p:sp>
        <p:nvSpPr>
          <p:cNvPr id="16" name="文本框 49"/>
          <p:cNvSpPr txBox="1">
            <a:spLocks noChangeArrowheads="1"/>
          </p:cNvSpPr>
          <p:nvPr/>
        </p:nvSpPr>
        <p:spPr bwMode="auto">
          <a:xfrm>
            <a:off x="7755470" y="2139768"/>
            <a:ext cx="372516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lnSpc>
                <a:spcPct val="150000"/>
              </a:lnSpc>
              <a:defRPr/>
            </a:pPr>
            <a:r>
              <a:rPr lang="zh-CN" altLang="en-US" sz="14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400" kern="0" dirty="0">
              <a:solidFill>
                <a:srgbClr val="000000">
                  <a:lumMod val="65000"/>
                  <a:lumOff val="35000"/>
                </a:srgbClr>
              </a:solidFill>
              <a:latin typeface="柳公权柳体" panose="02000000000000000000" pitchFamily="2" charset="-122"/>
              <a:ea typeface="柳公权柳体" panose="02000000000000000000" pitchFamily="2" charset="-122"/>
            </a:endParaRPr>
          </a:p>
          <a:p>
            <a:pPr algn="ctr" eaLnBrk="1" hangingPunct="1"/>
            <a:endParaRPr lang="zh-CN" altLang="en-US" sz="1400" dirty="0">
              <a:latin typeface="柳公权柳体" panose="02000000000000000000" pitchFamily="2" charset="-122"/>
              <a:ea typeface="柳公权柳体" panose="02000000000000000000" pitchFamily="2" charset="-122"/>
            </a:endParaRPr>
          </a:p>
        </p:txBody>
      </p:sp>
      <p:pic>
        <p:nvPicPr>
          <p:cNvPr id="20" name="图片 10"/>
          <p:cNvPicPr>
            <a:picLocks noChangeAspect="1" noChangeArrowheads="1"/>
          </p:cNvPicPr>
          <p:nvPr/>
        </p:nvPicPr>
        <p:blipFill>
          <a:blip r:embed="rId6" cstate="screen"/>
          <a:srcRect/>
          <a:stretch>
            <a:fillRect/>
          </a:stretch>
        </p:blipFill>
        <p:spPr bwMode="auto">
          <a:xfrm>
            <a:off x="5337425" y="1265064"/>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任意多边形: 形状 17"/>
          <p:cNvSpPr/>
          <p:nvPr/>
        </p:nvSpPr>
        <p:spPr>
          <a:xfrm>
            <a:off x="481392" y="468332"/>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ppt_x</p:attrName>
                                        </p:attrNameLst>
                                      </p:cBhvr>
                                      <p:tavLst>
                                        <p:tav tm="0">
                                          <p:val>
                                            <p:strVal val="#ppt_x"/>
                                          </p:val>
                                        </p:tav>
                                        <p:tav tm="100000">
                                          <p:val>
                                            <p:strVal val="#ppt_x"/>
                                          </p:val>
                                        </p:tav>
                                      </p:tavLst>
                                    </p:anim>
                                    <p:anim calcmode="lin" valueType="num">
                                      <p:cBhvr>
                                        <p:cTn id="9" dur="2000" fill="hold"/>
                                        <p:tgtEl>
                                          <p:spTgt spid="39"/>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175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1750"/>
                                        <p:tgtEl>
                                          <p:spTgt spid="12"/>
                                        </p:tgtEl>
                                      </p:cBhvr>
                                    </p:animEffect>
                                  </p:childTnLst>
                                </p:cTn>
                              </p:par>
                            </p:childTnLst>
                          </p:cTn>
                        </p:par>
                        <p:par>
                          <p:cTn id="33" fill="hold">
                            <p:stCondLst>
                              <p:cond delay="5000"/>
                            </p:stCondLst>
                            <p:childTnLst>
                              <p:par>
                                <p:cTn id="34" presetID="16" presetClass="entr" presetSubtype="2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175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1750"/>
                                        <p:tgtEl>
                                          <p:spTgt spid="15"/>
                                        </p:tgtEl>
                                      </p:cBhvr>
                                    </p:animEffect>
                                  </p:childTnLst>
                                </p:cTn>
                              </p:par>
                              <p:par>
                                <p:cTn id="40" presetID="4" presetClass="entr" presetSubtype="32"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out)">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p:bldP spid="13"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形状 63"/>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tretch>
            <a:fillRect/>
          </a:stretch>
        </p:blipFill>
        <p:spPr>
          <a:xfrm>
            <a:off x="-637762" y="2453702"/>
            <a:ext cx="7618842" cy="7588904"/>
          </a:xfrm>
          <a:prstGeom prst="rect">
            <a:avLst/>
          </a:prstGeom>
        </p:spPr>
      </p:pic>
      <p:sp>
        <p:nvSpPr>
          <p:cNvPr id="42" name="矩形 41"/>
          <p:cNvSpPr/>
          <p:nvPr/>
        </p:nvSpPr>
        <p:spPr>
          <a:xfrm>
            <a:off x="5146975" y="2693883"/>
            <a:ext cx="5586145" cy="2294191"/>
          </a:xfrm>
          <a:prstGeom prst="rect">
            <a:avLst/>
          </a:prstGeom>
        </p:spPr>
        <p:txBody>
          <a:bodyPr vert="eaVert" wrap="square">
            <a:spAutoFit/>
          </a:bodyPr>
          <a:lstStyle/>
          <a:p>
            <a:pPr lvl="0">
              <a:lnSpc>
                <a:spcPct val="150000"/>
              </a:lnSpc>
              <a:defRPr/>
            </a:pPr>
            <a:r>
              <a:rPr lang="zh-CN" altLang="en-US" dirty="0">
                <a:solidFill>
                  <a:schemeClr val="bg1"/>
                </a:solidFill>
                <a:latin typeface="柳公权柳体" panose="02000000000000000000" pitchFamily="2" charset="-122"/>
                <a:ea typeface="柳公权柳体" panose="02000000000000000000" pitchFamily="2" charset="-122"/>
              </a:rPr>
              <a:t>明月几时有？把酒问青天。不知天上宫阙、今夕是何年？我欲乘风归去，惟恐琼楼玉宇，高处不胜寒．起舞弄清影，何似在人间？  转朱阁，低绮户，照无眠。不应有恨、何事长向别时圆？人有悲欢离合，月有阴晴圆缺，此事古难全。但愿人长久，千里共蝉娟。</a:t>
            </a:r>
            <a:endParaRPr kumimoji="0" lang="zh-CN" altLang="en-US" i="0" u="none" strike="noStrike" kern="1200" cap="none" spc="0" normalizeH="0" baseline="0" noProof="0" dirty="0">
              <a:ln>
                <a:noFill/>
              </a:ln>
              <a:solidFill>
                <a:schemeClr val="bg1"/>
              </a:solidFill>
              <a:effectLst/>
              <a:uLnTx/>
              <a:uFillTx/>
              <a:latin typeface="柳公权柳体" panose="02000000000000000000" pitchFamily="2" charset="-122"/>
              <a:ea typeface="柳公权柳体" panose="02000000000000000000" pitchFamily="2" charset="-122"/>
            </a:endParaRPr>
          </a:p>
        </p:txBody>
      </p:sp>
      <p:pic>
        <p:nvPicPr>
          <p:cNvPr id="9" name="图片 8"/>
          <p:cNvPicPr>
            <a:picLocks noChangeAspect="1"/>
          </p:cNvPicPr>
          <p:nvPr/>
        </p:nvPicPr>
        <p:blipFill>
          <a:blip r:embed="rId4" cstate="screen"/>
          <a:stretch>
            <a:fillRect/>
          </a:stretch>
        </p:blipFill>
        <p:spPr>
          <a:xfrm>
            <a:off x="2154160" y="110837"/>
            <a:ext cx="7618842" cy="6858000"/>
          </a:xfrm>
          <a:prstGeom prst="rect">
            <a:avLst/>
          </a:prstGeom>
        </p:spPr>
      </p:pic>
      <p:pic>
        <p:nvPicPr>
          <p:cNvPr id="43" name="图片 10"/>
          <p:cNvPicPr>
            <a:picLocks noChangeAspect="1" noChangeArrowheads="1"/>
          </p:cNvPicPr>
          <p:nvPr/>
        </p:nvPicPr>
        <p:blipFill>
          <a:blip r:embed="rId5" cstate="screen"/>
          <a:srcRect/>
          <a:stretch>
            <a:fillRect/>
          </a:stretch>
        </p:blipFill>
        <p:spPr bwMode="auto">
          <a:xfrm>
            <a:off x="4417690" y="4744722"/>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1"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3000"/>
                                        <p:tgtEl>
                                          <p:spTgt spid="42"/>
                                        </p:tgtEl>
                                      </p:cBhvr>
                                    </p:animEffect>
                                  </p:childTnLst>
                                </p:cTn>
                              </p:par>
                            </p:childTnLst>
                          </p:cTn>
                        </p:par>
                        <p:par>
                          <p:cTn id="16" fill="hold">
                            <p:stCondLst>
                              <p:cond delay="5000"/>
                            </p:stCondLst>
                            <p:childTnLst>
                              <p:par>
                                <p:cTn id="17" presetID="4" presetClass="entr" presetSubtype="3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ox(out)">
                                      <p:cBhvr>
                                        <p:cTn id="1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26"/>
          <p:cNvSpPr/>
          <p:nvPr/>
        </p:nvSpPr>
        <p:spPr>
          <a:xfrm rot="5400000" flipH="1">
            <a:off x="2858585" y="2496142"/>
            <a:ext cx="6858000" cy="1865716"/>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ln w="3175">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矩形 46"/>
          <p:cNvSpPr/>
          <p:nvPr/>
        </p:nvSpPr>
        <p:spPr>
          <a:xfrm>
            <a:off x="4855834" y="955970"/>
            <a:ext cx="1281436" cy="128143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8" name="矩形 47"/>
          <p:cNvSpPr/>
          <p:nvPr/>
        </p:nvSpPr>
        <p:spPr>
          <a:xfrm>
            <a:off x="5786684" y="2794829"/>
            <a:ext cx="1281436" cy="128143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525073" y="4598678"/>
            <a:ext cx="1281436" cy="1281436"/>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8"/>
          <p:cNvSpPr txBox="1"/>
          <p:nvPr/>
        </p:nvSpPr>
        <p:spPr>
          <a:xfrm>
            <a:off x="1503487" y="1300990"/>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solidFill>
                  <a:schemeClr val="bg1"/>
                </a:solidFill>
                <a:latin typeface="文悦古典明朝体 (非商业使用) W5" pitchFamily="50" charset="-122"/>
                <a:ea typeface="文悦古典明朝体 (非商业使用) W5" pitchFamily="50" charset="-122"/>
                <a:cs typeface="Lato Regular"/>
              </a:rPr>
              <a:t>中国诗词</a:t>
            </a:r>
          </a:p>
        </p:txBody>
      </p:sp>
      <p:sp>
        <p:nvSpPr>
          <p:cNvPr id="52" name="矩形 51"/>
          <p:cNvSpPr/>
          <p:nvPr/>
        </p:nvSpPr>
        <p:spPr>
          <a:xfrm>
            <a:off x="1256902" y="1605587"/>
            <a:ext cx="3043468" cy="744627"/>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bg1"/>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sp>
        <p:nvSpPr>
          <p:cNvPr id="53" name="文本框 8"/>
          <p:cNvSpPr txBox="1"/>
          <p:nvPr/>
        </p:nvSpPr>
        <p:spPr>
          <a:xfrm>
            <a:off x="2196410" y="3143362"/>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solidFill>
                  <a:schemeClr val="bg1"/>
                </a:solidFill>
                <a:latin typeface="文悦古典明朝体 (非商业使用) W5" pitchFamily="50" charset="-122"/>
                <a:ea typeface="文悦古典明朝体 (非商业使用) W5" pitchFamily="50" charset="-122"/>
                <a:cs typeface="Lato Regular"/>
              </a:rPr>
              <a:t>中国诗词</a:t>
            </a:r>
          </a:p>
        </p:txBody>
      </p:sp>
      <p:sp>
        <p:nvSpPr>
          <p:cNvPr id="54" name="矩形 53"/>
          <p:cNvSpPr/>
          <p:nvPr/>
        </p:nvSpPr>
        <p:spPr>
          <a:xfrm>
            <a:off x="1949825" y="3447959"/>
            <a:ext cx="3043468" cy="744627"/>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bg1"/>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sp>
        <p:nvSpPr>
          <p:cNvPr id="55" name="文本框 8"/>
          <p:cNvSpPr txBox="1"/>
          <p:nvPr/>
        </p:nvSpPr>
        <p:spPr>
          <a:xfrm>
            <a:off x="2895178" y="4843005"/>
            <a:ext cx="2796883" cy="338633"/>
          </a:xfrm>
          <a:prstGeom prst="rect">
            <a:avLst/>
          </a:prstGeom>
          <a:noFill/>
        </p:spPr>
        <p:txBody>
          <a:bodyPr wrap="square" rtlCol="0">
            <a:spAutoFit/>
          </a:bodyPr>
          <a:lstStyle/>
          <a:p>
            <a:pPr algn="r" fontAlgn="auto">
              <a:spcBef>
                <a:spcPts val="0"/>
              </a:spcBef>
              <a:spcAft>
                <a:spcPts val="0"/>
              </a:spcAft>
            </a:pPr>
            <a:r>
              <a:rPr lang="zh-CN" altLang="en-US" sz="1600" b="1" dirty="0">
                <a:solidFill>
                  <a:schemeClr val="bg1"/>
                </a:solidFill>
                <a:latin typeface="文悦古典明朝体 (非商业使用) W5" pitchFamily="50" charset="-122"/>
                <a:ea typeface="文悦古典明朝体 (非商业使用) W5" pitchFamily="50" charset="-122"/>
                <a:cs typeface="Lato Regular"/>
              </a:rPr>
              <a:t>中国诗词</a:t>
            </a:r>
          </a:p>
        </p:txBody>
      </p:sp>
      <p:sp>
        <p:nvSpPr>
          <p:cNvPr id="56" name="矩形 55"/>
          <p:cNvSpPr/>
          <p:nvPr/>
        </p:nvSpPr>
        <p:spPr>
          <a:xfrm>
            <a:off x="2648593" y="5147602"/>
            <a:ext cx="3043468" cy="744627"/>
          </a:xfrm>
          <a:prstGeom prst="rect">
            <a:avLst/>
          </a:prstGeom>
        </p:spPr>
        <p:txBody>
          <a:bodyPr wrap="square">
            <a:spAutoFit/>
          </a:bodyPr>
          <a:lstStyle/>
          <a:p>
            <a:pPr algn="r" fontAlgn="auto">
              <a:lnSpc>
                <a:spcPct val="120000"/>
              </a:lnSpc>
              <a:spcBef>
                <a:spcPts val="0"/>
              </a:spcBef>
              <a:spcAft>
                <a:spcPts val="0"/>
              </a:spcAft>
            </a:pPr>
            <a:r>
              <a:rPr lang="zh-CN" altLang="en-US" sz="1200" dirty="0">
                <a:solidFill>
                  <a:schemeClr val="bg1"/>
                </a:solidFill>
                <a:latin typeface="柳公权柳体" panose="02000000000000000000" pitchFamily="2" charset="-122"/>
                <a:ea typeface="柳公权柳体" panose="02000000000000000000" pitchFamily="2" charset="-122"/>
              </a:rPr>
              <a:t>这里输入简单的文字概述里输入简单文字概述输入简单的文字概述里输入输入里这里输入简单的文字概述</a:t>
            </a:r>
          </a:p>
        </p:txBody>
      </p:sp>
      <p:pic>
        <p:nvPicPr>
          <p:cNvPr id="65" name="图片 64"/>
          <p:cNvPicPr>
            <a:picLocks noChangeAspect="1"/>
          </p:cNvPicPr>
          <p:nvPr/>
        </p:nvPicPr>
        <p:blipFill>
          <a:blip r:embed="rId4" cstate="screen"/>
          <a:stretch>
            <a:fillRect/>
          </a:stretch>
        </p:blipFill>
        <p:spPr>
          <a:xfrm flipH="1">
            <a:off x="6464210" y="519929"/>
            <a:ext cx="5660984" cy="5660984"/>
          </a:xfrm>
          <a:prstGeom prst="rect">
            <a:avLst/>
          </a:prstGeom>
        </p:spPr>
      </p:pic>
      <p:pic>
        <p:nvPicPr>
          <p:cNvPr id="66" name="图片 10"/>
          <p:cNvPicPr>
            <a:picLocks noChangeAspect="1" noChangeArrowheads="1"/>
          </p:cNvPicPr>
          <p:nvPr/>
        </p:nvPicPr>
        <p:blipFill>
          <a:blip r:embed="rId5" cstate="screen"/>
          <a:srcRect/>
          <a:stretch>
            <a:fillRect/>
          </a:stretch>
        </p:blipFill>
        <p:spPr bwMode="auto">
          <a:xfrm>
            <a:off x="1499737" y="5095760"/>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任意多边形: 形状 17"/>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3000" fill="hold"/>
                                            <p:tgtEl>
                                              <p:spTgt spid="65"/>
                                            </p:tgtEl>
                                            <p:attrNameLst>
                                              <p:attrName>ppt_w</p:attrName>
                                            </p:attrNameLst>
                                          </p:cBhvr>
                                          <p:tavLst>
                                            <p:tav tm="0">
                                              <p:val>
                                                <p:strVal val="(6*min(max(#ppt_w*#ppt_h,.3),1)-7.4)/-.7*#ppt_w"/>
                                              </p:val>
                                            </p:tav>
                                            <p:tav tm="100000">
                                              <p:val>
                                                <p:strVal val="#ppt_w"/>
                                              </p:val>
                                            </p:tav>
                                          </p:tavLst>
                                        </p:anim>
                                        <p:anim calcmode="lin" valueType="num">
                                          <p:cBhvr>
                                            <p:cTn id="8" dur="3000" fill="hold"/>
                                            <p:tgtEl>
                                              <p:spTgt spid="65"/>
                                            </p:tgtEl>
                                            <p:attrNameLst>
                                              <p:attrName>ppt_h</p:attrName>
                                            </p:attrNameLst>
                                          </p:cBhvr>
                                          <p:tavLst>
                                            <p:tav tm="0">
                                              <p:val>
                                                <p:strVal val="(6*min(max(#ppt_w*#ppt_h,.3),1)-7.4)/-.7*#ppt_h"/>
                                              </p:val>
                                            </p:tav>
                                            <p:tav tm="100000">
                                              <p:val>
                                                <p:strVal val="#ppt_h"/>
                                              </p:val>
                                            </p:tav>
                                          </p:tavLst>
                                        </p:anim>
                                        <p:anim calcmode="lin" valueType="num">
                                          <p:cBhvr>
                                            <p:cTn id="9" dur="3000" fill="hold"/>
                                            <p:tgtEl>
                                              <p:spTgt spid="65"/>
                                            </p:tgtEl>
                                            <p:attrNameLst>
                                              <p:attrName>ppt_x</p:attrName>
                                            </p:attrNameLst>
                                          </p:cBhvr>
                                          <p:tavLst>
                                            <p:tav tm="0">
                                              <p:val>
                                                <p:fltVal val="0.5"/>
                                              </p:val>
                                            </p:tav>
                                            <p:tav tm="100000">
                                              <p:val>
                                                <p:strVal val="#ppt_x"/>
                                              </p:val>
                                            </p:tav>
                                          </p:tavLst>
                                        </p:anim>
                                        <p:anim calcmode="lin" valueType="num">
                                          <p:cBhvr>
                                            <p:cTn id="10" dur="30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1000"/>
                                            <p:tgtEl>
                                              <p:spTgt spid="46"/>
                                            </p:tgtEl>
                                          </p:cBhvr>
                                        </p:animEffect>
                                      </p:childTnLst>
                                    </p:cTn>
                                  </p:par>
                                </p:childTnLst>
                              </p:cTn>
                            </p:par>
                            <p:par>
                              <p:cTn id="15" fill="hold">
                                <p:stCondLst>
                                  <p:cond delay="4000"/>
                                </p:stCondLst>
                                <p:childTnLst>
                                  <p:par>
                                    <p:cTn id="16" presetID="2" presetClass="entr" presetSubtype="4" fill="hold" grpId="0" nodeType="afterEffect" p14:presetBounceEnd="67000">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14:bounceEnd="67000">
                                          <p:cBhvr additive="base">
                                            <p:cTn id="18" dur="2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19" dur="2000" fill="hold"/>
                                            <p:tgtEl>
                                              <p:spTgt spid="4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67000">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14:bounceEnd="67000">
                                          <p:cBhvr additive="base">
                                            <p:cTn id="22" dur="2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23" dur="20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7000">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14:bounceEnd="67000">
                                          <p:cBhvr additive="base">
                                            <p:cTn id="26" dur="2000" fill="hold"/>
                                            <p:tgtEl>
                                              <p:spTgt spid="49"/>
                                            </p:tgtEl>
                                            <p:attrNameLst>
                                              <p:attrName>ppt_x</p:attrName>
                                            </p:attrNameLst>
                                          </p:cBhvr>
                                          <p:tavLst>
                                            <p:tav tm="0">
                                              <p:val>
                                                <p:strVal val="#ppt_x"/>
                                              </p:val>
                                            </p:tav>
                                            <p:tav tm="100000">
                                              <p:val>
                                                <p:strVal val="#ppt_x"/>
                                              </p:val>
                                            </p:tav>
                                          </p:tavLst>
                                        </p:anim>
                                        <p:anim calcmode="lin" valueType="num" p14:bounceEnd="67000">
                                          <p:cBhvr additive="base">
                                            <p:cTn id="27" dur="2000" fill="hold"/>
                                            <p:tgtEl>
                                              <p:spTgt spid="49"/>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1000"/>
                                            <p:tgtEl>
                                              <p:spTgt spid="5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1000"/>
                                            <p:tgtEl>
                                              <p:spTgt spid="54"/>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1000"/>
                                            <p:tgtEl>
                                              <p:spTgt spid="56"/>
                                            </p:tgtEl>
                                          </p:cBhvr>
                                        </p:animEffect>
                                      </p:childTnLst>
                                    </p:cTn>
                                  </p:par>
                                  <p:par>
                                    <p:cTn id="52" presetID="4" presetClass="entr" presetSubtype="32"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box(out)">
                                          <p:cBhvr>
                                            <p:cTn id="54"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3000" fill="hold"/>
                                            <p:tgtEl>
                                              <p:spTgt spid="65"/>
                                            </p:tgtEl>
                                            <p:attrNameLst>
                                              <p:attrName>ppt_w</p:attrName>
                                            </p:attrNameLst>
                                          </p:cBhvr>
                                          <p:tavLst>
                                            <p:tav tm="0">
                                              <p:val>
                                                <p:strVal val="(6*min(max(#ppt_w*#ppt_h,.3),1)-7.4)/-.7*#ppt_w"/>
                                              </p:val>
                                            </p:tav>
                                            <p:tav tm="100000">
                                              <p:val>
                                                <p:strVal val="#ppt_w"/>
                                              </p:val>
                                            </p:tav>
                                          </p:tavLst>
                                        </p:anim>
                                        <p:anim calcmode="lin" valueType="num">
                                          <p:cBhvr>
                                            <p:cTn id="8" dur="3000" fill="hold"/>
                                            <p:tgtEl>
                                              <p:spTgt spid="65"/>
                                            </p:tgtEl>
                                            <p:attrNameLst>
                                              <p:attrName>ppt_h</p:attrName>
                                            </p:attrNameLst>
                                          </p:cBhvr>
                                          <p:tavLst>
                                            <p:tav tm="0">
                                              <p:val>
                                                <p:strVal val="(6*min(max(#ppt_w*#ppt_h,.3),1)-7.4)/-.7*#ppt_h"/>
                                              </p:val>
                                            </p:tav>
                                            <p:tav tm="100000">
                                              <p:val>
                                                <p:strVal val="#ppt_h"/>
                                              </p:val>
                                            </p:tav>
                                          </p:tavLst>
                                        </p:anim>
                                        <p:anim calcmode="lin" valueType="num">
                                          <p:cBhvr>
                                            <p:cTn id="9" dur="3000" fill="hold"/>
                                            <p:tgtEl>
                                              <p:spTgt spid="65"/>
                                            </p:tgtEl>
                                            <p:attrNameLst>
                                              <p:attrName>ppt_x</p:attrName>
                                            </p:attrNameLst>
                                          </p:cBhvr>
                                          <p:tavLst>
                                            <p:tav tm="0">
                                              <p:val>
                                                <p:fltVal val="0.5"/>
                                              </p:val>
                                            </p:tav>
                                            <p:tav tm="100000">
                                              <p:val>
                                                <p:strVal val="#ppt_x"/>
                                              </p:val>
                                            </p:tav>
                                          </p:tavLst>
                                        </p:anim>
                                        <p:anim calcmode="lin" valueType="num">
                                          <p:cBhvr>
                                            <p:cTn id="10" dur="30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3000"/>
                                </p:stCondLst>
                                <p:childTnLst>
                                  <p:par>
                                    <p:cTn id="12" presetID="22" presetClass="entr" presetSubtype="4"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1000"/>
                                            <p:tgtEl>
                                              <p:spTgt spid="46"/>
                                            </p:tgtEl>
                                          </p:cBhvr>
                                        </p:animEffect>
                                      </p:childTnLst>
                                    </p:cTn>
                                  </p:par>
                                </p:childTnLst>
                              </p:cTn>
                            </p:par>
                            <p:par>
                              <p:cTn id="15" fill="hold">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additive="base">
                                            <p:cTn id="18" dur="2000" fill="hold"/>
                                            <p:tgtEl>
                                              <p:spTgt spid="47"/>
                                            </p:tgtEl>
                                            <p:attrNameLst>
                                              <p:attrName>ppt_x</p:attrName>
                                            </p:attrNameLst>
                                          </p:cBhvr>
                                          <p:tavLst>
                                            <p:tav tm="0">
                                              <p:val>
                                                <p:strVal val="#ppt_x"/>
                                              </p:val>
                                            </p:tav>
                                            <p:tav tm="100000">
                                              <p:val>
                                                <p:strVal val="#ppt_x"/>
                                              </p:val>
                                            </p:tav>
                                          </p:tavLst>
                                        </p:anim>
                                        <p:anim calcmode="lin" valueType="num">
                                          <p:cBhvr additive="base">
                                            <p:cTn id="19" dur="2000" fill="hold"/>
                                            <p:tgtEl>
                                              <p:spTgt spid="4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2000" fill="hold"/>
                                            <p:tgtEl>
                                              <p:spTgt spid="48"/>
                                            </p:tgtEl>
                                            <p:attrNameLst>
                                              <p:attrName>ppt_x</p:attrName>
                                            </p:attrNameLst>
                                          </p:cBhvr>
                                          <p:tavLst>
                                            <p:tav tm="0">
                                              <p:val>
                                                <p:strVal val="#ppt_x"/>
                                              </p:val>
                                            </p:tav>
                                            <p:tav tm="100000">
                                              <p:val>
                                                <p:strVal val="#ppt_x"/>
                                              </p:val>
                                            </p:tav>
                                          </p:tavLst>
                                        </p:anim>
                                        <p:anim calcmode="lin" valueType="num">
                                          <p:cBhvr additive="base">
                                            <p:cTn id="23" dur="2000" fill="hold"/>
                                            <p:tgtEl>
                                              <p:spTgt spid="4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2000" fill="hold"/>
                                            <p:tgtEl>
                                              <p:spTgt spid="49"/>
                                            </p:tgtEl>
                                            <p:attrNameLst>
                                              <p:attrName>ppt_x</p:attrName>
                                            </p:attrNameLst>
                                          </p:cBhvr>
                                          <p:tavLst>
                                            <p:tav tm="0">
                                              <p:val>
                                                <p:strVal val="#ppt_x"/>
                                              </p:val>
                                            </p:tav>
                                            <p:tav tm="100000">
                                              <p:val>
                                                <p:strVal val="#ppt_x"/>
                                              </p:val>
                                            </p:tav>
                                          </p:tavLst>
                                        </p:anim>
                                        <p:anim calcmode="lin" valueType="num">
                                          <p:cBhvr additive="base">
                                            <p:cTn id="27" dur="2000" fill="hold"/>
                                            <p:tgtEl>
                                              <p:spTgt spid="49"/>
                                            </p:tgtEl>
                                            <p:attrNameLst>
                                              <p:attrName>ppt_y</p:attrName>
                                            </p:attrNameLst>
                                          </p:cBhvr>
                                          <p:tavLst>
                                            <p:tav tm="0">
                                              <p:val>
                                                <p:strVal val="1+#ppt_h/2"/>
                                              </p:val>
                                            </p:tav>
                                            <p:tav tm="100000">
                                              <p:val>
                                                <p:strVal val="#ppt_y"/>
                                              </p:val>
                                            </p:tav>
                                          </p:tavLst>
                                        </p:anim>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65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1000"/>
                                            <p:tgtEl>
                                              <p:spTgt spid="52"/>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1000"/>
                                            <p:tgtEl>
                                              <p:spTgt spid="54"/>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left)">
                                          <p:cBhvr>
                                            <p:cTn id="47" dur="500"/>
                                            <p:tgtEl>
                                              <p:spTgt spid="55"/>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1000"/>
                                            <p:tgtEl>
                                              <p:spTgt spid="56"/>
                                            </p:tgtEl>
                                          </p:cBhvr>
                                        </p:animEffect>
                                      </p:childTnLst>
                                    </p:cTn>
                                  </p:par>
                                  <p:par>
                                    <p:cTn id="52" presetID="4" presetClass="entr" presetSubtype="32"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box(out)">
                                          <p:cBhvr>
                                            <p:cTn id="54"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1" grpId="0"/>
          <p:bldP spid="52" grpId="0"/>
          <p:bldP spid="53" grpId="0"/>
          <p:bldP spid="54" grpId="0"/>
          <p:bldP spid="55" grpId="0"/>
          <p:bldP spid="5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3"/>
          <a:stretch>
            <a:fillRect/>
          </a:stretch>
        </p:blipFill>
        <p:spPr>
          <a:xfrm>
            <a:off x="356597" y="480291"/>
            <a:ext cx="5562950" cy="5562950"/>
          </a:xfrm>
          <a:prstGeom prst="rect">
            <a:avLst/>
          </a:prstGeom>
        </p:spPr>
      </p:pic>
      <p:sp>
        <p:nvSpPr>
          <p:cNvPr id="54" name="任意多边形: 形状 53"/>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542437" y="2577898"/>
            <a:ext cx="3200876" cy="2035595"/>
          </a:xfrm>
          <a:prstGeom prst="rect">
            <a:avLst/>
          </a:prstGeom>
          <a:noFill/>
        </p:spPr>
        <p:txBody>
          <a:bodyPr vert="eaVert" wrap="square" rtlCol="0">
            <a:spAutoFit/>
          </a:bodyPr>
          <a:lstStyle/>
          <a:p>
            <a:pPr>
              <a:lnSpc>
                <a:spcPct val="200000"/>
              </a:lnSpc>
            </a:pPr>
            <a:r>
              <a:rPr lang="zh-CN" altLang="en-US" sz="1400" kern="0" dirty="0">
                <a:solidFill>
                  <a:schemeClr val="bg1"/>
                </a:solidFill>
                <a:latin typeface="文悦古典明朝体 (非商业使用) W5" pitchFamily="50" charset="-122"/>
                <a:ea typeface="文悦古典明朝体 (非商业使用) W5" pitchFamily="50" charset="-122"/>
              </a:rPr>
              <a:t>点击输入本栏的具体文字，简明扼要的说明分项内容，此为概念图解，请根据您的具体内容酌情修改。点击输入本栏的具体文字，简明扼要的说明分项内容</a:t>
            </a:r>
            <a:endParaRPr lang="zh-CN" altLang="en-US" sz="1400" dirty="0">
              <a:solidFill>
                <a:schemeClr val="bg1"/>
              </a:solidFill>
              <a:latin typeface="文悦古典明朝体 (非商业使用) W5" pitchFamily="50" charset="-122"/>
              <a:ea typeface="文悦古典明朝体 (非商业使用) W5" pitchFamily="50" charset="-122"/>
            </a:endParaRPr>
          </a:p>
        </p:txBody>
      </p:sp>
      <p:sp>
        <p:nvSpPr>
          <p:cNvPr id="55" name="文本框 54"/>
          <p:cNvSpPr txBox="1"/>
          <p:nvPr/>
        </p:nvSpPr>
        <p:spPr>
          <a:xfrm>
            <a:off x="9393272" y="1536174"/>
            <a:ext cx="1029174" cy="3046988"/>
          </a:xfrm>
          <a:prstGeom prst="rect">
            <a:avLst/>
          </a:prstGeom>
          <a:noFill/>
        </p:spPr>
        <p:txBody>
          <a:bodyPr wrap="square" rtlCol="0">
            <a:spAutoFit/>
          </a:bodyPr>
          <a:lstStyle/>
          <a:p>
            <a:pPr algn="ctr"/>
            <a:r>
              <a:rPr lang="zh-CN" altLang="en-US" sz="4800" b="1" dirty="0">
                <a:solidFill>
                  <a:schemeClr val="bg1"/>
                </a:solidFill>
                <a:latin typeface="文悦古典明朝体 (非商业使用) W5" pitchFamily="50" charset="-122"/>
                <a:ea typeface="文悦古典明朝体 (非商业使用) W5" pitchFamily="50" charset="-122"/>
              </a:rPr>
              <a:t>中国诗词</a:t>
            </a:r>
          </a:p>
        </p:txBody>
      </p:sp>
      <p:pic>
        <p:nvPicPr>
          <p:cNvPr id="58" name="图片 10"/>
          <p:cNvPicPr>
            <a:picLocks noChangeAspect="1" noChangeArrowheads="1"/>
          </p:cNvPicPr>
          <p:nvPr/>
        </p:nvPicPr>
        <p:blipFill>
          <a:blip r:embed="rId4" cstate="screen"/>
          <a:srcRect/>
          <a:stretch>
            <a:fillRect/>
          </a:stretch>
        </p:blipFill>
        <p:spPr bwMode="auto">
          <a:xfrm>
            <a:off x="5216866" y="4583162"/>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2000" fill="hold"/>
                                        <p:tgtEl>
                                          <p:spTgt spid="52"/>
                                        </p:tgtEl>
                                        <p:attrNameLst>
                                          <p:attrName>ppt_w</p:attrName>
                                        </p:attrNameLst>
                                      </p:cBhvr>
                                      <p:tavLst>
                                        <p:tav tm="0">
                                          <p:val>
                                            <p:fltVal val="0"/>
                                          </p:val>
                                        </p:tav>
                                        <p:tav tm="100000">
                                          <p:val>
                                            <p:strVal val="#ppt_w"/>
                                          </p:val>
                                        </p:tav>
                                      </p:tavLst>
                                    </p:anim>
                                    <p:anim calcmode="lin" valueType="num">
                                      <p:cBhvr>
                                        <p:cTn id="8" dur="2000" fill="hold"/>
                                        <p:tgtEl>
                                          <p:spTgt spid="52"/>
                                        </p:tgtEl>
                                        <p:attrNameLst>
                                          <p:attrName>ppt_h</p:attrName>
                                        </p:attrNameLst>
                                      </p:cBhvr>
                                      <p:tavLst>
                                        <p:tav tm="0">
                                          <p:val>
                                            <p:fltVal val="0"/>
                                          </p:val>
                                        </p:tav>
                                        <p:tav tm="100000">
                                          <p:val>
                                            <p:strVal val="#ppt_h"/>
                                          </p:val>
                                        </p:tav>
                                      </p:tavLst>
                                    </p:anim>
                                    <p:animEffect transition="in" filter="fade">
                                      <p:cBhvr>
                                        <p:cTn id="9" dur="2000"/>
                                        <p:tgtEl>
                                          <p:spTgt spid="5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par>
                          <p:cTn id="14" fill="hold">
                            <p:stCondLst>
                              <p:cond delay="2500"/>
                            </p:stCondLst>
                            <p:childTnLst>
                              <p:par>
                                <p:cTn id="15" presetID="22" presetClass="entr" presetSubtype="2"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right)">
                                      <p:cBhvr>
                                        <p:cTn id="17" dur="3000"/>
                                        <p:tgtEl>
                                          <p:spTgt spid="51"/>
                                        </p:tgtEl>
                                      </p:cBhvr>
                                    </p:animEffect>
                                  </p:childTnLst>
                                </p:cTn>
                              </p:par>
                              <p:par>
                                <p:cTn id="18" presetID="4" presetClass="entr" presetSubtype="32" fill="hold"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ox(out)">
                                      <p:cBhvr>
                                        <p:cTn id="20"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screen"/>
          <a:stretch>
            <a:fillRect/>
          </a:stretch>
        </p:blipFill>
        <p:spPr>
          <a:xfrm>
            <a:off x="4400152" y="76835"/>
            <a:ext cx="7618842" cy="6858000"/>
          </a:xfrm>
          <a:prstGeom prst="rect">
            <a:avLst/>
          </a:prstGeom>
        </p:spPr>
      </p:pic>
      <p:sp>
        <p:nvSpPr>
          <p:cNvPr id="15" name="任意多边形: 形状 14"/>
          <p:cNvSpPr/>
          <p:nvPr/>
        </p:nvSpPr>
        <p:spPr>
          <a:xfrm>
            <a:off x="1351329" y="1991286"/>
            <a:ext cx="2926080" cy="3844227"/>
          </a:xfrm>
          <a:custGeom>
            <a:avLst/>
            <a:gdLst>
              <a:gd name="connsiteX0" fmla="*/ 0 w 2926080"/>
              <a:gd name="connsiteY0" fmla="*/ 0 h 3844227"/>
              <a:gd name="connsiteX1" fmla="*/ 2926080 w 2926080"/>
              <a:gd name="connsiteY1" fmla="*/ 0 h 3844227"/>
              <a:gd name="connsiteX2" fmla="*/ 2926080 w 2926080"/>
              <a:gd name="connsiteY2" fmla="*/ 3844227 h 3844227"/>
              <a:gd name="connsiteX3" fmla="*/ 0 w 2926080"/>
              <a:gd name="connsiteY3" fmla="*/ 3844227 h 3844227"/>
            </a:gdLst>
            <a:ahLst/>
            <a:cxnLst>
              <a:cxn ang="0">
                <a:pos x="connsiteX0" y="connsiteY0"/>
              </a:cxn>
              <a:cxn ang="0">
                <a:pos x="connsiteX1" y="connsiteY1"/>
              </a:cxn>
              <a:cxn ang="0">
                <a:pos x="connsiteX2" y="connsiteY2"/>
              </a:cxn>
              <a:cxn ang="0">
                <a:pos x="connsiteX3" y="connsiteY3"/>
              </a:cxn>
            </a:cxnLst>
            <a:rect l="l" t="t" r="r" b="b"/>
            <a:pathLst>
              <a:path w="2926080" h="3844227">
                <a:moveTo>
                  <a:pt x="0" y="0"/>
                </a:moveTo>
                <a:lnTo>
                  <a:pt x="2926080" y="0"/>
                </a:lnTo>
                <a:lnTo>
                  <a:pt x="2926080" y="3844227"/>
                </a:lnTo>
                <a:lnTo>
                  <a:pt x="0" y="3844227"/>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903354" y="2529974"/>
            <a:ext cx="1661993" cy="2378155"/>
          </a:xfrm>
          <a:prstGeom prst="rect">
            <a:avLst/>
          </a:prstGeom>
          <a:noFill/>
        </p:spPr>
        <p:txBody>
          <a:bodyPr vert="eaVert" wrap="square" rtlCol="0">
            <a:spAutoFit/>
          </a:bodyPr>
          <a:lstStyle/>
          <a:p>
            <a:pPr>
              <a:lnSpc>
                <a:spcPct val="150000"/>
              </a:lnSpc>
            </a:pPr>
            <a:r>
              <a:rPr lang="zh-CN" altLang="en-US" sz="16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600" kern="0" dirty="0">
              <a:solidFill>
                <a:schemeClr val="bg1"/>
              </a:solidFill>
              <a:latin typeface="柳公权柳体" panose="02000000000000000000" pitchFamily="2" charset="-122"/>
              <a:ea typeface="柳公权柳体" panose="02000000000000000000" pitchFamily="2" charset="-122"/>
            </a:endParaRPr>
          </a:p>
        </p:txBody>
      </p:sp>
      <p:sp>
        <p:nvSpPr>
          <p:cNvPr id="9" name="文本框 8"/>
          <p:cNvSpPr txBox="1"/>
          <p:nvPr/>
        </p:nvSpPr>
        <p:spPr>
          <a:xfrm>
            <a:off x="1740051" y="2529974"/>
            <a:ext cx="1661993" cy="3104843"/>
          </a:xfrm>
          <a:prstGeom prst="rect">
            <a:avLst/>
          </a:prstGeom>
          <a:noFill/>
        </p:spPr>
        <p:txBody>
          <a:bodyPr vert="eaVert" wrap="square" rtlCol="0">
            <a:spAutoFit/>
          </a:bodyPr>
          <a:lstStyle/>
          <a:p>
            <a:pPr>
              <a:lnSpc>
                <a:spcPct val="150000"/>
              </a:lnSpc>
            </a:pPr>
            <a:r>
              <a:rPr lang="zh-CN" altLang="en-US" sz="1600" kern="0" dirty="0">
                <a:solidFill>
                  <a:srgbClr val="000000">
                    <a:lumMod val="65000"/>
                    <a:lumOff val="35000"/>
                  </a:srgbClr>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点击输入本栏的具体文字，简明扼要的说明分项内容，此为概念图解，请根据您的具体内容酌情修改。</a:t>
            </a:r>
            <a:endParaRPr lang="en-US" altLang="zh-CN" sz="1600" kern="0" dirty="0">
              <a:solidFill>
                <a:srgbClr val="000000">
                  <a:lumMod val="65000"/>
                  <a:lumOff val="35000"/>
                </a:srgbClr>
              </a:solidFill>
              <a:latin typeface="柳公权柳体" panose="02000000000000000000" pitchFamily="2" charset="-122"/>
              <a:ea typeface="柳公权柳体" panose="02000000000000000000" pitchFamily="2" charset="-122"/>
            </a:endParaRPr>
          </a:p>
        </p:txBody>
      </p:sp>
      <p:sp>
        <p:nvSpPr>
          <p:cNvPr id="10" name="文本框 9"/>
          <p:cNvSpPr txBox="1"/>
          <p:nvPr/>
        </p:nvSpPr>
        <p:spPr>
          <a:xfrm>
            <a:off x="6645746" y="2559427"/>
            <a:ext cx="492443" cy="3253021"/>
          </a:xfrm>
          <a:prstGeom prst="rect">
            <a:avLst/>
          </a:prstGeom>
          <a:noFill/>
        </p:spPr>
        <p:txBody>
          <a:bodyPr vert="eaVert" wrap="square" rtlCol="0">
            <a:spAutoFit/>
          </a:bodyPr>
          <a:lstStyle/>
          <a:p>
            <a:r>
              <a:rPr lang="zh-CN" altLang="en-US" sz="2000" b="1" dirty="0">
                <a:solidFill>
                  <a:schemeClr val="bg1"/>
                </a:solidFill>
                <a:latin typeface="柳公权柳体" panose="02000000000000000000" pitchFamily="2" charset="-122"/>
                <a:ea typeface="柳公权柳体" panose="02000000000000000000" pitchFamily="2" charset="-122"/>
              </a:rPr>
              <a:t>输入标题</a:t>
            </a:r>
          </a:p>
        </p:txBody>
      </p:sp>
      <p:sp>
        <p:nvSpPr>
          <p:cNvPr id="11" name="文本框 10"/>
          <p:cNvSpPr txBox="1"/>
          <p:nvPr/>
        </p:nvSpPr>
        <p:spPr>
          <a:xfrm>
            <a:off x="3524788" y="2582491"/>
            <a:ext cx="492443" cy="3253021"/>
          </a:xfrm>
          <a:prstGeom prst="rect">
            <a:avLst/>
          </a:prstGeom>
          <a:noFill/>
        </p:spPr>
        <p:txBody>
          <a:bodyPr vert="eaVert" wrap="square" rtlCol="0">
            <a:spAutoFit/>
          </a:bodyPr>
          <a:lstStyle/>
          <a:p>
            <a:r>
              <a:rPr lang="zh-CN" altLang="en-US" sz="2000" b="1" dirty="0">
                <a:latin typeface="柳公权柳体" panose="02000000000000000000" pitchFamily="2" charset="-122"/>
                <a:ea typeface="柳公权柳体" panose="02000000000000000000" pitchFamily="2" charset="-122"/>
              </a:rPr>
              <a:t>输入标题</a:t>
            </a:r>
          </a:p>
        </p:txBody>
      </p:sp>
      <p:pic>
        <p:nvPicPr>
          <p:cNvPr id="13" name="图片 12"/>
          <p:cNvPicPr>
            <a:picLocks noChangeAspect="1"/>
          </p:cNvPicPr>
          <p:nvPr/>
        </p:nvPicPr>
        <p:blipFill>
          <a:blip r:embed="rId4"/>
          <a:stretch>
            <a:fillRect/>
          </a:stretch>
        </p:blipFill>
        <p:spPr>
          <a:xfrm>
            <a:off x="6450868" y="2532848"/>
            <a:ext cx="5824046" cy="4123424"/>
          </a:xfrm>
          <a:prstGeom prst="rect">
            <a:avLst/>
          </a:prstGeom>
        </p:spPr>
      </p:pic>
      <p:pic>
        <p:nvPicPr>
          <p:cNvPr id="22" name="图片 10"/>
          <p:cNvPicPr>
            <a:picLocks noChangeAspect="1" noChangeArrowheads="1"/>
          </p:cNvPicPr>
          <p:nvPr/>
        </p:nvPicPr>
        <p:blipFill>
          <a:blip r:embed="rId5" cstate="screen"/>
          <a:srcRect/>
          <a:stretch>
            <a:fillRect/>
          </a:stretch>
        </p:blipFill>
        <p:spPr bwMode="auto">
          <a:xfrm>
            <a:off x="1617308" y="5136845"/>
            <a:ext cx="287272" cy="2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任意多边形: 形状 13"/>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2000"/>
                                        <p:tgtEl>
                                          <p:spTgt spid="8"/>
                                        </p:tgtEl>
                                      </p:cBhvr>
                                    </p:animEffect>
                                  </p:childTnLst>
                                </p:cTn>
                              </p:par>
                              <p:par>
                                <p:cTn id="20" presetID="21"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par>
                          <p:cTn id="23" fill="hold">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0.70"/>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par>
                          <p:cTn id="29" fill="hold">
                            <p:stCondLst>
                              <p:cond delay="5000"/>
                            </p:stCondLst>
                            <p:childTnLst>
                              <p:par>
                                <p:cTn id="30" presetID="47"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600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2000"/>
                                        <p:tgtEl>
                                          <p:spTgt spid="9"/>
                                        </p:tgtEl>
                                      </p:cBhvr>
                                    </p:animEffect>
                                  </p:childTnLst>
                                </p:cTn>
                              </p:par>
                              <p:par>
                                <p:cTn id="39" presetID="4" presetClass="entr" presetSubtype="32"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out)">
                                      <p:cBhvr>
                                        <p:cTn id="4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1"/>
          <a:stretch>
            <a:fillRect/>
          </a:stretch>
        </p:blipFill>
        <p:spPr>
          <a:xfrm flipV="1">
            <a:off x="0" y="12848"/>
            <a:ext cx="12192000" cy="6845152"/>
          </a:xfrm>
          <a:prstGeom prst="rect">
            <a:avLst/>
          </a:prstGeom>
        </p:spPr>
      </p:pic>
      <p:sp>
        <p:nvSpPr>
          <p:cNvPr id="4" name="文本框 3"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334963" y="1893550"/>
            <a:ext cx="3194963" cy="1446550"/>
          </a:xfrm>
          <a:prstGeom prst="rect">
            <a:avLst/>
          </a:prstGeom>
          <a:noFill/>
        </p:spPr>
        <p:txBody>
          <a:bodyPr wrap="square" rtlCol="0">
            <a:spAutoFit/>
          </a:bodyPr>
          <a:lstStyle/>
          <a:p>
            <a:pPr algn="ctr"/>
            <a:r>
              <a:rPr kumimoji="1" lang="zh-CN" altLang="en-US" sz="8800" dirty="0">
                <a:solidFill>
                  <a:schemeClr val="bg1"/>
                </a:solidFill>
                <a:latin typeface="字酷堂清楷体" panose="02010601030101010101" pitchFamily="2" charset="-122"/>
                <a:ea typeface="字酷堂清楷体" panose="02010601030101010101" pitchFamily="2" charset="-122"/>
                <a:cs typeface="AuJJKai1033" charset="-122"/>
              </a:rPr>
              <a:t>目录</a:t>
            </a:r>
          </a:p>
        </p:txBody>
      </p:sp>
      <p:sp>
        <p:nvSpPr>
          <p:cNvPr id="6" name="矩形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nvSpPr>
        <p:spPr>
          <a:xfrm>
            <a:off x="2045806" y="1893550"/>
            <a:ext cx="923653" cy="281937"/>
          </a:xfrm>
          <a:prstGeom prst="rect">
            <a:avLst/>
          </a:prstGeom>
        </p:spPr>
        <p:txBody>
          <a:bodyPr vert="horz" wrap="square">
            <a:spAutoFit/>
          </a:bodyPr>
          <a:lstStyle/>
          <a:p>
            <a:pPr algn="ctr">
              <a:lnSpc>
                <a:spcPct val="120000"/>
              </a:lnSpc>
            </a:pPr>
            <a:r>
              <a:rPr lang="en-US" altLang="zh-CN" sz="1100" dirty="0">
                <a:solidFill>
                  <a:schemeClr val="bg1"/>
                </a:solidFill>
                <a:latin typeface="Calibri Light" panose="020F0302020204030204" charset="0"/>
                <a:ea typeface="Calibri Light" panose="020F0302020204030204" charset="0"/>
                <a:cs typeface="Calibri Light" panose="020F0302020204030204" charset="0"/>
              </a:rPr>
              <a:t>CONTENTS</a:t>
            </a:r>
          </a:p>
        </p:txBody>
      </p:sp>
      <p:sp>
        <p:nvSpPr>
          <p:cNvPr id="7" name="PA_库_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6965008" y="1540157"/>
            <a:ext cx="492443" cy="964746"/>
          </a:xfrm>
          <a:prstGeom prst="rect">
            <a:avLst/>
          </a:prstGeom>
          <a:noFill/>
        </p:spPr>
        <p:txBody>
          <a:bodyPr vert="eaVert" wrap="square" rtlCol="0">
            <a:spAutoFit/>
          </a:bodyPr>
          <a:lstStyle/>
          <a:p>
            <a:r>
              <a:rPr kumimoji="1" lang="zh-CN" altLang="en-US" sz="1000" spc="1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
        <p:nvSpPr>
          <p:cNvPr id="8" name="PA_库_文本框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380219" y="1516406"/>
            <a:ext cx="553998" cy="1318161"/>
          </a:xfrm>
          <a:prstGeom prst="rect">
            <a:avLst/>
          </a:prstGeom>
          <a:noFill/>
        </p:spPr>
        <p:txBody>
          <a:bodyPr vert="eaVert" wrap="square" rtlCol="0">
            <a:spAutoFit/>
          </a:bodyPr>
          <a:lstStyle/>
          <a:p>
            <a:r>
              <a:rPr kumimoji="1" lang="zh-CN" altLang="en-US" sz="2400" dirty="0">
                <a:solidFill>
                  <a:schemeClr val="bg1"/>
                </a:solidFill>
                <a:latin typeface="钟齐段宁行书" panose="02010800040101010101" pitchFamily="2" charset="-122"/>
                <a:ea typeface="钟齐段宁行书" panose="02010800040101010101" pitchFamily="2" charset="-122"/>
                <a:cs typeface="AuJJKai1033" charset="-122"/>
              </a:rPr>
              <a:t>中秋起源</a:t>
            </a: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3"/>
            </p:custDataLst>
          </p:nvPr>
        </p:nvSpPr>
        <p:spPr>
          <a:xfrm>
            <a:off x="8032851" y="1540157"/>
            <a:ext cx="492443" cy="964746"/>
          </a:xfrm>
          <a:prstGeom prst="rect">
            <a:avLst/>
          </a:prstGeom>
          <a:noFill/>
        </p:spPr>
        <p:txBody>
          <a:bodyPr vert="eaVert" wrap="square" rtlCol="0">
            <a:spAutoFit/>
          </a:bodyPr>
          <a:lstStyle>
            <a:defPPr>
              <a:defRPr lang="zh-CN"/>
            </a:defPPr>
            <a:lvl1pPr>
              <a:defRPr kumimoji="1" sz="1000" spc="100">
                <a:solidFill>
                  <a:srgbClr val="4F81B3"/>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10" name="PA_库_文本框 9"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7448056" y="1516406"/>
            <a:ext cx="553998" cy="1318161"/>
          </a:xfrm>
          <a:prstGeom prst="rect">
            <a:avLst/>
          </a:prstGeom>
          <a:noFill/>
        </p:spPr>
        <p:txBody>
          <a:bodyPr vert="eaVert" wrap="square" rtlCol="0">
            <a:spAutoFit/>
          </a:bodyPr>
          <a:lstStyle>
            <a:defPPr>
              <a:defRPr lang="zh-CN"/>
            </a:defPPr>
            <a:lvl1pPr>
              <a:defRPr kumimoji="1" sz="2400">
                <a:solidFill>
                  <a:srgbClr val="211D48"/>
                </a:solidFill>
                <a:latin typeface="AuJJKai1033" charset="-122"/>
                <a:ea typeface="AuJJKai1033" charset="-122"/>
                <a:cs typeface="AuJJKai1033" charset="-122"/>
              </a:defRPr>
            </a:lvl1pPr>
          </a:lstStyle>
          <a:p>
            <a:r>
              <a:rPr lang="zh-CN" altLang="en-US" dirty="0">
                <a:solidFill>
                  <a:schemeClr val="bg1"/>
                </a:solidFill>
                <a:latin typeface="钟齐段宁行书" panose="02010800040101010101" pitchFamily="2" charset="-122"/>
                <a:ea typeface="钟齐段宁行书" panose="02010800040101010101" pitchFamily="2" charset="-122"/>
              </a:rPr>
              <a:t>中秋习俗</a:t>
            </a:r>
          </a:p>
        </p:txBody>
      </p:sp>
      <p:sp>
        <p:nvSpPr>
          <p:cNvPr id="11" name="PA_库_文本框 10"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5"/>
            </p:custDataLst>
          </p:nvPr>
        </p:nvSpPr>
        <p:spPr>
          <a:xfrm>
            <a:off x="9069908" y="1552033"/>
            <a:ext cx="492443" cy="964746"/>
          </a:xfrm>
          <a:prstGeom prst="rect">
            <a:avLst/>
          </a:prstGeom>
          <a:noFill/>
        </p:spPr>
        <p:txBody>
          <a:bodyPr vert="eaVert" wrap="square" rtlCol="0">
            <a:spAutoFit/>
          </a:bodyPr>
          <a:lstStyle>
            <a:defPPr>
              <a:defRPr lang="zh-CN"/>
            </a:defPPr>
            <a:lvl1pPr>
              <a:defRPr kumimoji="1" sz="1000" spc="100">
                <a:solidFill>
                  <a:srgbClr val="4F81B3"/>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12" name="PA_库_文本框 11"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6"/>
            </p:custDataLst>
          </p:nvPr>
        </p:nvSpPr>
        <p:spPr>
          <a:xfrm>
            <a:off x="8485113" y="1528282"/>
            <a:ext cx="553998" cy="1318161"/>
          </a:xfrm>
          <a:prstGeom prst="rect">
            <a:avLst/>
          </a:prstGeom>
          <a:noFill/>
        </p:spPr>
        <p:txBody>
          <a:bodyPr vert="eaVert" wrap="square" rtlCol="0">
            <a:spAutoFit/>
          </a:bodyPr>
          <a:lstStyle>
            <a:defPPr>
              <a:defRPr lang="zh-CN"/>
            </a:defPPr>
            <a:lvl1pPr>
              <a:defRPr kumimoji="1" sz="2400">
                <a:solidFill>
                  <a:srgbClr val="211D48"/>
                </a:solidFill>
                <a:latin typeface="AuJJKai1033" charset="-122"/>
                <a:ea typeface="AuJJKai1033" charset="-122"/>
                <a:cs typeface="AuJJKai1033" charset="-122"/>
              </a:defRPr>
            </a:lvl1pPr>
          </a:lstStyle>
          <a:p>
            <a:r>
              <a:rPr lang="zh-CN" altLang="en-US" dirty="0">
                <a:solidFill>
                  <a:schemeClr val="bg1"/>
                </a:solidFill>
                <a:latin typeface="钟齐段宁行书" panose="02010800040101010101" pitchFamily="2" charset="-122"/>
                <a:ea typeface="钟齐段宁行书" panose="02010800040101010101" pitchFamily="2" charset="-122"/>
              </a:rPr>
              <a:t>中秋诗词</a:t>
            </a:r>
          </a:p>
        </p:txBody>
      </p:sp>
      <p:sp>
        <p:nvSpPr>
          <p:cNvPr id="16" name="PA_库_圆角矩形 1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7"/>
            </p:custDataLst>
          </p:nvPr>
        </p:nvSpPr>
        <p:spPr>
          <a:xfrm>
            <a:off x="9899471" y="1550796"/>
            <a:ext cx="419098" cy="954107"/>
          </a:xfrm>
          <a:prstGeom prst="roundRect">
            <a:avLst>
              <a:gd name="adj" fmla="val 50000"/>
            </a:avLst>
          </a:prstGeom>
          <a:gradFill>
            <a:gsLst>
              <a:gs pos="0">
                <a:srgbClr val="89A2EE"/>
              </a:gs>
              <a:gs pos="100000">
                <a:srgbClr val="2C74C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7" name="PA_库_文本框 1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8"/>
            </p:custDataLst>
          </p:nvPr>
        </p:nvSpPr>
        <p:spPr>
          <a:xfrm>
            <a:off x="9835310" y="1514005"/>
            <a:ext cx="671279" cy="954107"/>
          </a:xfrm>
          <a:prstGeom prst="rect">
            <a:avLst/>
          </a:prstGeom>
          <a:noFill/>
        </p:spPr>
        <p:txBody>
          <a:bodyPr wrap="square" rtlCol="0">
            <a:spAutoFit/>
          </a:bodyPr>
          <a:lstStyle/>
          <a:p>
            <a:r>
              <a:rPr kumimoji="1" lang="zh-CN" altLang="en-US" sz="2800" dirty="0">
                <a:solidFill>
                  <a:schemeClr val="bg1"/>
                </a:solidFill>
                <a:latin typeface="钟齐段宁行书" panose="02010800040101010101" pitchFamily="2" charset="-122"/>
                <a:ea typeface="钟齐段宁行书" panose="02010800040101010101" pitchFamily="2" charset="-122"/>
                <a:cs typeface="AuJJKai1033" charset="-122"/>
              </a:rPr>
              <a:t>中秋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ppt_x"/>
                                          </p:val>
                                        </p:tav>
                                        <p:tav tm="100000">
                                          <p:val>
                                            <p:strVal val="#ppt_x"/>
                                          </p:val>
                                        </p:tav>
                                      </p:tavLst>
                                    </p:anim>
                                    <p:anim calcmode="lin" valueType="num">
                                      <p:cBhvr additive="base">
                                        <p:cTn id="20" dur="1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5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500" fill="hold"/>
                                        <p:tgtEl>
                                          <p:spTgt spid="11"/>
                                        </p:tgtEl>
                                        <p:attrNameLst>
                                          <p:attrName>ppt_x</p:attrName>
                                        </p:attrNameLst>
                                      </p:cBhvr>
                                      <p:tavLst>
                                        <p:tav tm="0">
                                          <p:val>
                                            <p:strVal val="#ppt_x"/>
                                          </p:val>
                                        </p:tav>
                                        <p:tav tm="100000">
                                          <p:val>
                                            <p:strVal val="#ppt_x"/>
                                          </p:val>
                                        </p:tav>
                                      </p:tavLst>
                                    </p:anim>
                                    <p:anim calcmode="lin" valueType="num">
                                      <p:cBhvr additive="base">
                                        <p:cTn id="24" dur="1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500" fill="hold"/>
                                        <p:tgtEl>
                                          <p:spTgt spid="12"/>
                                        </p:tgtEl>
                                        <p:attrNameLst>
                                          <p:attrName>ppt_x</p:attrName>
                                        </p:attrNameLst>
                                      </p:cBhvr>
                                      <p:tavLst>
                                        <p:tav tm="0">
                                          <p:val>
                                            <p:strVal val="#ppt_x"/>
                                          </p:val>
                                        </p:tav>
                                        <p:tav tm="100000">
                                          <p:val>
                                            <p:strVal val="#ppt_x"/>
                                          </p:val>
                                        </p:tav>
                                      </p:tavLst>
                                    </p:anim>
                                    <p:anim calcmode="lin" valueType="num">
                                      <p:cBhvr additive="base">
                                        <p:cTn id="28" dur="1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nodePh="1">
                                  <p:stCondLst>
                                    <p:cond delay="250"/>
                                  </p:stCondLst>
                                  <p:endCondLst>
                                    <p:cond evt="begin" delay="0">
                                      <p:tn val="29"/>
                                    </p:cond>
                                  </p:endCondLst>
                                  <p:childTnLst>
                                    <p:set>
                                      <p:cBhvr>
                                        <p:cTn id="30"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31" dur="1500" fill="hold"/>
                                        <p:tgtEl>
                                          <p:spTgt spid="1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16">
                                            <p:txEl>
                                              <p:charRg st="4294967295" end="4294967295"/>
                                            </p:txEl>
                                          </p:spTgt>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25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500" fill="hold"/>
                                        <p:tgtEl>
                                          <p:spTgt spid="17"/>
                                        </p:tgtEl>
                                        <p:attrNameLst>
                                          <p:attrName>ppt_x</p:attrName>
                                        </p:attrNameLst>
                                      </p:cBhvr>
                                      <p:tavLst>
                                        <p:tav tm="0">
                                          <p:val>
                                            <p:strVal val="#ppt_x"/>
                                          </p:val>
                                        </p:tav>
                                        <p:tav tm="100000">
                                          <p:val>
                                            <p:strVal val="#ppt_x"/>
                                          </p:val>
                                        </p:tav>
                                      </p:tavLst>
                                    </p:anim>
                                    <p:anim calcmode="lin" valueType="num">
                                      <p:cBhvr additive="base">
                                        <p:cTn id="36"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P spid="11" grpId="0" autoUpdateAnimBg="0"/>
      <p:bldP spid="12" grpId="0" autoUpdateAnimBg="0"/>
      <p:bldP spid="16" grpId="0" autoUpdateAnimBg="0"/>
      <p:bldP spid="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a:stretch>
            <a:fillRect/>
          </a:stretch>
        </p:blipFill>
        <p:spPr>
          <a:xfrm>
            <a:off x="0" y="1635"/>
            <a:ext cx="12192000" cy="6856365"/>
          </a:xfrm>
          <a:prstGeom prst="rect">
            <a:avLst/>
          </a:prstGeom>
        </p:spPr>
      </p:pic>
      <p:sp>
        <p:nvSpPr>
          <p:cNvPr id="6" name="PA_库_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4247252" y="3763080"/>
            <a:ext cx="3354023" cy="1200329"/>
          </a:xfrm>
          <a:prstGeom prst="rect">
            <a:avLst/>
          </a:prstGeom>
          <a:noFill/>
        </p:spPr>
        <p:txBody>
          <a:bodyPr wrap="square" rtlCol="0">
            <a:spAutoFit/>
          </a:bodyPr>
          <a:lstStyle/>
          <a:p>
            <a:pPr algn="ctr"/>
            <a:r>
              <a:rPr kumimoji="1" lang="zh-CN" altLang="en-US" sz="7200" spc="-300" dirty="0">
                <a:solidFill>
                  <a:schemeClr val="bg1"/>
                </a:solidFill>
                <a:latin typeface="经典行书简" panose="02010609010101010101" pitchFamily="49" charset="-122"/>
                <a:ea typeface="经典行书简" panose="02010609010101010101" pitchFamily="49" charset="-122"/>
                <a:cs typeface="经典行书简" panose="02010609010101010101" pitchFamily="49" charset="-122"/>
              </a:rPr>
              <a:t>中 秋</a:t>
            </a:r>
          </a:p>
        </p:txBody>
      </p:sp>
      <p:sp>
        <p:nvSpPr>
          <p:cNvPr id="7" name="PA_库_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810844" y="4129315"/>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8" name="PA_库_矩形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4984045"/>
            <a:ext cx="3373338" cy="683264"/>
          </a:xfrm>
          <a:prstGeom prst="rect">
            <a:avLst/>
          </a:prstGeom>
        </p:spPr>
        <p:txBody>
          <a:bodyPr vert="horz" wrap="square">
            <a:spAutoFit/>
          </a:bodyPr>
          <a:lstStyle/>
          <a:p>
            <a:pPr algn="just">
              <a:lnSpc>
                <a:spcPct val="120000"/>
              </a:lnSpc>
            </a:pPr>
            <a:r>
              <a:rPr lang="en-US" altLang="zh-CN" sz="800" dirty="0">
                <a:solidFill>
                  <a:schemeClr val="bg1"/>
                </a:solidFill>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5599802" y="4129315"/>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3" cstate="screen"/>
          <a:stretch>
            <a:fillRect/>
          </a:stretch>
        </p:blipFill>
        <p:spPr>
          <a:xfrm>
            <a:off x="4079718" y="1670419"/>
            <a:ext cx="4032564" cy="4032564"/>
          </a:xfrm>
          <a:prstGeom prst="rect">
            <a:avLst/>
          </a:prstGeom>
        </p:spPr>
      </p:pic>
      <p:grpSp>
        <p:nvGrpSpPr>
          <p:cNvPr id="117" name="组合 116"/>
          <p:cNvGrpSpPr/>
          <p:nvPr/>
        </p:nvGrpSpPr>
        <p:grpSpPr>
          <a:xfrm>
            <a:off x="7763134" y="2251264"/>
            <a:ext cx="3465285" cy="920036"/>
            <a:chOff x="7763134" y="2733384"/>
            <a:chExt cx="3465285" cy="920036"/>
          </a:xfrm>
        </p:grpSpPr>
        <p:sp>
          <p:nvSpPr>
            <p:cNvPr id="56" name="文本框 55"/>
            <p:cNvSpPr txBox="1"/>
            <p:nvPr/>
          </p:nvSpPr>
          <p:spPr>
            <a:xfrm>
              <a:off x="7763134" y="2733384"/>
              <a:ext cx="1210588" cy="400110"/>
            </a:xfrm>
            <a:prstGeom prst="rect">
              <a:avLst/>
            </a:prstGeom>
            <a:noFill/>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57" name="矩形 56"/>
            <p:cNvSpPr/>
            <p:nvPr/>
          </p:nvSpPr>
          <p:spPr>
            <a:xfrm>
              <a:off x="7763134" y="3171300"/>
              <a:ext cx="3465285" cy="482120"/>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18" name="组合 117"/>
          <p:cNvGrpSpPr/>
          <p:nvPr/>
        </p:nvGrpSpPr>
        <p:grpSpPr>
          <a:xfrm>
            <a:off x="7763134" y="3832856"/>
            <a:ext cx="3465285" cy="920036"/>
            <a:chOff x="7763134" y="4314976"/>
            <a:chExt cx="3465285" cy="920036"/>
          </a:xfrm>
        </p:grpSpPr>
        <p:sp>
          <p:nvSpPr>
            <p:cNvPr id="58" name="文本框 57"/>
            <p:cNvSpPr txBox="1"/>
            <p:nvPr/>
          </p:nvSpPr>
          <p:spPr>
            <a:xfrm>
              <a:off x="7763134" y="4314976"/>
              <a:ext cx="1210588" cy="400110"/>
            </a:xfrm>
            <a:prstGeom prst="rect">
              <a:avLst/>
            </a:prstGeom>
            <a:noFill/>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59" name="矩形 58"/>
            <p:cNvSpPr/>
            <p:nvPr/>
          </p:nvSpPr>
          <p:spPr>
            <a:xfrm>
              <a:off x="7763134" y="4752892"/>
              <a:ext cx="3465285" cy="482120"/>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15" name="组合 114"/>
          <p:cNvGrpSpPr/>
          <p:nvPr/>
        </p:nvGrpSpPr>
        <p:grpSpPr>
          <a:xfrm>
            <a:off x="853671" y="2251264"/>
            <a:ext cx="3465285" cy="920036"/>
            <a:chOff x="853671" y="2733384"/>
            <a:chExt cx="3465285" cy="920036"/>
          </a:xfrm>
        </p:grpSpPr>
        <p:sp>
          <p:nvSpPr>
            <p:cNvPr id="60" name="文本框 59"/>
            <p:cNvSpPr txBox="1"/>
            <p:nvPr/>
          </p:nvSpPr>
          <p:spPr>
            <a:xfrm>
              <a:off x="3108368" y="2733384"/>
              <a:ext cx="1210588" cy="400110"/>
            </a:xfrm>
            <a:prstGeom prst="rect">
              <a:avLst/>
            </a:prstGeom>
            <a:noFill/>
          </p:spPr>
          <p:txBody>
            <a:bodyPr vert="horz" wrap="none" rtlCol="0">
              <a:spAutoFit/>
            </a:bodyPr>
            <a:lstStyle/>
            <a:p>
              <a:pPr algn="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61" name="矩形 60"/>
            <p:cNvSpPr/>
            <p:nvPr/>
          </p:nvSpPr>
          <p:spPr>
            <a:xfrm>
              <a:off x="853671" y="3171300"/>
              <a:ext cx="3465285" cy="482120"/>
            </a:xfrm>
            <a:prstGeom prst="rect">
              <a:avLst/>
            </a:prstGeom>
          </p:spPr>
          <p:txBody>
            <a:bodyPr wrap="square">
              <a:spAutoFit/>
            </a:bodyPr>
            <a:lstStyle/>
            <a:p>
              <a:pPr algn="r">
                <a:lnSpc>
                  <a:spcPct val="150000"/>
                </a:lnSpc>
              </a:pPr>
              <a:r>
                <a:rPr lang="zh-CN" altLang="en-US" sz="900">
                  <a:solidFill>
                    <a:schemeClr val="bg1"/>
                  </a:solidFill>
                </a:rPr>
                <a:t>Please add your text content here, or copy your text, paste it here, and select only the text. Please add your text</a:t>
              </a:r>
            </a:p>
          </p:txBody>
        </p:sp>
      </p:grpSp>
      <p:grpSp>
        <p:nvGrpSpPr>
          <p:cNvPr id="116" name="组合 115"/>
          <p:cNvGrpSpPr/>
          <p:nvPr/>
        </p:nvGrpSpPr>
        <p:grpSpPr>
          <a:xfrm>
            <a:off x="853671" y="3832856"/>
            <a:ext cx="3465285" cy="924588"/>
            <a:chOff x="853671" y="4314976"/>
            <a:chExt cx="3465285" cy="924588"/>
          </a:xfrm>
        </p:grpSpPr>
        <p:sp>
          <p:nvSpPr>
            <p:cNvPr id="62" name="文本框 61"/>
            <p:cNvSpPr txBox="1"/>
            <p:nvPr/>
          </p:nvSpPr>
          <p:spPr>
            <a:xfrm>
              <a:off x="3108368" y="4314976"/>
              <a:ext cx="1210588" cy="400110"/>
            </a:xfrm>
            <a:prstGeom prst="rect">
              <a:avLst/>
            </a:prstGeom>
            <a:noFill/>
          </p:spPr>
          <p:txBody>
            <a:bodyPr vert="horz" wrap="none" rtlCol="0">
              <a:spAutoFit/>
            </a:bodyPr>
            <a:lstStyle/>
            <a:p>
              <a:pPr algn="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63" name="矩形 62"/>
            <p:cNvSpPr/>
            <p:nvPr/>
          </p:nvSpPr>
          <p:spPr>
            <a:xfrm>
              <a:off x="853671" y="4752892"/>
              <a:ext cx="3465285" cy="486672"/>
            </a:xfrm>
            <a:prstGeom prst="rect">
              <a:avLst/>
            </a:prstGeom>
          </p:spPr>
          <p:txBody>
            <a:bodyPr wrap="square">
              <a:spAutoFit/>
            </a:bodyPr>
            <a:lstStyle/>
            <a:p>
              <a:pPr algn="r">
                <a:lnSpc>
                  <a:spcPct val="150000"/>
                </a:lnSpc>
              </a:pPr>
              <a:r>
                <a:rPr lang="zh-CN" altLang="en-US" sz="900">
                  <a:solidFill>
                    <a:schemeClr val="bg1"/>
                  </a:solidFill>
                </a:rPr>
                <a:t>Please add your text content here, or copy your text, paste it here, and select only the text. Please add your text</a:t>
              </a:r>
            </a:p>
          </p:txBody>
        </p:sp>
      </p:grpSp>
      <p:sp>
        <p:nvSpPr>
          <p:cNvPr id="120" name="任意多边形: 形状 119"/>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5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750"/>
                                        <p:tgtEl>
                                          <p:spTgt spid="115"/>
                                        </p:tgtEl>
                                      </p:cBhvr>
                                    </p:animEffect>
                                  </p:childTnLst>
                                </p:cTn>
                              </p:par>
                              <p:par>
                                <p:cTn id="13" presetID="35" presetClass="path" presetSubtype="0" decel="100000" fill="hold" nodeType="withEffect">
                                  <p:stCondLst>
                                    <p:cond delay="750"/>
                                  </p:stCondLst>
                                  <p:childTnLst>
                                    <p:animMotion origin="layout" path="M -4.375E-6 -4.07407E-6 L 0.04493 -4.07407E-6 " pathEditMode="relative" rAng="0" ptsTypes="AA">
                                      <p:cBhvr>
                                        <p:cTn id="14" dur="1250" spd="-100000" fill="hold"/>
                                        <p:tgtEl>
                                          <p:spTgt spid="115"/>
                                        </p:tgtEl>
                                        <p:attrNameLst>
                                          <p:attrName>ppt_x</p:attrName>
                                          <p:attrName>ppt_y</p:attrName>
                                        </p:attrNameLst>
                                      </p:cBhvr>
                                      <p:rCtr x="2240" y="0"/>
                                    </p:animMotion>
                                  </p:childTnLst>
                                </p:cTn>
                              </p:par>
                              <p:par>
                                <p:cTn id="15" presetID="10" presetClass="entr" presetSubtype="0" fill="hold" nodeType="withEffect">
                                  <p:stCondLst>
                                    <p:cond delay="75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750"/>
                                        <p:tgtEl>
                                          <p:spTgt spid="117"/>
                                        </p:tgtEl>
                                      </p:cBhvr>
                                    </p:animEffect>
                                  </p:childTnLst>
                                </p:cTn>
                              </p:par>
                              <p:par>
                                <p:cTn id="18" presetID="35" presetClass="path" presetSubtype="0" decel="100000" fill="hold" nodeType="withEffect">
                                  <p:stCondLst>
                                    <p:cond delay="750"/>
                                  </p:stCondLst>
                                  <p:childTnLst>
                                    <p:animMotion origin="layout" path="M 4.375E-6 7.40741E-7 L -0.04011 7.40741E-7 " pathEditMode="relative" rAng="0" ptsTypes="AA">
                                      <p:cBhvr>
                                        <p:cTn id="19" dur="1250" spd="-100000" fill="hold"/>
                                        <p:tgtEl>
                                          <p:spTgt spid="117"/>
                                        </p:tgtEl>
                                        <p:attrNameLst>
                                          <p:attrName>ppt_x</p:attrName>
                                          <p:attrName>ppt_y</p:attrName>
                                        </p:attrNameLst>
                                      </p:cBhvr>
                                      <p:rCtr x="-2005" y="0"/>
                                    </p:animMotion>
                                  </p:childTnLst>
                                </p:cTn>
                              </p:par>
                              <p:par>
                                <p:cTn id="20" presetID="10" presetClass="entr" presetSubtype="0" fill="hold" nodeType="withEffect">
                                  <p:stCondLst>
                                    <p:cond delay="175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750"/>
                                        <p:tgtEl>
                                          <p:spTgt spid="116"/>
                                        </p:tgtEl>
                                      </p:cBhvr>
                                    </p:animEffect>
                                  </p:childTnLst>
                                </p:cTn>
                              </p:par>
                              <p:par>
                                <p:cTn id="23" presetID="35" presetClass="path" presetSubtype="0" decel="100000" fill="hold" nodeType="withEffect">
                                  <p:stCondLst>
                                    <p:cond delay="1750"/>
                                  </p:stCondLst>
                                  <p:childTnLst>
                                    <p:animMotion origin="layout" path="M -4.375E-6 -4.07407E-6 L 0.04493 -4.07407E-6 " pathEditMode="relative" rAng="0" ptsTypes="AA">
                                      <p:cBhvr>
                                        <p:cTn id="24" dur="1250" spd="-100000" fill="hold"/>
                                        <p:tgtEl>
                                          <p:spTgt spid="116"/>
                                        </p:tgtEl>
                                        <p:attrNameLst>
                                          <p:attrName>ppt_x</p:attrName>
                                          <p:attrName>ppt_y</p:attrName>
                                        </p:attrNameLst>
                                      </p:cBhvr>
                                      <p:rCtr x="2240" y="0"/>
                                    </p:animMotion>
                                  </p:childTnLst>
                                </p:cTn>
                              </p:par>
                              <p:par>
                                <p:cTn id="25" presetID="10" presetClass="entr" presetSubtype="0" fill="hold" nodeType="withEffect">
                                  <p:stCondLst>
                                    <p:cond delay="175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750"/>
                                        <p:tgtEl>
                                          <p:spTgt spid="118"/>
                                        </p:tgtEl>
                                      </p:cBhvr>
                                    </p:animEffect>
                                  </p:childTnLst>
                                </p:cTn>
                              </p:par>
                              <p:par>
                                <p:cTn id="28" presetID="35" presetClass="path" presetSubtype="0" decel="100000" fill="hold" nodeType="withEffect">
                                  <p:stCondLst>
                                    <p:cond delay="1750"/>
                                  </p:stCondLst>
                                  <p:childTnLst>
                                    <p:animMotion origin="layout" path="M 4.375E-6 7.40741E-7 L -0.04011 7.40741E-7 " pathEditMode="relative" rAng="0" ptsTypes="AA">
                                      <p:cBhvr>
                                        <p:cTn id="29" dur="1250" spd="-100000" fill="hold"/>
                                        <p:tgtEl>
                                          <p:spTgt spid="118"/>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连接符 61"/>
          <p:cNvCxnSpPr/>
          <p:nvPr/>
        </p:nvCxnSpPr>
        <p:spPr>
          <a:xfrm>
            <a:off x="3314995" y="2718062"/>
            <a:ext cx="1092273" cy="5511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37226" y="2587132"/>
            <a:ext cx="991835" cy="68205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822339" y="2527798"/>
            <a:ext cx="918041" cy="297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2068705" y="3455364"/>
            <a:ext cx="1210588" cy="400110"/>
          </a:xfrm>
          <a:prstGeom prst="rect">
            <a:avLst/>
          </a:prstGeom>
          <a:noFill/>
        </p:spPr>
        <p:txBody>
          <a:bodyPr vert="horz" wrap="none" rtlCol="0">
            <a:spAutoFit/>
          </a:bodyPr>
          <a:lstStyle/>
          <a:p>
            <a:pPr algn="ct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70" name="矩形 69"/>
          <p:cNvSpPr/>
          <p:nvPr/>
        </p:nvSpPr>
        <p:spPr>
          <a:xfrm>
            <a:off x="1562963" y="3893280"/>
            <a:ext cx="2222073" cy="715581"/>
          </a:xfrm>
          <a:prstGeom prst="rect">
            <a:avLst/>
          </a:prstGeom>
        </p:spPr>
        <p:txBody>
          <a:bodyPr wrap="square">
            <a:spAutoFit/>
          </a:bodyPr>
          <a:lstStyle/>
          <a:p>
            <a:pPr algn="ctr">
              <a:lnSpc>
                <a:spcPct val="150000"/>
              </a:lnSpc>
            </a:pPr>
            <a:r>
              <a:rPr lang="zh-CN" altLang="en-US" sz="900">
                <a:solidFill>
                  <a:schemeClr val="bg1"/>
                </a:solidFill>
              </a:rPr>
              <a:t>Please add your text content here, or copy your text, paste it here, and select only the text. Please add your text</a:t>
            </a:r>
          </a:p>
        </p:txBody>
      </p:sp>
      <p:sp>
        <p:nvSpPr>
          <p:cNvPr id="71" name="文本框 70"/>
          <p:cNvSpPr txBox="1"/>
          <p:nvPr/>
        </p:nvSpPr>
        <p:spPr>
          <a:xfrm>
            <a:off x="4400203" y="4241918"/>
            <a:ext cx="1210588" cy="400110"/>
          </a:xfrm>
          <a:prstGeom prst="rect">
            <a:avLst/>
          </a:prstGeom>
          <a:noFill/>
        </p:spPr>
        <p:txBody>
          <a:bodyPr vert="horz" wrap="none" rtlCol="0">
            <a:spAutoFit/>
          </a:bodyPr>
          <a:lstStyle/>
          <a:p>
            <a:pPr algn="ct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72" name="矩形 71"/>
          <p:cNvSpPr/>
          <p:nvPr/>
        </p:nvSpPr>
        <p:spPr>
          <a:xfrm>
            <a:off x="3894461" y="4679834"/>
            <a:ext cx="2222073" cy="715581"/>
          </a:xfrm>
          <a:prstGeom prst="rect">
            <a:avLst/>
          </a:prstGeom>
        </p:spPr>
        <p:txBody>
          <a:bodyPr wrap="square">
            <a:spAutoFit/>
          </a:bodyPr>
          <a:lstStyle/>
          <a:p>
            <a:pPr algn="ctr">
              <a:lnSpc>
                <a:spcPct val="150000"/>
              </a:lnSpc>
            </a:pPr>
            <a:r>
              <a:rPr lang="zh-CN" altLang="en-US" sz="900">
                <a:solidFill>
                  <a:schemeClr val="bg1"/>
                </a:solidFill>
              </a:rPr>
              <a:t>Please add your text content here, or copy your text, paste it here, and select only the text. Please add your text</a:t>
            </a:r>
          </a:p>
        </p:txBody>
      </p:sp>
      <p:sp>
        <p:nvSpPr>
          <p:cNvPr id="73" name="文本框 72"/>
          <p:cNvSpPr txBox="1"/>
          <p:nvPr/>
        </p:nvSpPr>
        <p:spPr>
          <a:xfrm>
            <a:off x="6606683" y="3231770"/>
            <a:ext cx="1210588" cy="400110"/>
          </a:xfrm>
          <a:prstGeom prst="rect">
            <a:avLst/>
          </a:prstGeom>
          <a:noFill/>
        </p:spPr>
        <p:txBody>
          <a:bodyPr vert="horz" wrap="none" rtlCol="0">
            <a:spAutoFit/>
          </a:bodyPr>
          <a:lstStyle/>
          <a:p>
            <a:pPr algn="ct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74" name="矩形 73"/>
          <p:cNvSpPr/>
          <p:nvPr/>
        </p:nvSpPr>
        <p:spPr>
          <a:xfrm>
            <a:off x="6100941" y="3669686"/>
            <a:ext cx="2222073" cy="715581"/>
          </a:xfrm>
          <a:prstGeom prst="rect">
            <a:avLst/>
          </a:prstGeom>
        </p:spPr>
        <p:txBody>
          <a:bodyPr wrap="square">
            <a:spAutoFit/>
          </a:bodyPr>
          <a:lstStyle/>
          <a:p>
            <a:pPr algn="ctr">
              <a:lnSpc>
                <a:spcPct val="150000"/>
              </a:lnSpc>
            </a:pPr>
            <a:r>
              <a:rPr lang="zh-CN" altLang="en-US" sz="900">
                <a:solidFill>
                  <a:schemeClr val="bg1"/>
                </a:solidFill>
              </a:rPr>
              <a:t>Please add your text content here, or copy your text, paste it here, and select only the text. Please add your text</a:t>
            </a:r>
          </a:p>
        </p:txBody>
      </p:sp>
      <p:sp>
        <p:nvSpPr>
          <p:cNvPr id="75" name="文本框 74"/>
          <p:cNvSpPr txBox="1"/>
          <p:nvPr/>
        </p:nvSpPr>
        <p:spPr>
          <a:xfrm>
            <a:off x="8940417" y="3893280"/>
            <a:ext cx="1210588" cy="400110"/>
          </a:xfrm>
          <a:prstGeom prst="rect">
            <a:avLst/>
          </a:prstGeom>
          <a:noFill/>
        </p:spPr>
        <p:txBody>
          <a:bodyPr vert="horz" wrap="none" rtlCol="0">
            <a:spAutoFit/>
          </a:bodyPr>
          <a:lstStyle/>
          <a:p>
            <a:pPr algn="ctr"/>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76" name="矩形 75"/>
          <p:cNvSpPr/>
          <p:nvPr/>
        </p:nvSpPr>
        <p:spPr>
          <a:xfrm>
            <a:off x="8434675" y="4331196"/>
            <a:ext cx="2222073" cy="715581"/>
          </a:xfrm>
          <a:prstGeom prst="rect">
            <a:avLst/>
          </a:prstGeom>
        </p:spPr>
        <p:txBody>
          <a:bodyPr wrap="square">
            <a:spAutoFit/>
          </a:bodyPr>
          <a:lstStyle/>
          <a:p>
            <a:pPr algn="ctr">
              <a:lnSpc>
                <a:spcPct val="150000"/>
              </a:lnSpc>
            </a:pPr>
            <a:r>
              <a:rPr lang="zh-CN" altLang="en-US" sz="900">
                <a:solidFill>
                  <a:schemeClr val="bg1"/>
                </a:solidFill>
              </a:rPr>
              <a:t>Please add your text content here, or copy your text, paste it here, and select only the text. Please add your text</a:t>
            </a:r>
          </a:p>
        </p:txBody>
      </p:sp>
      <p:sp>
        <p:nvSpPr>
          <p:cNvPr id="155" name="任意多边形: 形状 154"/>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1495286" y="1406107"/>
            <a:ext cx="2178166" cy="2172082"/>
          </a:xfrm>
          <a:prstGeom prst="rect">
            <a:avLst/>
          </a:prstGeom>
        </p:spPr>
      </p:pic>
      <p:pic>
        <p:nvPicPr>
          <p:cNvPr id="20" name="图片 19"/>
          <p:cNvPicPr>
            <a:picLocks noChangeAspect="1"/>
          </p:cNvPicPr>
          <p:nvPr/>
        </p:nvPicPr>
        <p:blipFill>
          <a:blip r:embed="rId3"/>
          <a:stretch>
            <a:fillRect/>
          </a:stretch>
        </p:blipFill>
        <p:spPr>
          <a:xfrm>
            <a:off x="3875321" y="2173583"/>
            <a:ext cx="2178166" cy="2172082"/>
          </a:xfrm>
          <a:prstGeom prst="rect">
            <a:avLst/>
          </a:prstGeom>
        </p:spPr>
      </p:pic>
      <p:pic>
        <p:nvPicPr>
          <p:cNvPr id="21" name="图片 20"/>
          <p:cNvPicPr>
            <a:picLocks noChangeAspect="1"/>
          </p:cNvPicPr>
          <p:nvPr/>
        </p:nvPicPr>
        <p:blipFill>
          <a:blip r:embed="rId3"/>
          <a:stretch>
            <a:fillRect/>
          </a:stretch>
        </p:blipFill>
        <p:spPr>
          <a:xfrm>
            <a:off x="6151453" y="1298094"/>
            <a:ext cx="2178166" cy="2172082"/>
          </a:xfrm>
          <a:prstGeom prst="rect">
            <a:avLst/>
          </a:prstGeom>
        </p:spPr>
      </p:pic>
      <p:pic>
        <p:nvPicPr>
          <p:cNvPr id="22" name="图片 21"/>
          <p:cNvPicPr>
            <a:picLocks noChangeAspect="1"/>
          </p:cNvPicPr>
          <p:nvPr/>
        </p:nvPicPr>
        <p:blipFill>
          <a:blip r:embed="rId3"/>
          <a:stretch>
            <a:fillRect/>
          </a:stretch>
        </p:blipFill>
        <p:spPr>
          <a:xfrm>
            <a:off x="8481819" y="1842116"/>
            <a:ext cx="2178166" cy="2172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par>
                                <p:cTn id="8" presetID="64" presetClass="path" presetSubtype="0" decel="100000" fill="hold" grpId="1" nodeType="withEffect">
                                  <p:stCondLst>
                                    <p:cond delay="0"/>
                                  </p:stCondLst>
                                  <p:childTnLst>
                                    <p:animMotion origin="layout" path="M -3.54167E-6 -1.11111E-6 L -3.54167E-6 -0.08657 " pathEditMode="relative" rAng="0" ptsTypes="AA">
                                      <p:cBhvr>
                                        <p:cTn id="9" dur="1000" spd="-100000" fill="hold"/>
                                        <p:tgtEl>
                                          <p:spTgt spid="69"/>
                                        </p:tgtEl>
                                        <p:attrNameLst>
                                          <p:attrName>ppt_x</p:attrName>
                                          <p:attrName>ppt_y</p:attrName>
                                        </p:attrNameLst>
                                      </p:cBhvr>
                                      <p:rCtr x="0" y="-4329"/>
                                    </p:animMotion>
                                  </p:childTnLst>
                                </p:cTn>
                              </p:par>
                              <p:par>
                                <p:cTn id="10" presetID="10" presetClass="entr" presetSubtype="0"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par>
                                <p:cTn id="13" presetID="64" presetClass="path" presetSubtype="0" decel="100000" fill="hold" grpId="1" nodeType="withEffect">
                                  <p:stCondLst>
                                    <p:cond delay="0"/>
                                  </p:stCondLst>
                                  <p:childTnLst>
                                    <p:animMotion origin="layout" path="M -8.33333E-7 -1.11111E-6 L -8.33333E-7 0.08403 " pathEditMode="relative" rAng="0" ptsTypes="AA">
                                      <p:cBhvr>
                                        <p:cTn id="14" dur="1000" spd="-100000" fill="hold"/>
                                        <p:tgtEl>
                                          <p:spTgt spid="70"/>
                                        </p:tgtEl>
                                        <p:attrNameLst>
                                          <p:attrName>ppt_x</p:attrName>
                                          <p:attrName>ppt_y</p:attrName>
                                        </p:attrNameLst>
                                      </p:cBhvr>
                                      <p:rCtr x="0" y="4190"/>
                                    </p:animMotion>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left)">
                                      <p:cBhvr>
                                        <p:cTn id="18" dur="500"/>
                                        <p:tgtEl>
                                          <p:spTgt spid="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childTnLst>
                                </p:cTn>
                              </p:par>
                              <p:par>
                                <p:cTn id="22" presetID="64" presetClass="path" presetSubtype="0" decel="100000" fill="hold" grpId="1" nodeType="withEffect">
                                  <p:stCondLst>
                                    <p:cond delay="0"/>
                                  </p:stCondLst>
                                  <p:childTnLst>
                                    <p:animMotion origin="layout" path="M -3.54167E-6 -1.11111E-6 L -3.54167E-6 -0.08657 " pathEditMode="relative" rAng="0" ptsTypes="AA">
                                      <p:cBhvr>
                                        <p:cTn id="23" dur="1000" spd="-100000" fill="hold"/>
                                        <p:tgtEl>
                                          <p:spTgt spid="71"/>
                                        </p:tgtEl>
                                        <p:attrNameLst>
                                          <p:attrName>ppt_x</p:attrName>
                                          <p:attrName>ppt_y</p:attrName>
                                        </p:attrNameLst>
                                      </p:cBhvr>
                                      <p:rCtr x="0" y="-4329"/>
                                    </p:animMotion>
                                  </p:childTnLst>
                                </p:cTn>
                              </p:par>
                              <p:par>
                                <p:cTn id="24" presetID="10" presetClass="entr" presetSubtype="0"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childTnLst>
                                </p:cTn>
                              </p:par>
                              <p:par>
                                <p:cTn id="27" presetID="64" presetClass="path" presetSubtype="0" decel="100000" fill="hold" grpId="1" nodeType="withEffect">
                                  <p:stCondLst>
                                    <p:cond delay="0"/>
                                  </p:stCondLst>
                                  <p:childTnLst>
                                    <p:animMotion origin="layout" path="M -8.33333E-7 -1.11111E-6 L -8.33333E-7 0.08403 " pathEditMode="relative" rAng="0" ptsTypes="AA">
                                      <p:cBhvr>
                                        <p:cTn id="28" dur="1000" spd="-100000" fill="hold"/>
                                        <p:tgtEl>
                                          <p:spTgt spid="72"/>
                                        </p:tgtEl>
                                        <p:attrNameLst>
                                          <p:attrName>ppt_x</p:attrName>
                                          <p:attrName>ppt_y</p:attrName>
                                        </p:attrNameLst>
                                      </p:cBhvr>
                                      <p:rCtr x="0" y="4190"/>
                                    </p:animMotion>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left)">
                                      <p:cBhvr>
                                        <p:cTn id="32" dur="5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childTnLst>
                                </p:cTn>
                              </p:par>
                              <p:par>
                                <p:cTn id="36" presetID="64" presetClass="path" presetSubtype="0" decel="100000" fill="hold" grpId="1" nodeType="withEffect">
                                  <p:stCondLst>
                                    <p:cond delay="0"/>
                                  </p:stCondLst>
                                  <p:childTnLst>
                                    <p:animMotion origin="layout" path="M -3.54167E-6 -1.11111E-6 L -3.54167E-6 -0.08657 " pathEditMode="relative" rAng="0" ptsTypes="AA">
                                      <p:cBhvr>
                                        <p:cTn id="37" dur="1000" spd="-100000" fill="hold"/>
                                        <p:tgtEl>
                                          <p:spTgt spid="73"/>
                                        </p:tgtEl>
                                        <p:attrNameLst>
                                          <p:attrName>ppt_x</p:attrName>
                                          <p:attrName>ppt_y</p:attrName>
                                        </p:attrNameLst>
                                      </p:cBhvr>
                                      <p:rCtr x="0" y="-4329"/>
                                    </p:animMotion>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1000"/>
                                        <p:tgtEl>
                                          <p:spTgt spid="74"/>
                                        </p:tgtEl>
                                      </p:cBhvr>
                                    </p:animEffect>
                                  </p:childTnLst>
                                </p:cTn>
                              </p:par>
                              <p:par>
                                <p:cTn id="41" presetID="64" presetClass="path" presetSubtype="0" decel="100000" fill="hold" grpId="1" nodeType="withEffect">
                                  <p:stCondLst>
                                    <p:cond delay="0"/>
                                  </p:stCondLst>
                                  <p:childTnLst>
                                    <p:animMotion origin="layout" path="M -8.33333E-7 -1.11111E-6 L -8.33333E-7 0.08403 " pathEditMode="relative" rAng="0" ptsTypes="AA">
                                      <p:cBhvr>
                                        <p:cTn id="42" dur="1000" spd="-100000" fill="hold"/>
                                        <p:tgtEl>
                                          <p:spTgt spid="74"/>
                                        </p:tgtEl>
                                        <p:attrNameLst>
                                          <p:attrName>ppt_x</p:attrName>
                                          <p:attrName>ppt_y</p:attrName>
                                        </p:attrNameLst>
                                      </p:cBhvr>
                                      <p:rCtr x="0" y="4190"/>
                                    </p:animMotion>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1000"/>
                                        <p:tgtEl>
                                          <p:spTgt spid="75"/>
                                        </p:tgtEl>
                                      </p:cBhvr>
                                    </p:animEffect>
                                  </p:childTnLst>
                                </p:cTn>
                              </p:par>
                              <p:par>
                                <p:cTn id="50" presetID="64" presetClass="path" presetSubtype="0" decel="100000" fill="hold" grpId="1" nodeType="withEffect">
                                  <p:stCondLst>
                                    <p:cond delay="0"/>
                                  </p:stCondLst>
                                  <p:childTnLst>
                                    <p:animMotion origin="layout" path="M -3.54167E-6 -1.11111E-6 L -3.54167E-6 -0.08657 " pathEditMode="relative" rAng="0" ptsTypes="AA">
                                      <p:cBhvr>
                                        <p:cTn id="51" dur="1000" spd="-100000" fill="hold"/>
                                        <p:tgtEl>
                                          <p:spTgt spid="75"/>
                                        </p:tgtEl>
                                        <p:attrNameLst>
                                          <p:attrName>ppt_x</p:attrName>
                                          <p:attrName>ppt_y</p:attrName>
                                        </p:attrNameLst>
                                      </p:cBhvr>
                                      <p:rCtr x="0" y="-4329"/>
                                    </p:animMotion>
                                  </p:childTnLst>
                                </p:cTn>
                              </p:par>
                              <p:par>
                                <p:cTn id="52" presetID="10"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childTnLst>
                                </p:cTn>
                              </p:par>
                              <p:par>
                                <p:cTn id="55" presetID="64" presetClass="path" presetSubtype="0" decel="100000" fill="hold" grpId="1" nodeType="withEffect">
                                  <p:stCondLst>
                                    <p:cond delay="0"/>
                                  </p:stCondLst>
                                  <p:childTnLst>
                                    <p:animMotion origin="layout" path="M -8.33333E-7 -1.11111E-6 L -8.33333E-7 0.08403 " pathEditMode="relative" rAng="0" ptsTypes="AA">
                                      <p:cBhvr>
                                        <p:cTn id="56" dur="1000" spd="-100000" fill="hold"/>
                                        <p:tgtEl>
                                          <p:spTgt spid="76"/>
                                        </p:tgtEl>
                                        <p:attrNameLst>
                                          <p:attrName>ppt_x</p:attrName>
                                          <p:attrName>ppt_y</p:attrName>
                                        </p:attrNameLst>
                                      </p:cBhvr>
                                      <p:rCtr x="0" y="4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3354220" y="2343701"/>
            <a:ext cx="646331" cy="646479"/>
            <a:chOff x="9916297" y="2659559"/>
            <a:chExt cx="756366" cy="756539"/>
          </a:xfrm>
        </p:grpSpPr>
        <p:grpSp>
          <p:nvGrpSpPr>
            <p:cNvPr id="58" name="组合 57"/>
            <p:cNvGrpSpPr/>
            <p:nvPr/>
          </p:nvGrpSpPr>
          <p:grpSpPr>
            <a:xfrm>
              <a:off x="9934934" y="2659559"/>
              <a:ext cx="736148" cy="736148"/>
              <a:chOff x="1525138" y="2463812"/>
              <a:chExt cx="736148" cy="736148"/>
            </a:xfrm>
          </p:grpSpPr>
          <p:sp>
            <p:nvSpPr>
              <p:cNvPr id="60" name="矩形 59"/>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文悦古典明朝体 (非商业使用) W5" pitchFamily="50" charset="-122"/>
                  <a:ea typeface="文悦古典明朝体 (非商业使用) W5" pitchFamily="50" charset="-122"/>
                </a:endParaRPr>
              </a:p>
            </p:txBody>
          </p:sp>
          <p:cxnSp>
            <p:nvCxnSpPr>
              <p:cNvPr id="61" name="直接连接符 60"/>
              <p:cNvCxnSpPr>
                <a:stCxn id="60" idx="1"/>
                <a:endCxn id="60"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60" idx="0"/>
                <a:endCxn id="60"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a:solidFill>
                    <a:schemeClr val="bg1"/>
                  </a:solidFill>
                  <a:latin typeface="文悦古典明朝体 (非商业使用) W5" pitchFamily="50" charset="-122"/>
                  <a:ea typeface="文悦古典明朝体 (非商业使用) W5" pitchFamily="50" charset="-122"/>
                </a:rPr>
                <a:t>壹</a:t>
              </a:r>
            </a:p>
          </p:txBody>
        </p:sp>
      </p:grpSp>
      <p:grpSp>
        <p:nvGrpSpPr>
          <p:cNvPr id="63" name="组合 62"/>
          <p:cNvGrpSpPr/>
          <p:nvPr/>
        </p:nvGrpSpPr>
        <p:grpSpPr>
          <a:xfrm>
            <a:off x="4949086" y="2343701"/>
            <a:ext cx="646331" cy="646479"/>
            <a:chOff x="9916297" y="2659559"/>
            <a:chExt cx="756366" cy="756539"/>
          </a:xfrm>
        </p:grpSpPr>
        <p:grpSp>
          <p:nvGrpSpPr>
            <p:cNvPr id="64" name="组合 63"/>
            <p:cNvGrpSpPr/>
            <p:nvPr/>
          </p:nvGrpSpPr>
          <p:grpSpPr>
            <a:xfrm>
              <a:off x="9934934" y="2659559"/>
              <a:ext cx="736148" cy="736148"/>
              <a:chOff x="1525138" y="2463812"/>
              <a:chExt cx="736148" cy="736148"/>
            </a:xfrm>
          </p:grpSpPr>
          <p:sp>
            <p:nvSpPr>
              <p:cNvPr id="66" name="矩形 65"/>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文悦古典明朝体 (非商业使用) W5" pitchFamily="50" charset="-122"/>
                  <a:ea typeface="文悦古典明朝体 (非商业使用) W5" pitchFamily="50" charset="-122"/>
                </a:endParaRPr>
              </a:p>
            </p:txBody>
          </p:sp>
          <p:cxnSp>
            <p:nvCxnSpPr>
              <p:cNvPr id="67" name="直接连接符 66"/>
              <p:cNvCxnSpPr>
                <a:stCxn id="66" idx="1"/>
                <a:endCxn id="66"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6" idx="0"/>
                <a:endCxn id="66"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a:solidFill>
                    <a:schemeClr val="bg1"/>
                  </a:solidFill>
                  <a:latin typeface="文悦古典明朝体 (非商业使用) W5" pitchFamily="50" charset="-122"/>
                  <a:ea typeface="文悦古典明朝体 (非商业使用) W5" pitchFamily="50" charset="-122"/>
                </a:rPr>
                <a:t>贰</a:t>
              </a:r>
            </a:p>
          </p:txBody>
        </p:sp>
      </p:grpSp>
      <p:grpSp>
        <p:nvGrpSpPr>
          <p:cNvPr id="69" name="组合 68"/>
          <p:cNvGrpSpPr/>
          <p:nvPr/>
        </p:nvGrpSpPr>
        <p:grpSpPr>
          <a:xfrm>
            <a:off x="6543952" y="2343701"/>
            <a:ext cx="646331" cy="646479"/>
            <a:chOff x="9916297" y="2659559"/>
            <a:chExt cx="756366" cy="756539"/>
          </a:xfrm>
        </p:grpSpPr>
        <p:grpSp>
          <p:nvGrpSpPr>
            <p:cNvPr id="70" name="组合 69"/>
            <p:cNvGrpSpPr/>
            <p:nvPr/>
          </p:nvGrpSpPr>
          <p:grpSpPr>
            <a:xfrm>
              <a:off x="9934934" y="2659559"/>
              <a:ext cx="736148" cy="736148"/>
              <a:chOff x="1525138" y="2463812"/>
              <a:chExt cx="736148" cy="736148"/>
            </a:xfrm>
          </p:grpSpPr>
          <p:sp>
            <p:nvSpPr>
              <p:cNvPr id="72" name="矩形 71"/>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文悦古典明朝体 (非商业使用) W5" pitchFamily="50" charset="-122"/>
                  <a:ea typeface="文悦古典明朝体 (非商业使用) W5" pitchFamily="50" charset="-122"/>
                </a:endParaRPr>
              </a:p>
            </p:txBody>
          </p:sp>
          <p:cxnSp>
            <p:nvCxnSpPr>
              <p:cNvPr id="73" name="直接连接符 72"/>
              <p:cNvCxnSpPr>
                <a:stCxn id="72" idx="1"/>
                <a:endCxn id="72"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72" idx="0"/>
                <a:endCxn id="72"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9916297" y="2659732"/>
              <a:ext cx="756366" cy="756366"/>
            </a:xfrm>
            <a:prstGeom prst="rect">
              <a:avLst/>
            </a:prstGeom>
            <a:noFill/>
          </p:spPr>
          <p:txBody>
            <a:bodyPr vert="horz" wrap="none" rtlCol="0" anchor="ctr" anchorCtr="0">
              <a:spAutoFit/>
            </a:bodyPr>
            <a:lstStyle/>
            <a:p>
              <a:pPr algn="ctr"/>
              <a:r>
                <a:rPr lang="zh-CN" altLang="en-US" sz="3600">
                  <a:solidFill>
                    <a:schemeClr val="bg1"/>
                  </a:solidFill>
                  <a:latin typeface="文悦古典明朝体 (非商业使用) W5" pitchFamily="50" charset="-122"/>
                  <a:ea typeface="文悦古典明朝体 (非商业使用) W5" pitchFamily="50" charset="-122"/>
                </a:rPr>
                <a:t>叁</a:t>
              </a:r>
            </a:p>
          </p:txBody>
        </p:sp>
      </p:grpSp>
      <p:grpSp>
        <p:nvGrpSpPr>
          <p:cNvPr id="75" name="组合 74"/>
          <p:cNvGrpSpPr/>
          <p:nvPr/>
        </p:nvGrpSpPr>
        <p:grpSpPr>
          <a:xfrm>
            <a:off x="8138818" y="2343701"/>
            <a:ext cx="646331" cy="656418"/>
            <a:chOff x="9916297" y="2659559"/>
            <a:chExt cx="756366" cy="768170"/>
          </a:xfrm>
        </p:grpSpPr>
        <p:grpSp>
          <p:nvGrpSpPr>
            <p:cNvPr id="76" name="组合 75"/>
            <p:cNvGrpSpPr/>
            <p:nvPr/>
          </p:nvGrpSpPr>
          <p:grpSpPr>
            <a:xfrm>
              <a:off x="9934934" y="2659559"/>
              <a:ext cx="736148" cy="736148"/>
              <a:chOff x="1525138" y="2463812"/>
              <a:chExt cx="736148" cy="736148"/>
            </a:xfrm>
          </p:grpSpPr>
          <p:sp>
            <p:nvSpPr>
              <p:cNvPr id="78" name="矩形 77"/>
              <p:cNvSpPr/>
              <p:nvPr/>
            </p:nvSpPr>
            <p:spPr>
              <a:xfrm>
                <a:off x="1525138" y="2463812"/>
                <a:ext cx="736148" cy="7361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文悦古典明朝体 (非商业使用) W5" pitchFamily="50" charset="-122"/>
                  <a:ea typeface="文悦古典明朝体 (非商业使用) W5" pitchFamily="50" charset="-122"/>
                </a:endParaRPr>
              </a:p>
            </p:txBody>
          </p:sp>
          <p:cxnSp>
            <p:nvCxnSpPr>
              <p:cNvPr id="79" name="直接连接符 78"/>
              <p:cNvCxnSpPr>
                <a:stCxn id="78" idx="1"/>
                <a:endCxn id="78" idx="3"/>
              </p:cNvCxnSpPr>
              <p:nvPr/>
            </p:nvCxnSpPr>
            <p:spPr>
              <a:xfrm>
                <a:off x="1525138" y="2831886"/>
                <a:ext cx="7361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78" idx="0"/>
                <a:endCxn id="78" idx="2"/>
              </p:cNvCxnSpPr>
              <p:nvPr/>
            </p:nvCxnSpPr>
            <p:spPr>
              <a:xfrm>
                <a:off x="1893212" y="2463812"/>
                <a:ext cx="0" cy="7361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9916297" y="2671363"/>
              <a:ext cx="756366" cy="756366"/>
            </a:xfrm>
            <a:prstGeom prst="rect">
              <a:avLst/>
            </a:prstGeom>
            <a:noFill/>
          </p:spPr>
          <p:txBody>
            <a:bodyPr vert="horz" wrap="none" rtlCol="0" anchor="ctr" anchorCtr="0">
              <a:spAutoFit/>
            </a:bodyPr>
            <a:lstStyle/>
            <a:p>
              <a:pPr algn="ctr"/>
              <a:r>
                <a:rPr lang="zh-CN" altLang="en-US" sz="3600">
                  <a:solidFill>
                    <a:schemeClr val="bg1"/>
                  </a:solidFill>
                  <a:latin typeface="文悦古典明朝体 (非商业使用) W5" pitchFamily="50" charset="-122"/>
                  <a:ea typeface="文悦古典明朝体 (非商业使用) W5" pitchFamily="50" charset="-122"/>
                </a:rPr>
                <a:t>肆</a:t>
              </a:r>
            </a:p>
          </p:txBody>
        </p:sp>
      </p:grpSp>
      <p:sp>
        <p:nvSpPr>
          <p:cNvPr id="82" name="矩形 81"/>
          <p:cNvSpPr/>
          <p:nvPr/>
        </p:nvSpPr>
        <p:spPr>
          <a:xfrm>
            <a:off x="3192040" y="3252283"/>
            <a:ext cx="1015663" cy="2577469"/>
          </a:xfrm>
          <a:prstGeom prst="rect">
            <a:avLst/>
          </a:prstGeom>
        </p:spPr>
        <p:txBody>
          <a:bodyPr vert="eaVert"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t>
            </a:r>
          </a:p>
        </p:txBody>
      </p:sp>
      <p:sp>
        <p:nvSpPr>
          <p:cNvPr id="83" name="矩形 82"/>
          <p:cNvSpPr/>
          <p:nvPr/>
        </p:nvSpPr>
        <p:spPr>
          <a:xfrm>
            <a:off x="4790589" y="3252283"/>
            <a:ext cx="1015663" cy="2577469"/>
          </a:xfrm>
          <a:prstGeom prst="rect">
            <a:avLst/>
          </a:prstGeom>
        </p:spPr>
        <p:txBody>
          <a:bodyPr vert="eaVert"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t>
            </a:r>
          </a:p>
        </p:txBody>
      </p:sp>
      <p:sp>
        <p:nvSpPr>
          <p:cNvPr id="84" name="矩形 83"/>
          <p:cNvSpPr/>
          <p:nvPr/>
        </p:nvSpPr>
        <p:spPr>
          <a:xfrm>
            <a:off x="6389138" y="3202588"/>
            <a:ext cx="1015663" cy="2577469"/>
          </a:xfrm>
          <a:prstGeom prst="rect">
            <a:avLst/>
          </a:prstGeom>
        </p:spPr>
        <p:txBody>
          <a:bodyPr vert="eaVert"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t>
            </a:r>
          </a:p>
        </p:txBody>
      </p:sp>
      <p:sp>
        <p:nvSpPr>
          <p:cNvPr id="85" name="矩形 84"/>
          <p:cNvSpPr/>
          <p:nvPr/>
        </p:nvSpPr>
        <p:spPr>
          <a:xfrm>
            <a:off x="7987686" y="3252284"/>
            <a:ext cx="1015663" cy="2577469"/>
          </a:xfrm>
          <a:prstGeom prst="rect">
            <a:avLst/>
          </a:prstGeom>
        </p:spPr>
        <p:txBody>
          <a:bodyPr vert="eaVert"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t>
            </a:r>
          </a:p>
        </p:txBody>
      </p:sp>
      <p:sp>
        <p:nvSpPr>
          <p:cNvPr id="87" name="任意多边形: 形状 86"/>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842134" y="-2591097"/>
            <a:ext cx="12875101" cy="10245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par>
                                <p:cTn id="8" presetID="64" presetClass="path" presetSubtype="0" decel="100000" fill="hold" nodeType="withEffect">
                                  <p:stCondLst>
                                    <p:cond delay="1500"/>
                                  </p:stCondLst>
                                  <p:childTnLst>
                                    <p:animMotion origin="layout" path="M -3.54167E-6 -1.11111E-6 L -3.54167E-6 -0.08657 " pathEditMode="relative" rAng="0" ptsTypes="AA">
                                      <p:cBhvr>
                                        <p:cTn id="9" dur="1000" spd="-100000" fill="hold"/>
                                        <p:tgtEl>
                                          <p:spTgt spid="57"/>
                                        </p:tgtEl>
                                        <p:attrNameLst>
                                          <p:attrName>ppt_x</p:attrName>
                                          <p:attrName>ppt_y</p:attrName>
                                        </p:attrNameLst>
                                      </p:cBhvr>
                                      <p:rCtr x="0" y="-4329"/>
                                    </p:animMotion>
                                  </p:childTnLst>
                                </p:cTn>
                              </p:par>
                              <p:par>
                                <p:cTn id="10" presetID="10" presetClass="entr" presetSubtype="0" fill="hold" grpId="0" nodeType="withEffect">
                                  <p:stCondLst>
                                    <p:cond delay="150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par>
                                <p:cTn id="13" presetID="64" presetClass="path" presetSubtype="0" decel="100000" fill="hold" grpId="1" nodeType="withEffect">
                                  <p:stCondLst>
                                    <p:cond delay="1500"/>
                                  </p:stCondLst>
                                  <p:childTnLst>
                                    <p:animMotion origin="layout" path="M 4.79167E-6 -1.11111E-6 L 4.79167E-6 0.1162 " pathEditMode="relative" rAng="0" ptsTypes="AA">
                                      <p:cBhvr>
                                        <p:cTn id="14" dur="1000" spd="-100000" fill="hold"/>
                                        <p:tgtEl>
                                          <p:spTgt spid="82"/>
                                        </p:tgtEl>
                                        <p:attrNameLst>
                                          <p:attrName>ppt_x</p:attrName>
                                          <p:attrName>ppt_y</p:attrName>
                                        </p:attrNameLst>
                                      </p:cBhvr>
                                      <p:rCtr x="0" y="5810"/>
                                    </p:animMotion>
                                  </p:childTnLst>
                                </p:cTn>
                              </p:par>
                              <p:par>
                                <p:cTn id="15" presetID="10" presetClass="entr" presetSubtype="0" fill="hold" nodeType="withEffect">
                                  <p:stCondLst>
                                    <p:cond delay="225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childTnLst>
                                </p:cTn>
                              </p:par>
                              <p:par>
                                <p:cTn id="18" presetID="64" presetClass="path" presetSubtype="0" decel="100000" fill="hold" nodeType="withEffect">
                                  <p:stCondLst>
                                    <p:cond delay="2250"/>
                                  </p:stCondLst>
                                  <p:childTnLst>
                                    <p:animMotion origin="layout" path="M -3.54167E-6 -1.11111E-6 L -3.54167E-6 -0.08657 " pathEditMode="relative" rAng="0" ptsTypes="AA">
                                      <p:cBhvr>
                                        <p:cTn id="19" dur="1000" spd="-100000" fill="hold"/>
                                        <p:tgtEl>
                                          <p:spTgt spid="63"/>
                                        </p:tgtEl>
                                        <p:attrNameLst>
                                          <p:attrName>ppt_x</p:attrName>
                                          <p:attrName>ppt_y</p:attrName>
                                        </p:attrNameLst>
                                      </p:cBhvr>
                                      <p:rCtr x="0" y="-4329"/>
                                    </p:animMotion>
                                  </p:childTnLst>
                                </p:cTn>
                              </p:par>
                              <p:par>
                                <p:cTn id="20" presetID="10" presetClass="entr" presetSubtype="0" fill="hold" grpId="0" nodeType="withEffect">
                                  <p:stCondLst>
                                    <p:cond delay="22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par>
                                <p:cTn id="23" presetID="64" presetClass="path" presetSubtype="0" decel="100000" fill="hold" grpId="1" nodeType="withEffect">
                                  <p:stCondLst>
                                    <p:cond delay="2250"/>
                                  </p:stCondLst>
                                  <p:childTnLst>
                                    <p:animMotion origin="layout" path="M 4.79167E-6 -1.11111E-6 L 4.79167E-6 0.1162 " pathEditMode="relative" rAng="0" ptsTypes="AA">
                                      <p:cBhvr>
                                        <p:cTn id="24" dur="1000" spd="-100000" fill="hold"/>
                                        <p:tgtEl>
                                          <p:spTgt spid="83"/>
                                        </p:tgtEl>
                                        <p:attrNameLst>
                                          <p:attrName>ppt_x</p:attrName>
                                          <p:attrName>ppt_y</p:attrName>
                                        </p:attrNameLst>
                                      </p:cBhvr>
                                      <p:rCtr x="0" y="5810"/>
                                    </p:animMotion>
                                  </p:childTnLst>
                                </p:cTn>
                              </p:par>
                              <p:par>
                                <p:cTn id="25" presetID="10" presetClass="entr" presetSubtype="0" fill="hold" nodeType="withEffect">
                                  <p:stCondLst>
                                    <p:cond delay="300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childTnLst>
                                </p:cTn>
                              </p:par>
                              <p:par>
                                <p:cTn id="28" presetID="64" presetClass="path" presetSubtype="0" decel="100000" fill="hold" nodeType="withEffect">
                                  <p:stCondLst>
                                    <p:cond delay="3000"/>
                                  </p:stCondLst>
                                  <p:childTnLst>
                                    <p:animMotion origin="layout" path="M -3.54167E-6 -1.11111E-6 L -3.54167E-6 -0.08657 " pathEditMode="relative" rAng="0" ptsTypes="AA">
                                      <p:cBhvr>
                                        <p:cTn id="29" dur="1000" spd="-100000" fill="hold"/>
                                        <p:tgtEl>
                                          <p:spTgt spid="69"/>
                                        </p:tgtEl>
                                        <p:attrNameLst>
                                          <p:attrName>ppt_x</p:attrName>
                                          <p:attrName>ppt_y</p:attrName>
                                        </p:attrNameLst>
                                      </p:cBhvr>
                                      <p:rCtr x="0" y="-4329"/>
                                    </p:animMotion>
                                  </p:childTnLst>
                                </p:cTn>
                              </p:par>
                              <p:par>
                                <p:cTn id="30" presetID="10" presetClass="entr" presetSubtype="0" fill="hold" grpId="0" nodeType="withEffect">
                                  <p:stCondLst>
                                    <p:cond delay="300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childTnLst>
                                </p:cTn>
                              </p:par>
                              <p:par>
                                <p:cTn id="33" presetID="64" presetClass="path" presetSubtype="0" decel="100000" fill="hold" grpId="1" nodeType="withEffect">
                                  <p:stCondLst>
                                    <p:cond delay="3000"/>
                                  </p:stCondLst>
                                  <p:childTnLst>
                                    <p:animMotion origin="layout" path="M 4.79167E-6 -1.11111E-6 L 4.79167E-6 0.1162 " pathEditMode="relative" rAng="0" ptsTypes="AA">
                                      <p:cBhvr>
                                        <p:cTn id="34" dur="1000" spd="-100000" fill="hold"/>
                                        <p:tgtEl>
                                          <p:spTgt spid="84"/>
                                        </p:tgtEl>
                                        <p:attrNameLst>
                                          <p:attrName>ppt_x</p:attrName>
                                          <p:attrName>ppt_y</p:attrName>
                                        </p:attrNameLst>
                                      </p:cBhvr>
                                      <p:rCtr x="0" y="5810"/>
                                    </p:animMotion>
                                  </p:childTnLst>
                                </p:cTn>
                              </p:par>
                              <p:par>
                                <p:cTn id="35" presetID="10" presetClass="entr" presetSubtype="0" fill="hold" nodeType="withEffect">
                                  <p:stCondLst>
                                    <p:cond delay="375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childTnLst>
                                </p:cTn>
                              </p:par>
                              <p:par>
                                <p:cTn id="38" presetID="64" presetClass="path" presetSubtype="0" decel="100000" fill="hold" nodeType="withEffect">
                                  <p:stCondLst>
                                    <p:cond delay="3750"/>
                                  </p:stCondLst>
                                  <p:childTnLst>
                                    <p:animMotion origin="layout" path="M -3.54167E-6 -1.11111E-6 L -3.54167E-6 -0.08657 " pathEditMode="relative" rAng="0" ptsTypes="AA">
                                      <p:cBhvr>
                                        <p:cTn id="39" dur="1000" spd="-100000" fill="hold"/>
                                        <p:tgtEl>
                                          <p:spTgt spid="75"/>
                                        </p:tgtEl>
                                        <p:attrNameLst>
                                          <p:attrName>ppt_x</p:attrName>
                                          <p:attrName>ppt_y</p:attrName>
                                        </p:attrNameLst>
                                      </p:cBhvr>
                                      <p:rCtr x="0" y="-4329"/>
                                    </p:animMotion>
                                  </p:childTnLst>
                                </p:cTn>
                              </p:par>
                              <p:par>
                                <p:cTn id="40" presetID="10" presetClass="entr" presetSubtype="0" fill="hold" grpId="0" nodeType="withEffect">
                                  <p:stCondLst>
                                    <p:cond delay="37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childTnLst>
                                </p:cTn>
                              </p:par>
                              <p:par>
                                <p:cTn id="43" presetID="64" presetClass="path" presetSubtype="0" decel="100000" fill="hold" grpId="1" nodeType="withEffect">
                                  <p:stCondLst>
                                    <p:cond delay="3750"/>
                                  </p:stCondLst>
                                  <p:childTnLst>
                                    <p:animMotion origin="layout" path="M 4.79167E-6 -1.11111E-6 L 4.79167E-6 0.1162 " pathEditMode="relative" rAng="0" ptsTypes="AA">
                                      <p:cBhvr>
                                        <p:cTn id="44" dur="1000" spd="-100000" fill="hold"/>
                                        <p:tgtEl>
                                          <p:spTgt spid="85"/>
                                        </p:tgtEl>
                                        <p:attrNameLst>
                                          <p:attrName>ppt_x</p:attrName>
                                          <p:attrName>ppt_y</p:attrName>
                                        </p:attrNameLst>
                                      </p:cBhvr>
                                      <p:rCtr x="0"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4" grpId="0"/>
      <p:bldP spid="84" grpId="1"/>
      <p:bldP spid="85" grpId="0"/>
      <p:bldP spid="8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stretch>
            <a:fillRect/>
          </a:stretch>
        </p:blipFill>
        <p:spPr>
          <a:xfrm>
            <a:off x="4833853" y="154185"/>
            <a:ext cx="5027123" cy="3924202"/>
          </a:xfrm>
          <a:prstGeom prst="rect">
            <a:avLst/>
          </a:prstGeom>
        </p:spPr>
      </p:pic>
      <p:sp>
        <p:nvSpPr>
          <p:cNvPr id="16" name="矩形 15"/>
          <p:cNvSpPr>
            <a:spLocks noChangeArrowheads="1"/>
          </p:cNvSpPr>
          <p:nvPr/>
        </p:nvSpPr>
        <p:spPr bwMode="auto">
          <a:xfrm>
            <a:off x="960401" y="2481555"/>
            <a:ext cx="3422994" cy="2585323"/>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a:p>
            <a:pPr algn="just">
              <a:lnSpc>
                <a:spcPct val="150000"/>
              </a:lnSpc>
            </a:pP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sp>
        <p:nvSpPr>
          <p:cNvPr id="18" name="文本框 17"/>
          <p:cNvSpPr txBox="1">
            <a:spLocks noChangeArrowheads="1"/>
          </p:cNvSpPr>
          <p:nvPr/>
        </p:nvSpPr>
        <p:spPr bwMode="auto">
          <a:xfrm>
            <a:off x="8535208" y="3995817"/>
            <a:ext cx="2382912" cy="400110"/>
          </a:xfrm>
          <a:prstGeom prst="rect">
            <a:avLst/>
          </a:prstGeom>
          <a:noFill/>
          <a:ln>
            <a:noFill/>
          </a:ln>
        </p:spPr>
        <p:txBody>
          <a:bodyPr wrap="square">
            <a:spAutoFit/>
          </a:bodyPr>
          <a:lstStyle>
            <a:lvl1pPr/>
            <a:lvl2pPr marL="742950" indent="-285750"/>
            <a:lvl3pPr/>
            <a:lvl4pPr/>
            <a:lvl5pPr/>
            <a:lvl6pPr/>
            <a:lvl7pPr/>
            <a:lvl8pPr/>
            <a:lvl9pPr/>
          </a:lstStyle>
          <a:p>
            <a:r>
              <a:rPr lang="zh-CN" altLang="en-US" sz="2000" b="1" dirty="0">
                <a:solidFill>
                  <a:schemeClr val="bg1"/>
                </a:solidFill>
                <a:latin typeface="柳公权柳体" panose="02000000000000000000" pitchFamily="2" charset="-122"/>
                <a:ea typeface="柳公权柳体" panose="02000000000000000000" pitchFamily="2" charset="-122"/>
              </a:rPr>
              <a:t>添加你的标题</a:t>
            </a:r>
            <a:endParaRPr lang="en-US" altLang="zh-CN" sz="2000" b="1" dirty="0">
              <a:solidFill>
                <a:schemeClr val="bg1"/>
              </a:solidFill>
              <a:latin typeface="柳公权柳体" panose="02000000000000000000" pitchFamily="2" charset="-122"/>
              <a:ea typeface="柳公权柳体" panose="02000000000000000000" pitchFamily="2" charset="-122"/>
            </a:endParaRPr>
          </a:p>
        </p:txBody>
      </p:sp>
      <p:sp>
        <p:nvSpPr>
          <p:cNvPr id="19" name="矩形 18"/>
          <p:cNvSpPr>
            <a:spLocks noChangeArrowheads="1"/>
          </p:cNvSpPr>
          <p:nvPr/>
        </p:nvSpPr>
        <p:spPr bwMode="auto">
          <a:xfrm>
            <a:off x="8184945" y="4492128"/>
            <a:ext cx="2972484" cy="923330"/>
          </a:xfrm>
          <a:prstGeom prst="rect">
            <a:avLst/>
          </a:prstGeom>
          <a:noFill/>
          <a:ln>
            <a:noFill/>
          </a:ln>
        </p:spPr>
        <p:txBody>
          <a:bodyPr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sp>
        <p:nvSpPr>
          <p:cNvPr id="20" name="矩形 19"/>
          <p:cNvSpPr/>
          <p:nvPr/>
        </p:nvSpPr>
        <p:spPr>
          <a:xfrm>
            <a:off x="6067689" y="4395927"/>
            <a:ext cx="553998" cy="1569660"/>
          </a:xfrm>
          <a:prstGeom prst="rect">
            <a:avLst/>
          </a:prstGeom>
          <a:noFill/>
        </p:spPr>
        <p:txBody>
          <a:bodyPr wrap="square" rtlCol="0">
            <a:spAutoFit/>
          </a:bodyPr>
          <a:lstStyle/>
          <a:p>
            <a:r>
              <a:rPr lang="zh-CN" altLang="en-US" sz="2400" b="1" dirty="0">
                <a:solidFill>
                  <a:schemeClr val="bg1"/>
                </a:solidFill>
                <a:latin typeface="柳公权柳体" panose="02000000000000000000" pitchFamily="2" charset="-122"/>
                <a:ea typeface="柳公权柳体" panose="02000000000000000000" pitchFamily="2" charset="-122"/>
              </a:rPr>
              <a:t>中秋文化</a:t>
            </a:r>
          </a:p>
        </p:txBody>
      </p:sp>
      <p:sp>
        <p:nvSpPr>
          <p:cNvPr id="21" name="TextBox 18"/>
          <p:cNvSpPr txBox="1"/>
          <p:nvPr/>
        </p:nvSpPr>
        <p:spPr>
          <a:xfrm rot="5400000">
            <a:off x="5055647" y="4746183"/>
            <a:ext cx="1915589" cy="523220"/>
          </a:xfrm>
          <a:prstGeom prst="rect">
            <a:avLst/>
          </a:prstGeom>
          <a:noFill/>
        </p:spPr>
        <p:txBody>
          <a:bodyPr wrap="square" rtlCol="0">
            <a:spAutoFit/>
          </a:bodyPr>
          <a:lstStyle/>
          <a:p>
            <a:r>
              <a:rPr lang="en-US" altLang="zh-CN" sz="2800" dirty="0">
                <a:solidFill>
                  <a:schemeClr val="bg1"/>
                </a:solidFill>
                <a:latin typeface="华文宋体" panose="02010600040101010101" charset="-122"/>
                <a:ea typeface="华文宋体" panose="02010600040101010101" charset="-122"/>
              </a:rPr>
              <a:t>C</a:t>
            </a:r>
            <a:r>
              <a:rPr lang="en-US" altLang="zh-CN" dirty="0">
                <a:solidFill>
                  <a:schemeClr val="bg1"/>
                </a:solidFill>
                <a:latin typeface="华文宋体" panose="02010600040101010101" charset="-122"/>
                <a:ea typeface="华文宋体" panose="02010600040101010101" charset="-122"/>
              </a:rPr>
              <a:t>HIN</a:t>
            </a:r>
            <a:r>
              <a:rPr lang="en-US" altLang="zh-CN" sz="2800" dirty="0">
                <a:solidFill>
                  <a:schemeClr val="bg1"/>
                </a:solidFill>
                <a:latin typeface="华文宋体" panose="02010600040101010101" charset="-122"/>
                <a:ea typeface="华文宋体" panose="02010600040101010101" charset="-122"/>
              </a:rPr>
              <a:t>A</a:t>
            </a:r>
            <a:r>
              <a:rPr lang="en-US" altLang="zh-CN" dirty="0">
                <a:solidFill>
                  <a:schemeClr val="bg1"/>
                </a:solidFill>
                <a:latin typeface="华文宋体" panose="02010600040101010101" charset="-122"/>
                <a:ea typeface="华文宋体" panose="02010600040101010101" charset="-122"/>
              </a:rPr>
              <a:t> D</a:t>
            </a:r>
            <a:endParaRPr lang="zh-CN" altLang="en-US" dirty="0">
              <a:solidFill>
                <a:schemeClr val="bg1"/>
              </a:solidFill>
              <a:latin typeface="华文宋体" panose="02010600040101010101" charset="-122"/>
              <a:ea typeface="华文宋体" panose="02010600040101010101" charset="-122"/>
            </a:endParaRPr>
          </a:p>
        </p:txBody>
      </p:sp>
      <p:sp>
        <p:nvSpPr>
          <p:cNvPr id="22" name="任意多边形: 形状 21"/>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screen"/>
          <a:stretch>
            <a:fillRect/>
          </a:stretch>
        </p:blipFill>
        <p:spPr>
          <a:xfrm>
            <a:off x="7924488" y="1004097"/>
            <a:ext cx="2864881" cy="2864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3"/>
          <a:stretch>
            <a:fillRect/>
          </a:stretch>
        </p:blipFill>
        <p:spPr>
          <a:xfrm>
            <a:off x="4372040" y="1683320"/>
            <a:ext cx="3491360" cy="3491360"/>
          </a:xfrm>
          <a:prstGeom prst="rect">
            <a:avLst/>
          </a:prstGeom>
        </p:spPr>
      </p:pic>
      <p:sp>
        <p:nvSpPr>
          <p:cNvPr id="49" name="矩形 48"/>
          <p:cNvSpPr/>
          <p:nvPr/>
        </p:nvSpPr>
        <p:spPr>
          <a:xfrm>
            <a:off x="4620090" y="2155254"/>
            <a:ext cx="553998" cy="1569660"/>
          </a:xfrm>
          <a:prstGeom prst="rect">
            <a:avLst/>
          </a:prstGeom>
          <a:noFill/>
        </p:spPr>
        <p:txBody>
          <a:bodyPr wrap="square" rtlCol="0">
            <a:spAutoFit/>
          </a:bodyPr>
          <a:lstStyle/>
          <a:p>
            <a:r>
              <a:rPr lang="zh-CN" altLang="en-US" sz="2400" b="1" dirty="0">
                <a:solidFill>
                  <a:schemeClr val="bg1"/>
                </a:solidFill>
                <a:effectLst>
                  <a:outerShdw blurRad="38100" dist="38100" dir="2700000" algn="tl">
                    <a:srgbClr val="000000">
                      <a:alpha val="43137"/>
                    </a:srgbClr>
                  </a:outerShdw>
                </a:effectLst>
                <a:latin typeface="柳公权柳体" panose="02000000000000000000" pitchFamily="2" charset="-122"/>
                <a:ea typeface="柳公权柳体" panose="02000000000000000000" pitchFamily="2" charset="-122"/>
              </a:rPr>
              <a:t>中秋文化</a:t>
            </a:r>
          </a:p>
        </p:txBody>
      </p:sp>
      <p:sp>
        <p:nvSpPr>
          <p:cNvPr id="50" name="TextBox 18"/>
          <p:cNvSpPr txBox="1"/>
          <p:nvPr/>
        </p:nvSpPr>
        <p:spPr>
          <a:xfrm rot="5400000">
            <a:off x="3608048" y="2505510"/>
            <a:ext cx="1915589" cy="523220"/>
          </a:xfrm>
          <a:prstGeom prst="rect">
            <a:avLst/>
          </a:prstGeom>
          <a:noFill/>
        </p:spPr>
        <p:txBody>
          <a:bodyPr wrap="square" rtlCol="0">
            <a:spAutoFit/>
          </a:bodyPr>
          <a:lstStyle/>
          <a:p>
            <a:r>
              <a:rPr lang="en-US" altLang="zh-CN" sz="2800" dirty="0">
                <a:solidFill>
                  <a:schemeClr val="bg1"/>
                </a:solidFill>
                <a:effectLst>
                  <a:outerShdw blurRad="38100" dist="38100" dir="2700000" algn="tl">
                    <a:srgbClr val="000000">
                      <a:alpha val="43137"/>
                    </a:srgbClr>
                  </a:outerShdw>
                </a:effectLst>
                <a:latin typeface="华文宋体" panose="02010600040101010101" charset="-122"/>
                <a:ea typeface="华文宋体" panose="02010600040101010101" charset="-122"/>
              </a:rPr>
              <a:t>C</a:t>
            </a:r>
            <a:r>
              <a:rPr lang="en-US" altLang="zh-CN" dirty="0">
                <a:solidFill>
                  <a:schemeClr val="bg1"/>
                </a:solidFill>
                <a:effectLst>
                  <a:outerShdw blurRad="38100" dist="38100" dir="2700000" algn="tl">
                    <a:srgbClr val="000000">
                      <a:alpha val="43137"/>
                    </a:srgbClr>
                  </a:outerShdw>
                </a:effectLst>
                <a:latin typeface="华文宋体" panose="02010600040101010101" charset="-122"/>
                <a:ea typeface="华文宋体" panose="02010600040101010101" charset="-122"/>
              </a:rPr>
              <a:t>HIN</a:t>
            </a:r>
            <a:r>
              <a:rPr lang="en-US" altLang="zh-CN" sz="2800" dirty="0">
                <a:solidFill>
                  <a:schemeClr val="bg1"/>
                </a:solidFill>
                <a:effectLst>
                  <a:outerShdw blurRad="38100" dist="38100" dir="2700000" algn="tl">
                    <a:srgbClr val="000000">
                      <a:alpha val="43137"/>
                    </a:srgbClr>
                  </a:outerShdw>
                </a:effectLst>
                <a:latin typeface="华文宋体" panose="02010600040101010101" charset="-122"/>
                <a:ea typeface="华文宋体" panose="02010600040101010101" charset="-122"/>
              </a:rPr>
              <a:t>A</a:t>
            </a:r>
            <a:r>
              <a:rPr lang="en-US" altLang="zh-CN" dirty="0">
                <a:solidFill>
                  <a:schemeClr val="bg1"/>
                </a:solidFill>
                <a:effectLst>
                  <a:outerShdw blurRad="38100" dist="38100" dir="2700000" algn="tl">
                    <a:srgbClr val="000000">
                      <a:alpha val="43137"/>
                    </a:srgbClr>
                  </a:outerShdw>
                </a:effectLst>
                <a:latin typeface="华文宋体" panose="02010600040101010101" charset="-122"/>
                <a:ea typeface="华文宋体" panose="02010600040101010101" charset="-122"/>
              </a:rPr>
              <a:t> D</a:t>
            </a:r>
            <a:endParaRPr lang="zh-CN" altLang="en-US" dirty="0">
              <a:solidFill>
                <a:schemeClr val="bg1"/>
              </a:solidFill>
              <a:effectLst>
                <a:outerShdw blurRad="38100" dist="38100" dir="2700000" algn="tl">
                  <a:srgbClr val="000000">
                    <a:alpha val="43137"/>
                  </a:srgbClr>
                </a:outerShdw>
              </a:effectLst>
              <a:latin typeface="华文宋体" panose="02010600040101010101" charset="-122"/>
              <a:ea typeface="华文宋体" panose="02010600040101010101" charset="-122"/>
            </a:endParaRPr>
          </a:p>
        </p:txBody>
      </p:sp>
      <p:cxnSp>
        <p:nvCxnSpPr>
          <p:cNvPr id="57" name="直接连接符 56"/>
          <p:cNvCxnSpPr/>
          <p:nvPr/>
        </p:nvCxnSpPr>
        <p:spPr>
          <a:xfrm>
            <a:off x="2083548"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21"/>
          <p:cNvSpPr txBox="1"/>
          <p:nvPr/>
        </p:nvSpPr>
        <p:spPr>
          <a:xfrm>
            <a:off x="1259301" y="1809325"/>
            <a:ext cx="543282" cy="2976649"/>
          </a:xfrm>
          <a:prstGeom prst="rect">
            <a:avLst/>
          </a:prstGeom>
          <a:noFill/>
        </p:spPr>
        <p:txBody>
          <a:bodyPr wrap="square" rtlCol="0">
            <a:spAutoFit/>
          </a:bodyPr>
          <a:lstStyle/>
          <a:p>
            <a:pPr>
              <a:lnSpc>
                <a:spcPct val="150000"/>
              </a:lnSpc>
            </a:pPr>
            <a:r>
              <a:rPr lang="zh-CN" altLang="en-US" sz="3200" b="1" dirty="0">
                <a:solidFill>
                  <a:schemeClr val="bg1"/>
                </a:solidFill>
                <a:latin typeface="柳公权柳体" panose="02000000000000000000" pitchFamily="2" charset="-122"/>
                <a:ea typeface="柳公权柳体" panose="02000000000000000000" pitchFamily="2" charset="-122"/>
              </a:rPr>
              <a:t>文化传承</a:t>
            </a:r>
          </a:p>
        </p:txBody>
      </p:sp>
      <p:sp>
        <p:nvSpPr>
          <p:cNvPr id="59" name="矩形 58"/>
          <p:cNvSpPr>
            <a:spLocks noChangeArrowheads="1"/>
          </p:cNvSpPr>
          <p:nvPr/>
        </p:nvSpPr>
        <p:spPr bwMode="auto">
          <a:xfrm>
            <a:off x="2272497" y="1981006"/>
            <a:ext cx="1015663" cy="2969173"/>
          </a:xfrm>
          <a:prstGeom prst="rect">
            <a:avLst/>
          </a:prstGeom>
          <a:noFill/>
          <a:ln>
            <a:noFill/>
          </a:ln>
        </p:spPr>
        <p:txBody>
          <a:bodyPr vert="eaVert"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cxnSp>
        <p:nvCxnSpPr>
          <p:cNvPr id="60" name="直接连接符 59"/>
          <p:cNvCxnSpPr/>
          <p:nvPr/>
        </p:nvCxnSpPr>
        <p:spPr>
          <a:xfrm>
            <a:off x="3505948"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338405"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矩形 61"/>
          <p:cNvSpPr>
            <a:spLocks noChangeArrowheads="1"/>
          </p:cNvSpPr>
          <p:nvPr/>
        </p:nvSpPr>
        <p:spPr bwMode="auto">
          <a:xfrm>
            <a:off x="8379791" y="1981006"/>
            <a:ext cx="1846659" cy="2969173"/>
          </a:xfrm>
          <a:prstGeom prst="rect">
            <a:avLst/>
          </a:prstGeom>
          <a:noFill/>
          <a:ln>
            <a:noFill/>
          </a:ln>
        </p:spPr>
        <p:txBody>
          <a:bodyPr vert="eaVert" wrap="square">
            <a:spAutoFit/>
          </a:bodyPr>
          <a:lstStyle/>
          <a:p>
            <a:pPr algn="just">
              <a:lnSpc>
                <a:spcPct val="150000"/>
              </a:lnSpc>
            </a:pPr>
            <a:r>
              <a:rPr lang="zh-CN" altLang="en-US" sz="1200" kern="0" dirty="0">
                <a:solidFill>
                  <a:schemeClr val="bg1"/>
                </a:solidFill>
                <a:latin typeface="柳公权柳体" panose="02000000000000000000" pitchFamily="2" charset="-122"/>
                <a:ea typeface="柳公权柳体" panose="02000000000000000000" pitchFamily="2" charset="-122"/>
              </a:rPr>
              <a:t>点击输入本栏的具体文字，简明扼要的说明分项内容，此为概念图解，请根据您的具体内容酌情修点击输入本栏的具体文字，简明扼要的说明分项内容，此为概念图解，请根据您的具体内容酌情修</a:t>
            </a:r>
            <a:endParaRPr lang="zh-CN" altLang="en-US" sz="1200" dirty="0">
              <a:solidFill>
                <a:schemeClr val="bg1"/>
              </a:solidFill>
              <a:latin typeface="汉仪良品线简" panose="00020600040101010101" pitchFamily="18" charset="-122"/>
              <a:ea typeface="汉仪良品线简" panose="00020600040101010101" pitchFamily="18" charset="-122"/>
            </a:endParaRPr>
          </a:p>
          <a:p>
            <a:pPr algn="just">
              <a:lnSpc>
                <a:spcPct val="150000"/>
              </a:lnSpc>
            </a:pPr>
            <a:endParaRPr lang="zh-CN" altLang="en-US" sz="1200" dirty="0">
              <a:solidFill>
                <a:schemeClr val="bg1"/>
              </a:solidFill>
              <a:latin typeface="汉仪良品线简" panose="00020600040101010101" pitchFamily="18" charset="-122"/>
              <a:ea typeface="汉仪良品线简" panose="00020600040101010101" pitchFamily="18" charset="-122"/>
            </a:endParaRPr>
          </a:p>
        </p:txBody>
      </p:sp>
      <p:cxnSp>
        <p:nvCxnSpPr>
          <p:cNvPr id="63" name="直接连接符 62"/>
          <p:cNvCxnSpPr/>
          <p:nvPr/>
        </p:nvCxnSpPr>
        <p:spPr>
          <a:xfrm>
            <a:off x="10559090" y="1886858"/>
            <a:ext cx="0" cy="29523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任意多边形: 形状 18"/>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1000"/>
                                        <p:tgtEl>
                                          <p:spTgt spid="57"/>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1000"/>
                                        <p:tgtEl>
                                          <p:spTgt spid="60"/>
                                        </p:tgtEl>
                                      </p:cBhvr>
                                    </p:animEffect>
                                  </p:childTnLst>
                                </p:cTn>
                              </p:par>
                              <p:par>
                                <p:cTn id="31" presetID="22" presetClass="entr" presetSubtype="4"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wipe(down)">
                                      <p:cBhvr>
                                        <p:cTn id="33" dur="1000"/>
                                        <p:tgtEl>
                                          <p:spTgt spid="61"/>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1000"/>
                                        <p:tgtEl>
                                          <p:spTgt spid="62"/>
                                        </p:tgtEl>
                                      </p:cBhvr>
                                    </p:animEffect>
                                    <p:anim calcmode="lin" valueType="num">
                                      <p:cBhvr>
                                        <p:cTn id="37" dur="1000" fill="hold"/>
                                        <p:tgtEl>
                                          <p:spTgt spid="62"/>
                                        </p:tgtEl>
                                        <p:attrNameLst>
                                          <p:attrName>ppt_x</p:attrName>
                                        </p:attrNameLst>
                                      </p:cBhvr>
                                      <p:tavLst>
                                        <p:tav tm="0">
                                          <p:val>
                                            <p:strVal val="#ppt_x"/>
                                          </p:val>
                                        </p:tav>
                                        <p:tav tm="100000">
                                          <p:val>
                                            <p:strVal val="#ppt_x"/>
                                          </p:val>
                                        </p:tav>
                                      </p:tavLst>
                                    </p:anim>
                                    <p:anim calcmode="lin" valueType="num">
                                      <p:cBhvr>
                                        <p:cTn id="38" dur="1000" fill="hold"/>
                                        <p:tgtEl>
                                          <p:spTgt spid="62"/>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8" grpId="0"/>
      <p:bldP spid="59"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flipV="1">
            <a:off x="0" y="12848"/>
            <a:ext cx="12192000" cy="6845152"/>
          </a:xfrm>
          <a:prstGeom prst="rect">
            <a:avLst/>
          </a:prstGeom>
        </p:spPr>
      </p:pic>
      <p:sp>
        <p:nvSpPr>
          <p:cNvPr id="5" name="文本框 4"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2983814" y="1162623"/>
            <a:ext cx="3354023" cy="1200329"/>
          </a:xfrm>
          <a:prstGeom prst="rect">
            <a:avLst/>
          </a:prstGeom>
          <a:noFill/>
        </p:spPr>
        <p:txBody>
          <a:bodyPr wrap="square" rtlCol="0">
            <a:spAutoFit/>
          </a:bodyPr>
          <a:lstStyle/>
          <a:p>
            <a:pPr algn="ctr"/>
            <a:r>
              <a:rPr kumimoji="1" lang="zh-CN" altLang="en-US" sz="7200" spc="-300" dirty="0">
                <a:solidFill>
                  <a:schemeClr val="bg1"/>
                </a:solidFill>
                <a:latin typeface="经典行书简" panose="02010609010101010101" pitchFamily="49" charset="-122"/>
                <a:ea typeface="经典行书简" panose="02010609010101010101" pitchFamily="49" charset="-122"/>
                <a:cs typeface="经典行书简" panose="02010609010101010101" pitchFamily="49" charset="-122"/>
              </a:rPr>
              <a:t>中 秋</a:t>
            </a:r>
          </a:p>
        </p:txBody>
      </p:sp>
      <p:sp>
        <p:nvSpPr>
          <p:cNvPr id="6" name="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5547406" y="1528858"/>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7" name="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4336364" y="1528858"/>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
        <p:nvSpPr>
          <p:cNvPr id="8" name="文本框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5678508" y="1177926"/>
            <a:ext cx="3354023" cy="1200329"/>
          </a:xfrm>
          <a:prstGeom prst="rect">
            <a:avLst/>
          </a:prstGeom>
          <a:noFill/>
        </p:spPr>
        <p:txBody>
          <a:bodyPr wrap="square" rtlCol="0">
            <a:spAutoFit/>
          </a:bodyPr>
          <a:lstStyle/>
          <a:p>
            <a:pPr algn="ctr"/>
            <a:r>
              <a:rPr kumimoji="1" lang="zh-CN" altLang="en-US" sz="7200" spc="-300" dirty="0">
                <a:solidFill>
                  <a:schemeClr val="bg1"/>
                </a:solidFill>
                <a:latin typeface="经典行书简" panose="02010609010101010101" pitchFamily="49" charset="-122"/>
                <a:ea typeface="经典行书简" panose="02010609010101010101" pitchFamily="49" charset="-122"/>
                <a:cs typeface="经典行书简" panose="02010609010101010101" pitchFamily="49" charset="-122"/>
              </a:rPr>
              <a:t>快 乐</a:t>
            </a:r>
          </a:p>
        </p:txBody>
      </p:sp>
      <p:sp>
        <p:nvSpPr>
          <p:cNvPr id="9" name="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8242100" y="1544161"/>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10" name="文本框 9"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7031058" y="1544161"/>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a:stretch>
            <a:fillRect/>
          </a:stretch>
        </p:blipFill>
        <p:spPr>
          <a:xfrm>
            <a:off x="0" y="1635"/>
            <a:ext cx="12192000" cy="6856365"/>
          </a:xfrm>
          <a:prstGeom prst="rect">
            <a:avLst/>
          </a:prstGeom>
        </p:spPr>
      </p:pic>
      <p:sp>
        <p:nvSpPr>
          <p:cNvPr id="6" name="PA_库_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4247252" y="3763080"/>
            <a:ext cx="3354023" cy="1200329"/>
          </a:xfrm>
          <a:prstGeom prst="rect">
            <a:avLst/>
          </a:prstGeom>
          <a:noFill/>
        </p:spPr>
        <p:txBody>
          <a:bodyPr wrap="square" rtlCol="0">
            <a:spAutoFit/>
          </a:bodyPr>
          <a:lstStyle/>
          <a:p>
            <a:pPr algn="ctr"/>
            <a:r>
              <a:rPr kumimoji="1" lang="zh-CN" altLang="en-US" sz="7200" spc="-300" dirty="0">
                <a:solidFill>
                  <a:schemeClr val="bg1"/>
                </a:solidFill>
                <a:latin typeface="★日文毛笔" panose="02000609000000000000" pitchFamily="49" charset="-128"/>
                <a:ea typeface="★日文毛笔" panose="02000609000000000000" pitchFamily="49" charset="-128"/>
                <a:cs typeface="AuJJKai1033" charset="-122"/>
              </a:rPr>
              <a:t>起 源</a:t>
            </a:r>
          </a:p>
        </p:txBody>
      </p:sp>
      <p:sp>
        <p:nvSpPr>
          <p:cNvPr id="7" name="PA_库_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810844" y="4129315"/>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8" name="PA_库_矩形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4984045"/>
            <a:ext cx="3373338" cy="683264"/>
          </a:xfrm>
          <a:prstGeom prst="rect">
            <a:avLst/>
          </a:prstGeom>
        </p:spPr>
        <p:txBody>
          <a:bodyPr vert="horz" wrap="square">
            <a:spAutoFit/>
          </a:bodyPr>
          <a:lstStyle/>
          <a:p>
            <a:pPr algn="just">
              <a:lnSpc>
                <a:spcPct val="120000"/>
              </a:lnSpc>
            </a:pPr>
            <a:r>
              <a:rPr lang="en-US" altLang="zh-CN" sz="800" dirty="0">
                <a:solidFill>
                  <a:schemeClr val="bg1"/>
                </a:solidFill>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5599802" y="4129315"/>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9"/>
          <a:stretch>
            <a:fillRect/>
          </a:stretch>
        </p:blipFill>
        <p:spPr>
          <a:xfrm flipV="1">
            <a:off x="0" y="12848"/>
            <a:ext cx="12192000" cy="6845152"/>
          </a:xfrm>
          <a:prstGeom prst="rect">
            <a:avLst/>
          </a:prstGeom>
        </p:spPr>
      </p:pic>
      <p:sp>
        <p:nvSpPr>
          <p:cNvPr id="4" name="PA_库_文本框 3"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1413835" y="1260635"/>
            <a:ext cx="1843211" cy="1015663"/>
          </a:xfrm>
          <a:prstGeom prst="rect">
            <a:avLst/>
          </a:prstGeom>
          <a:noFill/>
        </p:spPr>
        <p:txBody>
          <a:bodyPr wrap="square" rtlCol="0">
            <a:spAutoFit/>
          </a:bodyPr>
          <a:lstStyle/>
          <a:p>
            <a:pPr algn="ctr"/>
            <a:r>
              <a:rPr kumimoji="1" lang="zh-CN" altLang="en-US" sz="6000" dirty="0">
                <a:solidFill>
                  <a:schemeClr val="bg1"/>
                </a:solidFill>
                <a:latin typeface="钟齐段宁行书" panose="02010800040101010101" pitchFamily="2" charset="-122"/>
                <a:ea typeface="钟齐段宁行书" panose="02010800040101010101" pitchFamily="2" charset="-122"/>
                <a:cs typeface="AuJJKai1033" charset="-122"/>
              </a:rPr>
              <a:t>中秋</a:t>
            </a:r>
          </a:p>
        </p:txBody>
      </p:sp>
      <p:sp>
        <p:nvSpPr>
          <p:cNvPr id="5" name="PA_库_L-Shape 4"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2"/>
            </p:custDataLst>
          </p:nvPr>
        </p:nvSpPr>
        <p:spPr>
          <a:xfrm>
            <a:off x="1369252" y="2048701"/>
            <a:ext cx="147764" cy="147764"/>
          </a:xfrm>
          <a:prstGeom prst="corner">
            <a:avLst>
              <a:gd name="adj1" fmla="val 27800"/>
              <a:gd name="adj2" fmla="val 291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6" name="PA_库_L-Shape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rot="10800000">
            <a:off x="3075038" y="1457303"/>
            <a:ext cx="167662" cy="167662"/>
          </a:xfrm>
          <a:prstGeom prst="corner">
            <a:avLst>
              <a:gd name="adj1" fmla="val 27800"/>
              <a:gd name="adj2" fmla="val 291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7" name="PA_库_文本框 12"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3834763" y="1234168"/>
            <a:ext cx="3570208" cy="1476665"/>
          </a:xfrm>
          <a:prstGeom prst="rect">
            <a:avLst/>
          </a:prstGeom>
          <a:noFill/>
        </p:spPr>
        <p:txBody>
          <a:bodyPr vert="eaVert" wrap="square" rtlCol="0">
            <a:spAutoFit/>
          </a:bodyPr>
          <a:lstStyle/>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记得珠帘初卷处，</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人倚阑干，</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被酒刚微醉。</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翠叶飘零秋自语，</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晓风吹堕横塘路。</a:t>
            </a:r>
            <a:b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b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词客看花心意苦，</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坠粉零香，</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果是谁相误。</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三十六陂飞细雨，</a:t>
            </a:r>
            <a:endParaRPr lang="en-US" altLang="zh-CN" sz="1100" spc="100" dirty="0">
              <a:solidFill>
                <a:schemeClr val="bg1"/>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chemeClr val="bg1"/>
                </a:solidFill>
                <a:latin typeface="华文宋体" panose="02010600040101010101" charset="-122"/>
                <a:ea typeface="华文宋体" panose="02010600040101010101" charset="-122"/>
                <a:cs typeface="华文宋体" panose="02010600040101010101" charset="-122"/>
              </a:rPr>
              <a:t>明朝颜色难如故。</a:t>
            </a:r>
          </a:p>
        </p:txBody>
      </p:sp>
      <p:sp>
        <p:nvSpPr>
          <p:cNvPr id="8" name="PA_库_圆角矩形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5"/>
            </p:custDataLst>
          </p:nvPr>
        </p:nvSpPr>
        <p:spPr>
          <a:xfrm>
            <a:off x="10609265" y="1360291"/>
            <a:ext cx="419098" cy="95410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6"/>
            </p:custDataLst>
          </p:nvPr>
        </p:nvSpPr>
        <p:spPr>
          <a:xfrm>
            <a:off x="10568455" y="1322368"/>
            <a:ext cx="671279" cy="954107"/>
          </a:xfrm>
          <a:prstGeom prst="rect">
            <a:avLst/>
          </a:prstGeom>
          <a:noFill/>
        </p:spPr>
        <p:txBody>
          <a:bodyPr wrap="square" rtlCol="0">
            <a:spAutoFit/>
          </a:bodyPr>
          <a:lstStyle/>
          <a:p>
            <a:r>
              <a:rPr kumimoji="1" lang="zh-CN" altLang="en-US" sz="2800" dirty="0">
                <a:solidFill>
                  <a:srgbClr val="377D94"/>
                </a:solidFill>
                <a:latin typeface="钟齐段宁行书" panose="02010800040101010101" pitchFamily="2" charset="-122"/>
                <a:ea typeface="钟齐段宁行书" panose="02010800040101010101" pitchFamily="2" charset="-122"/>
                <a:cs typeface="AuJJKai1033" charset="-122"/>
              </a:rPr>
              <a:t>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11" dur="1500" fill="hold"/>
                                        <p:tgtEl>
                                          <p:spTgt spid="5">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5">
                                            <p:txEl>
                                              <p:charRg st="4294967295" end="4294967295"/>
                                            </p:txEl>
                                          </p:spTgt>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250"/>
                                  </p:stCondLst>
                                  <p:endCondLst>
                                    <p:cond evt="begin" delay="0">
                                      <p:tn val="13"/>
                                    </p:cond>
                                  </p:endCondLst>
                                  <p:childTnLst>
                                    <p:set>
                                      <p:cBhvr>
                                        <p:cTn id="14"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15" dur="1500" fill="hold"/>
                                        <p:tgtEl>
                                          <p:spTgt spid="6">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6">
                                            <p:txEl>
                                              <p:charRg st="4294967295" end="4294967295"/>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ppt_x"/>
                                          </p:val>
                                        </p:tav>
                                        <p:tav tm="100000">
                                          <p:val>
                                            <p:strVal val="#ppt_x"/>
                                          </p:val>
                                        </p:tav>
                                      </p:tavLst>
                                    </p:anim>
                                    <p:anim calcmode="lin" valueType="num">
                                      <p:cBhvr additive="base">
                                        <p:cTn id="20" dur="1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nodePh="1">
                                  <p:stCondLst>
                                    <p:cond delay="250"/>
                                  </p:stCondLst>
                                  <p:endCondLst>
                                    <p:cond evt="begin" delay="0">
                                      <p:tn val="21"/>
                                    </p:cond>
                                  </p:end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23" dur="1500" fill="hold"/>
                                        <p:tgtEl>
                                          <p:spTgt spid="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8">
                                            <p:txEl>
                                              <p:charRg st="4294967295" end="4294967295"/>
                                            </p:txEl>
                                          </p:spTgt>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ppt_x"/>
                                          </p:val>
                                        </p:tav>
                                        <p:tav tm="100000">
                                          <p:val>
                                            <p:strVal val="#ppt_x"/>
                                          </p:val>
                                        </p:tav>
                                      </p:tavLst>
                                    </p:anim>
                                    <p:anim calcmode="lin" valueType="num">
                                      <p:cBhvr additive="base">
                                        <p:cTn id="28"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pic>
        <p:nvPicPr>
          <p:cNvPr id="3" name="图片 2"/>
          <p:cNvPicPr>
            <a:picLocks noChangeAspect="1"/>
          </p:cNvPicPr>
          <p:nvPr/>
        </p:nvPicPr>
        <p:blipFill>
          <a:blip r:embed="rId9"/>
          <a:stretch>
            <a:fillRect/>
          </a:stretch>
        </p:blipFill>
        <p:spPr>
          <a:xfrm>
            <a:off x="0" y="0"/>
            <a:ext cx="12209488" cy="6858000"/>
          </a:xfrm>
          <a:prstGeom prst="rect">
            <a:avLst/>
          </a:prstGeom>
        </p:spPr>
      </p:pic>
      <p:pic>
        <p:nvPicPr>
          <p:cNvPr id="4" name="图片 3"/>
          <p:cNvPicPr>
            <a:picLocks noChangeAspect="1"/>
          </p:cNvPicPr>
          <p:nvPr/>
        </p:nvPicPr>
        <p:blipFill>
          <a:blip r:embed="rId10"/>
          <a:stretch>
            <a:fillRect/>
          </a:stretch>
        </p:blipFill>
        <p:spPr>
          <a:xfrm>
            <a:off x="4201509" y="1009836"/>
            <a:ext cx="3904582" cy="2764443"/>
          </a:xfrm>
          <a:prstGeom prst="ellipse">
            <a:avLst/>
          </a:prstGeom>
        </p:spPr>
      </p:pic>
      <p:sp>
        <p:nvSpPr>
          <p:cNvPr id="5" name="PA_库_文本框 4"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4342788" y="3708488"/>
            <a:ext cx="3354023" cy="1200329"/>
          </a:xfrm>
          <a:prstGeom prst="rect">
            <a:avLst/>
          </a:prstGeom>
          <a:noFill/>
        </p:spPr>
        <p:txBody>
          <a:bodyPr wrap="square" rtlCol="0">
            <a:spAutoFit/>
          </a:bodyPr>
          <a:lstStyle/>
          <a:p>
            <a:pPr algn="ctr"/>
            <a:r>
              <a:rPr kumimoji="1" lang="zh-CN" altLang="en-US" sz="7200" spc="-300" dirty="0">
                <a:solidFill>
                  <a:schemeClr val="bg1"/>
                </a:solidFill>
                <a:latin typeface="字酷堂清楷体" panose="02010601030101010101" pitchFamily="2" charset="-122"/>
                <a:ea typeface="字酷堂清楷体" panose="02010601030101010101" pitchFamily="2" charset="-122"/>
                <a:cs typeface="AuJJKai1033" charset="-122"/>
              </a:rPr>
              <a:t>满 月</a:t>
            </a:r>
          </a:p>
        </p:txBody>
      </p:sp>
      <p:sp>
        <p:nvSpPr>
          <p:cNvPr id="6" name="PA_库_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810844" y="4129315"/>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7" name="PA_库_矩形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4984045"/>
            <a:ext cx="3373338" cy="683264"/>
          </a:xfrm>
          <a:prstGeom prst="rect">
            <a:avLst/>
          </a:prstGeom>
        </p:spPr>
        <p:txBody>
          <a:bodyPr vert="horz" wrap="square">
            <a:spAutoFit/>
          </a:bodyPr>
          <a:lstStyle/>
          <a:p>
            <a:pPr algn="just">
              <a:lnSpc>
                <a:spcPct val="120000"/>
              </a:lnSpc>
            </a:pPr>
            <a:r>
              <a:rPr lang="en-US" altLang="zh-CN" sz="800" dirty="0">
                <a:solidFill>
                  <a:schemeClr val="bg1"/>
                </a:solidFill>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
        <p:nvSpPr>
          <p:cNvPr id="8" name="PA_库_文本框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5599802" y="4129315"/>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
        <p:nvSpPr>
          <p:cNvPr id="9" name="PA_库_圆角矩形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5"/>
            </p:custDataLst>
          </p:nvPr>
        </p:nvSpPr>
        <p:spPr>
          <a:xfrm>
            <a:off x="5908645" y="6093008"/>
            <a:ext cx="373063" cy="103891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endParaRPr>
          </a:p>
        </p:txBody>
      </p:sp>
      <p:sp>
        <p:nvSpPr>
          <p:cNvPr id="10" name="PA_库_文本框 9" descr="e7d195523061f1c01d60fa9f1cfcbfb3d7dea265119d71e15FBB43640B43E9A75E03FE54C774D5D4779ED45933E78901D3CB0E69E39D04A9E1E9B25CF060C4BCA4D072860494D0D8E683C2FE58414E158F89FD71BBC826F5AEFE92FF3B0075D3F5D25553B60AFE03493F37123CEF8F53CAAC2FBE59F5F8002E878D6ADB9F929198A9E4AB68AD4848"/>
          <p:cNvSpPr txBox="1"/>
          <p:nvPr>
            <p:custDataLst>
              <p:tags r:id="rId6"/>
            </p:custDataLst>
          </p:nvPr>
        </p:nvSpPr>
        <p:spPr>
          <a:xfrm rot="5400000">
            <a:off x="5746750" y="6324570"/>
            <a:ext cx="723900" cy="400110"/>
          </a:xfrm>
          <a:prstGeom prst="rect">
            <a:avLst/>
          </a:prstGeom>
          <a:noFill/>
        </p:spPr>
        <p:txBody>
          <a:bodyPr wrap="square" rtlCol="0">
            <a:spAutoFit/>
          </a:bodyPr>
          <a:lstStyle/>
          <a:p>
            <a:r>
              <a:rPr kumimoji="1" lang="en-US" altLang="zh-CN" sz="2000" dirty="0">
                <a:solidFill>
                  <a:srgbClr val="377D94"/>
                </a:solidFill>
                <a:latin typeface="Calibri" panose="020F0502020204030204" charset="0"/>
                <a:ea typeface="Calibri" panose="020F0502020204030204" charset="0"/>
                <a:cs typeface="Calibri" panose="020F0502020204030204" charset="0"/>
              </a:rPr>
              <a:t>01</a:t>
            </a:r>
            <a:endParaRPr kumimoji="1" lang="zh-CN" altLang="en-US" sz="2000" dirty="0">
              <a:solidFill>
                <a:srgbClr val="377D94"/>
              </a:solidFill>
              <a:latin typeface="Calibri" panose="020F0502020204030204" charset="0"/>
              <a:ea typeface="Calibri" panose="020F0502020204030204" charset="0"/>
              <a:cs typeface="Calibri" panose="020F0502020204030204" charset="0"/>
            </a:endParaRPr>
          </a:p>
        </p:txBody>
      </p:sp>
      <p:sp>
        <p:nvSpPr>
          <p:cNvPr id="11" name="任意多边形: 形状 10"/>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ppt_x"/>
                                          </p:val>
                                        </p:tav>
                                        <p:tav tm="100000">
                                          <p:val>
                                            <p:strVal val="#ppt_x"/>
                                          </p:val>
                                        </p:tav>
                                      </p:tavLst>
                                    </p:anim>
                                    <p:anim calcmode="lin" valueType="num">
                                      <p:cBhvr additive="base">
                                        <p:cTn id="12" dur="1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500" fill="hold"/>
                                        <p:tgtEl>
                                          <p:spTgt spid="7"/>
                                        </p:tgtEl>
                                        <p:attrNameLst>
                                          <p:attrName>ppt_x</p:attrName>
                                        </p:attrNameLst>
                                      </p:cBhvr>
                                      <p:tavLst>
                                        <p:tav tm="0">
                                          <p:val>
                                            <p:strVal val="#ppt_x"/>
                                          </p:val>
                                        </p:tav>
                                        <p:tav tm="100000">
                                          <p:val>
                                            <p:strVal val="#ppt_x"/>
                                          </p:val>
                                        </p:tav>
                                      </p:tavLst>
                                    </p:anim>
                                    <p:anim calcmode="lin" valueType="num">
                                      <p:cBhvr additive="base">
                                        <p:cTn id="16" dur="1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250"/>
                                  </p:stCondLst>
                                  <p:endCondLst>
                                    <p:cond evt="begin" delay="0">
                                      <p:tn val="21"/>
                                    </p:cond>
                                  </p:endCondLst>
                                  <p:childTnLst>
                                    <p:set>
                                      <p:cBhvr>
                                        <p:cTn id="22"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23" dur="1500" fill="hold"/>
                                        <p:tgtEl>
                                          <p:spTgt spid="9">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24" dur="1500" fill="hold"/>
                                        <p:tgtEl>
                                          <p:spTgt spid="9">
                                            <p:txEl>
                                              <p:charRg st="4294967295" end="4294967295"/>
                                            </p:txEl>
                                          </p:spTgt>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500" fill="hold"/>
                                        <p:tgtEl>
                                          <p:spTgt spid="10"/>
                                        </p:tgtEl>
                                        <p:attrNameLst>
                                          <p:attrName>ppt_x</p:attrName>
                                        </p:attrNameLst>
                                      </p:cBhvr>
                                      <p:tavLst>
                                        <p:tav tm="0">
                                          <p:val>
                                            <p:strVal val="#ppt_x"/>
                                          </p:val>
                                        </p:tav>
                                        <p:tav tm="100000">
                                          <p:val>
                                            <p:strVal val="#ppt_x"/>
                                          </p:val>
                                        </p:tav>
                                      </p:tavLst>
                                    </p:anim>
                                    <p:anim calcmode="lin" valueType="num">
                                      <p:cBhvr additive="base">
                                        <p:cTn id="28"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5"/>
          <a:stretch>
            <a:fillRect/>
          </a:stretch>
        </p:blipFill>
        <p:spPr>
          <a:xfrm>
            <a:off x="3739802" y="789221"/>
            <a:ext cx="4818469" cy="6816520"/>
          </a:xfrm>
          <a:prstGeom prst="ellipse">
            <a:avLst/>
          </a:prstGeom>
        </p:spPr>
      </p:pic>
      <p:sp>
        <p:nvSpPr>
          <p:cNvPr id="7" name="圆角矩形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nvSpPr>
        <p:spPr>
          <a:xfrm>
            <a:off x="5908645" y="-307792"/>
            <a:ext cx="373063" cy="1038915"/>
          </a:xfrm>
          <a:prstGeom prst="roundRect">
            <a:avLst>
              <a:gd name="adj" fmla="val 50000"/>
            </a:avLst>
          </a:prstGeom>
          <a:solidFill>
            <a:srgbClr val="377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文本框 7" descr="e7d195523061f1c01d60fa9f1cfcbfb3d7dea265119d71e15FBB43640B43E9A75E03FE54C774D5D4779ED45933E78901D3CB0E69E39D04A9E1E9B25CF060C4BCA4D072860494D0D8E683C2FE58414E158F89FD71BBC826F5AEFE92FF3B0075D3F5D25553B60AFE03493F37123CEF8F53CAAC2FBE59F5F8002E878D6ADB9F929198A9E4AB68AD4848"/>
          <p:cNvSpPr txBox="1"/>
          <p:nvPr/>
        </p:nvSpPr>
        <p:spPr>
          <a:xfrm rot="5400000">
            <a:off x="5746750" y="373560"/>
            <a:ext cx="723900" cy="400110"/>
          </a:xfrm>
          <a:prstGeom prst="rect">
            <a:avLst/>
          </a:prstGeom>
          <a:noFill/>
        </p:spPr>
        <p:txBody>
          <a:bodyPr wrap="square" rtlCol="0">
            <a:spAutoFit/>
          </a:bodyPr>
          <a:lstStyle/>
          <a:p>
            <a:r>
              <a:rPr kumimoji="1" lang="en-US" altLang="zh-CN" sz="2000">
                <a:solidFill>
                  <a:schemeClr val="bg1"/>
                </a:solidFill>
                <a:latin typeface="Calibri" panose="020F0502020204030204" charset="0"/>
                <a:ea typeface="Calibri" panose="020F0502020204030204" charset="0"/>
                <a:cs typeface="Calibri" panose="020F0502020204030204" charset="0"/>
              </a:rPr>
              <a:t>04</a:t>
            </a:r>
            <a:endParaRPr kumimoji="1" lang="zh-CN" altLang="en-US" sz="2000" dirty="0">
              <a:solidFill>
                <a:schemeClr val="bg1"/>
              </a:solidFill>
              <a:latin typeface="Calibri" panose="020F0502020204030204" charset="0"/>
              <a:ea typeface="Calibri" panose="020F0502020204030204" charset="0"/>
              <a:cs typeface="Calibri" panose="020F0502020204030204" charset="0"/>
            </a:endParaRPr>
          </a:p>
        </p:txBody>
      </p:sp>
      <p:sp>
        <p:nvSpPr>
          <p:cNvPr id="9" name="PA_库_文本框 12"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8558524" y="2482088"/>
            <a:ext cx="1877437" cy="1476665"/>
          </a:xfrm>
          <a:prstGeom prst="rect">
            <a:avLst/>
          </a:prstGeom>
          <a:noFill/>
        </p:spPr>
        <p:txBody>
          <a:bodyPr vert="eaVert" wrap="square" rtlCol="0">
            <a:spAutoFit/>
          </a:bodyPr>
          <a:lstStyle>
            <a:defPPr>
              <a:defRPr lang="zh-CN"/>
            </a:defPPr>
            <a:lvl1pPr>
              <a:lnSpc>
                <a:spcPct val="200000"/>
              </a:lnSpc>
              <a:defRPr sz="1100" spc="100">
                <a:solidFill>
                  <a:srgbClr val="274062"/>
                </a:solidFill>
                <a:latin typeface="华文宋体" panose="02010600040101010101" charset="-122"/>
                <a:ea typeface="华文宋体" panose="02010600040101010101" charset="-122"/>
                <a:cs typeface="华文宋体" panose="02010600040101010101" charset="-122"/>
              </a:defRPr>
            </a:lvl1pPr>
          </a:lstStyle>
          <a:p>
            <a:r>
              <a:rPr lang="zh-CN" altLang="en-US" dirty="0"/>
              <a:t>记得珠帘初卷处，</a:t>
            </a:r>
            <a:endParaRPr lang="en-US" altLang="zh-CN" dirty="0"/>
          </a:p>
          <a:p>
            <a:r>
              <a:rPr lang="zh-CN" altLang="en-US" dirty="0"/>
              <a:t>人倚阑干，</a:t>
            </a:r>
            <a:endParaRPr lang="en-US" altLang="zh-CN" dirty="0"/>
          </a:p>
          <a:p>
            <a:r>
              <a:rPr lang="zh-CN" altLang="en-US" dirty="0"/>
              <a:t>被酒刚微醉。</a:t>
            </a:r>
            <a:endParaRPr lang="en-US" altLang="zh-CN" dirty="0"/>
          </a:p>
          <a:p>
            <a:r>
              <a:rPr lang="zh-CN" altLang="en-US" dirty="0"/>
              <a:t>翠叶飘零秋自语，</a:t>
            </a:r>
            <a:endParaRPr lang="en-US" altLang="zh-CN" dirty="0"/>
          </a:p>
          <a:p>
            <a:r>
              <a:rPr lang="zh-CN" altLang="en-US" dirty="0"/>
              <a:t>晓风吹堕横塘路。</a:t>
            </a:r>
          </a:p>
        </p:txBody>
      </p:sp>
      <p:sp>
        <p:nvSpPr>
          <p:cNvPr id="10" name="PA_库_文本框 12"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1754391" y="2482087"/>
            <a:ext cx="1877437" cy="1476665"/>
          </a:xfrm>
          <a:prstGeom prst="rect">
            <a:avLst/>
          </a:prstGeom>
          <a:noFill/>
        </p:spPr>
        <p:txBody>
          <a:bodyPr vert="eaVert" wrap="square" rtlCol="0">
            <a:spAutoFit/>
          </a:bodyPr>
          <a:lstStyle/>
          <a:p>
            <a:pPr>
              <a:lnSpc>
                <a:spcPct val="200000"/>
              </a:lnSpc>
            </a:pPr>
            <a:r>
              <a:rPr lang="zh-CN" altLang="en-US" sz="1100" spc="100" dirty="0">
                <a:solidFill>
                  <a:srgbClr val="274062"/>
                </a:solidFill>
                <a:latin typeface="华文宋体" panose="02010600040101010101" charset="-122"/>
                <a:ea typeface="华文宋体" panose="02010600040101010101" charset="-122"/>
                <a:cs typeface="华文宋体" panose="02010600040101010101" charset="-122"/>
              </a:rPr>
              <a:t>词客看花心意苦，</a:t>
            </a:r>
            <a:endParaRPr lang="en-US" altLang="zh-CN" sz="1100" spc="100" dirty="0">
              <a:solidFill>
                <a:srgbClr val="274062"/>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rgbClr val="274062"/>
                </a:solidFill>
                <a:latin typeface="华文宋体" panose="02010600040101010101" charset="-122"/>
                <a:ea typeface="华文宋体" panose="02010600040101010101" charset="-122"/>
                <a:cs typeface="华文宋体" panose="02010600040101010101" charset="-122"/>
              </a:rPr>
              <a:t>坠粉零香，</a:t>
            </a:r>
            <a:endParaRPr lang="en-US" altLang="zh-CN" sz="1100" spc="100" dirty="0">
              <a:solidFill>
                <a:srgbClr val="274062"/>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rgbClr val="274062"/>
                </a:solidFill>
                <a:latin typeface="华文宋体" panose="02010600040101010101" charset="-122"/>
                <a:ea typeface="华文宋体" panose="02010600040101010101" charset="-122"/>
                <a:cs typeface="华文宋体" panose="02010600040101010101" charset="-122"/>
              </a:rPr>
              <a:t>果是谁相误。</a:t>
            </a:r>
            <a:endParaRPr lang="en-US" altLang="zh-CN" sz="1100" spc="100" dirty="0">
              <a:solidFill>
                <a:srgbClr val="274062"/>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rgbClr val="274062"/>
                </a:solidFill>
                <a:latin typeface="华文宋体" panose="02010600040101010101" charset="-122"/>
                <a:ea typeface="华文宋体" panose="02010600040101010101" charset="-122"/>
                <a:cs typeface="华文宋体" panose="02010600040101010101" charset="-122"/>
              </a:rPr>
              <a:t>三十六陂飞细雨，</a:t>
            </a:r>
            <a:endParaRPr lang="en-US" altLang="zh-CN" sz="1100" spc="100" dirty="0">
              <a:solidFill>
                <a:srgbClr val="274062"/>
              </a:solidFill>
              <a:latin typeface="华文宋体" panose="02010600040101010101" charset="-122"/>
              <a:ea typeface="华文宋体" panose="02010600040101010101" charset="-122"/>
              <a:cs typeface="华文宋体" panose="02010600040101010101" charset="-122"/>
            </a:endParaRPr>
          </a:p>
          <a:p>
            <a:pPr>
              <a:lnSpc>
                <a:spcPct val="200000"/>
              </a:lnSpc>
            </a:pPr>
            <a:r>
              <a:rPr lang="zh-CN" altLang="en-US" sz="1100" spc="100" dirty="0">
                <a:solidFill>
                  <a:srgbClr val="274062"/>
                </a:solidFill>
                <a:latin typeface="华文宋体" panose="02010600040101010101" charset="-122"/>
                <a:ea typeface="华文宋体" panose="02010600040101010101" charset="-122"/>
                <a:cs typeface="华文宋体" panose="02010600040101010101" charset="-122"/>
              </a:rPr>
              <a:t>明朝颜色难如故。</a:t>
            </a:r>
          </a:p>
        </p:txBody>
      </p:sp>
      <p:sp>
        <p:nvSpPr>
          <p:cNvPr id="14" name="任意多边形: 形状 13"/>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rgbClr val="377D94">
              <a:alpha val="80000"/>
            </a:srgb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flipV="1">
            <a:off x="0" y="12848"/>
            <a:ext cx="12192000" cy="6845152"/>
          </a:xfrm>
          <a:prstGeom prst="rect">
            <a:avLst/>
          </a:prstGeom>
        </p:spPr>
      </p:pic>
      <p:sp>
        <p:nvSpPr>
          <p:cNvPr id="4" name="文本框 3"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nvSpPr>
        <p:spPr>
          <a:xfrm>
            <a:off x="5174394" y="5376334"/>
            <a:ext cx="1843211" cy="707886"/>
          </a:xfrm>
          <a:prstGeom prst="rect">
            <a:avLst/>
          </a:prstGeom>
          <a:noFill/>
        </p:spPr>
        <p:txBody>
          <a:bodyPr wrap="square" rtlCol="0">
            <a:spAutoFit/>
          </a:bodyPr>
          <a:lstStyle/>
          <a:p>
            <a:pPr algn="ctr"/>
            <a:r>
              <a:rPr kumimoji="1" lang="zh-CN" altLang="en-US" sz="4000" dirty="0">
                <a:solidFill>
                  <a:srgbClr val="377D94"/>
                </a:solidFill>
                <a:latin typeface="字酷堂清楷体" panose="02010601030101010101" pitchFamily="2" charset="-122"/>
                <a:ea typeface="字酷堂清楷体" panose="02010601030101010101" pitchFamily="2" charset="-122"/>
                <a:cs typeface="AuJJKai1033" charset="-122"/>
              </a:rPr>
              <a:t>满月</a:t>
            </a:r>
          </a:p>
        </p:txBody>
      </p:sp>
      <p:sp>
        <p:nvSpPr>
          <p:cNvPr id="5" name="L 形 4"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nvSpPr>
        <p:spPr>
          <a:xfrm>
            <a:off x="5495896" y="5978706"/>
            <a:ext cx="147764" cy="147764"/>
          </a:xfrm>
          <a:prstGeom prst="corner">
            <a:avLst>
              <a:gd name="adj1" fmla="val 27800"/>
              <a:gd name="adj2" fmla="val 291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7D94"/>
              </a:solidFill>
            </a:endParaRPr>
          </a:p>
        </p:txBody>
      </p:sp>
      <p:sp>
        <p:nvSpPr>
          <p:cNvPr id="6" name="L 形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nvSpPr>
        <p:spPr>
          <a:xfrm rot="10800000">
            <a:off x="6528582" y="5412708"/>
            <a:ext cx="167662" cy="167662"/>
          </a:xfrm>
          <a:prstGeom prst="corner">
            <a:avLst>
              <a:gd name="adj1" fmla="val 27800"/>
              <a:gd name="adj2" fmla="val 2915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77D94"/>
              </a:solidFill>
            </a:endParaRPr>
          </a:p>
        </p:txBody>
      </p:sp>
      <p:sp>
        <p:nvSpPr>
          <p:cNvPr id="9" name="文本框 8"/>
          <p:cNvSpPr txBox="1"/>
          <p:nvPr/>
        </p:nvSpPr>
        <p:spPr>
          <a:xfrm>
            <a:off x="7469791" y="642679"/>
            <a:ext cx="677108" cy="2062103"/>
          </a:xfrm>
          <a:prstGeom prst="rect">
            <a:avLst/>
          </a:prstGeom>
          <a:noFill/>
          <a:ln>
            <a:solidFill>
              <a:schemeClr val="bg1"/>
            </a:solidFill>
            <a:prstDash val="sysDot"/>
          </a:ln>
          <a:effectLst>
            <a:outerShdw blurRad="50800" dist="38100" dir="5400000" algn="t" rotWithShape="0">
              <a:prstClr val="black">
                <a:alpha val="40000"/>
              </a:prstClr>
            </a:outerShdw>
          </a:effectLst>
        </p:spPr>
        <p:txBody>
          <a:bodyPr wrap="square" rtlCol="0">
            <a:spAutoFit/>
          </a:bodyPr>
          <a:lstStyle>
            <a:defPPr>
              <a:defRPr lang="zh-CN"/>
            </a:defPPr>
            <a:lvl1pPr algn="ctr">
              <a:defRPr sz="3200">
                <a:latin typeface="方正清刻本悦宋简体" panose="02000000000000000000" pitchFamily="2" charset="-122"/>
                <a:ea typeface="方正清刻本悦宋简体" panose="02000000000000000000" pitchFamily="2" charset="-122"/>
              </a:defRPr>
            </a:lvl1pPr>
          </a:lstStyle>
          <a:p>
            <a:r>
              <a:rPr lang="zh-CN" altLang="en-US" dirty="0">
                <a:solidFill>
                  <a:schemeClr val="bg1"/>
                </a:solidFill>
                <a:latin typeface="文悦古典明朝体 (非商业使用) W5" pitchFamily="50" charset="-122"/>
                <a:ea typeface="文悦古典明朝体 (非商业使用) W5" pitchFamily="50" charset="-122"/>
              </a:rPr>
              <a:t>中秋起源</a:t>
            </a:r>
          </a:p>
        </p:txBody>
      </p:sp>
      <p:cxnSp>
        <p:nvCxnSpPr>
          <p:cNvPr id="10" name="直接连接符 9"/>
          <p:cNvCxnSpPr/>
          <p:nvPr/>
        </p:nvCxnSpPr>
        <p:spPr>
          <a:xfrm>
            <a:off x="7272602" y="944802"/>
            <a:ext cx="1" cy="2511879"/>
          </a:xfrm>
          <a:prstGeom prst="line">
            <a:avLst/>
          </a:prstGeom>
          <a:ln>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795297" y="1840547"/>
            <a:ext cx="1477328" cy="1169551"/>
          </a:xfrm>
          <a:prstGeom prst="rect">
            <a:avLst/>
          </a:prstGeom>
          <a:noFill/>
          <a:effectLst>
            <a:outerShdw blurRad="63500" sx="102000" sy="102000" algn="ctr" rotWithShape="0">
              <a:prstClr val="black">
                <a:alpha val="40000"/>
              </a:prstClr>
            </a:outerShdw>
          </a:effectLst>
        </p:spPr>
        <p:txBody>
          <a:bodyPr vert="eaVert" wrap="none" rtlCol="0">
            <a:spAutoFit/>
          </a:bodyPr>
          <a:lstStyle/>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请在这里，</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输入副标</a:t>
            </a:r>
            <a:endParaRPr lang="en-US" altLang="zh-CN" sz="1400" dirty="0">
              <a:solidFill>
                <a:schemeClr val="bg1"/>
              </a:solidFill>
              <a:latin typeface="柳公权柳体" panose="02000000000000000000" pitchFamily="2" charset="-122"/>
              <a:ea typeface="柳公权柳体" panose="02000000000000000000" pitchFamily="2" charset="-122"/>
            </a:endParaRPr>
          </a:p>
          <a:p>
            <a:pPr>
              <a:lnSpc>
                <a:spcPct val="150000"/>
              </a:lnSpc>
            </a:pPr>
            <a:r>
              <a:rPr lang="zh-CN" altLang="en-US" sz="1400" dirty="0">
                <a:solidFill>
                  <a:schemeClr val="bg1"/>
                </a:solidFill>
                <a:latin typeface="柳公权柳体" panose="02000000000000000000" pitchFamily="2" charset="-122"/>
                <a:ea typeface="柳公权柳体" panose="02000000000000000000" pitchFamily="2" charset="-122"/>
              </a:rPr>
              <a:t>题输入副标题</a:t>
            </a:r>
          </a:p>
          <a:p>
            <a:pPr>
              <a:lnSpc>
                <a:spcPct val="150000"/>
              </a:lnSpc>
            </a:pPr>
            <a:endParaRPr lang="zh-CN" altLang="en-US" sz="1400" dirty="0">
              <a:solidFill>
                <a:schemeClr val="bg1"/>
              </a:solidFill>
              <a:latin typeface="柳公权柳体" panose="02000000000000000000" pitchFamily="2" charset="-122"/>
              <a:ea typeface="柳公权柳体" panose="02000000000000000000" pitchFamily="2" charset="-122"/>
            </a:endParaRPr>
          </a:p>
        </p:txBody>
      </p:sp>
      <p:sp>
        <p:nvSpPr>
          <p:cNvPr id="12" name="矩形 11"/>
          <p:cNvSpPr/>
          <p:nvPr/>
        </p:nvSpPr>
        <p:spPr>
          <a:xfrm>
            <a:off x="3573023" y="1840547"/>
            <a:ext cx="2400657" cy="1186030"/>
          </a:xfrm>
          <a:prstGeom prst="rect">
            <a:avLst/>
          </a:prstGeom>
          <a:effectLst>
            <a:outerShdw blurRad="63500" sx="102000" sy="102000" algn="ctr" rotWithShape="0">
              <a:prstClr val="black">
                <a:alpha val="40000"/>
              </a:prstClr>
            </a:outerShdw>
          </a:effectLst>
        </p:spPr>
        <p:txBody>
          <a:bodyPr vert="eaVert" wrap="square">
            <a:spAutoFit/>
          </a:bodyPr>
          <a:lstStyle/>
          <a:p>
            <a:pPr algn="ctr">
              <a:lnSpc>
                <a:spcPct val="150000"/>
              </a:lnSpc>
            </a:pPr>
            <a:r>
              <a:rPr lang="zh-CN" altLang="en-US" sz="800" dirty="0">
                <a:solidFill>
                  <a:schemeClr val="bg1"/>
                </a:solidFill>
                <a:latin typeface="柳公权柳体" panose="02000000000000000000" pitchFamily="2" charset="-122"/>
                <a:ea typeface="柳公权柳体" panose="02000000000000000000" pitchFamily="2" charset="-122"/>
              </a:rPr>
              <a:t>清丽宛转、柔美多情的笔触，以景起，以情结，以景寄情，情景交融，抒写了女子怀人伤春的情愫。南宋胡仔</a:t>
            </a:r>
            <a:r>
              <a:rPr lang="en-US" altLang="zh-CN" sz="800" dirty="0">
                <a:solidFill>
                  <a:schemeClr val="bg1"/>
                </a:solidFill>
                <a:latin typeface="柳公权柳体" panose="02000000000000000000" pitchFamily="2" charset="-122"/>
                <a:ea typeface="柳公权柳体" panose="02000000000000000000" pitchFamily="2" charset="-122"/>
              </a:rPr>
              <a:t>《</a:t>
            </a:r>
            <a:r>
              <a:rPr lang="zh-CN" altLang="en-US" sz="800" dirty="0">
                <a:solidFill>
                  <a:schemeClr val="bg1"/>
                </a:solidFill>
                <a:latin typeface="柳公权柳体" panose="02000000000000000000" pitchFamily="2" charset="-122"/>
                <a:ea typeface="柳公权柳体" panose="02000000000000000000" pitchFamily="2" charset="-122"/>
              </a:rPr>
              <a:t>鱼隐丛话</a:t>
            </a:r>
            <a:r>
              <a:rPr lang="en-US" altLang="zh-CN" sz="800" dirty="0">
                <a:solidFill>
                  <a:schemeClr val="bg1"/>
                </a:solidFill>
                <a:latin typeface="柳公权柳体" panose="02000000000000000000" pitchFamily="2" charset="-122"/>
                <a:ea typeface="柳公权柳体" panose="02000000000000000000" pitchFamily="2" charset="-122"/>
              </a:rPr>
              <a:t>》</a:t>
            </a:r>
            <a:r>
              <a:rPr lang="zh-CN" altLang="en-US" sz="800" dirty="0">
                <a:solidFill>
                  <a:schemeClr val="bg1"/>
                </a:solidFill>
                <a:latin typeface="柳公权柳体" panose="02000000000000000000" pitchFamily="2" charset="-122"/>
                <a:ea typeface="柳公权柳体" panose="02000000000000000000" pitchFamily="2" charset="-122"/>
              </a:rPr>
              <a:t>中评此词云：“观此语意，疑若优柔无断者；至其端委庙堂，决澶渊之策，其气锐然，奋仁者之勇，全与此诗意不相类。盖人之难知也如此！</a:t>
            </a:r>
            <a:endParaRPr lang="en-US" altLang="zh-CN" sz="800" dirty="0">
              <a:solidFill>
                <a:schemeClr val="bg1"/>
              </a:solidFill>
              <a:latin typeface="柳公权柳体" panose="02000000000000000000" pitchFamily="2" charset="-122"/>
              <a:ea typeface="柳公权柳体" panose="02000000000000000000" pitchFamily="2" charset="-122"/>
            </a:endParaRPr>
          </a:p>
        </p:txBody>
      </p:sp>
      <p:pic>
        <p:nvPicPr>
          <p:cNvPr id="13" name="图片 10"/>
          <p:cNvPicPr>
            <a:picLocks noChangeAspect="1" noChangeArrowheads="1"/>
          </p:cNvPicPr>
          <p:nvPr/>
        </p:nvPicPr>
        <p:blipFill>
          <a:blip r:embed="rId4" cstate="screen"/>
          <a:srcRect/>
          <a:stretch>
            <a:fillRect/>
          </a:stretch>
        </p:blipFill>
        <p:spPr bwMode="auto">
          <a:xfrm>
            <a:off x="3068952" y="3037069"/>
            <a:ext cx="287272" cy="28727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250"/>
                                        <p:tgtEl>
                                          <p:spTgt spid="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250"/>
                                        <p:tgtEl>
                                          <p:spTgt spid="10"/>
                                        </p:tgtEl>
                                      </p:cBhvr>
                                    </p:animEffect>
                                  </p:childTnLst>
                                </p:cTn>
                              </p:par>
                            </p:childTnLst>
                          </p:cTn>
                        </p:par>
                        <p:par>
                          <p:cTn id="12" fill="hold">
                            <p:stCondLst>
                              <p:cond delay="3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14" presetClass="entr" presetSubtype="1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p:sp>
      <p:pic>
        <p:nvPicPr>
          <p:cNvPr id="3" name="图片 2"/>
          <p:cNvPicPr>
            <a:picLocks noChangeAspect="1"/>
          </p:cNvPicPr>
          <p:nvPr/>
        </p:nvPicPr>
        <p:blipFill>
          <a:blip r:embed="rId3"/>
          <a:stretch>
            <a:fillRect/>
          </a:stretch>
        </p:blipFill>
        <p:spPr>
          <a:xfrm>
            <a:off x="0" y="0"/>
            <a:ext cx="12209488" cy="6858000"/>
          </a:xfrm>
          <a:prstGeom prst="rect">
            <a:avLst/>
          </a:prstGeom>
        </p:spPr>
      </p:pic>
      <p:sp>
        <p:nvSpPr>
          <p:cNvPr id="4" name="文本框 3"/>
          <p:cNvSpPr txBox="1"/>
          <p:nvPr/>
        </p:nvSpPr>
        <p:spPr>
          <a:xfrm>
            <a:off x="6156339" y="2112232"/>
            <a:ext cx="1210588"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5" name="矩形 4"/>
          <p:cNvSpPr/>
          <p:nvPr/>
        </p:nvSpPr>
        <p:spPr>
          <a:xfrm>
            <a:off x="6156339" y="2550148"/>
            <a:ext cx="4721527" cy="715581"/>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and select only the text. Please add your text </a:t>
            </a:r>
          </a:p>
        </p:txBody>
      </p:sp>
      <p:sp>
        <p:nvSpPr>
          <p:cNvPr id="6" name="文本框 5"/>
          <p:cNvSpPr txBox="1"/>
          <p:nvPr/>
        </p:nvSpPr>
        <p:spPr>
          <a:xfrm>
            <a:off x="6156339" y="3981635"/>
            <a:ext cx="1210588" cy="400110"/>
          </a:xfrm>
          <a:prstGeom prst="rect">
            <a:avLst/>
          </a:prstGeom>
          <a:noFill/>
          <a:effectLst>
            <a:outerShdw blurRad="50800" dist="38100" dir="2700000" algn="tl" rotWithShape="0">
              <a:prstClr val="black">
                <a:alpha val="40000"/>
              </a:prstClr>
            </a:outerShdw>
          </a:effectLst>
        </p:spPr>
        <p:txBody>
          <a:bodyPr vert="horz" wrap="none" rtlCol="0">
            <a:spAutoFit/>
          </a:bodyPr>
          <a:lstStyle/>
          <a:p>
            <a:r>
              <a:rPr lang="zh-CN" altLang="en-US" sz="2000" dirty="0">
                <a:solidFill>
                  <a:schemeClr val="bg1"/>
                </a:solidFill>
                <a:latin typeface="文悦古典明朝体 (非商业使用) W5" pitchFamily="50" charset="-122"/>
                <a:ea typeface="文悦古典明朝体 (非商业使用) W5" pitchFamily="50" charset="-122"/>
              </a:rPr>
              <a:t>中秋快乐</a:t>
            </a:r>
          </a:p>
        </p:txBody>
      </p:sp>
      <p:sp>
        <p:nvSpPr>
          <p:cNvPr id="7" name="矩形 6"/>
          <p:cNvSpPr/>
          <p:nvPr/>
        </p:nvSpPr>
        <p:spPr>
          <a:xfrm>
            <a:off x="6156339" y="4419551"/>
            <a:ext cx="4721527" cy="715581"/>
          </a:xfrm>
          <a:prstGeom prst="rect">
            <a:avLst/>
          </a:prstGeom>
        </p:spPr>
        <p:txBody>
          <a:bodyPr wrap="square">
            <a:spAutoFit/>
          </a:bodyPr>
          <a:lstStyle/>
          <a:p>
            <a:pPr>
              <a:lnSpc>
                <a:spcPct val="150000"/>
              </a:lnSpc>
            </a:pPr>
            <a:r>
              <a:rPr lang="zh-CN" altLang="en-US" sz="900">
                <a:solidFill>
                  <a:schemeClr val="bg1"/>
                </a:solidFill>
              </a:rPr>
              <a:t>Please add your text content here, or copy your text, paste it here, and select only the text. Please add your text Please add your text content here, or copy your text, paste it here, and select only the text. Please add your text </a:t>
            </a:r>
          </a:p>
        </p:txBody>
      </p:sp>
      <p:pic>
        <p:nvPicPr>
          <p:cNvPr id="8" name="图片 7"/>
          <p:cNvPicPr>
            <a:picLocks noChangeAspect="1"/>
          </p:cNvPicPr>
          <p:nvPr/>
        </p:nvPicPr>
        <p:blipFill>
          <a:blip r:embed="rId4"/>
          <a:stretch>
            <a:fillRect/>
          </a:stretch>
        </p:blipFill>
        <p:spPr>
          <a:xfrm>
            <a:off x="523285" y="1092105"/>
            <a:ext cx="4673789" cy="4673789"/>
          </a:xfrm>
          <a:prstGeom prst="rect">
            <a:avLst/>
          </a:prstGeom>
        </p:spPr>
      </p:pic>
      <p:pic>
        <p:nvPicPr>
          <p:cNvPr id="9" name="图片 8"/>
          <p:cNvPicPr>
            <a:picLocks noChangeAspect="1"/>
          </p:cNvPicPr>
          <p:nvPr/>
        </p:nvPicPr>
        <p:blipFill>
          <a:blip r:embed="rId5" cstate="screen">
            <a:lum bright="70000" contrast="-70000"/>
          </a:blip>
          <a:stretch>
            <a:fillRect/>
          </a:stretch>
        </p:blipFill>
        <p:spPr>
          <a:xfrm>
            <a:off x="4307694" y="1941945"/>
            <a:ext cx="1478814" cy="1487055"/>
          </a:xfrm>
          <a:prstGeom prst="rect">
            <a:avLst/>
          </a:prstGeom>
        </p:spPr>
      </p:pic>
      <p:pic>
        <p:nvPicPr>
          <p:cNvPr id="10" name="图片 9"/>
          <p:cNvPicPr>
            <a:picLocks noChangeAspect="1"/>
          </p:cNvPicPr>
          <p:nvPr/>
        </p:nvPicPr>
        <p:blipFill>
          <a:blip r:embed="rId5" cstate="screen">
            <a:lum bright="70000" contrast="-70000"/>
          </a:blip>
          <a:stretch>
            <a:fillRect/>
          </a:stretch>
        </p:blipFill>
        <p:spPr>
          <a:xfrm>
            <a:off x="4307694" y="3787304"/>
            <a:ext cx="1478814" cy="1487055"/>
          </a:xfrm>
          <a:prstGeom prst="rect">
            <a:avLst/>
          </a:prstGeom>
        </p:spPr>
      </p:pic>
      <p:sp>
        <p:nvSpPr>
          <p:cNvPr id="11" name="文本框 10"/>
          <p:cNvSpPr txBox="1"/>
          <p:nvPr/>
        </p:nvSpPr>
        <p:spPr>
          <a:xfrm>
            <a:off x="4514582" y="2393084"/>
            <a:ext cx="1005404" cy="584775"/>
          </a:xfrm>
          <a:prstGeom prst="rect">
            <a:avLst/>
          </a:prstGeom>
          <a:noFill/>
        </p:spPr>
        <p:txBody>
          <a:bodyPr vert="horz" wrap="none" rtlCol="0" anchor="ctr" anchorCtr="0">
            <a:spAutoFit/>
          </a:bodyPr>
          <a:lstStyle/>
          <a:p>
            <a:pPr algn="ctr"/>
            <a:r>
              <a:rPr lang="zh-CN" altLang="en-US" sz="3200" dirty="0">
                <a:solidFill>
                  <a:schemeClr val="bg1"/>
                </a:solidFill>
                <a:latin typeface="文悦古典明朝体 (非商业使用) W5" pitchFamily="50" charset="-122"/>
                <a:ea typeface="文悦古典明朝体 (非商业使用) W5" pitchFamily="50" charset="-122"/>
              </a:rPr>
              <a:t>中秋</a:t>
            </a:r>
          </a:p>
        </p:txBody>
      </p:sp>
      <p:sp>
        <p:nvSpPr>
          <p:cNvPr id="12" name="文本框 11"/>
          <p:cNvSpPr txBox="1"/>
          <p:nvPr/>
        </p:nvSpPr>
        <p:spPr>
          <a:xfrm>
            <a:off x="4514582" y="4238442"/>
            <a:ext cx="1005404" cy="584775"/>
          </a:xfrm>
          <a:prstGeom prst="rect">
            <a:avLst/>
          </a:prstGeom>
          <a:noFill/>
        </p:spPr>
        <p:txBody>
          <a:bodyPr vert="horz" wrap="none" rtlCol="0" anchor="ctr" anchorCtr="0">
            <a:spAutoFit/>
          </a:bodyPr>
          <a:lstStyle/>
          <a:p>
            <a:pPr algn="ctr"/>
            <a:r>
              <a:rPr lang="zh-CN" altLang="en-US" sz="3200" dirty="0">
                <a:solidFill>
                  <a:schemeClr val="bg1"/>
                </a:solidFill>
                <a:latin typeface="文悦古典明朝体 (非商业使用) W5" pitchFamily="50" charset="-122"/>
                <a:ea typeface="文悦古典明朝体 (非商业使用) W5" pitchFamily="50" charset="-122"/>
              </a:rPr>
              <a:t>起源</a:t>
            </a:r>
          </a:p>
        </p:txBody>
      </p:sp>
      <p:sp>
        <p:nvSpPr>
          <p:cNvPr id="13" name="任意多边形: 形状 12"/>
          <p:cNvSpPr/>
          <p:nvPr/>
        </p:nvSpPr>
        <p:spPr>
          <a:xfrm>
            <a:off x="464021" y="480291"/>
            <a:ext cx="11229216" cy="5897418"/>
          </a:xfrm>
          <a:custGeom>
            <a:avLst/>
            <a:gdLst>
              <a:gd name="connsiteX0" fmla="*/ 0 w 11229216"/>
              <a:gd name="connsiteY0" fmla="*/ 0 h 5897418"/>
              <a:gd name="connsiteX1" fmla="*/ 11229216 w 11229216"/>
              <a:gd name="connsiteY1" fmla="*/ 0 h 5897418"/>
              <a:gd name="connsiteX2" fmla="*/ 11229216 w 11229216"/>
              <a:gd name="connsiteY2" fmla="*/ 5897418 h 5897418"/>
              <a:gd name="connsiteX3" fmla="*/ 0 w 11229216"/>
              <a:gd name="connsiteY3" fmla="*/ 5897418 h 5897418"/>
              <a:gd name="connsiteX4" fmla="*/ 0 w 11229216"/>
              <a:gd name="connsiteY4" fmla="*/ 0 h 5897418"/>
              <a:gd name="connsiteX5" fmla="*/ 237943 w 11229216"/>
              <a:gd name="connsiteY5" fmla="*/ 249382 h 5897418"/>
              <a:gd name="connsiteX6" fmla="*/ 237943 w 11229216"/>
              <a:gd name="connsiteY6" fmla="*/ 5606473 h 5897418"/>
              <a:gd name="connsiteX7" fmla="*/ 10979834 w 11229216"/>
              <a:gd name="connsiteY7" fmla="*/ 5606473 h 5897418"/>
              <a:gd name="connsiteX8" fmla="*/ 10979834 w 11229216"/>
              <a:gd name="connsiteY8" fmla="*/ 249382 h 5897418"/>
              <a:gd name="connsiteX9" fmla="*/ 237943 w 11229216"/>
              <a:gd name="connsiteY9" fmla="*/ 249382 h 589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29216" h="5897418">
                <a:moveTo>
                  <a:pt x="0" y="0"/>
                </a:moveTo>
                <a:lnTo>
                  <a:pt x="11229216" y="0"/>
                </a:lnTo>
                <a:lnTo>
                  <a:pt x="11229216" y="5897418"/>
                </a:lnTo>
                <a:lnTo>
                  <a:pt x="0" y="5897418"/>
                </a:lnTo>
                <a:lnTo>
                  <a:pt x="0" y="0"/>
                </a:lnTo>
                <a:close/>
                <a:moveTo>
                  <a:pt x="237943" y="249382"/>
                </a:moveTo>
                <a:lnTo>
                  <a:pt x="237943" y="5606473"/>
                </a:lnTo>
                <a:lnTo>
                  <a:pt x="10979834" y="5606473"/>
                </a:lnTo>
                <a:lnTo>
                  <a:pt x="10979834" y="249382"/>
                </a:lnTo>
                <a:lnTo>
                  <a:pt x="237943" y="249382"/>
                </a:lnTo>
                <a:close/>
              </a:path>
            </a:pathLst>
          </a:custGeom>
          <a:solidFill>
            <a:schemeClr val="bg1">
              <a:alpha val="80000"/>
            </a:schemeClr>
          </a:solidFill>
          <a:ln>
            <a:noFill/>
          </a:ln>
          <a:effectLst>
            <a:outerShdw blurRad="469900" dist="495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nodeType="withEffect">
                                  <p:stCondLst>
                                    <p:cond delay="0"/>
                                  </p:stCondLst>
                                  <p:childTnLst>
                                    <p:animMotion origin="layout" path="M -4.375E-6 -4.07407E-6 L 0.04493 -4.07407E-6 " pathEditMode="relative" rAng="0" ptsTypes="AA">
                                      <p:cBhvr>
                                        <p:cTn id="9" dur="1250" spd="-100000" fill="hold"/>
                                        <p:tgtEl>
                                          <p:spTgt spid="8"/>
                                        </p:tgtEl>
                                        <p:attrNameLst>
                                          <p:attrName>ppt_x</p:attrName>
                                          <p:attrName>ppt_y</p:attrName>
                                        </p:attrNameLst>
                                      </p:cBhvr>
                                      <p:rCtr x="2240" y="0"/>
                                    </p:animMotion>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12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par>
                                <p:cTn id="22" presetID="35" presetClass="path" presetSubtype="0" decel="100000" fill="hold" grpId="1" nodeType="withEffect">
                                  <p:stCondLst>
                                    <p:cond delay="500"/>
                                  </p:stCondLst>
                                  <p:childTnLst>
                                    <p:animMotion origin="layout" path="M -4.375E-6 -4.07407E-6 L 0.04493 -4.07407E-6 " pathEditMode="relative" rAng="0" ptsTypes="AA">
                                      <p:cBhvr>
                                        <p:cTn id="23" dur="1250" spd="-100000" fill="hold"/>
                                        <p:tgtEl>
                                          <p:spTgt spid="4"/>
                                        </p:tgtEl>
                                        <p:attrNameLst>
                                          <p:attrName>ppt_x</p:attrName>
                                          <p:attrName>ppt_y</p:attrName>
                                        </p:attrNameLst>
                                      </p:cBhvr>
                                      <p:rCtr x="2240" y="0"/>
                                    </p:animMotion>
                                  </p:childTnLst>
                                </p:cTn>
                              </p:par>
                              <p:par>
                                <p:cTn id="24" presetID="10" presetClass="entr" presetSubtype="0" fill="hold" grpId="0"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par>
                                <p:cTn id="27" presetID="35" presetClass="path" presetSubtype="0" decel="100000" fill="hold" grpId="1" nodeType="withEffect">
                                  <p:stCondLst>
                                    <p:cond delay="500"/>
                                  </p:stCondLst>
                                  <p:childTnLst>
                                    <p:animMotion origin="layout" path="M 4.375E-6 7.40741E-7 L -0.04011 7.40741E-7 " pathEditMode="relative" rAng="0" ptsTypes="AA">
                                      <p:cBhvr>
                                        <p:cTn id="28" dur="1250" spd="-100000" fill="hold"/>
                                        <p:tgtEl>
                                          <p:spTgt spid="5"/>
                                        </p:tgtEl>
                                        <p:attrNameLst>
                                          <p:attrName>ppt_x</p:attrName>
                                          <p:attrName>ppt_y</p:attrName>
                                        </p:attrNameLst>
                                      </p:cBhvr>
                                      <p:rCtr x="-2005" y="0"/>
                                    </p:animMotion>
                                  </p:childTnLst>
                                </p:cTn>
                              </p:par>
                            </p:childTnLst>
                          </p:cTn>
                        </p:par>
                        <p:par>
                          <p:cTn id="29" fill="hold">
                            <p:stCondLst>
                              <p:cond delay="2500"/>
                            </p:stCondLst>
                            <p:childTnLst>
                              <p:par>
                                <p:cTn id="30" presetID="21"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1250"/>
                                        <p:tgtEl>
                                          <p:spTgt spid="1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750" fill="hold"/>
                                        <p:tgtEl>
                                          <p:spTgt spid="12"/>
                                        </p:tgtEl>
                                        <p:attrNameLst>
                                          <p:attrName>ppt_w</p:attrName>
                                        </p:attrNameLst>
                                      </p:cBhvr>
                                      <p:tavLst>
                                        <p:tav tm="0">
                                          <p:val>
                                            <p:fltVal val="0"/>
                                          </p:val>
                                        </p:tav>
                                        <p:tav tm="100000">
                                          <p:val>
                                            <p:strVal val="#ppt_w"/>
                                          </p:val>
                                        </p:tav>
                                      </p:tavLst>
                                    </p:anim>
                                    <p:anim calcmode="lin" valueType="num">
                                      <p:cBhvr>
                                        <p:cTn id="36" dur="750" fill="hold"/>
                                        <p:tgtEl>
                                          <p:spTgt spid="12"/>
                                        </p:tgtEl>
                                        <p:attrNameLst>
                                          <p:attrName>ppt_h</p:attrName>
                                        </p:attrNameLst>
                                      </p:cBhvr>
                                      <p:tavLst>
                                        <p:tav tm="0">
                                          <p:val>
                                            <p:fltVal val="0"/>
                                          </p:val>
                                        </p:tav>
                                        <p:tav tm="100000">
                                          <p:val>
                                            <p:strVal val="#ppt_h"/>
                                          </p:val>
                                        </p:tav>
                                      </p:tavLst>
                                    </p:anim>
                                    <p:animEffect transition="in" filter="fade">
                                      <p:cBhvr>
                                        <p:cTn id="37" dur="750"/>
                                        <p:tgtEl>
                                          <p:spTgt spid="1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750"/>
                                        <p:tgtEl>
                                          <p:spTgt spid="6"/>
                                        </p:tgtEl>
                                      </p:cBhvr>
                                    </p:animEffect>
                                  </p:childTnLst>
                                </p:cTn>
                              </p:par>
                              <p:par>
                                <p:cTn id="41" presetID="35" presetClass="path" presetSubtype="0" decel="100000" fill="hold" grpId="1" nodeType="withEffect">
                                  <p:stCondLst>
                                    <p:cond delay="500"/>
                                  </p:stCondLst>
                                  <p:childTnLst>
                                    <p:animMotion origin="layout" path="M -4.375E-6 -4.07407E-6 L 0.04493 -4.07407E-6 " pathEditMode="relative" rAng="0" ptsTypes="AA">
                                      <p:cBhvr>
                                        <p:cTn id="42" dur="1250" spd="-100000" fill="hold"/>
                                        <p:tgtEl>
                                          <p:spTgt spid="6"/>
                                        </p:tgtEl>
                                        <p:attrNameLst>
                                          <p:attrName>ppt_x</p:attrName>
                                          <p:attrName>ppt_y</p:attrName>
                                        </p:attrNameLst>
                                      </p:cBhvr>
                                      <p:rCtr x="2240" y="0"/>
                                    </p:animMotion>
                                  </p:childTnLst>
                                </p:cTn>
                              </p:par>
                              <p:par>
                                <p:cTn id="43" presetID="10" presetClass="entr" presetSubtype="0" fill="hold" grpId="0" nodeType="withEffect">
                                  <p:stCondLst>
                                    <p:cond delay="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750"/>
                                        <p:tgtEl>
                                          <p:spTgt spid="7"/>
                                        </p:tgtEl>
                                      </p:cBhvr>
                                    </p:animEffect>
                                  </p:childTnLst>
                                </p:cTn>
                              </p:par>
                              <p:par>
                                <p:cTn id="46" presetID="35" presetClass="path" presetSubtype="0" decel="100000" fill="hold" grpId="1" nodeType="withEffect">
                                  <p:stCondLst>
                                    <p:cond delay="500"/>
                                  </p:stCondLst>
                                  <p:childTnLst>
                                    <p:animMotion origin="layout" path="M 4.375E-6 7.40741E-7 L -0.04011 7.40741E-7 " pathEditMode="relative" rAng="0" ptsTypes="AA">
                                      <p:cBhvr>
                                        <p:cTn id="47" dur="1250" spd="-100000" fill="hold"/>
                                        <p:tgtEl>
                                          <p:spTgt spid="7"/>
                                        </p:tgtEl>
                                        <p:attrNameLst>
                                          <p:attrName>ppt_x</p:attrName>
                                          <p:attrName>ppt_y</p:attrName>
                                        </p:attrNameLst>
                                      </p:cBhvr>
                                      <p:rCtr x="-20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a:stretch>
            <a:fillRect/>
          </a:stretch>
        </p:blipFill>
        <p:spPr>
          <a:xfrm>
            <a:off x="0" y="1635"/>
            <a:ext cx="12192000" cy="6856365"/>
          </a:xfrm>
          <a:prstGeom prst="rect">
            <a:avLst/>
          </a:prstGeom>
        </p:spPr>
      </p:pic>
      <p:sp>
        <p:nvSpPr>
          <p:cNvPr id="6" name="PA_库_文本框 5"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1"/>
            </p:custDataLst>
          </p:nvPr>
        </p:nvSpPr>
        <p:spPr>
          <a:xfrm>
            <a:off x="4247252" y="3763080"/>
            <a:ext cx="3354023" cy="1200329"/>
          </a:xfrm>
          <a:prstGeom prst="rect">
            <a:avLst/>
          </a:prstGeom>
          <a:noFill/>
        </p:spPr>
        <p:txBody>
          <a:bodyPr wrap="square" rtlCol="0">
            <a:spAutoFit/>
          </a:bodyPr>
          <a:lstStyle/>
          <a:p>
            <a:pPr algn="ctr"/>
            <a:r>
              <a:rPr kumimoji="1" lang="zh-CN" altLang="en-US" sz="7200" spc="-300" dirty="0">
                <a:solidFill>
                  <a:schemeClr val="bg1"/>
                </a:solidFill>
                <a:latin typeface="经典行书简" panose="02010609010101010101" pitchFamily="49" charset="-122"/>
                <a:ea typeface="经典行书简" panose="02010609010101010101" pitchFamily="49" charset="-122"/>
                <a:cs typeface="经典行书简" panose="02010609010101010101" pitchFamily="49" charset="-122"/>
              </a:rPr>
              <a:t>习 俗</a:t>
            </a:r>
          </a:p>
        </p:txBody>
      </p:sp>
      <p:sp>
        <p:nvSpPr>
          <p:cNvPr id="7" name="PA_库_文本框 6"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2"/>
            </p:custDataLst>
          </p:nvPr>
        </p:nvSpPr>
        <p:spPr>
          <a:xfrm>
            <a:off x="6810844" y="4129315"/>
            <a:ext cx="553998" cy="779502"/>
          </a:xfrm>
          <a:prstGeom prst="rect">
            <a:avLst/>
          </a:prstGeom>
          <a:noFill/>
        </p:spPr>
        <p:txBody>
          <a:bodyPr vert="eaVert" wrap="square" rtlCol="0">
            <a:spAutoFit/>
          </a:bodyPr>
          <a:lstStyle>
            <a:defPPr>
              <a:defRPr lang="zh-CN"/>
            </a:defPPr>
            <a:lvl1pPr>
              <a:defRPr kumimoji="1" sz="800">
                <a:solidFill>
                  <a:schemeClr val="bg1">
                    <a:lumMod val="65000"/>
                  </a:schemeClr>
                </a:solidFill>
                <a:latin typeface="华文宋体" panose="02010600040101010101" charset="-122"/>
                <a:ea typeface="华文宋体" panose="02010600040101010101" charset="-122"/>
                <a:cs typeface="华文宋体" panose="02010600040101010101" charset="-122"/>
              </a:defRPr>
            </a:lvl1pPr>
          </a:lstStyle>
          <a:p>
            <a:r>
              <a:rPr lang="zh-CN" altLang="en-US" dirty="0">
                <a:solidFill>
                  <a:schemeClr val="bg1"/>
                </a:solidFill>
              </a:rPr>
              <a:t>请在这里输入你想要的文字</a:t>
            </a:r>
          </a:p>
        </p:txBody>
      </p:sp>
      <p:sp>
        <p:nvSpPr>
          <p:cNvPr id="8" name="PA_库_矩形 7"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p:nvPr>
            <p:custDataLst>
              <p:tags r:id="rId3"/>
            </p:custDataLst>
          </p:nvPr>
        </p:nvSpPr>
        <p:spPr>
          <a:xfrm>
            <a:off x="4412373" y="4984045"/>
            <a:ext cx="3373338" cy="683264"/>
          </a:xfrm>
          <a:prstGeom prst="rect">
            <a:avLst/>
          </a:prstGeom>
        </p:spPr>
        <p:txBody>
          <a:bodyPr vert="horz" wrap="square">
            <a:spAutoFit/>
          </a:bodyPr>
          <a:lstStyle/>
          <a:p>
            <a:pPr algn="just">
              <a:lnSpc>
                <a:spcPct val="120000"/>
              </a:lnSpc>
            </a:pPr>
            <a:r>
              <a:rPr lang="en-US" altLang="zh-CN" sz="800" dirty="0">
                <a:solidFill>
                  <a:schemeClr val="bg1"/>
                </a:solidFill>
                <a:latin typeface="Calibri Light" panose="020F0302020204030204" charset="0"/>
                <a:ea typeface="Calibri Light" panose="020F0302020204030204" charset="0"/>
                <a:cs typeface="Calibri Light" panose="020F0302020204030204" charset="0"/>
              </a:rPr>
              <a:t>Far far away, behind the word mountains, far from the countries Vokalia and Consonantia, there live the blind texts. Separated they live in Bookmarksgrove right at the coast of the Semantics, a large language ocean.A small river named Duden flows by their place and supplies it with the necessary regelialia. </a:t>
            </a:r>
          </a:p>
        </p:txBody>
      </p:sp>
      <p:sp>
        <p:nvSpPr>
          <p:cNvPr id="9" name="PA_库_文本框 8" descr="e7d195523061f1c01d60fa9f1cfcbfb3d7dea265119d71e15FBB43640B43E9A75E03FE54C774D5D4779ED45933E78901D3CB0E69E39D04A9E1E9B25CF060C4BCA4D072860494D0D8E683C2FE58414E1560C31B80AD98F239CC60AE0ABE6994262016484DF92ABDD4C41880473615070771A3CA4AD796B97D3674B3B86CE0BBFFA74489A5F9BB5A78"/>
          <p:cNvSpPr txBox="1"/>
          <p:nvPr>
            <p:custDataLst>
              <p:tags r:id="rId4"/>
            </p:custDataLst>
          </p:nvPr>
        </p:nvSpPr>
        <p:spPr>
          <a:xfrm>
            <a:off x="5599802" y="4129315"/>
            <a:ext cx="553998" cy="779502"/>
          </a:xfrm>
          <a:prstGeom prst="rect">
            <a:avLst/>
          </a:prstGeom>
          <a:noFill/>
        </p:spPr>
        <p:txBody>
          <a:bodyPr vert="eaVert" wrap="square" rtlCol="0">
            <a:spAutoFit/>
          </a:bodyPr>
          <a:lstStyle/>
          <a:p>
            <a:r>
              <a:rPr kumimoji="1" lang="zh-CN" altLang="en-US" sz="800" dirty="0">
                <a:solidFill>
                  <a:schemeClr val="bg1"/>
                </a:solidFill>
                <a:latin typeface="华文宋体" panose="02010600040101010101" charset="-122"/>
                <a:ea typeface="华文宋体" panose="02010600040101010101" charset="-122"/>
                <a:cs typeface="华文宋体" panose="02010600040101010101" charset="-122"/>
              </a:rPr>
              <a:t>请在这里输入你想要的文字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ppt_x"/>
                                          </p:val>
                                        </p:tav>
                                        <p:tav tm="100000">
                                          <p:val>
                                            <p:strVal val="#ppt_x"/>
                                          </p:val>
                                        </p:tav>
                                      </p:tavLst>
                                    </p:anim>
                                    <p:anim calcmode="lin" valueType="num">
                                      <p:cBhvr additive="base">
                                        <p:cTn id="16" dur="1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ppt_x"/>
                                          </p:val>
                                        </p:tav>
                                        <p:tav tm="100000">
                                          <p:val>
                                            <p:strVal val="#ppt_x"/>
                                          </p:val>
                                        </p:tav>
                                      </p:tavLst>
                                    </p:anim>
                                    <p:anim calcmode="lin" valueType="num">
                                      <p:cBhvr additive="base">
                                        <p:cTn id="20"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秋节2视频"/>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2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宽屏</PresentationFormat>
  <Paragraphs>158</Paragraphs>
  <Slides>26</Slides>
  <Notes>26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26</vt:i4>
      </vt:variant>
    </vt:vector>
  </HeadingPairs>
  <TitlesOfParts>
    <vt:vector size="44" baseType="lpstr">
      <vt:lpstr>★日文毛笔</vt:lpstr>
      <vt:lpstr>AuJJKai1033</vt:lpstr>
      <vt:lpstr>Lato Regular</vt:lpstr>
      <vt:lpstr>等线</vt:lpstr>
      <vt:lpstr>等线 Light</vt:lpstr>
      <vt:lpstr>汉仪良品线简</vt:lpstr>
      <vt:lpstr>华文宋体</vt:lpstr>
      <vt:lpstr>经典行书简</vt:lpstr>
      <vt:lpstr>柳公权柳体</vt:lpstr>
      <vt:lpstr>宋体</vt:lpstr>
      <vt:lpstr>文悦古典明朝体 (非商业使用) W5</vt:lpstr>
      <vt:lpstr>钟齐段宁行书</vt:lpstr>
      <vt:lpstr>字酷堂清楷体</vt:lpstr>
      <vt:lpstr>Arial</vt:lpstr>
      <vt:lpstr>Calibri</vt:lpstr>
      <vt:lpstr>Calibri Light</vt:lpstr>
      <vt:lpstr>www.2ppt.com</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2017-06-15T05:49:00Z</dcterms:created>
  <dcterms:modified xsi:type="dcterms:W3CDTF">2023-01-10T06:32:22Z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4D910B67B4C2431E88B91A3ED14B20BC</vt:lpwstr>
  </property>
  <property fmtid="{D5CDD505-2E9C-101B-9397-08002B2CF9AE}" pid="3" name="KSOProductBuildVer">
    <vt:lpwstr>2052-11.1.0.11045</vt:lpwstr>
  </property>
  <property fmtid="{A09F084E-AD41-489F-8076-AA5BE3082BCA}" pid="100">
    <vt:ui4>5</vt:ui4>
  </property>
  <property fmtid="{64440492-4C8B-11D1-8B70-080036B11A03}" pid="11">
    <vt:lpwstr>www.2ppt.com-爱PPT提供资源下载</vt:lpwstr>
  </property>
</Properties>
</file>