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9" r:id="rId3"/>
    <p:sldId id="258" r:id="rId4"/>
    <p:sldId id="275" r:id="rId5"/>
    <p:sldId id="276" r:id="rId6"/>
    <p:sldId id="277" r:id="rId7"/>
    <p:sldId id="278" r:id="rId8"/>
    <p:sldId id="279" r:id="rId9"/>
    <p:sldId id="281" r:id="rId10"/>
    <p:sldId id="304" r:id="rId11"/>
    <p:sldId id="282" r:id="rId12"/>
    <p:sldId id="280" r:id="rId13"/>
    <p:sldId id="283" r:id="rId14"/>
    <p:sldId id="284" r:id="rId15"/>
    <p:sldId id="285" r:id="rId16"/>
    <p:sldId id="286" r:id="rId17"/>
    <p:sldId id="305" r:id="rId18"/>
    <p:sldId id="287" r:id="rId19"/>
    <p:sldId id="292" r:id="rId20"/>
    <p:sldId id="293" r:id="rId21"/>
    <p:sldId id="294" r:id="rId22"/>
    <p:sldId id="295" r:id="rId23"/>
    <p:sldId id="306" r:id="rId24"/>
    <p:sldId id="296" r:id="rId25"/>
    <p:sldId id="297" r:id="rId26"/>
    <p:sldId id="298" r:id="rId27"/>
    <p:sldId id="299" r:id="rId28"/>
    <p:sldId id="307" r:id="rId29"/>
    <p:sldId id="300" r:id="rId30"/>
    <p:sldId id="301" r:id="rId31"/>
    <p:sldId id="302" r:id="rId32"/>
    <p:sldId id="303" r:id="rId33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A56"/>
    <a:srgbClr val="1AB49C"/>
    <a:srgbClr val="324865"/>
    <a:srgbClr val="D2A123"/>
    <a:srgbClr val="EBF6FC"/>
    <a:srgbClr val="36A9AC"/>
    <a:srgbClr val="D61E42"/>
    <a:srgbClr val="A80C26"/>
    <a:srgbClr val="2261A6"/>
    <a:srgbClr val="DF2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5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180"/>
    </p:cViewPr>
  </p:sorterViewPr>
  <p:notesViewPr>
    <p:cSldViewPr snapToGrid="0">
      <p:cViewPr varScale="1">
        <p:scale>
          <a:sx n="64" d="100"/>
          <a:sy n="64" d="100"/>
        </p:scale>
        <p:origin x="27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49B2-44E8-4EFD-A97B-B11A258AE9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B3AF3-F35D-4318-B7D7-AB8D96882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fdeea2c0-ca85-462b-add5-13f481d8e537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f2135ec2-c961-4a15-9874-f22b3ace5f57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7eb4bd56-cee7-4a39-8351-453ca5630933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2d310c8c-0b5d-49fc-a8b2-f8cb64d72729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021864dc-8cf4-4436-bc4a-ef2d687c5408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f5a6e27e-84da-47a7-b972-e97a41a2f425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78e6b1cc-139a-40e5-b932-967f7c0bb651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45f8257d-3c92-4029-a0d1-3b19f0e8157d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6b1fe24d-bf48-4543-99e8-38e5405cbd0b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45f8257d-3c92-4029-a0d1-3b19f0e8157d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45f8257d-3c92-4029-a0d1-3b19f0e8157d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45f8257d-3c92-4029-a0d1-3b19f0e8157d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c7667f4d-ca4c-45ac-a736-c58f95ea871a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19f01123-0d17-4133-ac95-91ef90a2905d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3fcce86a-f619-4404-ab34-5c32fc068dd5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efd53612-39f6-4d89-b1c7-0dd87f549371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abbb7dd7-a588-4ae5-83f4-f5fb7cdb4065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8fb14a8a-c05c-4579-9152-9ea236f7dd1a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45f8257d-3c92-4029-a0d1-3b19f0e8157d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专注毕业答辩PPT排版设计，定制QQ:418157732">
    <p:bg>
      <p:bgPr>
        <a:solidFill>
          <a:srgbClr val="1AB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6594475"/>
            <a:ext cx="12188825" cy="263525"/>
          </a:xfrm>
          <a:prstGeom prst="rect">
            <a:avLst/>
          </a:pr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4972051" y="673100"/>
            <a:ext cx="2249487" cy="1301750"/>
            <a:chOff x="4972051" y="673100"/>
            <a:chExt cx="2249487" cy="1301750"/>
          </a:xfrm>
        </p:grpSpPr>
        <p:sp>
          <p:nvSpPr>
            <p:cNvPr id="8" name="Freeform 7"/>
            <p:cNvSpPr/>
            <p:nvPr userDrawn="1"/>
          </p:nvSpPr>
          <p:spPr bwMode="auto">
            <a:xfrm>
              <a:off x="4972051" y="695325"/>
              <a:ext cx="390525" cy="1279525"/>
            </a:xfrm>
            <a:custGeom>
              <a:avLst/>
              <a:gdLst>
                <a:gd name="T0" fmla="*/ 219 w 246"/>
                <a:gd name="T1" fmla="*/ 806 h 806"/>
                <a:gd name="T2" fmla="*/ 27 w 246"/>
                <a:gd name="T3" fmla="*/ 806 h 806"/>
                <a:gd name="T4" fmla="*/ 0 w 246"/>
                <a:gd name="T5" fmla="*/ 780 h 806"/>
                <a:gd name="T6" fmla="*/ 0 w 246"/>
                <a:gd name="T7" fmla="*/ 27 h 806"/>
                <a:gd name="T8" fmla="*/ 27 w 246"/>
                <a:gd name="T9" fmla="*/ 0 h 806"/>
                <a:gd name="T10" fmla="*/ 219 w 246"/>
                <a:gd name="T11" fmla="*/ 0 h 806"/>
                <a:gd name="T12" fmla="*/ 246 w 246"/>
                <a:gd name="T13" fmla="*/ 27 h 806"/>
                <a:gd name="T14" fmla="*/ 246 w 246"/>
                <a:gd name="T15" fmla="*/ 780 h 806"/>
                <a:gd name="T16" fmla="*/ 219 w 246"/>
                <a:gd name="T1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806">
                  <a:moveTo>
                    <a:pt x="219" y="806"/>
                  </a:moveTo>
                  <a:cubicBezTo>
                    <a:pt x="27" y="806"/>
                    <a:pt x="27" y="806"/>
                    <a:pt x="27" y="806"/>
                  </a:cubicBezTo>
                  <a:cubicBezTo>
                    <a:pt x="12" y="806"/>
                    <a:pt x="0" y="794"/>
                    <a:pt x="0" y="78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4" y="0"/>
                    <a:pt x="246" y="12"/>
                    <a:pt x="246" y="27"/>
                  </a:cubicBezTo>
                  <a:cubicBezTo>
                    <a:pt x="246" y="780"/>
                    <a:pt x="246" y="780"/>
                    <a:pt x="246" y="780"/>
                  </a:cubicBezTo>
                  <a:cubicBezTo>
                    <a:pt x="246" y="794"/>
                    <a:pt x="234" y="806"/>
                    <a:pt x="219" y="80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 userDrawn="1"/>
          </p:nvSpPr>
          <p:spPr bwMode="auto">
            <a:xfrm>
              <a:off x="5018088" y="765175"/>
              <a:ext cx="298450" cy="520700"/>
            </a:xfrm>
            <a:custGeom>
              <a:avLst/>
              <a:gdLst>
                <a:gd name="T0" fmla="*/ 169 w 188"/>
                <a:gd name="T1" fmla="*/ 328 h 328"/>
                <a:gd name="T2" fmla="*/ 19 w 188"/>
                <a:gd name="T3" fmla="*/ 328 h 328"/>
                <a:gd name="T4" fmla="*/ 0 w 188"/>
                <a:gd name="T5" fmla="*/ 308 h 328"/>
                <a:gd name="T6" fmla="*/ 0 w 188"/>
                <a:gd name="T7" fmla="*/ 19 h 328"/>
                <a:gd name="T8" fmla="*/ 19 w 188"/>
                <a:gd name="T9" fmla="*/ 0 h 328"/>
                <a:gd name="T10" fmla="*/ 169 w 188"/>
                <a:gd name="T11" fmla="*/ 0 h 328"/>
                <a:gd name="T12" fmla="*/ 188 w 188"/>
                <a:gd name="T13" fmla="*/ 19 h 328"/>
                <a:gd name="T14" fmla="*/ 188 w 188"/>
                <a:gd name="T15" fmla="*/ 308 h 328"/>
                <a:gd name="T16" fmla="*/ 169 w 188"/>
                <a:gd name="T1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28">
                  <a:moveTo>
                    <a:pt x="169" y="328"/>
                  </a:moveTo>
                  <a:cubicBezTo>
                    <a:pt x="19" y="328"/>
                    <a:pt x="19" y="328"/>
                    <a:pt x="19" y="328"/>
                  </a:cubicBezTo>
                  <a:cubicBezTo>
                    <a:pt x="8" y="328"/>
                    <a:pt x="0" y="319"/>
                    <a:pt x="0" y="3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80" y="0"/>
                    <a:pt x="188" y="8"/>
                    <a:pt x="188" y="19"/>
                  </a:cubicBezTo>
                  <a:cubicBezTo>
                    <a:pt x="188" y="308"/>
                    <a:pt x="188" y="308"/>
                    <a:pt x="188" y="308"/>
                  </a:cubicBezTo>
                  <a:cubicBezTo>
                    <a:pt x="188" y="319"/>
                    <a:pt x="180" y="328"/>
                    <a:pt x="169" y="328"/>
                  </a:cubicBezTo>
                  <a:close/>
                </a:path>
              </a:pathLst>
            </a:custGeom>
            <a:solidFill>
              <a:srgbClr val="324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 userDrawn="1"/>
          </p:nvSpPr>
          <p:spPr bwMode="auto">
            <a:xfrm>
              <a:off x="5018088" y="1719263"/>
              <a:ext cx="298450" cy="30163"/>
            </a:xfrm>
            <a:custGeom>
              <a:avLst/>
              <a:gdLst>
                <a:gd name="T0" fmla="*/ 185 w 188"/>
                <a:gd name="T1" fmla="*/ 19 h 19"/>
                <a:gd name="T2" fmla="*/ 4 w 188"/>
                <a:gd name="T3" fmla="*/ 19 h 19"/>
                <a:gd name="T4" fmla="*/ 0 w 188"/>
                <a:gd name="T5" fmla="*/ 15 h 19"/>
                <a:gd name="T6" fmla="*/ 0 w 188"/>
                <a:gd name="T7" fmla="*/ 3 h 19"/>
                <a:gd name="T8" fmla="*/ 4 w 188"/>
                <a:gd name="T9" fmla="*/ 0 h 19"/>
                <a:gd name="T10" fmla="*/ 185 w 188"/>
                <a:gd name="T11" fmla="*/ 0 h 19"/>
                <a:gd name="T12" fmla="*/ 188 w 188"/>
                <a:gd name="T13" fmla="*/ 3 h 19"/>
                <a:gd name="T14" fmla="*/ 188 w 188"/>
                <a:gd name="T15" fmla="*/ 15 h 19"/>
                <a:gd name="T16" fmla="*/ 185 w 188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9">
                  <a:moveTo>
                    <a:pt x="18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1" y="19"/>
                    <a:pt x="0" y="17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8" y="1"/>
                    <a:pt x="188" y="3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88" y="17"/>
                    <a:pt x="187" y="19"/>
                    <a:pt x="185" y="19"/>
                  </a:cubicBezTo>
                  <a:close/>
                </a:path>
              </a:pathLst>
            </a:custGeom>
            <a:solidFill>
              <a:srgbClr val="324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5018088" y="1806575"/>
              <a:ext cx="298450" cy="31750"/>
            </a:xfrm>
            <a:custGeom>
              <a:avLst/>
              <a:gdLst>
                <a:gd name="T0" fmla="*/ 185 w 188"/>
                <a:gd name="T1" fmla="*/ 20 h 20"/>
                <a:gd name="T2" fmla="*/ 4 w 188"/>
                <a:gd name="T3" fmla="*/ 20 h 20"/>
                <a:gd name="T4" fmla="*/ 0 w 188"/>
                <a:gd name="T5" fmla="*/ 16 h 20"/>
                <a:gd name="T6" fmla="*/ 0 w 188"/>
                <a:gd name="T7" fmla="*/ 4 h 20"/>
                <a:gd name="T8" fmla="*/ 4 w 188"/>
                <a:gd name="T9" fmla="*/ 0 h 20"/>
                <a:gd name="T10" fmla="*/ 185 w 188"/>
                <a:gd name="T11" fmla="*/ 0 h 20"/>
                <a:gd name="T12" fmla="*/ 188 w 188"/>
                <a:gd name="T13" fmla="*/ 4 h 20"/>
                <a:gd name="T14" fmla="*/ 188 w 188"/>
                <a:gd name="T15" fmla="*/ 16 h 20"/>
                <a:gd name="T16" fmla="*/ 185 w 188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20">
                  <a:moveTo>
                    <a:pt x="185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8" y="2"/>
                    <a:pt x="188" y="4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88" y="18"/>
                    <a:pt x="187" y="20"/>
                    <a:pt x="185" y="20"/>
                  </a:cubicBezTo>
                  <a:close/>
                </a:path>
              </a:pathLst>
            </a:custGeom>
            <a:solidFill>
              <a:srgbClr val="324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 userDrawn="1"/>
          </p:nvSpPr>
          <p:spPr bwMode="auto">
            <a:xfrm>
              <a:off x="5392738" y="695325"/>
              <a:ext cx="388938" cy="1279525"/>
            </a:xfrm>
            <a:custGeom>
              <a:avLst/>
              <a:gdLst>
                <a:gd name="T0" fmla="*/ 218 w 245"/>
                <a:gd name="T1" fmla="*/ 806 h 806"/>
                <a:gd name="T2" fmla="*/ 26 w 245"/>
                <a:gd name="T3" fmla="*/ 806 h 806"/>
                <a:gd name="T4" fmla="*/ 0 w 245"/>
                <a:gd name="T5" fmla="*/ 780 h 806"/>
                <a:gd name="T6" fmla="*/ 0 w 245"/>
                <a:gd name="T7" fmla="*/ 27 h 806"/>
                <a:gd name="T8" fmla="*/ 26 w 245"/>
                <a:gd name="T9" fmla="*/ 0 h 806"/>
                <a:gd name="T10" fmla="*/ 218 w 245"/>
                <a:gd name="T11" fmla="*/ 0 h 806"/>
                <a:gd name="T12" fmla="*/ 245 w 245"/>
                <a:gd name="T13" fmla="*/ 27 h 806"/>
                <a:gd name="T14" fmla="*/ 245 w 245"/>
                <a:gd name="T15" fmla="*/ 780 h 806"/>
                <a:gd name="T16" fmla="*/ 218 w 245"/>
                <a:gd name="T1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806">
                  <a:moveTo>
                    <a:pt x="218" y="806"/>
                  </a:moveTo>
                  <a:cubicBezTo>
                    <a:pt x="26" y="806"/>
                    <a:pt x="26" y="806"/>
                    <a:pt x="26" y="806"/>
                  </a:cubicBezTo>
                  <a:cubicBezTo>
                    <a:pt x="12" y="806"/>
                    <a:pt x="0" y="794"/>
                    <a:pt x="0" y="78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33" y="0"/>
                    <a:pt x="245" y="12"/>
                    <a:pt x="245" y="27"/>
                  </a:cubicBezTo>
                  <a:cubicBezTo>
                    <a:pt x="245" y="780"/>
                    <a:pt x="245" y="780"/>
                    <a:pt x="245" y="780"/>
                  </a:cubicBezTo>
                  <a:cubicBezTo>
                    <a:pt x="245" y="794"/>
                    <a:pt x="233" y="806"/>
                    <a:pt x="218" y="80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 userDrawn="1"/>
          </p:nvSpPr>
          <p:spPr bwMode="auto">
            <a:xfrm>
              <a:off x="5437188" y="765175"/>
              <a:ext cx="300038" cy="520700"/>
            </a:xfrm>
            <a:custGeom>
              <a:avLst/>
              <a:gdLst>
                <a:gd name="T0" fmla="*/ 169 w 189"/>
                <a:gd name="T1" fmla="*/ 328 h 328"/>
                <a:gd name="T2" fmla="*/ 19 w 189"/>
                <a:gd name="T3" fmla="*/ 328 h 328"/>
                <a:gd name="T4" fmla="*/ 0 w 189"/>
                <a:gd name="T5" fmla="*/ 308 h 328"/>
                <a:gd name="T6" fmla="*/ 0 w 189"/>
                <a:gd name="T7" fmla="*/ 19 h 328"/>
                <a:gd name="T8" fmla="*/ 19 w 189"/>
                <a:gd name="T9" fmla="*/ 0 h 328"/>
                <a:gd name="T10" fmla="*/ 169 w 189"/>
                <a:gd name="T11" fmla="*/ 0 h 328"/>
                <a:gd name="T12" fmla="*/ 189 w 189"/>
                <a:gd name="T13" fmla="*/ 19 h 328"/>
                <a:gd name="T14" fmla="*/ 189 w 189"/>
                <a:gd name="T15" fmla="*/ 308 h 328"/>
                <a:gd name="T16" fmla="*/ 169 w 189"/>
                <a:gd name="T1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28">
                  <a:moveTo>
                    <a:pt x="169" y="328"/>
                  </a:moveTo>
                  <a:cubicBezTo>
                    <a:pt x="19" y="328"/>
                    <a:pt x="19" y="328"/>
                    <a:pt x="19" y="328"/>
                  </a:cubicBezTo>
                  <a:cubicBezTo>
                    <a:pt x="9" y="328"/>
                    <a:pt x="0" y="319"/>
                    <a:pt x="0" y="3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80" y="0"/>
                    <a:pt x="189" y="8"/>
                    <a:pt x="189" y="19"/>
                  </a:cubicBezTo>
                  <a:cubicBezTo>
                    <a:pt x="189" y="308"/>
                    <a:pt x="189" y="308"/>
                    <a:pt x="189" y="308"/>
                  </a:cubicBezTo>
                  <a:cubicBezTo>
                    <a:pt x="189" y="319"/>
                    <a:pt x="180" y="328"/>
                    <a:pt x="169" y="328"/>
                  </a:cubicBezTo>
                  <a:close/>
                </a:path>
              </a:pathLst>
            </a:custGeom>
            <a:solidFill>
              <a:srgbClr val="324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 userDrawn="1"/>
          </p:nvSpPr>
          <p:spPr bwMode="auto">
            <a:xfrm>
              <a:off x="5437188" y="1719263"/>
              <a:ext cx="300038" cy="30163"/>
            </a:xfrm>
            <a:custGeom>
              <a:avLst/>
              <a:gdLst>
                <a:gd name="T0" fmla="*/ 185 w 189"/>
                <a:gd name="T1" fmla="*/ 19 h 19"/>
                <a:gd name="T2" fmla="*/ 4 w 189"/>
                <a:gd name="T3" fmla="*/ 19 h 19"/>
                <a:gd name="T4" fmla="*/ 0 w 189"/>
                <a:gd name="T5" fmla="*/ 15 h 19"/>
                <a:gd name="T6" fmla="*/ 0 w 189"/>
                <a:gd name="T7" fmla="*/ 3 h 19"/>
                <a:gd name="T8" fmla="*/ 4 w 189"/>
                <a:gd name="T9" fmla="*/ 0 h 19"/>
                <a:gd name="T10" fmla="*/ 185 w 189"/>
                <a:gd name="T11" fmla="*/ 0 h 19"/>
                <a:gd name="T12" fmla="*/ 189 w 189"/>
                <a:gd name="T13" fmla="*/ 3 h 19"/>
                <a:gd name="T14" fmla="*/ 189 w 189"/>
                <a:gd name="T15" fmla="*/ 15 h 19"/>
                <a:gd name="T16" fmla="*/ 185 w 18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9">
                  <a:moveTo>
                    <a:pt x="18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1"/>
                    <a:pt x="189" y="3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17"/>
                    <a:pt x="187" y="19"/>
                    <a:pt x="185" y="19"/>
                  </a:cubicBezTo>
                  <a:close/>
                </a:path>
              </a:pathLst>
            </a:custGeom>
            <a:solidFill>
              <a:srgbClr val="324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 userDrawn="1"/>
          </p:nvSpPr>
          <p:spPr bwMode="auto">
            <a:xfrm>
              <a:off x="5437188" y="1806575"/>
              <a:ext cx="300038" cy="31750"/>
            </a:xfrm>
            <a:custGeom>
              <a:avLst/>
              <a:gdLst>
                <a:gd name="T0" fmla="*/ 185 w 189"/>
                <a:gd name="T1" fmla="*/ 20 h 20"/>
                <a:gd name="T2" fmla="*/ 4 w 189"/>
                <a:gd name="T3" fmla="*/ 20 h 20"/>
                <a:gd name="T4" fmla="*/ 0 w 189"/>
                <a:gd name="T5" fmla="*/ 16 h 20"/>
                <a:gd name="T6" fmla="*/ 0 w 189"/>
                <a:gd name="T7" fmla="*/ 4 h 20"/>
                <a:gd name="T8" fmla="*/ 4 w 189"/>
                <a:gd name="T9" fmla="*/ 0 h 20"/>
                <a:gd name="T10" fmla="*/ 185 w 189"/>
                <a:gd name="T11" fmla="*/ 0 h 20"/>
                <a:gd name="T12" fmla="*/ 189 w 189"/>
                <a:gd name="T13" fmla="*/ 4 h 20"/>
                <a:gd name="T14" fmla="*/ 189 w 189"/>
                <a:gd name="T15" fmla="*/ 16 h 20"/>
                <a:gd name="T16" fmla="*/ 185 w 189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">
                  <a:moveTo>
                    <a:pt x="185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2"/>
                    <a:pt x="189" y="4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89" y="18"/>
                    <a:pt x="187" y="20"/>
                    <a:pt x="185" y="20"/>
                  </a:cubicBezTo>
                  <a:close/>
                </a:path>
              </a:pathLst>
            </a:custGeom>
            <a:solidFill>
              <a:srgbClr val="324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 userDrawn="1"/>
          </p:nvSpPr>
          <p:spPr bwMode="auto">
            <a:xfrm>
              <a:off x="5811838" y="695325"/>
              <a:ext cx="390525" cy="1279525"/>
            </a:xfrm>
            <a:custGeom>
              <a:avLst/>
              <a:gdLst>
                <a:gd name="T0" fmla="*/ 219 w 246"/>
                <a:gd name="T1" fmla="*/ 806 h 806"/>
                <a:gd name="T2" fmla="*/ 27 w 246"/>
                <a:gd name="T3" fmla="*/ 806 h 806"/>
                <a:gd name="T4" fmla="*/ 0 w 246"/>
                <a:gd name="T5" fmla="*/ 780 h 806"/>
                <a:gd name="T6" fmla="*/ 0 w 246"/>
                <a:gd name="T7" fmla="*/ 27 h 806"/>
                <a:gd name="T8" fmla="*/ 27 w 246"/>
                <a:gd name="T9" fmla="*/ 0 h 806"/>
                <a:gd name="T10" fmla="*/ 219 w 246"/>
                <a:gd name="T11" fmla="*/ 0 h 806"/>
                <a:gd name="T12" fmla="*/ 246 w 246"/>
                <a:gd name="T13" fmla="*/ 27 h 806"/>
                <a:gd name="T14" fmla="*/ 246 w 246"/>
                <a:gd name="T15" fmla="*/ 780 h 806"/>
                <a:gd name="T16" fmla="*/ 219 w 246"/>
                <a:gd name="T1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806">
                  <a:moveTo>
                    <a:pt x="219" y="806"/>
                  </a:moveTo>
                  <a:cubicBezTo>
                    <a:pt x="27" y="806"/>
                    <a:pt x="27" y="806"/>
                    <a:pt x="27" y="806"/>
                  </a:cubicBezTo>
                  <a:cubicBezTo>
                    <a:pt x="12" y="806"/>
                    <a:pt x="0" y="794"/>
                    <a:pt x="0" y="78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4" y="0"/>
                    <a:pt x="246" y="12"/>
                    <a:pt x="246" y="27"/>
                  </a:cubicBezTo>
                  <a:cubicBezTo>
                    <a:pt x="246" y="780"/>
                    <a:pt x="246" y="780"/>
                    <a:pt x="246" y="780"/>
                  </a:cubicBezTo>
                  <a:cubicBezTo>
                    <a:pt x="246" y="794"/>
                    <a:pt x="234" y="806"/>
                    <a:pt x="219" y="80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 userDrawn="1"/>
          </p:nvSpPr>
          <p:spPr bwMode="auto">
            <a:xfrm>
              <a:off x="5856288" y="765175"/>
              <a:ext cx="300038" cy="520700"/>
            </a:xfrm>
            <a:custGeom>
              <a:avLst/>
              <a:gdLst>
                <a:gd name="T0" fmla="*/ 170 w 189"/>
                <a:gd name="T1" fmla="*/ 328 h 328"/>
                <a:gd name="T2" fmla="*/ 20 w 189"/>
                <a:gd name="T3" fmla="*/ 328 h 328"/>
                <a:gd name="T4" fmla="*/ 0 w 189"/>
                <a:gd name="T5" fmla="*/ 308 h 328"/>
                <a:gd name="T6" fmla="*/ 0 w 189"/>
                <a:gd name="T7" fmla="*/ 19 h 328"/>
                <a:gd name="T8" fmla="*/ 20 w 189"/>
                <a:gd name="T9" fmla="*/ 0 h 328"/>
                <a:gd name="T10" fmla="*/ 170 w 189"/>
                <a:gd name="T11" fmla="*/ 0 h 328"/>
                <a:gd name="T12" fmla="*/ 189 w 189"/>
                <a:gd name="T13" fmla="*/ 19 h 328"/>
                <a:gd name="T14" fmla="*/ 189 w 189"/>
                <a:gd name="T15" fmla="*/ 308 h 328"/>
                <a:gd name="T16" fmla="*/ 170 w 189"/>
                <a:gd name="T1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28">
                  <a:moveTo>
                    <a:pt x="170" y="328"/>
                  </a:moveTo>
                  <a:cubicBezTo>
                    <a:pt x="20" y="328"/>
                    <a:pt x="20" y="328"/>
                    <a:pt x="20" y="328"/>
                  </a:cubicBezTo>
                  <a:cubicBezTo>
                    <a:pt x="9" y="328"/>
                    <a:pt x="0" y="319"/>
                    <a:pt x="0" y="3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9" y="8"/>
                    <a:pt x="189" y="19"/>
                  </a:cubicBezTo>
                  <a:cubicBezTo>
                    <a:pt x="189" y="308"/>
                    <a:pt x="189" y="308"/>
                    <a:pt x="189" y="308"/>
                  </a:cubicBezTo>
                  <a:cubicBezTo>
                    <a:pt x="189" y="319"/>
                    <a:pt x="180" y="328"/>
                    <a:pt x="170" y="328"/>
                  </a:cubicBezTo>
                  <a:close/>
                </a:path>
              </a:pathLst>
            </a:custGeom>
            <a:solidFill>
              <a:srgbClr val="324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 userDrawn="1"/>
          </p:nvSpPr>
          <p:spPr bwMode="auto">
            <a:xfrm>
              <a:off x="5856288" y="1719263"/>
              <a:ext cx="300038" cy="30163"/>
            </a:xfrm>
            <a:custGeom>
              <a:avLst/>
              <a:gdLst>
                <a:gd name="T0" fmla="*/ 185 w 189"/>
                <a:gd name="T1" fmla="*/ 19 h 19"/>
                <a:gd name="T2" fmla="*/ 4 w 189"/>
                <a:gd name="T3" fmla="*/ 19 h 19"/>
                <a:gd name="T4" fmla="*/ 0 w 189"/>
                <a:gd name="T5" fmla="*/ 15 h 19"/>
                <a:gd name="T6" fmla="*/ 0 w 189"/>
                <a:gd name="T7" fmla="*/ 3 h 19"/>
                <a:gd name="T8" fmla="*/ 4 w 189"/>
                <a:gd name="T9" fmla="*/ 0 h 19"/>
                <a:gd name="T10" fmla="*/ 185 w 189"/>
                <a:gd name="T11" fmla="*/ 0 h 19"/>
                <a:gd name="T12" fmla="*/ 189 w 189"/>
                <a:gd name="T13" fmla="*/ 3 h 19"/>
                <a:gd name="T14" fmla="*/ 189 w 189"/>
                <a:gd name="T15" fmla="*/ 15 h 19"/>
                <a:gd name="T16" fmla="*/ 185 w 18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9">
                  <a:moveTo>
                    <a:pt x="18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1"/>
                    <a:pt x="189" y="3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17"/>
                    <a:pt x="187" y="19"/>
                    <a:pt x="185" y="19"/>
                  </a:cubicBezTo>
                  <a:close/>
                </a:path>
              </a:pathLst>
            </a:custGeom>
            <a:solidFill>
              <a:srgbClr val="324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 userDrawn="1"/>
          </p:nvSpPr>
          <p:spPr bwMode="auto">
            <a:xfrm>
              <a:off x="5856288" y="1806575"/>
              <a:ext cx="300038" cy="31750"/>
            </a:xfrm>
            <a:custGeom>
              <a:avLst/>
              <a:gdLst>
                <a:gd name="T0" fmla="*/ 185 w 189"/>
                <a:gd name="T1" fmla="*/ 20 h 20"/>
                <a:gd name="T2" fmla="*/ 4 w 189"/>
                <a:gd name="T3" fmla="*/ 20 h 20"/>
                <a:gd name="T4" fmla="*/ 0 w 189"/>
                <a:gd name="T5" fmla="*/ 16 h 20"/>
                <a:gd name="T6" fmla="*/ 0 w 189"/>
                <a:gd name="T7" fmla="*/ 4 h 20"/>
                <a:gd name="T8" fmla="*/ 4 w 189"/>
                <a:gd name="T9" fmla="*/ 0 h 20"/>
                <a:gd name="T10" fmla="*/ 185 w 189"/>
                <a:gd name="T11" fmla="*/ 0 h 20"/>
                <a:gd name="T12" fmla="*/ 189 w 189"/>
                <a:gd name="T13" fmla="*/ 4 h 20"/>
                <a:gd name="T14" fmla="*/ 189 w 189"/>
                <a:gd name="T15" fmla="*/ 16 h 20"/>
                <a:gd name="T16" fmla="*/ 185 w 189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">
                  <a:moveTo>
                    <a:pt x="185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2"/>
                    <a:pt x="189" y="4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89" y="18"/>
                    <a:pt x="187" y="20"/>
                    <a:pt x="185" y="20"/>
                  </a:cubicBezTo>
                  <a:close/>
                </a:path>
              </a:pathLst>
            </a:custGeom>
            <a:solidFill>
              <a:srgbClr val="324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 userDrawn="1"/>
          </p:nvSpPr>
          <p:spPr bwMode="auto">
            <a:xfrm>
              <a:off x="6196013" y="673100"/>
              <a:ext cx="1025525" cy="1254125"/>
            </a:xfrm>
            <a:custGeom>
              <a:avLst/>
              <a:gdLst>
                <a:gd name="T0" fmla="*/ 631 w 646"/>
                <a:gd name="T1" fmla="*/ 672 h 790"/>
                <a:gd name="T2" fmla="*/ 473 w 646"/>
                <a:gd name="T3" fmla="*/ 781 h 790"/>
                <a:gd name="T4" fmla="*/ 436 w 646"/>
                <a:gd name="T5" fmla="*/ 774 h 790"/>
                <a:gd name="T6" fmla="*/ 8 w 646"/>
                <a:gd name="T7" fmla="*/ 155 h 790"/>
                <a:gd name="T8" fmla="*/ 15 w 646"/>
                <a:gd name="T9" fmla="*/ 118 h 790"/>
                <a:gd name="T10" fmla="*/ 173 w 646"/>
                <a:gd name="T11" fmla="*/ 9 h 790"/>
                <a:gd name="T12" fmla="*/ 210 w 646"/>
                <a:gd name="T13" fmla="*/ 16 h 790"/>
                <a:gd name="T14" fmla="*/ 638 w 646"/>
                <a:gd name="T15" fmla="*/ 635 h 790"/>
                <a:gd name="T16" fmla="*/ 631 w 646"/>
                <a:gd name="T17" fmla="*/ 672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6" h="790">
                  <a:moveTo>
                    <a:pt x="631" y="672"/>
                  </a:moveTo>
                  <a:cubicBezTo>
                    <a:pt x="473" y="781"/>
                    <a:pt x="473" y="781"/>
                    <a:pt x="473" y="781"/>
                  </a:cubicBezTo>
                  <a:cubicBezTo>
                    <a:pt x="461" y="790"/>
                    <a:pt x="444" y="786"/>
                    <a:pt x="436" y="774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0" y="143"/>
                    <a:pt x="3" y="126"/>
                    <a:pt x="15" y="118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85" y="0"/>
                    <a:pt x="202" y="3"/>
                    <a:pt x="210" y="16"/>
                  </a:cubicBezTo>
                  <a:cubicBezTo>
                    <a:pt x="638" y="635"/>
                    <a:pt x="638" y="635"/>
                    <a:pt x="638" y="635"/>
                  </a:cubicBezTo>
                  <a:cubicBezTo>
                    <a:pt x="646" y="647"/>
                    <a:pt x="643" y="664"/>
                    <a:pt x="631" y="6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 userDrawn="1"/>
          </p:nvSpPr>
          <p:spPr bwMode="auto">
            <a:xfrm>
              <a:off x="6269038" y="752475"/>
              <a:ext cx="527050" cy="584200"/>
            </a:xfrm>
            <a:custGeom>
              <a:avLst/>
              <a:gdLst>
                <a:gd name="T0" fmla="*/ 321 w 332"/>
                <a:gd name="T1" fmla="*/ 276 h 368"/>
                <a:gd name="T2" fmla="*/ 197 w 332"/>
                <a:gd name="T3" fmla="*/ 362 h 368"/>
                <a:gd name="T4" fmla="*/ 170 w 332"/>
                <a:gd name="T5" fmla="*/ 357 h 368"/>
                <a:gd name="T6" fmla="*/ 6 w 332"/>
                <a:gd name="T7" fmla="*/ 119 h 368"/>
                <a:gd name="T8" fmla="*/ 11 w 332"/>
                <a:gd name="T9" fmla="*/ 92 h 368"/>
                <a:gd name="T10" fmla="*/ 135 w 332"/>
                <a:gd name="T11" fmla="*/ 6 h 368"/>
                <a:gd name="T12" fmla="*/ 161 w 332"/>
                <a:gd name="T13" fmla="*/ 11 h 368"/>
                <a:gd name="T14" fmla="*/ 326 w 332"/>
                <a:gd name="T15" fmla="*/ 249 h 368"/>
                <a:gd name="T16" fmla="*/ 321 w 332"/>
                <a:gd name="T17" fmla="*/ 27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68">
                  <a:moveTo>
                    <a:pt x="321" y="276"/>
                  </a:moveTo>
                  <a:cubicBezTo>
                    <a:pt x="197" y="362"/>
                    <a:pt x="197" y="362"/>
                    <a:pt x="197" y="362"/>
                  </a:cubicBezTo>
                  <a:cubicBezTo>
                    <a:pt x="189" y="368"/>
                    <a:pt x="177" y="365"/>
                    <a:pt x="170" y="357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0" y="110"/>
                    <a:pt x="2" y="98"/>
                    <a:pt x="11" y="92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43" y="0"/>
                    <a:pt x="155" y="3"/>
                    <a:pt x="161" y="11"/>
                  </a:cubicBezTo>
                  <a:cubicBezTo>
                    <a:pt x="326" y="249"/>
                    <a:pt x="326" y="249"/>
                    <a:pt x="326" y="249"/>
                  </a:cubicBezTo>
                  <a:cubicBezTo>
                    <a:pt x="332" y="258"/>
                    <a:pt x="330" y="270"/>
                    <a:pt x="321" y="276"/>
                  </a:cubicBezTo>
                  <a:close/>
                </a:path>
              </a:pathLst>
            </a:custGeom>
            <a:solidFill>
              <a:srgbClr val="324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 userDrawn="1"/>
          </p:nvSpPr>
          <p:spPr bwMode="auto">
            <a:xfrm>
              <a:off x="6805613" y="1531938"/>
              <a:ext cx="260350" cy="192088"/>
            </a:xfrm>
            <a:custGeom>
              <a:avLst/>
              <a:gdLst>
                <a:gd name="T0" fmla="*/ 162 w 164"/>
                <a:gd name="T1" fmla="*/ 17 h 121"/>
                <a:gd name="T2" fmla="*/ 13 w 164"/>
                <a:gd name="T3" fmla="*/ 120 h 121"/>
                <a:gd name="T4" fmla="*/ 7 w 164"/>
                <a:gd name="T5" fmla="*/ 119 h 121"/>
                <a:gd name="T6" fmla="*/ 1 w 164"/>
                <a:gd name="T7" fmla="*/ 109 h 121"/>
                <a:gd name="T8" fmla="*/ 2 w 164"/>
                <a:gd name="T9" fmla="*/ 104 h 121"/>
                <a:gd name="T10" fmla="*/ 151 w 164"/>
                <a:gd name="T11" fmla="*/ 1 h 121"/>
                <a:gd name="T12" fmla="*/ 156 w 164"/>
                <a:gd name="T13" fmla="*/ 2 h 121"/>
                <a:gd name="T14" fmla="*/ 163 w 164"/>
                <a:gd name="T15" fmla="*/ 11 h 121"/>
                <a:gd name="T16" fmla="*/ 162 w 164"/>
                <a:gd name="T17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21">
                  <a:moveTo>
                    <a:pt x="162" y="17"/>
                  </a:moveTo>
                  <a:cubicBezTo>
                    <a:pt x="13" y="120"/>
                    <a:pt x="13" y="120"/>
                    <a:pt x="13" y="120"/>
                  </a:cubicBezTo>
                  <a:cubicBezTo>
                    <a:pt x="11" y="121"/>
                    <a:pt x="9" y="121"/>
                    <a:pt x="7" y="119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08"/>
                    <a:pt x="0" y="105"/>
                    <a:pt x="2" y="104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2" y="0"/>
                    <a:pt x="155" y="0"/>
                    <a:pt x="156" y="2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4" y="13"/>
                    <a:pt x="163" y="16"/>
                    <a:pt x="162" y="17"/>
                  </a:cubicBezTo>
                  <a:close/>
                </a:path>
              </a:pathLst>
            </a:custGeom>
            <a:solidFill>
              <a:srgbClr val="324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 userDrawn="1"/>
          </p:nvSpPr>
          <p:spPr bwMode="auto">
            <a:xfrm>
              <a:off x="6854826" y="1604963"/>
              <a:ext cx="261938" cy="192088"/>
            </a:xfrm>
            <a:custGeom>
              <a:avLst/>
              <a:gdLst>
                <a:gd name="T0" fmla="*/ 162 w 165"/>
                <a:gd name="T1" fmla="*/ 17 h 121"/>
                <a:gd name="T2" fmla="*/ 14 w 165"/>
                <a:gd name="T3" fmla="*/ 120 h 121"/>
                <a:gd name="T4" fmla="*/ 8 w 165"/>
                <a:gd name="T5" fmla="*/ 119 h 121"/>
                <a:gd name="T6" fmla="*/ 2 w 165"/>
                <a:gd name="T7" fmla="*/ 109 h 121"/>
                <a:gd name="T8" fmla="*/ 3 w 165"/>
                <a:gd name="T9" fmla="*/ 104 h 121"/>
                <a:gd name="T10" fmla="*/ 151 w 165"/>
                <a:gd name="T11" fmla="*/ 1 h 121"/>
                <a:gd name="T12" fmla="*/ 157 w 165"/>
                <a:gd name="T13" fmla="*/ 2 h 121"/>
                <a:gd name="T14" fmla="*/ 163 w 165"/>
                <a:gd name="T15" fmla="*/ 11 h 121"/>
                <a:gd name="T16" fmla="*/ 162 w 165"/>
                <a:gd name="T17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21">
                  <a:moveTo>
                    <a:pt x="162" y="17"/>
                  </a:moveTo>
                  <a:cubicBezTo>
                    <a:pt x="14" y="120"/>
                    <a:pt x="14" y="120"/>
                    <a:pt x="14" y="120"/>
                  </a:cubicBezTo>
                  <a:cubicBezTo>
                    <a:pt x="12" y="121"/>
                    <a:pt x="9" y="121"/>
                    <a:pt x="8" y="11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0" y="108"/>
                    <a:pt x="1" y="105"/>
                    <a:pt x="3" y="104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3" y="0"/>
                    <a:pt x="156" y="0"/>
                    <a:pt x="157" y="2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5" y="13"/>
                    <a:pt x="164" y="16"/>
                    <a:pt x="162" y="17"/>
                  </a:cubicBezTo>
                  <a:close/>
                </a:path>
              </a:pathLst>
            </a:custGeom>
            <a:solidFill>
              <a:srgbClr val="324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Freeform 23"/>
          <p:cNvSpPr/>
          <p:nvPr userDrawn="1"/>
        </p:nvSpPr>
        <p:spPr bwMode="auto">
          <a:xfrm>
            <a:off x="1697038" y="5014913"/>
            <a:ext cx="652463" cy="1584325"/>
          </a:xfrm>
          <a:custGeom>
            <a:avLst/>
            <a:gdLst>
              <a:gd name="T0" fmla="*/ 277 w 411"/>
              <a:gd name="T1" fmla="*/ 949 h 998"/>
              <a:gd name="T2" fmla="*/ 281 w 411"/>
              <a:gd name="T3" fmla="*/ 968 h 998"/>
              <a:gd name="T4" fmla="*/ 349 w 411"/>
              <a:gd name="T5" fmla="*/ 996 h 998"/>
              <a:gd name="T6" fmla="*/ 309 w 411"/>
              <a:gd name="T7" fmla="*/ 996 h 998"/>
              <a:gd name="T8" fmla="*/ 246 w 411"/>
              <a:gd name="T9" fmla="*/ 996 h 998"/>
              <a:gd name="T10" fmla="*/ 179 w 411"/>
              <a:gd name="T11" fmla="*/ 951 h 998"/>
              <a:gd name="T12" fmla="*/ 150 w 411"/>
              <a:gd name="T13" fmla="*/ 996 h 998"/>
              <a:gd name="T14" fmla="*/ 71 w 411"/>
              <a:gd name="T15" fmla="*/ 995 h 998"/>
              <a:gd name="T16" fmla="*/ 142 w 411"/>
              <a:gd name="T17" fmla="*/ 949 h 998"/>
              <a:gd name="T18" fmla="*/ 68 w 411"/>
              <a:gd name="T19" fmla="*/ 852 h 998"/>
              <a:gd name="T20" fmla="*/ 56 w 411"/>
              <a:gd name="T21" fmla="*/ 618 h 998"/>
              <a:gd name="T22" fmla="*/ 27 w 411"/>
              <a:gd name="T23" fmla="*/ 639 h 998"/>
              <a:gd name="T24" fmla="*/ 19 w 411"/>
              <a:gd name="T25" fmla="*/ 669 h 998"/>
              <a:gd name="T26" fmla="*/ 0 w 411"/>
              <a:gd name="T27" fmla="*/ 625 h 998"/>
              <a:gd name="T28" fmla="*/ 33 w 411"/>
              <a:gd name="T29" fmla="*/ 323 h 998"/>
              <a:gd name="T30" fmla="*/ 124 w 411"/>
              <a:gd name="T31" fmla="*/ 215 h 998"/>
              <a:gd name="T32" fmla="*/ 97 w 411"/>
              <a:gd name="T33" fmla="*/ 170 h 998"/>
              <a:gd name="T34" fmla="*/ 84 w 411"/>
              <a:gd name="T35" fmla="*/ 125 h 998"/>
              <a:gd name="T36" fmla="*/ 62 w 411"/>
              <a:gd name="T37" fmla="*/ 131 h 998"/>
              <a:gd name="T38" fmla="*/ 60 w 411"/>
              <a:gd name="T39" fmla="*/ 193 h 998"/>
              <a:gd name="T40" fmla="*/ 56 w 411"/>
              <a:gd name="T41" fmla="*/ 195 h 998"/>
              <a:gd name="T42" fmla="*/ 56 w 411"/>
              <a:gd name="T43" fmla="*/ 132 h 998"/>
              <a:gd name="T44" fmla="*/ 175 w 411"/>
              <a:gd name="T45" fmla="*/ 83 h 998"/>
              <a:gd name="T46" fmla="*/ 164 w 411"/>
              <a:gd name="T47" fmla="*/ 147 h 998"/>
              <a:gd name="T48" fmla="*/ 167 w 411"/>
              <a:gd name="T49" fmla="*/ 182 h 998"/>
              <a:gd name="T50" fmla="*/ 179 w 411"/>
              <a:gd name="T51" fmla="*/ 220 h 998"/>
              <a:gd name="T52" fmla="*/ 316 w 411"/>
              <a:gd name="T53" fmla="*/ 52 h 998"/>
              <a:gd name="T54" fmla="*/ 219 w 411"/>
              <a:gd name="T55" fmla="*/ 11 h 998"/>
              <a:gd name="T56" fmla="*/ 275 w 411"/>
              <a:gd name="T57" fmla="*/ 10 h 998"/>
              <a:gd name="T58" fmla="*/ 305 w 411"/>
              <a:gd name="T59" fmla="*/ 5 h 998"/>
              <a:gd name="T60" fmla="*/ 320 w 411"/>
              <a:gd name="T61" fmla="*/ 9 h 998"/>
              <a:gd name="T62" fmla="*/ 347 w 411"/>
              <a:gd name="T63" fmla="*/ 23 h 998"/>
              <a:gd name="T64" fmla="*/ 401 w 411"/>
              <a:gd name="T65" fmla="*/ 42 h 998"/>
              <a:gd name="T66" fmla="*/ 336 w 411"/>
              <a:gd name="T67" fmla="*/ 56 h 998"/>
              <a:gd name="T68" fmla="*/ 334 w 411"/>
              <a:gd name="T69" fmla="*/ 187 h 998"/>
              <a:gd name="T70" fmla="*/ 343 w 411"/>
              <a:gd name="T71" fmla="*/ 482 h 998"/>
              <a:gd name="T72" fmla="*/ 297 w 411"/>
              <a:gd name="T73" fmla="*/ 579 h 998"/>
              <a:gd name="T74" fmla="*/ 293 w 411"/>
              <a:gd name="T75" fmla="*/ 947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1" h="998">
                <a:moveTo>
                  <a:pt x="293" y="947"/>
                </a:moveTo>
                <a:cubicBezTo>
                  <a:pt x="288" y="948"/>
                  <a:pt x="283" y="948"/>
                  <a:pt x="277" y="949"/>
                </a:cubicBezTo>
                <a:cubicBezTo>
                  <a:pt x="277" y="955"/>
                  <a:pt x="277" y="961"/>
                  <a:pt x="277" y="967"/>
                </a:cubicBezTo>
                <a:cubicBezTo>
                  <a:pt x="279" y="967"/>
                  <a:pt x="280" y="968"/>
                  <a:pt x="281" y="968"/>
                </a:cubicBezTo>
                <a:cubicBezTo>
                  <a:pt x="304" y="973"/>
                  <a:pt x="322" y="982"/>
                  <a:pt x="330" y="984"/>
                </a:cubicBezTo>
                <a:cubicBezTo>
                  <a:pt x="338" y="986"/>
                  <a:pt x="349" y="993"/>
                  <a:pt x="349" y="996"/>
                </a:cubicBezTo>
                <a:cubicBezTo>
                  <a:pt x="350" y="998"/>
                  <a:pt x="347" y="998"/>
                  <a:pt x="338" y="998"/>
                </a:cubicBezTo>
                <a:cubicBezTo>
                  <a:pt x="333" y="998"/>
                  <a:pt x="322" y="996"/>
                  <a:pt x="309" y="996"/>
                </a:cubicBezTo>
                <a:cubicBezTo>
                  <a:pt x="298" y="996"/>
                  <a:pt x="278" y="985"/>
                  <a:pt x="279" y="995"/>
                </a:cubicBezTo>
                <a:cubicBezTo>
                  <a:pt x="274" y="995"/>
                  <a:pt x="257" y="996"/>
                  <a:pt x="246" y="996"/>
                </a:cubicBezTo>
                <a:cubicBezTo>
                  <a:pt x="245" y="986"/>
                  <a:pt x="239" y="964"/>
                  <a:pt x="235" y="949"/>
                </a:cubicBezTo>
                <a:cubicBezTo>
                  <a:pt x="216" y="950"/>
                  <a:pt x="197" y="950"/>
                  <a:pt x="179" y="951"/>
                </a:cubicBezTo>
                <a:cubicBezTo>
                  <a:pt x="179" y="966"/>
                  <a:pt x="180" y="981"/>
                  <a:pt x="181" y="996"/>
                </a:cubicBezTo>
                <a:cubicBezTo>
                  <a:pt x="170" y="996"/>
                  <a:pt x="160" y="996"/>
                  <a:pt x="150" y="996"/>
                </a:cubicBezTo>
                <a:cubicBezTo>
                  <a:pt x="149" y="989"/>
                  <a:pt x="118" y="996"/>
                  <a:pt x="91" y="996"/>
                </a:cubicBezTo>
                <a:cubicBezTo>
                  <a:pt x="82" y="996"/>
                  <a:pt x="73" y="996"/>
                  <a:pt x="71" y="995"/>
                </a:cubicBezTo>
                <a:cubicBezTo>
                  <a:pt x="69" y="993"/>
                  <a:pt x="70" y="990"/>
                  <a:pt x="71" y="989"/>
                </a:cubicBezTo>
                <a:cubicBezTo>
                  <a:pt x="92" y="977"/>
                  <a:pt x="135" y="971"/>
                  <a:pt x="142" y="949"/>
                </a:cubicBezTo>
                <a:cubicBezTo>
                  <a:pt x="116" y="950"/>
                  <a:pt x="102" y="945"/>
                  <a:pt x="74" y="945"/>
                </a:cubicBezTo>
                <a:cubicBezTo>
                  <a:pt x="72" y="914"/>
                  <a:pt x="70" y="883"/>
                  <a:pt x="68" y="852"/>
                </a:cubicBezTo>
                <a:cubicBezTo>
                  <a:pt x="56" y="771"/>
                  <a:pt x="74" y="686"/>
                  <a:pt x="58" y="618"/>
                </a:cubicBezTo>
                <a:cubicBezTo>
                  <a:pt x="58" y="618"/>
                  <a:pt x="57" y="618"/>
                  <a:pt x="56" y="618"/>
                </a:cubicBezTo>
                <a:cubicBezTo>
                  <a:pt x="56" y="623"/>
                  <a:pt x="55" y="629"/>
                  <a:pt x="55" y="635"/>
                </a:cubicBezTo>
                <a:cubicBezTo>
                  <a:pt x="46" y="636"/>
                  <a:pt x="36" y="638"/>
                  <a:pt x="27" y="639"/>
                </a:cubicBezTo>
                <a:cubicBezTo>
                  <a:pt x="26" y="642"/>
                  <a:pt x="27" y="650"/>
                  <a:pt x="27" y="666"/>
                </a:cubicBezTo>
                <a:cubicBezTo>
                  <a:pt x="26" y="684"/>
                  <a:pt x="22" y="671"/>
                  <a:pt x="19" y="669"/>
                </a:cubicBezTo>
                <a:cubicBezTo>
                  <a:pt x="16" y="658"/>
                  <a:pt x="18" y="650"/>
                  <a:pt x="12" y="635"/>
                </a:cubicBezTo>
                <a:cubicBezTo>
                  <a:pt x="8" y="632"/>
                  <a:pt x="4" y="629"/>
                  <a:pt x="0" y="625"/>
                </a:cubicBezTo>
                <a:cubicBezTo>
                  <a:pt x="4" y="600"/>
                  <a:pt x="7" y="575"/>
                  <a:pt x="10" y="550"/>
                </a:cubicBezTo>
                <a:cubicBezTo>
                  <a:pt x="22" y="481"/>
                  <a:pt x="8" y="385"/>
                  <a:pt x="33" y="323"/>
                </a:cubicBezTo>
                <a:cubicBezTo>
                  <a:pt x="43" y="298"/>
                  <a:pt x="81" y="291"/>
                  <a:pt x="97" y="271"/>
                </a:cubicBezTo>
                <a:cubicBezTo>
                  <a:pt x="106" y="252"/>
                  <a:pt x="115" y="233"/>
                  <a:pt x="124" y="215"/>
                </a:cubicBezTo>
                <a:cubicBezTo>
                  <a:pt x="114" y="210"/>
                  <a:pt x="105" y="203"/>
                  <a:pt x="100" y="192"/>
                </a:cubicBezTo>
                <a:cubicBezTo>
                  <a:pt x="98" y="186"/>
                  <a:pt x="98" y="177"/>
                  <a:pt x="97" y="170"/>
                </a:cubicBezTo>
                <a:cubicBezTo>
                  <a:pt x="96" y="166"/>
                  <a:pt x="90" y="163"/>
                  <a:pt x="91" y="158"/>
                </a:cubicBezTo>
                <a:cubicBezTo>
                  <a:pt x="91" y="145"/>
                  <a:pt x="88" y="135"/>
                  <a:pt x="84" y="125"/>
                </a:cubicBezTo>
                <a:cubicBezTo>
                  <a:pt x="83" y="125"/>
                  <a:pt x="82" y="125"/>
                  <a:pt x="82" y="125"/>
                </a:cubicBezTo>
                <a:cubicBezTo>
                  <a:pt x="74" y="127"/>
                  <a:pt x="69" y="129"/>
                  <a:pt x="62" y="131"/>
                </a:cubicBezTo>
                <a:cubicBezTo>
                  <a:pt x="62" y="142"/>
                  <a:pt x="62" y="152"/>
                  <a:pt x="62" y="162"/>
                </a:cubicBezTo>
                <a:cubicBezTo>
                  <a:pt x="65" y="173"/>
                  <a:pt x="65" y="187"/>
                  <a:pt x="60" y="193"/>
                </a:cubicBezTo>
                <a:cubicBezTo>
                  <a:pt x="60" y="195"/>
                  <a:pt x="60" y="196"/>
                  <a:pt x="60" y="197"/>
                </a:cubicBezTo>
                <a:cubicBezTo>
                  <a:pt x="59" y="196"/>
                  <a:pt x="58" y="196"/>
                  <a:pt x="56" y="195"/>
                </a:cubicBezTo>
                <a:cubicBezTo>
                  <a:pt x="56" y="193"/>
                  <a:pt x="55" y="191"/>
                  <a:pt x="55" y="189"/>
                </a:cubicBezTo>
                <a:cubicBezTo>
                  <a:pt x="63" y="157"/>
                  <a:pt x="55" y="143"/>
                  <a:pt x="56" y="132"/>
                </a:cubicBezTo>
                <a:cubicBezTo>
                  <a:pt x="64" y="122"/>
                  <a:pt x="85" y="100"/>
                  <a:pt x="93" y="92"/>
                </a:cubicBezTo>
                <a:cubicBezTo>
                  <a:pt x="102" y="90"/>
                  <a:pt x="148" y="86"/>
                  <a:pt x="175" y="83"/>
                </a:cubicBezTo>
                <a:cubicBezTo>
                  <a:pt x="167" y="92"/>
                  <a:pt x="159" y="102"/>
                  <a:pt x="151" y="112"/>
                </a:cubicBezTo>
                <a:cubicBezTo>
                  <a:pt x="162" y="121"/>
                  <a:pt x="159" y="136"/>
                  <a:pt x="164" y="147"/>
                </a:cubicBezTo>
                <a:cubicBezTo>
                  <a:pt x="165" y="150"/>
                  <a:pt x="169" y="147"/>
                  <a:pt x="170" y="150"/>
                </a:cubicBezTo>
                <a:cubicBezTo>
                  <a:pt x="174" y="162"/>
                  <a:pt x="172" y="177"/>
                  <a:pt x="167" y="182"/>
                </a:cubicBezTo>
                <a:cubicBezTo>
                  <a:pt x="167" y="188"/>
                  <a:pt x="168" y="202"/>
                  <a:pt x="169" y="209"/>
                </a:cubicBezTo>
                <a:cubicBezTo>
                  <a:pt x="172" y="213"/>
                  <a:pt x="175" y="218"/>
                  <a:pt x="179" y="220"/>
                </a:cubicBezTo>
                <a:cubicBezTo>
                  <a:pt x="182" y="222"/>
                  <a:pt x="185" y="220"/>
                  <a:pt x="188" y="220"/>
                </a:cubicBezTo>
                <a:cubicBezTo>
                  <a:pt x="240" y="190"/>
                  <a:pt x="316" y="130"/>
                  <a:pt x="316" y="52"/>
                </a:cubicBezTo>
                <a:cubicBezTo>
                  <a:pt x="302" y="46"/>
                  <a:pt x="293" y="37"/>
                  <a:pt x="288" y="21"/>
                </a:cubicBezTo>
                <a:cubicBezTo>
                  <a:pt x="266" y="19"/>
                  <a:pt x="241" y="14"/>
                  <a:pt x="219" y="11"/>
                </a:cubicBezTo>
                <a:cubicBezTo>
                  <a:pt x="210" y="9"/>
                  <a:pt x="212" y="0"/>
                  <a:pt x="219" y="1"/>
                </a:cubicBezTo>
                <a:cubicBezTo>
                  <a:pt x="236" y="3"/>
                  <a:pt x="258" y="8"/>
                  <a:pt x="275" y="10"/>
                </a:cubicBezTo>
                <a:cubicBezTo>
                  <a:pt x="292" y="13"/>
                  <a:pt x="287" y="4"/>
                  <a:pt x="297" y="3"/>
                </a:cubicBezTo>
                <a:cubicBezTo>
                  <a:pt x="299" y="3"/>
                  <a:pt x="303" y="5"/>
                  <a:pt x="305" y="5"/>
                </a:cubicBezTo>
                <a:cubicBezTo>
                  <a:pt x="307" y="6"/>
                  <a:pt x="311" y="4"/>
                  <a:pt x="313" y="4"/>
                </a:cubicBezTo>
                <a:cubicBezTo>
                  <a:pt x="315" y="5"/>
                  <a:pt x="317" y="8"/>
                  <a:pt x="320" y="9"/>
                </a:cubicBezTo>
                <a:cubicBezTo>
                  <a:pt x="322" y="10"/>
                  <a:pt x="324" y="8"/>
                  <a:pt x="328" y="9"/>
                </a:cubicBezTo>
                <a:cubicBezTo>
                  <a:pt x="337" y="11"/>
                  <a:pt x="336" y="21"/>
                  <a:pt x="347" y="23"/>
                </a:cubicBezTo>
                <a:cubicBezTo>
                  <a:pt x="355" y="24"/>
                  <a:pt x="395" y="32"/>
                  <a:pt x="403" y="33"/>
                </a:cubicBezTo>
                <a:cubicBezTo>
                  <a:pt x="411" y="34"/>
                  <a:pt x="411" y="44"/>
                  <a:pt x="401" y="42"/>
                </a:cubicBezTo>
                <a:cubicBezTo>
                  <a:pt x="381" y="39"/>
                  <a:pt x="368" y="36"/>
                  <a:pt x="348" y="33"/>
                </a:cubicBezTo>
                <a:cubicBezTo>
                  <a:pt x="338" y="36"/>
                  <a:pt x="338" y="48"/>
                  <a:pt x="336" y="56"/>
                </a:cubicBezTo>
                <a:cubicBezTo>
                  <a:pt x="344" y="65"/>
                  <a:pt x="352" y="74"/>
                  <a:pt x="361" y="83"/>
                </a:cubicBezTo>
                <a:cubicBezTo>
                  <a:pt x="351" y="108"/>
                  <a:pt x="337" y="160"/>
                  <a:pt x="334" y="187"/>
                </a:cubicBezTo>
                <a:cubicBezTo>
                  <a:pt x="337" y="211"/>
                  <a:pt x="340" y="234"/>
                  <a:pt x="343" y="257"/>
                </a:cubicBezTo>
                <a:cubicBezTo>
                  <a:pt x="355" y="321"/>
                  <a:pt x="360" y="428"/>
                  <a:pt x="343" y="482"/>
                </a:cubicBezTo>
                <a:cubicBezTo>
                  <a:pt x="323" y="476"/>
                  <a:pt x="313" y="458"/>
                  <a:pt x="285" y="468"/>
                </a:cubicBezTo>
                <a:cubicBezTo>
                  <a:pt x="289" y="505"/>
                  <a:pt x="293" y="542"/>
                  <a:pt x="297" y="579"/>
                </a:cubicBezTo>
                <a:cubicBezTo>
                  <a:pt x="306" y="641"/>
                  <a:pt x="291" y="704"/>
                  <a:pt x="283" y="757"/>
                </a:cubicBezTo>
                <a:cubicBezTo>
                  <a:pt x="286" y="821"/>
                  <a:pt x="290" y="884"/>
                  <a:pt x="293" y="947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/>
          </a:p>
        </p:txBody>
      </p:sp>
      <p:sp>
        <p:nvSpPr>
          <p:cNvPr id="27" name="Freeform 24"/>
          <p:cNvSpPr>
            <a:spLocks noEditPoints="1"/>
          </p:cNvSpPr>
          <p:nvPr userDrawn="1"/>
        </p:nvSpPr>
        <p:spPr bwMode="auto">
          <a:xfrm>
            <a:off x="2787651" y="5040313"/>
            <a:ext cx="976313" cy="1593850"/>
          </a:xfrm>
          <a:custGeom>
            <a:avLst/>
            <a:gdLst>
              <a:gd name="T0" fmla="*/ 371 w 616"/>
              <a:gd name="T1" fmla="*/ 954 h 1004"/>
              <a:gd name="T2" fmla="*/ 395 w 616"/>
              <a:gd name="T3" fmla="*/ 974 h 1004"/>
              <a:gd name="T4" fmla="*/ 415 w 616"/>
              <a:gd name="T5" fmla="*/ 995 h 1004"/>
              <a:gd name="T6" fmla="*/ 346 w 616"/>
              <a:gd name="T7" fmla="*/ 960 h 1004"/>
              <a:gd name="T8" fmla="*/ 332 w 616"/>
              <a:gd name="T9" fmla="*/ 951 h 1004"/>
              <a:gd name="T10" fmla="*/ 339 w 616"/>
              <a:gd name="T11" fmla="*/ 869 h 1004"/>
              <a:gd name="T12" fmla="*/ 292 w 616"/>
              <a:gd name="T13" fmla="*/ 909 h 1004"/>
              <a:gd name="T14" fmla="*/ 284 w 616"/>
              <a:gd name="T15" fmla="*/ 954 h 1004"/>
              <a:gd name="T16" fmla="*/ 278 w 616"/>
              <a:gd name="T17" fmla="*/ 980 h 1004"/>
              <a:gd name="T18" fmla="*/ 217 w 616"/>
              <a:gd name="T19" fmla="*/ 998 h 1004"/>
              <a:gd name="T20" fmla="*/ 237 w 616"/>
              <a:gd name="T21" fmla="*/ 978 h 1004"/>
              <a:gd name="T22" fmla="*/ 236 w 616"/>
              <a:gd name="T23" fmla="*/ 952 h 1004"/>
              <a:gd name="T24" fmla="*/ 189 w 616"/>
              <a:gd name="T25" fmla="*/ 856 h 1004"/>
              <a:gd name="T26" fmla="*/ 188 w 616"/>
              <a:gd name="T27" fmla="*/ 848 h 1004"/>
              <a:gd name="T28" fmla="*/ 186 w 616"/>
              <a:gd name="T29" fmla="*/ 416 h 1004"/>
              <a:gd name="T30" fmla="*/ 100 w 616"/>
              <a:gd name="T31" fmla="*/ 279 h 1004"/>
              <a:gd name="T32" fmla="*/ 0 w 616"/>
              <a:gd name="T33" fmla="*/ 249 h 1004"/>
              <a:gd name="T34" fmla="*/ 40 w 616"/>
              <a:gd name="T35" fmla="*/ 159 h 1004"/>
              <a:gd name="T36" fmla="*/ 25 w 616"/>
              <a:gd name="T37" fmla="*/ 43 h 1004"/>
              <a:gd name="T38" fmla="*/ 47 w 616"/>
              <a:gd name="T39" fmla="*/ 91 h 1004"/>
              <a:gd name="T40" fmla="*/ 68 w 616"/>
              <a:gd name="T41" fmla="*/ 100 h 1004"/>
              <a:gd name="T42" fmla="*/ 171 w 616"/>
              <a:gd name="T43" fmla="*/ 176 h 1004"/>
              <a:gd name="T44" fmla="*/ 210 w 616"/>
              <a:gd name="T45" fmla="*/ 211 h 1004"/>
              <a:gd name="T46" fmla="*/ 274 w 616"/>
              <a:gd name="T47" fmla="*/ 243 h 1004"/>
              <a:gd name="T48" fmla="*/ 260 w 616"/>
              <a:gd name="T49" fmla="*/ 198 h 1004"/>
              <a:gd name="T50" fmla="*/ 255 w 616"/>
              <a:gd name="T51" fmla="*/ 140 h 1004"/>
              <a:gd name="T52" fmla="*/ 215 w 616"/>
              <a:gd name="T53" fmla="*/ 96 h 1004"/>
              <a:gd name="T54" fmla="*/ 345 w 616"/>
              <a:gd name="T55" fmla="*/ 107 h 1004"/>
              <a:gd name="T56" fmla="*/ 359 w 616"/>
              <a:gd name="T57" fmla="*/ 136 h 1004"/>
              <a:gd name="T58" fmla="*/ 356 w 616"/>
              <a:gd name="T59" fmla="*/ 136 h 1004"/>
              <a:gd name="T60" fmla="*/ 331 w 616"/>
              <a:gd name="T61" fmla="*/ 154 h 1004"/>
              <a:gd name="T62" fmla="*/ 319 w 616"/>
              <a:gd name="T63" fmla="*/ 215 h 1004"/>
              <a:gd name="T64" fmla="*/ 350 w 616"/>
              <a:gd name="T65" fmla="*/ 231 h 1004"/>
              <a:gd name="T66" fmla="*/ 408 w 616"/>
              <a:gd name="T67" fmla="*/ 200 h 1004"/>
              <a:gd name="T68" fmla="*/ 426 w 616"/>
              <a:gd name="T69" fmla="*/ 171 h 1004"/>
              <a:gd name="T70" fmla="*/ 524 w 616"/>
              <a:gd name="T71" fmla="*/ 89 h 1004"/>
              <a:gd name="T72" fmla="*/ 567 w 616"/>
              <a:gd name="T73" fmla="*/ 9 h 1004"/>
              <a:gd name="T74" fmla="*/ 599 w 616"/>
              <a:gd name="T75" fmla="*/ 47 h 1004"/>
              <a:gd name="T76" fmla="*/ 577 w 616"/>
              <a:gd name="T77" fmla="*/ 90 h 1004"/>
              <a:gd name="T78" fmla="*/ 605 w 616"/>
              <a:gd name="T79" fmla="*/ 177 h 1004"/>
              <a:gd name="T80" fmla="*/ 506 w 616"/>
              <a:gd name="T81" fmla="*/ 269 h 1004"/>
              <a:gd name="T82" fmla="*/ 423 w 616"/>
              <a:gd name="T83" fmla="*/ 322 h 1004"/>
              <a:gd name="T84" fmla="*/ 420 w 616"/>
              <a:gd name="T85" fmla="*/ 485 h 1004"/>
              <a:gd name="T86" fmla="*/ 436 w 616"/>
              <a:gd name="T87" fmla="*/ 747 h 1004"/>
              <a:gd name="T88" fmla="*/ 400 w 616"/>
              <a:gd name="T89" fmla="*/ 854 h 1004"/>
              <a:gd name="T90" fmla="*/ 390 w 616"/>
              <a:gd name="T91" fmla="*/ 953 h 1004"/>
              <a:gd name="T92" fmla="*/ 379 w 616"/>
              <a:gd name="T93" fmla="*/ 997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6" h="1004">
                <a:moveTo>
                  <a:pt x="390" y="953"/>
                </a:moveTo>
                <a:cubicBezTo>
                  <a:pt x="383" y="953"/>
                  <a:pt x="377" y="953"/>
                  <a:pt x="371" y="953"/>
                </a:cubicBezTo>
                <a:cubicBezTo>
                  <a:pt x="371" y="953"/>
                  <a:pt x="371" y="954"/>
                  <a:pt x="371" y="954"/>
                </a:cubicBezTo>
                <a:cubicBezTo>
                  <a:pt x="376" y="958"/>
                  <a:pt x="380" y="963"/>
                  <a:pt x="385" y="967"/>
                </a:cubicBezTo>
                <a:cubicBezTo>
                  <a:pt x="387" y="968"/>
                  <a:pt x="389" y="968"/>
                  <a:pt x="390" y="969"/>
                </a:cubicBezTo>
                <a:cubicBezTo>
                  <a:pt x="392" y="971"/>
                  <a:pt x="393" y="972"/>
                  <a:pt x="395" y="974"/>
                </a:cubicBezTo>
                <a:cubicBezTo>
                  <a:pt x="400" y="978"/>
                  <a:pt x="406" y="983"/>
                  <a:pt x="412" y="987"/>
                </a:cubicBezTo>
                <a:cubicBezTo>
                  <a:pt x="413" y="988"/>
                  <a:pt x="414" y="991"/>
                  <a:pt x="416" y="992"/>
                </a:cubicBezTo>
                <a:cubicBezTo>
                  <a:pt x="416" y="993"/>
                  <a:pt x="416" y="994"/>
                  <a:pt x="415" y="995"/>
                </a:cubicBezTo>
                <a:cubicBezTo>
                  <a:pt x="409" y="996"/>
                  <a:pt x="388" y="999"/>
                  <a:pt x="382" y="997"/>
                </a:cubicBezTo>
                <a:cubicBezTo>
                  <a:pt x="372" y="994"/>
                  <a:pt x="350" y="975"/>
                  <a:pt x="343" y="967"/>
                </a:cubicBezTo>
                <a:cubicBezTo>
                  <a:pt x="344" y="964"/>
                  <a:pt x="345" y="962"/>
                  <a:pt x="346" y="960"/>
                </a:cubicBezTo>
                <a:cubicBezTo>
                  <a:pt x="345" y="958"/>
                  <a:pt x="344" y="956"/>
                  <a:pt x="343" y="953"/>
                </a:cubicBezTo>
                <a:cubicBezTo>
                  <a:pt x="339" y="953"/>
                  <a:pt x="336" y="952"/>
                  <a:pt x="332" y="952"/>
                </a:cubicBezTo>
                <a:cubicBezTo>
                  <a:pt x="332" y="952"/>
                  <a:pt x="332" y="951"/>
                  <a:pt x="332" y="951"/>
                </a:cubicBezTo>
                <a:cubicBezTo>
                  <a:pt x="334" y="944"/>
                  <a:pt x="336" y="937"/>
                  <a:pt x="338" y="930"/>
                </a:cubicBezTo>
                <a:cubicBezTo>
                  <a:pt x="338" y="922"/>
                  <a:pt x="338" y="915"/>
                  <a:pt x="338" y="908"/>
                </a:cubicBezTo>
                <a:cubicBezTo>
                  <a:pt x="339" y="895"/>
                  <a:pt x="339" y="882"/>
                  <a:pt x="339" y="869"/>
                </a:cubicBezTo>
                <a:cubicBezTo>
                  <a:pt x="339" y="866"/>
                  <a:pt x="338" y="864"/>
                  <a:pt x="337" y="862"/>
                </a:cubicBezTo>
                <a:cubicBezTo>
                  <a:pt x="325" y="862"/>
                  <a:pt x="313" y="863"/>
                  <a:pt x="301" y="864"/>
                </a:cubicBezTo>
                <a:cubicBezTo>
                  <a:pt x="302" y="880"/>
                  <a:pt x="295" y="896"/>
                  <a:pt x="292" y="909"/>
                </a:cubicBezTo>
                <a:cubicBezTo>
                  <a:pt x="293" y="924"/>
                  <a:pt x="294" y="938"/>
                  <a:pt x="295" y="953"/>
                </a:cubicBezTo>
                <a:cubicBezTo>
                  <a:pt x="291" y="953"/>
                  <a:pt x="287" y="952"/>
                  <a:pt x="284" y="952"/>
                </a:cubicBezTo>
                <a:cubicBezTo>
                  <a:pt x="284" y="953"/>
                  <a:pt x="284" y="953"/>
                  <a:pt x="284" y="954"/>
                </a:cubicBezTo>
                <a:cubicBezTo>
                  <a:pt x="284" y="958"/>
                  <a:pt x="285" y="963"/>
                  <a:pt x="286" y="968"/>
                </a:cubicBezTo>
                <a:cubicBezTo>
                  <a:pt x="284" y="970"/>
                  <a:pt x="282" y="972"/>
                  <a:pt x="280" y="974"/>
                </a:cubicBezTo>
                <a:cubicBezTo>
                  <a:pt x="279" y="976"/>
                  <a:pt x="278" y="978"/>
                  <a:pt x="278" y="980"/>
                </a:cubicBezTo>
                <a:cubicBezTo>
                  <a:pt x="274" y="983"/>
                  <a:pt x="271" y="985"/>
                  <a:pt x="267" y="988"/>
                </a:cubicBezTo>
                <a:cubicBezTo>
                  <a:pt x="262" y="992"/>
                  <a:pt x="258" y="998"/>
                  <a:pt x="251" y="1000"/>
                </a:cubicBezTo>
                <a:cubicBezTo>
                  <a:pt x="240" y="1004"/>
                  <a:pt x="227" y="1000"/>
                  <a:pt x="217" y="998"/>
                </a:cubicBezTo>
                <a:cubicBezTo>
                  <a:pt x="217" y="998"/>
                  <a:pt x="217" y="997"/>
                  <a:pt x="217" y="997"/>
                </a:cubicBezTo>
                <a:cubicBezTo>
                  <a:pt x="218" y="994"/>
                  <a:pt x="218" y="992"/>
                  <a:pt x="219" y="990"/>
                </a:cubicBezTo>
                <a:cubicBezTo>
                  <a:pt x="222" y="984"/>
                  <a:pt x="231" y="982"/>
                  <a:pt x="237" y="978"/>
                </a:cubicBezTo>
                <a:cubicBezTo>
                  <a:pt x="243" y="973"/>
                  <a:pt x="249" y="968"/>
                  <a:pt x="254" y="963"/>
                </a:cubicBezTo>
                <a:cubicBezTo>
                  <a:pt x="255" y="959"/>
                  <a:pt x="255" y="956"/>
                  <a:pt x="255" y="952"/>
                </a:cubicBezTo>
                <a:cubicBezTo>
                  <a:pt x="249" y="952"/>
                  <a:pt x="242" y="952"/>
                  <a:pt x="236" y="952"/>
                </a:cubicBezTo>
                <a:cubicBezTo>
                  <a:pt x="236" y="943"/>
                  <a:pt x="233" y="932"/>
                  <a:pt x="234" y="925"/>
                </a:cubicBezTo>
                <a:cubicBezTo>
                  <a:pt x="237" y="905"/>
                  <a:pt x="239" y="862"/>
                  <a:pt x="227" y="852"/>
                </a:cubicBezTo>
                <a:cubicBezTo>
                  <a:pt x="214" y="853"/>
                  <a:pt x="202" y="855"/>
                  <a:pt x="189" y="856"/>
                </a:cubicBezTo>
                <a:cubicBezTo>
                  <a:pt x="189" y="855"/>
                  <a:pt x="189" y="855"/>
                  <a:pt x="189" y="854"/>
                </a:cubicBezTo>
                <a:cubicBezTo>
                  <a:pt x="189" y="852"/>
                  <a:pt x="189" y="850"/>
                  <a:pt x="190" y="848"/>
                </a:cubicBezTo>
                <a:cubicBezTo>
                  <a:pt x="189" y="848"/>
                  <a:pt x="189" y="848"/>
                  <a:pt x="188" y="848"/>
                </a:cubicBezTo>
                <a:cubicBezTo>
                  <a:pt x="189" y="765"/>
                  <a:pt x="190" y="681"/>
                  <a:pt x="191" y="598"/>
                </a:cubicBezTo>
                <a:cubicBezTo>
                  <a:pt x="190" y="558"/>
                  <a:pt x="189" y="518"/>
                  <a:pt x="188" y="478"/>
                </a:cubicBezTo>
                <a:cubicBezTo>
                  <a:pt x="188" y="458"/>
                  <a:pt x="187" y="437"/>
                  <a:pt x="186" y="416"/>
                </a:cubicBezTo>
                <a:cubicBezTo>
                  <a:pt x="186" y="405"/>
                  <a:pt x="185" y="393"/>
                  <a:pt x="184" y="382"/>
                </a:cubicBezTo>
                <a:cubicBezTo>
                  <a:pt x="183" y="365"/>
                  <a:pt x="181" y="349"/>
                  <a:pt x="180" y="332"/>
                </a:cubicBezTo>
                <a:cubicBezTo>
                  <a:pt x="153" y="314"/>
                  <a:pt x="127" y="297"/>
                  <a:pt x="100" y="279"/>
                </a:cubicBezTo>
                <a:cubicBezTo>
                  <a:pt x="93" y="280"/>
                  <a:pt x="85" y="281"/>
                  <a:pt x="78" y="283"/>
                </a:cubicBezTo>
                <a:cubicBezTo>
                  <a:pt x="61" y="281"/>
                  <a:pt x="45" y="273"/>
                  <a:pt x="33" y="266"/>
                </a:cubicBezTo>
                <a:cubicBezTo>
                  <a:pt x="22" y="260"/>
                  <a:pt x="11" y="254"/>
                  <a:pt x="0" y="249"/>
                </a:cubicBezTo>
                <a:cubicBezTo>
                  <a:pt x="0" y="243"/>
                  <a:pt x="0" y="236"/>
                  <a:pt x="1" y="230"/>
                </a:cubicBezTo>
                <a:cubicBezTo>
                  <a:pt x="7" y="222"/>
                  <a:pt x="13" y="214"/>
                  <a:pt x="19" y="206"/>
                </a:cubicBezTo>
                <a:cubicBezTo>
                  <a:pt x="26" y="190"/>
                  <a:pt x="33" y="174"/>
                  <a:pt x="40" y="159"/>
                </a:cubicBezTo>
                <a:cubicBezTo>
                  <a:pt x="43" y="154"/>
                  <a:pt x="54" y="129"/>
                  <a:pt x="53" y="125"/>
                </a:cubicBezTo>
                <a:cubicBezTo>
                  <a:pt x="52" y="110"/>
                  <a:pt x="34" y="101"/>
                  <a:pt x="26" y="90"/>
                </a:cubicBezTo>
                <a:cubicBezTo>
                  <a:pt x="26" y="74"/>
                  <a:pt x="21" y="57"/>
                  <a:pt x="25" y="43"/>
                </a:cubicBezTo>
                <a:cubicBezTo>
                  <a:pt x="28" y="43"/>
                  <a:pt x="30" y="42"/>
                  <a:pt x="33" y="41"/>
                </a:cubicBezTo>
                <a:cubicBezTo>
                  <a:pt x="40" y="46"/>
                  <a:pt x="45" y="53"/>
                  <a:pt x="51" y="59"/>
                </a:cubicBezTo>
                <a:cubicBezTo>
                  <a:pt x="50" y="62"/>
                  <a:pt x="43" y="86"/>
                  <a:pt x="47" y="91"/>
                </a:cubicBezTo>
                <a:cubicBezTo>
                  <a:pt x="53" y="95"/>
                  <a:pt x="58" y="99"/>
                  <a:pt x="64" y="104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6" y="102"/>
                  <a:pt x="67" y="101"/>
                  <a:pt x="68" y="100"/>
                </a:cubicBezTo>
                <a:cubicBezTo>
                  <a:pt x="86" y="113"/>
                  <a:pt x="104" y="126"/>
                  <a:pt x="123" y="139"/>
                </a:cubicBezTo>
                <a:cubicBezTo>
                  <a:pt x="133" y="150"/>
                  <a:pt x="144" y="161"/>
                  <a:pt x="154" y="173"/>
                </a:cubicBezTo>
                <a:cubicBezTo>
                  <a:pt x="160" y="174"/>
                  <a:pt x="166" y="175"/>
                  <a:pt x="171" y="176"/>
                </a:cubicBezTo>
                <a:cubicBezTo>
                  <a:pt x="179" y="179"/>
                  <a:pt x="188" y="187"/>
                  <a:pt x="193" y="194"/>
                </a:cubicBezTo>
                <a:cubicBezTo>
                  <a:pt x="192" y="196"/>
                  <a:pt x="191" y="202"/>
                  <a:pt x="192" y="204"/>
                </a:cubicBezTo>
                <a:cubicBezTo>
                  <a:pt x="198" y="206"/>
                  <a:pt x="204" y="209"/>
                  <a:pt x="210" y="211"/>
                </a:cubicBezTo>
                <a:cubicBezTo>
                  <a:pt x="214" y="215"/>
                  <a:pt x="218" y="220"/>
                  <a:pt x="222" y="224"/>
                </a:cubicBezTo>
                <a:cubicBezTo>
                  <a:pt x="226" y="225"/>
                  <a:pt x="229" y="227"/>
                  <a:pt x="233" y="228"/>
                </a:cubicBezTo>
                <a:cubicBezTo>
                  <a:pt x="245" y="234"/>
                  <a:pt x="257" y="242"/>
                  <a:pt x="274" y="243"/>
                </a:cubicBezTo>
                <a:cubicBezTo>
                  <a:pt x="277" y="237"/>
                  <a:pt x="281" y="228"/>
                  <a:pt x="278" y="219"/>
                </a:cubicBezTo>
                <a:cubicBezTo>
                  <a:pt x="276" y="216"/>
                  <a:pt x="269" y="213"/>
                  <a:pt x="266" y="211"/>
                </a:cubicBezTo>
                <a:cubicBezTo>
                  <a:pt x="264" y="206"/>
                  <a:pt x="262" y="202"/>
                  <a:pt x="260" y="198"/>
                </a:cubicBezTo>
                <a:cubicBezTo>
                  <a:pt x="258" y="187"/>
                  <a:pt x="260" y="174"/>
                  <a:pt x="260" y="163"/>
                </a:cubicBezTo>
                <a:cubicBezTo>
                  <a:pt x="260" y="160"/>
                  <a:pt x="260" y="157"/>
                  <a:pt x="260" y="153"/>
                </a:cubicBezTo>
                <a:cubicBezTo>
                  <a:pt x="258" y="149"/>
                  <a:pt x="257" y="145"/>
                  <a:pt x="255" y="140"/>
                </a:cubicBezTo>
                <a:cubicBezTo>
                  <a:pt x="256" y="138"/>
                  <a:pt x="256" y="136"/>
                  <a:pt x="257" y="133"/>
                </a:cubicBezTo>
                <a:cubicBezTo>
                  <a:pt x="256" y="126"/>
                  <a:pt x="256" y="119"/>
                  <a:pt x="255" y="112"/>
                </a:cubicBezTo>
                <a:cubicBezTo>
                  <a:pt x="241" y="107"/>
                  <a:pt x="228" y="102"/>
                  <a:pt x="215" y="96"/>
                </a:cubicBezTo>
                <a:cubicBezTo>
                  <a:pt x="241" y="93"/>
                  <a:pt x="268" y="90"/>
                  <a:pt x="294" y="87"/>
                </a:cubicBezTo>
                <a:cubicBezTo>
                  <a:pt x="300" y="89"/>
                  <a:pt x="306" y="92"/>
                  <a:pt x="312" y="94"/>
                </a:cubicBezTo>
                <a:cubicBezTo>
                  <a:pt x="323" y="98"/>
                  <a:pt x="334" y="103"/>
                  <a:pt x="345" y="107"/>
                </a:cubicBezTo>
                <a:cubicBezTo>
                  <a:pt x="352" y="111"/>
                  <a:pt x="359" y="116"/>
                  <a:pt x="367" y="120"/>
                </a:cubicBezTo>
                <a:cubicBezTo>
                  <a:pt x="373" y="124"/>
                  <a:pt x="380" y="129"/>
                  <a:pt x="386" y="133"/>
                </a:cubicBezTo>
                <a:cubicBezTo>
                  <a:pt x="377" y="134"/>
                  <a:pt x="368" y="135"/>
                  <a:pt x="359" y="136"/>
                </a:cubicBezTo>
                <a:cubicBezTo>
                  <a:pt x="358" y="144"/>
                  <a:pt x="358" y="151"/>
                  <a:pt x="358" y="159"/>
                </a:cubicBezTo>
                <a:cubicBezTo>
                  <a:pt x="357" y="159"/>
                  <a:pt x="356" y="158"/>
                  <a:pt x="355" y="158"/>
                </a:cubicBezTo>
                <a:cubicBezTo>
                  <a:pt x="355" y="150"/>
                  <a:pt x="356" y="143"/>
                  <a:pt x="356" y="136"/>
                </a:cubicBezTo>
                <a:cubicBezTo>
                  <a:pt x="349" y="136"/>
                  <a:pt x="341" y="137"/>
                  <a:pt x="334" y="137"/>
                </a:cubicBezTo>
                <a:cubicBezTo>
                  <a:pt x="333" y="142"/>
                  <a:pt x="331" y="147"/>
                  <a:pt x="330" y="151"/>
                </a:cubicBezTo>
                <a:cubicBezTo>
                  <a:pt x="331" y="152"/>
                  <a:pt x="331" y="152"/>
                  <a:pt x="331" y="154"/>
                </a:cubicBezTo>
                <a:cubicBezTo>
                  <a:pt x="328" y="167"/>
                  <a:pt x="335" y="184"/>
                  <a:pt x="331" y="198"/>
                </a:cubicBezTo>
                <a:cubicBezTo>
                  <a:pt x="328" y="202"/>
                  <a:pt x="326" y="207"/>
                  <a:pt x="324" y="212"/>
                </a:cubicBezTo>
                <a:cubicBezTo>
                  <a:pt x="322" y="213"/>
                  <a:pt x="321" y="214"/>
                  <a:pt x="319" y="215"/>
                </a:cubicBezTo>
                <a:cubicBezTo>
                  <a:pt x="316" y="219"/>
                  <a:pt x="321" y="232"/>
                  <a:pt x="323" y="235"/>
                </a:cubicBezTo>
                <a:cubicBezTo>
                  <a:pt x="325" y="237"/>
                  <a:pt x="327" y="238"/>
                  <a:pt x="328" y="239"/>
                </a:cubicBezTo>
                <a:cubicBezTo>
                  <a:pt x="336" y="237"/>
                  <a:pt x="343" y="234"/>
                  <a:pt x="350" y="231"/>
                </a:cubicBezTo>
                <a:cubicBezTo>
                  <a:pt x="363" y="223"/>
                  <a:pt x="372" y="210"/>
                  <a:pt x="393" y="210"/>
                </a:cubicBezTo>
                <a:cubicBezTo>
                  <a:pt x="394" y="207"/>
                  <a:pt x="394" y="205"/>
                  <a:pt x="395" y="202"/>
                </a:cubicBezTo>
                <a:cubicBezTo>
                  <a:pt x="399" y="202"/>
                  <a:pt x="404" y="201"/>
                  <a:pt x="408" y="200"/>
                </a:cubicBezTo>
                <a:cubicBezTo>
                  <a:pt x="410" y="197"/>
                  <a:pt x="412" y="193"/>
                  <a:pt x="413" y="190"/>
                </a:cubicBezTo>
                <a:cubicBezTo>
                  <a:pt x="416" y="187"/>
                  <a:pt x="422" y="187"/>
                  <a:pt x="424" y="184"/>
                </a:cubicBezTo>
                <a:cubicBezTo>
                  <a:pt x="425" y="181"/>
                  <a:pt x="424" y="174"/>
                  <a:pt x="426" y="171"/>
                </a:cubicBezTo>
                <a:cubicBezTo>
                  <a:pt x="436" y="164"/>
                  <a:pt x="446" y="156"/>
                  <a:pt x="457" y="148"/>
                </a:cubicBezTo>
                <a:cubicBezTo>
                  <a:pt x="464" y="141"/>
                  <a:pt x="471" y="134"/>
                  <a:pt x="479" y="127"/>
                </a:cubicBezTo>
                <a:cubicBezTo>
                  <a:pt x="494" y="114"/>
                  <a:pt x="509" y="101"/>
                  <a:pt x="524" y="89"/>
                </a:cubicBezTo>
                <a:cubicBezTo>
                  <a:pt x="542" y="74"/>
                  <a:pt x="563" y="61"/>
                  <a:pt x="576" y="41"/>
                </a:cubicBezTo>
                <a:cubicBezTo>
                  <a:pt x="575" y="31"/>
                  <a:pt x="569" y="22"/>
                  <a:pt x="564" y="14"/>
                </a:cubicBezTo>
                <a:cubicBezTo>
                  <a:pt x="565" y="13"/>
                  <a:pt x="566" y="11"/>
                  <a:pt x="567" y="9"/>
                </a:cubicBezTo>
                <a:cubicBezTo>
                  <a:pt x="569" y="8"/>
                  <a:pt x="587" y="0"/>
                  <a:pt x="588" y="1"/>
                </a:cubicBezTo>
                <a:cubicBezTo>
                  <a:pt x="591" y="5"/>
                  <a:pt x="586" y="10"/>
                  <a:pt x="588" y="17"/>
                </a:cubicBezTo>
                <a:cubicBezTo>
                  <a:pt x="590" y="22"/>
                  <a:pt x="602" y="37"/>
                  <a:pt x="599" y="47"/>
                </a:cubicBezTo>
                <a:cubicBezTo>
                  <a:pt x="597" y="48"/>
                  <a:pt x="596" y="50"/>
                  <a:pt x="594" y="52"/>
                </a:cubicBezTo>
                <a:cubicBezTo>
                  <a:pt x="589" y="60"/>
                  <a:pt x="583" y="67"/>
                  <a:pt x="578" y="75"/>
                </a:cubicBezTo>
                <a:cubicBezTo>
                  <a:pt x="578" y="80"/>
                  <a:pt x="577" y="85"/>
                  <a:pt x="577" y="90"/>
                </a:cubicBezTo>
                <a:cubicBezTo>
                  <a:pt x="577" y="94"/>
                  <a:pt x="577" y="97"/>
                  <a:pt x="577" y="101"/>
                </a:cubicBezTo>
                <a:cubicBezTo>
                  <a:pt x="582" y="114"/>
                  <a:pt x="587" y="126"/>
                  <a:pt x="592" y="139"/>
                </a:cubicBezTo>
                <a:cubicBezTo>
                  <a:pt x="596" y="152"/>
                  <a:pt x="601" y="164"/>
                  <a:pt x="605" y="177"/>
                </a:cubicBezTo>
                <a:cubicBezTo>
                  <a:pt x="610" y="190"/>
                  <a:pt x="616" y="202"/>
                  <a:pt x="612" y="220"/>
                </a:cubicBezTo>
                <a:cubicBezTo>
                  <a:pt x="591" y="231"/>
                  <a:pt x="570" y="243"/>
                  <a:pt x="549" y="254"/>
                </a:cubicBezTo>
                <a:cubicBezTo>
                  <a:pt x="535" y="259"/>
                  <a:pt x="520" y="264"/>
                  <a:pt x="506" y="269"/>
                </a:cubicBezTo>
                <a:cubicBezTo>
                  <a:pt x="501" y="273"/>
                  <a:pt x="501" y="280"/>
                  <a:pt x="493" y="284"/>
                </a:cubicBezTo>
                <a:cubicBezTo>
                  <a:pt x="472" y="293"/>
                  <a:pt x="451" y="302"/>
                  <a:pt x="431" y="312"/>
                </a:cubicBezTo>
                <a:cubicBezTo>
                  <a:pt x="428" y="315"/>
                  <a:pt x="426" y="319"/>
                  <a:pt x="423" y="322"/>
                </a:cubicBezTo>
                <a:cubicBezTo>
                  <a:pt x="420" y="323"/>
                  <a:pt x="416" y="323"/>
                  <a:pt x="412" y="324"/>
                </a:cubicBezTo>
                <a:cubicBezTo>
                  <a:pt x="414" y="369"/>
                  <a:pt x="416" y="415"/>
                  <a:pt x="419" y="460"/>
                </a:cubicBezTo>
                <a:cubicBezTo>
                  <a:pt x="419" y="469"/>
                  <a:pt x="419" y="477"/>
                  <a:pt x="420" y="485"/>
                </a:cubicBezTo>
                <a:cubicBezTo>
                  <a:pt x="421" y="512"/>
                  <a:pt x="423" y="539"/>
                  <a:pt x="425" y="567"/>
                </a:cubicBezTo>
                <a:cubicBezTo>
                  <a:pt x="428" y="615"/>
                  <a:pt x="431" y="664"/>
                  <a:pt x="434" y="713"/>
                </a:cubicBezTo>
                <a:cubicBezTo>
                  <a:pt x="435" y="724"/>
                  <a:pt x="436" y="736"/>
                  <a:pt x="436" y="747"/>
                </a:cubicBezTo>
                <a:cubicBezTo>
                  <a:pt x="439" y="766"/>
                  <a:pt x="440" y="794"/>
                  <a:pt x="437" y="814"/>
                </a:cubicBezTo>
                <a:cubicBezTo>
                  <a:pt x="436" y="820"/>
                  <a:pt x="438" y="844"/>
                  <a:pt x="435" y="848"/>
                </a:cubicBezTo>
                <a:cubicBezTo>
                  <a:pt x="423" y="850"/>
                  <a:pt x="412" y="852"/>
                  <a:pt x="400" y="854"/>
                </a:cubicBezTo>
                <a:cubicBezTo>
                  <a:pt x="399" y="864"/>
                  <a:pt x="394" y="872"/>
                  <a:pt x="392" y="880"/>
                </a:cubicBezTo>
                <a:cubicBezTo>
                  <a:pt x="391" y="888"/>
                  <a:pt x="391" y="895"/>
                  <a:pt x="391" y="903"/>
                </a:cubicBezTo>
                <a:cubicBezTo>
                  <a:pt x="388" y="919"/>
                  <a:pt x="389" y="937"/>
                  <a:pt x="390" y="953"/>
                </a:cubicBezTo>
                <a:close/>
                <a:moveTo>
                  <a:pt x="379" y="997"/>
                </a:moveTo>
                <a:cubicBezTo>
                  <a:pt x="379" y="997"/>
                  <a:pt x="380" y="997"/>
                  <a:pt x="380" y="997"/>
                </a:cubicBezTo>
                <a:cubicBezTo>
                  <a:pt x="380" y="997"/>
                  <a:pt x="379" y="997"/>
                  <a:pt x="379" y="997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>
            <a:spLocks noEditPoints="1"/>
          </p:cNvSpPr>
          <p:nvPr userDrawn="1"/>
        </p:nvSpPr>
        <p:spPr bwMode="auto">
          <a:xfrm>
            <a:off x="7037388" y="5073650"/>
            <a:ext cx="504825" cy="1562100"/>
          </a:xfrm>
          <a:custGeom>
            <a:avLst/>
            <a:gdLst>
              <a:gd name="T0" fmla="*/ 188 w 318"/>
              <a:gd name="T1" fmla="*/ 163 h 984"/>
              <a:gd name="T2" fmla="*/ 272 w 318"/>
              <a:gd name="T3" fmla="*/ 201 h 984"/>
              <a:gd name="T4" fmla="*/ 305 w 318"/>
              <a:gd name="T5" fmla="*/ 279 h 984"/>
              <a:gd name="T6" fmla="*/ 314 w 318"/>
              <a:gd name="T7" fmla="*/ 337 h 984"/>
              <a:gd name="T8" fmla="*/ 310 w 318"/>
              <a:gd name="T9" fmla="*/ 408 h 984"/>
              <a:gd name="T10" fmla="*/ 288 w 318"/>
              <a:gd name="T11" fmla="*/ 449 h 984"/>
              <a:gd name="T12" fmla="*/ 274 w 318"/>
              <a:gd name="T13" fmla="*/ 552 h 984"/>
              <a:gd name="T14" fmla="*/ 278 w 318"/>
              <a:gd name="T15" fmla="*/ 767 h 984"/>
              <a:gd name="T16" fmla="*/ 231 w 318"/>
              <a:gd name="T17" fmla="*/ 841 h 984"/>
              <a:gd name="T18" fmla="*/ 216 w 318"/>
              <a:gd name="T19" fmla="*/ 847 h 984"/>
              <a:gd name="T20" fmla="*/ 214 w 318"/>
              <a:gd name="T21" fmla="*/ 859 h 984"/>
              <a:gd name="T22" fmla="*/ 207 w 318"/>
              <a:gd name="T23" fmla="*/ 912 h 984"/>
              <a:gd name="T24" fmla="*/ 216 w 318"/>
              <a:gd name="T25" fmla="*/ 935 h 984"/>
              <a:gd name="T26" fmla="*/ 220 w 318"/>
              <a:gd name="T27" fmla="*/ 946 h 984"/>
              <a:gd name="T28" fmla="*/ 223 w 318"/>
              <a:gd name="T29" fmla="*/ 978 h 984"/>
              <a:gd name="T30" fmla="*/ 179 w 318"/>
              <a:gd name="T31" fmla="*/ 979 h 984"/>
              <a:gd name="T32" fmla="*/ 173 w 318"/>
              <a:gd name="T33" fmla="*/ 966 h 984"/>
              <a:gd name="T34" fmla="*/ 174 w 318"/>
              <a:gd name="T35" fmla="*/ 904 h 984"/>
              <a:gd name="T36" fmla="*/ 181 w 318"/>
              <a:gd name="T37" fmla="*/ 881 h 984"/>
              <a:gd name="T38" fmla="*/ 183 w 318"/>
              <a:gd name="T39" fmla="*/ 832 h 984"/>
              <a:gd name="T40" fmla="*/ 155 w 318"/>
              <a:gd name="T41" fmla="*/ 846 h 984"/>
              <a:gd name="T42" fmla="*/ 164 w 318"/>
              <a:gd name="T43" fmla="*/ 893 h 984"/>
              <a:gd name="T44" fmla="*/ 166 w 318"/>
              <a:gd name="T45" fmla="*/ 955 h 984"/>
              <a:gd name="T46" fmla="*/ 98 w 318"/>
              <a:gd name="T47" fmla="*/ 951 h 984"/>
              <a:gd name="T48" fmla="*/ 133 w 318"/>
              <a:gd name="T49" fmla="*/ 905 h 984"/>
              <a:gd name="T50" fmla="*/ 134 w 318"/>
              <a:gd name="T51" fmla="*/ 862 h 984"/>
              <a:gd name="T52" fmla="*/ 114 w 318"/>
              <a:gd name="T53" fmla="*/ 846 h 984"/>
              <a:gd name="T54" fmla="*/ 55 w 318"/>
              <a:gd name="T55" fmla="*/ 836 h 984"/>
              <a:gd name="T56" fmla="*/ 61 w 318"/>
              <a:gd name="T57" fmla="*/ 658 h 984"/>
              <a:gd name="T58" fmla="*/ 68 w 318"/>
              <a:gd name="T59" fmla="*/ 573 h 984"/>
              <a:gd name="T60" fmla="*/ 71 w 318"/>
              <a:gd name="T61" fmla="*/ 500 h 984"/>
              <a:gd name="T62" fmla="*/ 57 w 318"/>
              <a:gd name="T63" fmla="*/ 505 h 984"/>
              <a:gd name="T64" fmla="*/ 37 w 318"/>
              <a:gd name="T65" fmla="*/ 518 h 984"/>
              <a:gd name="T66" fmla="*/ 38 w 318"/>
              <a:gd name="T67" fmla="*/ 478 h 984"/>
              <a:gd name="T68" fmla="*/ 27 w 318"/>
              <a:gd name="T69" fmla="*/ 441 h 984"/>
              <a:gd name="T70" fmla="*/ 7 w 318"/>
              <a:gd name="T71" fmla="*/ 366 h 984"/>
              <a:gd name="T72" fmla="*/ 0 w 318"/>
              <a:gd name="T73" fmla="*/ 320 h 984"/>
              <a:gd name="T74" fmla="*/ 51 w 318"/>
              <a:gd name="T75" fmla="*/ 211 h 984"/>
              <a:gd name="T76" fmla="*/ 82 w 318"/>
              <a:gd name="T77" fmla="*/ 192 h 984"/>
              <a:gd name="T78" fmla="*/ 137 w 318"/>
              <a:gd name="T79" fmla="*/ 136 h 984"/>
              <a:gd name="T80" fmla="*/ 114 w 318"/>
              <a:gd name="T81" fmla="*/ 137 h 984"/>
              <a:gd name="T82" fmla="*/ 132 w 318"/>
              <a:gd name="T83" fmla="*/ 24 h 984"/>
              <a:gd name="T84" fmla="*/ 94 w 318"/>
              <a:gd name="T85" fmla="*/ 14 h 984"/>
              <a:gd name="T86" fmla="*/ 158 w 318"/>
              <a:gd name="T87" fmla="*/ 0 h 984"/>
              <a:gd name="T88" fmla="*/ 261 w 318"/>
              <a:gd name="T89" fmla="*/ 34 h 984"/>
              <a:gd name="T90" fmla="*/ 229 w 318"/>
              <a:gd name="T91" fmla="*/ 70 h 984"/>
              <a:gd name="T92" fmla="*/ 227 w 318"/>
              <a:gd name="T93" fmla="*/ 81 h 984"/>
              <a:gd name="T94" fmla="*/ 231 w 318"/>
              <a:gd name="T95" fmla="*/ 90 h 984"/>
              <a:gd name="T96" fmla="*/ 228 w 318"/>
              <a:gd name="T97" fmla="*/ 167 h 984"/>
              <a:gd name="T98" fmla="*/ 227 w 318"/>
              <a:gd name="T99" fmla="*/ 167 h 984"/>
              <a:gd name="T100" fmla="*/ 223 w 318"/>
              <a:gd name="T101" fmla="*/ 174 h 984"/>
              <a:gd name="T102" fmla="*/ 225 w 318"/>
              <a:gd name="T103" fmla="*/ 118 h 984"/>
              <a:gd name="T104" fmla="*/ 221 w 318"/>
              <a:gd name="T105" fmla="*/ 169 h 984"/>
              <a:gd name="T106" fmla="*/ 224 w 318"/>
              <a:gd name="T107" fmla="*/ 90 h 984"/>
              <a:gd name="T108" fmla="*/ 222 w 318"/>
              <a:gd name="T109" fmla="*/ 76 h 984"/>
              <a:gd name="T110" fmla="*/ 206 w 318"/>
              <a:gd name="T111" fmla="*/ 46 h 984"/>
              <a:gd name="T112" fmla="*/ 206 w 318"/>
              <a:gd name="T113" fmla="*/ 74 h 984"/>
              <a:gd name="T114" fmla="*/ 211 w 318"/>
              <a:gd name="T115" fmla="*/ 111 h 984"/>
              <a:gd name="T116" fmla="*/ 210 w 318"/>
              <a:gd name="T117" fmla="*/ 140 h 984"/>
              <a:gd name="T118" fmla="*/ 225 w 318"/>
              <a:gd name="T119" fmla="*/ 112 h 984"/>
              <a:gd name="T120" fmla="*/ 225 w 318"/>
              <a:gd name="T121" fmla="*/ 112 h 984"/>
              <a:gd name="T122" fmla="*/ 227 w 318"/>
              <a:gd name="T123" fmla="*/ 167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8" h="984">
                <a:moveTo>
                  <a:pt x="188" y="139"/>
                </a:moveTo>
                <a:cubicBezTo>
                  <a:pt x="187" y="148"/>
                  <a:pt x="187" y="154"/>
                  <a:pt x="188" y="163"/>
                </a:cubicBezTo>
                <a:cubicBezTo>
                  <a:pt x="199" y="167"/>
                  <a:pt x="210" y="171"/>
                  <a:pt x="221" y="176"/>
                </a:cubicBezTo>
                <a:cubicBezTo>
                  <a:pt x="239" y="183"/>
                  <a:pt x="258" y="189"/>
                  <a:pt x="272" y="201"/>
                </a:cubicBezTo>
                <a:cubicBezTo>
                  <a:pt x="277" y="205"/>
                  <a:pt x="286" y="228"/>
                  <a:pt x="289" y="235"/>
                </a:cubicBezTo>
                <a:cubicBezTo>
                  <a:pt x="295" y="249"/>
                  <a:pt x="300" y="264"/>
                  <a:pt x="305" y="279"/>
                </a:cubicBezTo>
                <a:cubicBezTo>
                  <a:pt x="308" y="286"/>
                  <a:pt x="310" y="294"/>
                  <a:pt x="313" y="302"/>
                </a:cubicBezTo>
                <a:cubicBezTo>
                  <a:pt x="313" y="314"/>
                  <a:pt x="313" y="325"/>
                  <a:pt x="314" y="337"/>
                </a:cubicBezTo>
                <a:cubicBezTo>
                  <a:pt x="314" y="342"/>
                  <a:pt x="314" y="347"/>
                  <a:pt x="314" y="351"/>
                </a:cubicBezTo>
                <a:cubicBezTo>
                  <a:pt x="318" y="372"/>
                  <a:pt x="314" y="391"/>
                  <a:pt x="310" y="408"/>
                </a:cubicBezTo>
                <a:cubicBezTo>
                  <a:pt x="307" y="416"/>
                  <a:pt x="304" y="425"/>
                  <a:pt x="301" y="433"/>
                </a:cubicBezTo>
                <a:cubicBezTo>
                  <a:pt x="297" y="438"/>
                  <a:pt x="293" y="443"/>
                  <a:pt x="288" y="449"/>
                </a:cubicBezTo>
                <a:cubicBezTo>
                  <a:pt x="287" y="461"/>
                  <a:pt x="286" y="473"/>
                  <a:pt x="284" y="486"/>
                </a:cubicBezTo>
                <a:cubicBezTo>
                  <a:pt x="279" y="505"/>
                  <a:pt x="270" y="526"/>
                  <a:pt x="274" y="552"/>
                </a:cubicBezTo>
                <a:cubicBezTo>
                  <a:pt x="274" y="557"/>
                  <a:pt x="274" y="562"/>
                  <a:pt x="274" y="568"/>
                </a:cubicBezTo>
                <a:cubicBezTo>
                  <a:pt x="276" y="634"/>
                  <a:pt x="277" y="701"/>
                  <a:pt x="278" y="767"/>
                </a:cubicBezTo>
                <a:cubicBezTo>
                  <a:pt x="278" y="787"/>
                  <a:pt x="282" y="830"/>
                  <a:pt x="273" y="841"/>
                </a:cubicBezTo>
                <a:cubicBezTo>
                  <a:pt x="259" y="841"/>
                  <a:pt x="245" y="841"/>
                  <a:pt x="231" y="841"/>
                </a:cubicBezTo>
                <a:cubicBezTo>
                  <a:pt x="230" y="844"/>
                  <a:pt x="230" y="847"/>
                  <a:pt x="229" y="850"/>
                </a:cubicBezTo>
                <a:cubicBezTo>
                  <a:pt x="225" y="849"/>
                  <a:pt x="221" y="848"/>
                  <a:pt x="216" y="847"/>
                </a:cubicBezTo>
                <a:cubicBezTo>
                  <a:pt x="216" y="847"/>
                  <a:pt x="216" y="847"/>
                  <a:pt x="216" y="847"/>
                </a:cubicBezTo>
                <a:cubicBezTo>
                  <a:pt x="215" y="851"/>
                  <a:pt x="214" y="855"/>
                  <a:pt x="214" y="859"/>
                </a:cubicBezTo>
                <a:cubicBezTo>
                  <a:pt x="210" y="872"/>
                  <a:pt x="207" y="884"/>
                  <a:pt x="209" y="899"/>
                </a:cubicBezTo>
                <a:cubicBezTo>
                  <a:pt x="208" y="903"/>
                  <a:pt x="208" y="908"/>
                  <a:pt x="207" y="912"/>
                </a:cubicBezTo>
                <a:cubicBezTo>
                  <a:pt x="208" y="916"/>
                  <a:pt x="210" y="919"/>
                  <a:pt x="212" y="923"/>
                </a:cubicBezTo>
                <a:cubicBezTo>
                  <a:pt x="213" y="927"/>
                  <a:pt x="214" y="931"/>
                  <a:pt x="216" y="935"/>
                </a:cubicBezTo>
                <a:cubicBezTo>
                  <a:pt x="217" y="936"/>
                  <a:pt x="218" y="937"/>
                  <a:pt x="218" y="939"/>
                </a:cubicBezTo>
                <a:cubicBezTo>
                  <a:pt x="219" y="941"/>
                  <a:pt x="219" y="944"/>
                  <a:pt x="220" y="946"/>
                </a:cubicBezTo>
                <a:cubicBezTo>
                  <a:pt x="221" y="950"/>
                  <a:pt x="223" y="952"/>
                  <a:pt x="223" y="956"/>
                </a:cubicBezTo>
                <a:cubicBezTo>
                  <a:pt x="225" y="962"/>
                  <a:pt x="225" y="973"/>
                  <a:pt x="223" y="978"/>
                </a:cubicBezTo>
                <a:cubicBezTo>
                  <a:pt x="218" y="980"/>
                  <a:pt x="216" y="983"/>
                  <a:pt x="208" y="982"/>
                </a:cubicBezTo>
                <a:cubicBezTo>
                  <a:pt x="197" y="980"/>
                  <a:pt x="185" y="984"/>
                  <a:pt x="179" y="979"/>
                </a:cubicBezTo>
                <a:cubicBezTo>
                  <a:pt x="178" y="977"/>
                  <a:pt x="177" y="975"/>
                  <a:pt x="177" y="974"/>
                </a:cubicBezTo>
                <a:cubicBezTo>
                  <a:pt x="175" y="971"/>
                  <a:pt x="174" y="968"/>
                  <a:pt x="173" y="966"/>
                </a:cubicBezTo>
                <a:cubicBezTo>
                  <a:pt x="172" y="959"/>
                  <a:pt x="172" y="952"/>
                  <a:pt x="172" y="945"/>
                </a:cubicBezTo>
                <a:cubicBezTo>
                  <a:pt x="169" y="929"/>
                  <a:pt x="170" y="920"/>
                  <a:pt x="174" y="904"/>
                </a:cubicBezTo>
                <a:cubicBezTo>
                  <a:pt x="174" y="900"/>
                  <a:pt x="175" y="896"/>
                  <a:pt x="176" y="892"/>
                </a:cubicBezTo>
                <a:cubicBezTo>
                  <a:pt x="178" y="888"/>
                  <a:pt x="179" y="884"/>
                  <a:pt x="181" y="881"/>
                </a:cubicBezTo>
                <a:cubicBezTo>
                  <a:pt x="182" y="875"/>
                  <a:pt x="183" y="869"/>
                  <a:pt x="184" y="862"/>
                </a:cubicBezTo>
                <a:cubicBezTo>
                  <a:pt x="186" y="853"/>
                  <a:pt x="183" y="842"/>
                  <a:pt x="183" y="832"/>
                </a:cubicBezTo>
                <a:cubicBezTo>
                  <a:pt x="177" y="832"/>
                  <a:pt x="170" y="833"/>
                  <a:pt x="163" y="833"/>
                </a:cubicBezTo>
                <a:cubicBezTo>
                  <a:pt x="163" y="841"/>
                  <a:pt x="162" y="845"/>
                  <a:pt x="155" y="846"/>
                </a:cubicBezTo>
                <a:cubicBezTo>
                  <a:pt x="157" y="859"/>
                  <a:pt x="158" y="871"/>
                  <a:pt x="160" y="884"/>
                </a:cubicBezTo>
                <a:cubicBezTo>
                  <a:pt x="161" y="887"/>
                  <a:pt x="163" y="890"/>
                  <a:pt x="164" y="893"/>
                </a:cubicBezTo>
                <a:cubicBezTo>
                  <a:pt x="164" y="904"/>
                  <a:pt x="163" y="914"/>
                  <a:pt x="163" y="924"/>
                </a:cubicBezTo>
                <a:cubicBezTo>
                  <a:pt x="161" y="935"/>
                  <a:pt x="165" y="945"/>
                  <a:pt x="166" y="955"/>
                </a:cubicBezTo>
                <a:cubicBezTo>
                  <a:pt x="162" y="959"/>
                  <a:pt x="158" y="963"/>
                  <a:pt x="153" y="967"/>
                </a:cubicBezTo>
                <a:cubicBezTo>
                  <a:pt x="133" y="981"/>
                  <a:pt x="101" y="982"/>
                  <a:pt x="98" y="951"/>
                </a:cubicBezTo>
                <a:cubicBezTo>
                  <a:pt x="102" y="947"/>
                  <a:pt x="105" y="942"/>
                  <a:pt x="109" y="938"/>
                </a:cubicBezTo>
                <a:cubicBezTo>
                  <a:pt x="121" y="929"/>
                  <a:pt x="129" y="922"/>
                  <a:pt x="133" y="905"/>
                </a:cubicBezTo>
                <a:cubicBezTo>
                  <a:pt x="136" y="897"/>
                  <a:pt x="136" y="880"/>
                  <a:pt x="135" y="871"/>
                </a:cubicBezTo>
                <a:cubicBezTo>
                  <a:pt x="134" y="868"/>
                  <a:pt x="134" y="865"/>
                  <a:pt x="134" y="862"/>
                </a:cubicBezTo>
                <a:cubicBezTo>
                  <a:pt x="130" y="857"/>
                  <a:pt x="125" y="852"/>
                  <a:pt x="121" y="847"/>
                </a:cubicBezTo>
                <a:cubicBezTo>
                  <a:pt x="119" y="846"/>
                  <a:pt x="116" y="846"/>
                  <a:pt x="114" y="846"/>
                </a:cubicBezTo>
                <a:cubicBezTo>
                  <a:pt x="113" y="843"/>
                  <a:pt x="112" y="841"/>
                  <a:pt x="110" y="838"/>
                </a:cubicBezTo>
                <a:cubicBezTo>
                  <a:pt x="92" y="837"/>
                  <a:pt x="73" y="837"/>
                  <a:pt x="55" y="836"/>
                </a:cubicBezTo>
                <a:cubicBezTo>
                  <a:pt x="54" y="811"/>
                  <a:pt x="54" y="785"/>
                  <a:pt x="54" y="760"/>
                </a:cubicBezTo>
                <a:cubicBezTo>
                  <a:pt x="56" y="726"/>
                  <a:pt x="59" y="692"/>
                  <a:pt x="61" y="658"/>
                </a:cubicBezTo>
                <a:cubicBezTo>
                  <a:pt x="62" y="642"/>
                  <a:pt x="64" y="626"/>
                  <a:pt x="65" y="610"/>
                </a:cubicBezTo>
                <a:cubicBezTo>
                  <a:pt x="66" y="598"/>
                  <a:pt x="67" y="585"/>
                  <a:pt x="68" y="573"/>
                </a:cubicBezTo>
                <a:cubicBezTo>
                  <a:pt x="68" y="569"/>
                  <a:pt x="68" y="565"/>
                  <a:pt x="68" y="561"/>
                </a:cubicBezTo>
                <a:cubicBezTo>
                  <a:pt x="69" y="541"/>
                  <a:pt x="70" y="521"/>
                  <a:pt x="71" y="500"/>
                </a:cubicBezTo>
                <a:cubicBezTo>
                  <a:pt x="71" y="500"/>
                  <a:pt x="70" y="500"/>
                  <a:pt x="70" y="500"/>
                </a:cubicBezTo>
                <a:cubicBezTo>
                  <a:pt x="66" y="502"/>
                  <a:pt x="61" y="503"/>
                  <a:pt x="57" y="505"/>
                </a:cubicBezTo>
                <a:cubicBezTo>
                  <a:pt x="54" y="509"/>
                  <a:pt x="51" y="512"/>
                  <a:pt x="48" y="516"/>
                </a:cubicBezTo>
                <a:cubicBezTo>
                  <a:pt x="45" y="517"/>
                  <a:pt x="41" y="517"/>
                  <a:pt x="37" y="518"/>
                </a:cubicBezTo>
                <a:cubicBezTo>
                  <a:pt x="37" y="514"/>
                  <a:pt x="36" y="510"/>
                  <a:pt x="36" y="506"/>
                </a:cubicBezTo>
                <a:cubicBezTo>
                  <a:pt x="37" y="499"/>
                  <a:pt x="40" y="487"/>
                  <a:pt x="38" y="478"/>
                </a:cubicBezTo>
                <a:cubicBezTo>
                  <a:pt x="36" y="468"/>
                  <a:pt x="29" y="459"/>
                  <a:pt x="27" y="450"/>
                </a:cubicBezTo>
                <a:cubicBezTo>
                  <a:pt x="27" y="447"/>
                  <a:pt x="27" y="444"/>
                  <a:pt x="27" y="441"/>
                </a:cubicBezTo>
                <a:cubicBezTo>
                  <a:pt x="24" y="427"/>
                  <a:pt x="29" y="415"/>
                  <a:pt x="30" y="402"/>
                </a:cubicBezTo>
                <a:cubicBezTo>
                  <a:pt x="22" y="396"/>
                  <a:pt x="10" y="377"/>
                  <a:pt x="7" y="366"/>
                </a:cubicBezTo>
                <a:cubicBezTo>
                  <a:pt x="4" y="357"/>
                  <a:pt x="5" y="346"/>
                  <a:pt x="4" y="336"/>
                </a:cubicBezTo>
                <a:cubicBezTo>
                  <a:pt x="2" y="331"/>
                  <a:pt x="1" y="325"/>
                  <a:pt x="0" y="320"/>
                </a:cubicBezTo>
                <a:cubicBezTo>
                  <a:pt x="10" y="297"/>
                  <a:pt x="21" y="274"/>
                  <a:pt x="32" y="251"/>
                </a:cubicBezTo>
                <a:cubicBezTo>
                  <a:pt x="38" y="237"/>
                  <a:pt x="44" y="224"/>
                  <a:pt x="51" y="211"/>
                </a:cubicBezTo>
                <a:cubicBezTo>
                  <a:pt x="53" y="208"/>
                  <a:pt x="54" y="204"/>
                  <a:pt x="57" y="201"/>
                </a:cubicBezTo>
                <a:cubicBezTo>
                  <a:pt x="68" y="203"/>
                  <a:pt x="75" y="197"/>
                  <a:pt x="82" y="192"/>
                </a:cubicBezTo>
                <a:cubicBezTo>
                  <a:pt x="98" y="183"/>
                  <a:pt x="126" y="171"/>
                  <a:pt x="137" y="157"/>
                </a:cubicBezTo>
                <a:cubicBezTo>
                  <a:pt x="137" y="150"/>
                  <a:pt x="137" y="143"/>
                  <a:pt x="137" y="136"/>
                </a:cubicBezTo>
                <a:cubicBezTo>
                  <a:pt x="128" y="136"/>
                  <a:pt x="122" y="135"/>
                  <a:pt x="114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3" y="123"/>
                  <a:pt x="110" y="108"/>
                  <a:pt x="113" y="93"/>
                </a:cubicBezTo>
                <a:cubicBezTo>
                  <a:pt x="118" y="68"/>
                  <a:pt x="126" y="46"/>
                  <a:pt x="132" y="24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19" y="21"/>
                  <a:pt x="106" y="17"/>
                  <a:pt x="94" y="14"/>
                </a:cubicBezTo>
                <a:cubicBezTo>
                  <a:pt x="92" y="14"/>
                  <a:pt x="82" y="12"/>
                  <a:pt x="83" y="11"/>
                </a:cubicBezTo>
                <a:cubicBezTo>
                  <a:pt x="108" y="8"/>
                  <a:pt x="133" y="4"/>
                  <a:pt x="158" y="0"/>
                </a:cubicBezTo>
                <a:cubicBezTo>
                  <a:pt x="193" y="11"/>
                  <a:pt x="227" y="23"/>
                  <a:pt x="261" y="34"/>
                </a:cubicBezTo>
                <a:cubicBezTo>
                  <a:pt x="261" y="34"/>
                  <a:pt x="261" y="34"/>
                  <a:pt x="261" y="34"/>
                </a:cubicBezTo>
                <a:cubicBezTo>
                  <a:pt x="255" y="35"/>
                  <a:pt x="232" y="38"/>
                  <a:pt x="229" y="41"/>
                </a:cubicBezTo>
                <a:cubicBezTo>
                  <a:pt x="229" y="51"/>
                  <a:pt x="229" y="60"/>
                  <a:pt x="229" y="70"/>
                </a:cubicBezTo>
                <a:cubicBezTo>
                  <a:pt x="230" y="72"/>
                  <a:pt x="232" y="73"/>
                  <a:pt x="232" y="75"/>
                </a:cubicBezTo>
                <a:cubicBezTo>
                  <a:pt x="231" y="78"/>
                  <a:pt x="229" y="79"/>
                  <a:pt x="227" y="81"/>
                </a:cubicBezTo>
                <a:cubicBezTo>
                  <a:pt x="227" y="83"/>
                  <a:pt x="227" y="86"/>
                  <a:pt x="227" y="89"/>
                </a:cubicBezTo>
                <a:cubicBezTo>
                  <a:pt x="228" y="89"/>
                  <a:pt x="230" y="90"/>
                  <a:pt x="231" y="90"/>
                </a:cubicBezTo>
                <a:cubicBezTo>
                  <a:pt x="231" y="119"/>
                  <a:pt x="230" y="147"/>
                  <a:pt x="229" y="176"/>
                </a:cubicBezTo>
                <a:cubicBezTo>
                  <a:pt x="229" y="173"/>
                  <a:pt x="228" y="170"/>
                  <a:pt x="228" y="167"/>
                </a:cubicBezTo>
                <a:cubicBezTo>
                  <a:pt x="227" y="169"/>
                  <a:pt x="227" y="171"/>
                  <a:pt x="227" y="173"/>
                </a:cubicBezTo>
                <a:cubicBezTo>
                  <a:pt x="227" y="171"/>
                  <a:pt x="227" y="169"/>
                  <a:pt x="227" y="167"/>
                </a:cubicBezTo>
                <a:cubicBezTo>
                  <a:pt x="227" y="167"/>
                  <a:pt x="227" y="167"/>
                  <a:pt x="227" y="168"/>
                </a:cubicBezTo>
                <a:cubicBezTo>
                  <a:pt x="226" y="170"/>
                  <a:pt x="225" y="172"/>
                  <a:pt x="223" y="174"/>
                </a:cubicBezTo>
                <a:cubicBezTo>
                  <a:pt x="225" y="162"/>
                  <a:pt x="225" y="147"/>
                  <a:pt x="225" y="134"/>
                </a:cubicBezTo>
                <a:cubicBezTo>
                  <a:pt x="225" y="128"/>
                  <a:pt x="225" y="123"/>
                  <a:pt x="225" y="118"/>
                </a:cubicBezTo>
                <a:cubicBezTo>
                  <a:pt x="224" y="134"/>
                  <a:pt x="224" y="151"/>
                  <a:pt x="223" y="167"/>
                </a:cubicBezTo>
                <a:cubicBezTo>
                  <a:pt x="223" y="168"/>
                  <a:pt x="222" y="169"/>
                  <a:pt x="221" y="169"/>
                </a:cubicBezTo>
                <a:cubicBezTo>
                  <a:pt x="221" y="143"/>
                  <a:pt x="222" y="118"/>
                  <a:pt x="222" y="92"/>
                </a:cubicBezTo>
                <a:cubicBezTo>
                  <a:pt x="223" y="91"/>
                  <a:pt x="223" y="90"/>
                  <a:pt x="224" y="90"/>
                </a:cubicBezTo>
                <a:cubicBezTo>
                  <a:pt x="225" y="87"/>
                  <a:pt x="225" y="84"/>
                  <a:pt x="225" y="81"/>
                </a:cubicBezTo>
                <a:cubicBezTo>
                  <a:pt x="223" y="80"/>
                  <a:pt x="222" y="79"/>
                  <a:pt x="222" y="76"/>
                </a:cubicBezTo>
                <a:cubicBezTo>
                  <a:pt x="227" y="67"/>
                  <a:pt x="227" y="56"/>
                  <a:pt x="227" y="42"/>
                </a:cubicBezTo>
                <a:cubicBezTo>
                  <a:pt x="220" y="43"/>
                  <a:pt x="213" y="44"/>
                  <a:pt x="206" y="46"/>
                </a:cubicBezTo>
                <a:cubicBezTo>
                  <a:pt x="207" y="52"/>
                  <a:pt x="211" y="68"/>
                  <a:pt x="209" y="72"/>
                </a:cubicBezTo>
                <a:cubicBezTo>
                  <a:pt x="208" y="73"/>
                  <a:pt x="207" y="73"/>
                  <a:pt x="206" y="74"/>
                </a:cubicBezTo>
                <a:cubicBezTo>
                  <a:pt x="208" y="81"/>
                  <a:pt x="209" y="87"/>
                  <a:pt x="211" y="94"/>
                </a:cubicBezTo>
                <a:cubicBezTo>
                  <a:pt x="211" y="100"/>
                  <a:pt x="211" y="106"/>
                  <a:pt x="211" y="111"/>
                </a:cubicBezTo>
                <a:cubicBezTo>
                  <a:pt x="211" y="116"/>
                  <a:pt x="212" y="120"/>
                  <a:pt x="212" y="124"/>
                </a:cubicBezTo>
                <a:cubicBezTo>
                  <a:pt x="211" y="130"/>
                  <a:pt x="210" y="135"/>
                  <a:pt x="210" y="140"/>
                </a:cubicBezTo>
                <a:cubicBezTo>
                  <a:pt x="202" y="140"/>
                  <a:pt x="195" y="139"/>
                  <a:pt x="188" y="139"/>
                </a:cubicBezTo>
                <a:close/>
                <a:moveTo>
                  <a:pt x="225" y="112"/>
                </a:moveTo>
                <a:cubicBezTo>
                  <a:pt x="225" y="112"/>
                  <a:pt x="225" y="113"/>
                  <a:pt x="225" y="113"/>
                </a:cubicBezTo>
                <a:cubicBezTo>
                  <a:pt x="225" y="113"/>
                  <a:pt x="225" y="112"/>
                  <a:pt x="225" y="112"/>
                </a:cubicBezTo>
                <a:close/>
                <a:moveTo>
                  <a:pt x="227" y="154"/>
                </a:moveTo>
                <a:cubicBezTo>
                  <a:pt x="227" y="158"/>
                  <a:pt x="227" y="163"/>
                  <a:pt x="227" y="167"/>
                </a:cubicBezTo>
                <a:cubicBezTo>
                  <a:pt x="227" y="163"/>
                  <a:pt x="227" y="158"/>
                  <a:pt x="227" y="154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6"/>
          <p:cNvSpPr/>
          <p:nvPr userDrawn="1"/>
        </p:nvSpPr>
        <p:spPr bwMode="auto">
          <a:xfrm>
            <a:off x="5803901" y="5073650"/>
            <a:ext cx="523875" cy="1530350"/>
          </a:xfrm>
          <a:custGeom>
            <a:avLst/>
            <a:gdLst>
              <a:gd name="T0" fmla="*/ 8 w 330"/>
              <a:gd name="T1" fmla="*/ 677 h 964"/>
              <a:gd name="T2" fmla="*/ 27 w 330"/>
              <a:gd name="T3" fmla="*/ 470 h 964"/>
              <a:gd name="T4" fmla="*/ 43 w 330"/>
              <a:gd name="T5" fmla="*/ 273 h 964"/>
              <a:gd name="T6" fmla="*/ 55 w 330"/>
              <a:gd name="T7" fmla="*/ 216 h 964"/>
              <a:gd name="T8" fmla="*/ 68 w 330"/>
              <a:gd name="T9" fmla="*/ 158 h 964"/>
              <a:gd name="T10" fmla="*/ 80 w 330"/>
              <a:gd name="T11" fmla="*/ 106 h 964"/>
              <a:gd name="T12" fmla="*/ 20 w 330"/>
              <a:gd name="T13" fmla="*/ 73 h 964"/>
              <a:gd name="T14" fmla="*/ 187 w 330"/>
              <a:gd name="T15" fmla="*/ 0 h 964"/>
              <a:gd name="T16" fmla="*/ 158 w 330"/>
              <a:gd name="T17" fmla="*/ 21 h 964"/>
              <a:gd name="T18" fmla="*/ 180 w 330"/>
              <a:gd name="T19" fmla="*/ 51 h 964"/>
              <a:gd name="T20" fmla="*/ 193 w 330"/>
              <a:gd name="T21" fmla="*/ 90 h 964"/>
              <a:gd name="T22" fmla="*/ 184 w 330"/>
              <a:gd name="T23" fmla="*/ 97 h 964"/>
              <a:gd name="T24" fmla="*/ 183 w 330"/>
              <a:gd name="T25" fmla="*/ 111 h 964"/>
              <a:gd name="T26" fmla="*/ 182 w 330"/>
              <a:gd name="T27" fmla="*/ 117 h 964"/>
              <a:gd name="T28" fmla="*/ 156 w 330"/>
              <a:gd name="T29" fmla="*/ 134 h 964"/>
              <a:gd name="T30" fmla="*/ 165 w 330"/>
              <a:gd name="T31" fmla="*/ 164 h 964"/>
              <a:gd name="T32" fmla="*/ 179 w 330"/>
              <a:gd name="T33" fmla="*/ 211 h 964"/>
              <a:gd name="T34" fmla="*/ 200 w 330"/>
              <a:gd name="T35" fmla="*/ 281 h 964"/>
              <a:gd name="T36" fmla="*/ 276 w 330"/>
              <a:gd name="T37" fmla="*/ 308 h 964"/>
              <a:gd name="T38" fmla="*/ 321 w 330"/>
              <a:gd name="T39" fmla="*/ 239 h 964"/>
              <a:gd name="T40" fmla="*/ 330 w 330"/>
              <a:gd name="T41" fmla="*/ 246 h 964"/>
              <a:gd name="T42" fmla="*/ 323 w 330"/>
              <a:gd name="T43" fmla="*/ 298 h 964"/>
              <a:gd name="T44" fmla="*/ 315 w 330"/>
              <a:gd name="T45" fmla="*/ 323 h 964"/>
              <a:gd name="T46" fmla="*/ 305 w 330"/>
              <a:gd name="T47" fmla="*/ 338 h 964"/>
              <a:gd name="T48" fmla="*/ 289 w 330"/>
              <a:gd name="T49" fmla="*/ 386 h 964"/>
              <a:gd name="T50" fmla="*/ 290 w 330"/>
              <a:gd name="T51" fmla="*/ 341 h 964"/>
              <a:gd name="T52" fmla="*/ 281 w 330"/>
              <a:gd name="T53" fmla="*/ 335 h 964"/>
              <a:gd name="T54" fmla="*/ 217 w 330"/>
              <a:gd name="T55" fmla="*/ 417 h 964"/>
              <a:gd name="T56" fmla="*/ 231 w 330"/>
              <a:gd name="T57" fmla="*/ 587 h 964"/>
              <a:gd name="T58" fmla="*/ 226 w 330"/>
              <a:gd name="T59" fmla="*/ 687 h 964"/>
              <a:gd name="T60" fmla="*/ 203 w 330"/>
              <a:gd name="T61" fmla="*/ 752 h 964"/>
              <a:gd name="T62" fmla="*/ 220 w 330"/>
              <a:gd name="T63" fmla="*/ 879 h 964"/>
              <a:gd name="T64" fmla="*/ 253 w 330"/>
              <a:gd name="T65" fmla="*/ 930 h 964"/>
              <a:gd name="T66" fmla="*/ 279 w 330"/>
              <a:gd name="T67" fmla="*/ 944 h 964"/>
              <a:gd name="T68" fmla="*/ 310 w 330"/>
              <a:gd name="T69" fmla="*/ 958 h 964"/>
              <a:gd name="T70" fmla="*/ 194 w 330"/>
              <a:gd name="T71" fmla="*/ 932 h 964"/>
              <a:gd name="T72" fmla="*/ 185 w 330"/>
              <a:gd name="T73" fmla="*/ 961 h 964"/>
              <a:gd name="T74" fmla="*/ 173 w 330"/>
              <a:gd name="T75" fmla="*/ 933 h 964"/>
              <a:gd name="T76" fmla="*/ 170 w 330"/>
              <a:gd name="T77" fmla="*/ 912 h 964"/>
              <a:gd name="T78" fmla="*/ 163 w 330"/>
              <a:gd name="T79" fmla="*/ 811 h 964"/>
              <a:gd name="T80" fmla="*/ 151 w 330"/>
              <a:gd name="T81" fmla="*/ 758 h 964"/>
              <a:gd name="T82" fmla="*/ 64 w 330"/>
              <a:gd name="T83" fmla="*/ 837 h 964"/>
              <a:gd name="T84" fmla="*/ 71 w 330"/>
              <a:gd name="T85" fmla="*/ 887 h 964"/>
              <a:gd name="T86" fmla="*/ 99 w 330"/>
              <a:gd name="T87" fmla="*/ 935 h 964"/>
              <a:gd name="T88" fmla="*/ 140 w 330"/>
              <a:gd name="T89" fmla="*/ 957 h 964"/>
              <a:gd name="T90" fmla="*/ 86 w 330"/>
              <a:gd name="T91" fmla="*/ 960 h 964"/>
              <a:gd name="T92" fmla="*/ 68 w 330"/>
              <a:gd name="T93" fmla="*/ 956 h 964"/>
              <a:gd name="T94" fmla="*/ 40 w 330"/>
              <a:gd name="T95" fmla="*/ 935 h 964"/>
              <a:gd name="T96" fmla="*/ 24 w 330"/>
              <a:gd name="T97" fmla="*/ 964 h 964"/>
              <a:gd name="T98" fmla="*/ 15 w 330"/>
              <a:gd name="T99" fmla="*/ 915 h 964"/>
              <a:gd name="T100" fmla="*/ 31 w 330"/>
              <a:gd name="T101" fmla="*/ 862 h 964"/>
              <a:gd name="T102" fmla="*/ 0 w 330"/>
              <a:gd name="T103" fmla="*/ 759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0" h="964">
                <a:moveTo>
                  <a:pt x="6" y="713"/>
                </a:moveTo>
                <a:cubicBezTo>
                  <a:pt x="7" y="701"/>
                  <a:pt x="7" y="689"/>
                  <a:pt x="8" y="677"/>
                </a:cubicBezTo>
                <a:cubicBezTo>
                  <a:pt x="13" y="648"/>
                  <a:pt x="11" y="619"/>
                  <a:pt x="16" y="592"/>
                </a:cubicBezTo>
                <a:cubicBezTo>
                  <a:pt x="19" y="551"/>
                  <a:pt x="23" y="511"/>
                  <a:pt x="27" y="470"/>
                </a:cubicBezTo>
                <a:cubicBezTo>
                  <a:pt x="31" y="424"/>
                  <a:pt x="35" y="378"/>
                  <a:pt x="40" y="331"/>
                </a:cubicBezTo>
                <a:cubicBezTo>
                  <a:pt x="41" y="312"/>
                  <a:pt x="42" y="292"/>
                  <a:pt x="43" y="273"/>
                </a:cubicBezTo>
                <a:cubicBezTo>
                  <a:pt x="47" y="256"/>
                  <a:pt x="52" y="240"/>
                  <a:pt x="57" y="224"/>
                </a:cubicBezTo>
                <a:cubicBezTo>
                  <a:pt x="56" y="222"/>
                  <a:pt x="55" y="219"/>
                  <a:pt x="55" y="216"/>
                </a:cubicBezTo>
                <a:cubicBezTo>
                  <a:pt x="52" y="207"/>
                  <a:pt x="49" y="196"/>
                  <a:pt x="53" y="185"/>
                </a:cubicBezTo>
                <a:cubicBezTo>
                  <a:pt x="56" y="175"/>
                  <a:pt x="63" y="166"/>
                  <a:pt x="68" y="158"/>
                </a:cubicBezTo>
                <a:cubicBezTo>
                  <a:pt x="73" y="150"/>
                  <a:pt x="80" y="127"/>
                  <a:pt x="82" y="118"/>
                </a:cubicBezTo>
                <a:cubicBezTo>
                  <a:pt x="81" y="114"/>
                  <a:pt x="81" y="110"/>
                  <a:pt x="80" y="106"/>
                </a:cubicBezTo>
                <a:cubicBezTo>
                  <a:pt x="77" y="89"/>
                  <a:pt x="73" y="76"/>
                  <a:pt x="73" y="57"/>
                </a:cubicBezTo>
                <a:cubicBezTo>
                  <a:pt x="55" y="63"/>
                  <a:pt x="38" y="68"/>
                  <a:pt x="20" y="73"/>
                </a:cubicBezTo>
                <a:cubicBezTo>
                  <a:pt x="46" y="51"/>
                  <a:pt x="72" y="28"/>
                  <a:pt x="98" y="5"/>
                </a:cubicBezTo>
                <a:cubicBezTo>
                  <a:pt x="128" y="3"/>
                  <a:pt x="157" y="1"/>
                  <a:pt x="187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77" y="7"/>
                  <a:pt x="168" y="14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67" y="32"/>
                  <a:pt x="175" y="33"/>
                  <a:pt x="180" y="51"/>
                </a:cubicBezTo>
                <a:cubicBezTo>
                  <a:pt x="182" y="59"/>
                  <a:pt x="176" y="67"/>
                  <a:pt x="179" y="75"/>
                </a:cubicBezTo>
                <a:cubicBezTo>
                  <a:pt x="182" y="82"/>
                  <a:pt x="190" y="85"/>
                  <a:pt x="193" y="90"/>
                </a:cubicBezTo>
                <a:cubicBezTo>
                  <a:pt x="193" y="92"/>
                  <a:pt x="192" y="94"/>
                  <a:pt x="192" y="96"/>
                </a:cubicBezTo>
                <a:cubicBezTo>
                  <a:pt x="189" y="96"/>
                  <a:pt x="187" y="96"/>
                  <a:pt x="184" y="97"/>
                </a:cubicBezTo>
                <a:cubicBezTo>
                  <a:pt x="183" y="101"/>
                  <a:pt x="185" y="104"/>
                  <a:pt x="186" y="108"/>
                </a:cubicBezTo>
                <a:cubicBezTo>
                  <a:pt x="185" y="109"/>
                  <a:pt x="184" y="110"/>
                  <a:pt x="183" y="111"/>
                </a:cubicBezTo>
                <a:cubicBezTo>
                  <a:pt x="184" y="112"/>
                  <a:pt x="184" y="113"/>
                  <a:pt x="185" y="114"/>
                </a:cubicBezTo>
                <a:cubicBezTo>
                  <a:pt x="184" y="115"/>
                  <a:pt x="183" y="116"/>
                  <a:pt x="182" y="117"/>
                </a:cubicBezTo>
                <a:cubicBezTo>
                  <a:pt x="180" y="120"/>
                  <a:pt x="180" y="123"/>
                  <a:pt x="180" y="128"/>
                </a:cubicBezTo>
                <a:cubicBezTo>
                  <a:pt x="175" y="134"/>
                  <a:pt x="168" y="134"/>
                  <a:pt x="156" y="134"/>
                </a:cubicBezTo>
                <a:cubicBezTo>
                  <a:pt x="154" y="137"/>
                  <a:pt x="151" y="141"/>
                  <a:pt x="149" y="144"/>
                </a:cubicBezTo>
                <a:cubicBezTo>
                  <a:pt x="151" y="154"/>
                  <a:pt x="160" y="157"/>
                  <a:pt x="165" y="164"/>
                </a:cubicBezTo>
                <a:cubicBezTo>
                  <a:pt x="168" y="171"/>
                  <a:pt x="170" y="179"/>
                  <a:pt x="173" y="186"/>
                </a:cubicBezTo>
                <a:cubicBezTo>
                  <a:pt x="175" y="194"/>
                  <a:pt x="177" y="202"/>
                  <a:pt x="179" y="211"/>
                </a:cubicBezTo>
                <a:cubicBezTo>
                  <a:pt x="184" y="227"/>
                  <a:pt x="188" y="242"/>
                  <a:pt x="193" y="258"/>
                </a:cubicBezTo>
                <a:cubicBezTo>
                  <a:pt x="195" y="266"/>
                  <a:pt x="198" y="274"/>
                  <a:pt x="200" y="281"/>
                </a:cubicBezTo>
                <a:cubicBezTo>
                  <a:pt x="202" y="286"/>
                  <a:pt x="228" y="303"/>
                  <a:pt x="233" y="304"/>
                </a:cubicBezTo>
                <a:cubicBezTo>
                  <a:pt x="248" y="305"/>
                  <a:pt x="262" y="307"/>
                  <a:pt x="276" y="308"/>
                </a:cubicBezTo>
                <a:cubicBezTo>
                  <a:pt x="285" y="301"/>
                  <a:pt x="290" y="295"/>
                  <a:pt x="305" y="294"/>
                </a:cubicBezTo>
                <a:cubicBezTo>
                  <a:pt x="308" y="277"/>
                  <a:pt x="313" y="251"/>
                  <a:pt x="321" y="239"/>
                </a:cubicBezTo>
                <a:cubicBezTo>
                  <a:pt x="323" y="240"/>
                  <a:pt x="325" y="240"/>
                  <a:pt x="327" y="241"/>
                </a:cubicBezTo>
                <a:cubicBezTo>
                  <a:pt x="328" y="242"/>
                  <a:pt x="329" y="244"/>
                  <a:pt x="330" y="246"/>
                </a:cubicBezTo>
                <a:cubicBezTo>
                  <a:pt x="326" y="262"/>
                  <a:pt x="322" y="278"/>
                  <a:pt x="318" y="294"/>
                </a:cubicBezTo>
                <a:cubicBezTo>
                  <a:pt x="320" y="295"/>
                  <a:pt x="322" y="296"/>
                  <a:pt x="323" y="298"/>
                </a:cubicBezTo>
                <a:cubicBezTo>
                  <a:pt x="323" y="304"/>
                  <a:pt x="321" y="310"/>
                  <a:pt x="324" y="314"/>
                </a:cubicBezTo>
                <a:cubicBezTo>
                  <a:pt x="322" y="318"/>
                  <a:pt x="319" y="321"/>
                  <a:pt x="315" y="323"/>
                </a:cubicBezTo>
                <a:cubicBezTo>
                  <a:pt x="317" y="325"/>
                  <a:pt x="318" y="327"/>
                  <a:pt x="318" y="330"/>
                </a:cubicBezTo>
                <a:cubicBezTo>
                  <a:pt x="314" y="334"/>
                  <a:pt x="312" y="337"/>
                  <a:pt x="305" y="338"/>
                </a:cubicBezTo>
                <a:cubicBezTo>
                  <a:pt x="302" y="352"/>
                  <a:pt x="298" y="366"/>
                  <a:pt x="295" y="380"/>
                </a:cubicBezTo>
                <a:cubicBezTo>
                  <a:pt x="293" y="382"/>
                  <a:pt x="291" y="384"/>
                  <a:pt x="289" y="386"/>
                </a:cubicBezTo>
                <a:cubicBezTo>
                  <a:pt x="287" y="386"/>
                  <a:pt x="285" y="385"/>
                  <a:pt x="282" y="385"/>
                </a:cubicBezTo>
                <a:cubicBezTo>
                  <a:pt x="275" y="380"/>
                  <a:pt x="288" y="350"/>
                  <a:pt x="290" y="341"/>
                </a:cubicBezTo>
                <a:cubicBezTo>
                  <a:pt x="289" y="339"/>
                  <a:pt x="287" y="337"/>
                  <a:pt x="286" y="335"/>
                </a:cubicBezTo>
                <a:cubicBezTo>
                  <a:pt x="285" y="335"/>
                  <a:pt x="283" y="335"/>
                  <a:pt x="281" y="335"/>
                </a:cubicBezTo>
                <a:cubicBezTo>
                  <a:pt x="272" y="342"/>
                  <a:pt x="264" y="360"/>
                  <a:pt x="257" y="370"/>
                </a:cubicBezTo>
                <a:cubicBezTo>
                  <a:pt x="246" y="389"/>
                  <a:pt x="234" y="405"/>
                  <a:pt x="217" y="417"/>
                </a:cubicBezTo>
                <a:cubicBezTo>
                  <a:pt x="220" y="453"/>
                  <a:pt x="224" y="489"/>
                  <a:pt x="228" y="524"/>
                </a:cubicBezTo>
                <a:cubicBezTo>
                  <a:pt x="229" y="545"/>
                  <a:pt x="230" y="566"/>
                  <a:pt x="231" y="587"/>
                </a:cubicBezTo>
                <a:cubicBezTo>
                  <a:pt x="229" y="607"/>
                  <a:pt x="228" y="627"/>
                  <a:pt x="227" y="647"/>
                </a:cubicBezTo>
                <a:cubicBezTo>
                  <a:pt x="227" y="660"/>
                  <a:pt x="226" y="673"/>
                  <a:pt x="226" y="687"/>
                </a:cubicBezTo>
                <a:cubicBezTo>
                  <a:pt x="225" y="709"/>
                  <a:pt x="225" y="731"/>
                  <a:pt x="225" y="753"/>
                </a:cubicBezTo>
                <a:cubicBezTo>
                  <a:pt x="217" y="753"/>
                  <a:pt x="210" y="753"/>
                  <a:pt x="203" y="752"/>
                </a:cubicBezTo>
                <a:cubicBezTo>
                  <a:pt x="203" y="790"/>
                  <a:pt x="207" y="831"/>
                  <a:pt x="216" y="860"/>
                </a:cubicBezTo>
                <a:cubicBezTo>
                  <a:pt x="217" y="867"/>
                  <a:pt x="219" y="873"/>
                  <a:pt x="220" y="879"/>
                </a:cubicBezTo>
                <a:cubicBezTo>
                  <a:pt x="225" y="888"/>
                  <a:pt x="230" y="896"/>
                  <a:pt x="234" y="904"/>
                </a:cubicBezTo>
                <a:cubicBezTo>
                  <a:pt x="240" y="914"/>
                  <a:pt x="247" y="922"/>
                  <a:pt x="253" y="930"/>
                </a:cubicBezTo>
                <a:cubicBezTo>
                  <a:pt x="255" y="933"/>
                  <a:pt x="257" y="936"/>
                  <a:pt x="259" y="938"/>
                </a:cubicBezTo>
                <a:cubicBezTo>
                  <a:pt x="266" y="940"/>
                  <a:pt x="272" y="942"/>
                  <a:pt x="279" y="944"/>
                </a:cubicBezTo>
                <a:cubicBezTo>
                  <a:pt x="289" y="947"/>
                  <a:pt x="300" y="951"/>
                  <a:pt x="310" y="954"/>
                </a:cubicBezTo>
                <a:cubicBezTo>
                  <a:pt x="310" y="956"/>
                  <a:pt x="310" y="957"/>
                  <a:pt x="310" y="958"/>
                </a:cubicBezTo>
                <a:cubicBezTo>
                  <a:pt x="284" y="958"/>
                  <a:pt x="253" y="964"/>
                  <a:pt x="231" y="956"/>
                </a:cubicBezTo>
                <a:cubicBezTo>
                  <a:pt x="214" y="951"/>
                  <a:pt x="216" y="937"/>
                  <a:pt x="194" y="932"/>
                </a:cubicBezTo>
                <a:cubicBezTo>
                  <a:pt x="181" y="942"/>
                  <a:pt x="190" y="947"/>
                  <a:pt x="185" y="960"/>
                </a:cubicBezTo>
                <a:cubicBezTo>
                  <a:pt x="185" y="961"/>
                  <a:pt x="185" y="961"/>
                  <a:pt x="185" y="961"/>
                </a:cubicBezTo>
                <a:cubicBezTo>
                  <a:pt x="182" y="961"/>
                  <a:pt x="179" y="961"/>
                  <a:pt x="176" y="960"/>
                </a:cubicBezTo>
                <a:cubicBezTo>
                  <a:pt x="175" y="951"/>
                  <a:pt x="174" y="942"/>
                  <a:pt x="173" y="933"/>
                </a:cubicBezTo>
                <a:cubicBezTo>
                  <a:pt x="172" y="931"/>
                  <a:pt x="171" y="929"/>
                  <a:pt x="170" y="928"/>
                </a:cubicBezTo>
                <a:cubicBezTo>
                  <a:pt x="170" y="922"/>
                  <a:pt x="170" y="917"/>
                  <a:pt x="170" y="912"/>
                </a:cubicBezTo>
                <a:cubicBezTo>
                  <a:pt x="173" y="894"/>
                  <a:pt x="185" y="884"/>
                  <a:pt x="180" y="859"/>
                </a:cubicBezTo>
                <a:cubicBezTo>
                  <a:pt x="174" y="843"/>
                  <a:pt x="169" y="827"/>
                  <a:pt x="163" y="811"/>
                </a:cubicBezTo>
                <a:cubicBezTo>
                  <a:pt x="161" y="800"/>
                  <a:pt x="159" y="790"/>
                  <a:pt x="156" y="779"/>
                </a:cubicBezTo>
                <a:cubicBezTo>
                  <a:pt x="155" y="772"/>
                  <a:pt x="153" y="765"/>
                  <a:pt x="151" y="758"/>
                </a:cubicBezTo>
                <a:cubicBezTo>
                  <a:pt x="127" y="759"/>
                  <a:pt x="102" y="759"/>
                  <a:pt x="78" y="760"/>
                </a:cubicBezTo>
                <a:cubicBezTo>
                  <a:pt x="73" y="786"/>
                  <a:pt x="69" y="811"/>
                  <a:pt x="64" y="837"/>
                </a:cubicBezTo>
                <a:cubicBezTo>
                  <a:pt x="65" y="842"/>
                  <a:pt x="65" y="846"/>
                  <a:pt x="65" y="851"/>
                </a:cubicBezTo>
                <a:cubicBezTo>
                  <a:pt x="68" y="865"/>
                  <a:pt x="67" y="876"/>
                  <a:pt x="71" y="887"/>
                </a:cubicBezTo>
                <a:cubicBezTo>
                  <a:pt x="74" y="895"/>
                  <a:pt x="77" y="903"/>
                  <a:pt x="80" y="912"/>
                </a:cubicBezTo>
                <a:cubicBezTo>
                  <a:pt x="86" y="919"/>
                  <a:pt x="93" y="927"/>
                  <a:pt x="99" y="935"/>
                </a:cubicBezTo>
                <a:cubicBezTo>
                  <a:pt x="107" y="941"/>
                  <a:pt x="129" y="952"/>
                  <a:pt x="140" y="956"/>
                </a:cubicBezTo>
                <a:cubicBezTo>
                  <a:pt x="140" y="956"/>
                  <a:pt x="140" y="956"/>
                  <a:pt x="140" y="957"/>
                </a:cubicBezTo>
                <a:cubicBezTo>
                  <a:pt x="139" y="958"/>
                  <a:pt x="139" y="959"/>
                  <a:pt x="138" y="960"/>
                </a:cubicBezTo>
                <a:cubicBezTo>
                  <a:pt x="121" y="960"/>
                  <a:pt x="103" y="963"/>
                  <a:pt x="86" y="960"/>
                </a:cubicBezTo>
                <a:cubicBezTo>
                  <a:pt x="82" y="960"/>
                  <a:pt x="78" y="960"/>
                  <a:pt x="73" y="960"/>
                </a:cubicBezTo>
                <a:cubicBezTo>
                  <a:pt x="71" y="959"/>
                  <a:pt x="70" y="957"/>
                  <a:pt x="68" y="956"/>
                </a:cubicBezTo>
                <a:cubicBezTo>
                  <a:pt x="63" y="952"/>
                  <a:pt x="58" y="948"/>
                  <a:pt x="52" y="944"/>
                </a:cubicBezTo>
                <a:cubicBezTo>
                  <a:pt x="47" y="940"/>
                  <a:pt x="50" y="937"/>
                  <a:pt x="40" y="935"/>
                </a:cubicBezTo>
                <a:cubicBezTo>
                  <a:pt x="33" y="940"/>
                  <a:pt x="32" y="954"/>
                  <a:pt x="31" y="964"/>
                </a:cubicBezTo>
                <a:cubicBezTo>
                  <a:pt x="29" y="964"/>
                  <a:pt x="26" y="964"/>
                  <a:pt x="24" y="964"/>
                </a:cubicBezTo>
                <a:cubicBezTo>
                  <a:pt x="22" y="953"/>
                  <a:pt x="20" y="941"/>
                  <a:pt x="18" y="930"/>
                </a:cubicBezTo>
                <a:cubicBezTo>
                  <a:pt x="17" y="925"/>
                  <a:pt x="16" y="920"/>
                  <a:pt x="15" y="915"/>
                </a:cubicBezTo>
                <a:cubicBezTo>
                  <a:pt x="19" y="906"/>
                  <a:pt x="22" y="898"/>
                  <a:pt x="26" y="889"/>
                </a:cubicBezTo>
                <a:cubicBezTo>
                  <a:pt x="28" y="880"/>
                  <a:pt x="29" y="871"/>
                  <a:pt x="31" y="862"/>
                </a:cubicBezTo>
                <a:cubicBezTo>
                  <a:pt x="30" y="828"/>
                  <a:pt x="29" y="794"/>
                  <a:pt x="28" y="760"/>
                </a:cubicBezTo>
                <a:cubicBezTo>
                  <a:pt x="19" y="760"/>
                  <a:pt x="10" y="759"/>
                  <a:pt x="0" y="759"/>
                </a:cubicBezTo>
                <a:cubicBezTo>
                  <a:pt x="2" y="744"/>
                  <a:pt x="4" y="728"/>
                  <a:pt x="6" y="713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7"/>
          <p:cNvSpPr>
            <a:spLocks noEditPoints="1"/>
          </p:cNvSpPr>
          <p:nvPr userDrawn="1"/>
        </p:nvSpPr>
        <p:spPr bwMode="auto">
          <a:xfrm>
            <a:off x="4257676" y="5049838"/>
            <a:ext cx="874713" cy="1592263"/>
          </a:xfrm>
          <a:custGeom>
            <a:avLst/>
            <a:gdLst>
              <a:gd name="T0" fmla="*/ 324 w 551"/>
              <a:gd name="T1" fmla="*/ 982 h 1003"/>
              <a:gd name="T2" fmla="*/ 249 w 551"/>
              <a:gd name="T3" fmla="*/ 981 h 1003"/>
              <a:gd name="T4" fmla="*/ 264 w 551"/>
              <a:gd name="T5" fmla="*/ 935 h 1003"/>
              <a:gd name="T6" fmla="*/ 274 w 551"/>
              <a:gd name="T7" fmla="*/ 894 h 1003"/>
              <a:gd name="T8" fmla="*/ 217 w 551"/>
              <a:gd name="T9" fmla="*/ 892 h 1003"/>
              <a:gd name="T10" fmla="*/ 172 w 551"/>
              <a:gd name="T11" fmla="*/ 874 h 1003"/>
              <a:gd name="T12" fmla="*/ 158 w 551"/>
              <a:gd name="T13" fmla="*/ 862 h 1003"/>
              <a:gd name="T14" fmla="*/ 119 w 551"/>
              <a:gd name="T15" fmla="*/ 786 h 1003"/>
              <a:gd name="T16" fmla="*/ 127 w 551"/>
              <a:gd name="T17" fmla="*/ 535 h 1003"/>
              <a:gd name="T18" fmla="*/ 115 w 551"/>
              <a:gd name="T19" fmla="*/ 304 h 1003"/>
              <a:gd name="T20" fmla="*/ 108 w 551"/>
              <a:gd name="T21" fmla="*/ 250 h 1003"/>
              <a:gd name="T22" fmla="*/ 1 w 551"/>
              <a:gd name="T23" fmla="*/ 146 h 1003"/>
              <a:gd name="T24" fmla="*/ 21 w 551"/>
              <a:gd name="T25" fmla="*/ 107 h 1003"/>
              <a:gd name="T26" fmla="*/ 72 w 551"/>
              <a:gd name="T27" fmla="*/ 79 h 1003"/>
              <a:gd name="T28" fmla="*/ 176 w 551"/>
              <a:gd name="T29" fmla="*/ 27 h 1003"/>
              <a:gd name="T30" fmla="*/ 212 w 551"/>
              <a:gd name="T31" fmla="*/ 11 h 1003"/>
              <a:gd name="T32" fmla="*/ 364 w 551"/>
              <a:gd name="T33" fmla="*/ 24 h 1003"/>
              <a:gd name="T34" fmla="*/ 426 w 551"/>
              <a:gd name="T35" fmla="*/ 35 h 1003"/>
              <a:gd name="T36" fmla="*/ 471 w 551"/>
              <a:gd name="T37" fmla="*/ 106 h 1003"/>
              <a:gd name="T38" fmla="*/ 546 w 551"/>
              <a:gd name="T39" fmla="*/ 264 h 1003"/>
              <a:gd name="T40" fmla="*/ 471 w 551"/>
              <a:gd name="T41" fmla="*/ 316 h 1003"/>
              <a:gd name="T42" fmla="*/ 390 w 551"/>
              <a:gd name="T43" fmla="*/ 323 h 1003"/>
              <a:gd name="T44" fmla="*/ 397 w 551"/>
              <a:gd name="T45" fmla="*/ 415 h 1003"/>
              <a:gd name="T46" fmla="*/ 415 w 551"/>
              <a:gd name="T47" fmla="*/ 599 h 1003"/>
              <a:gd name="T48" fmla="*/ 380 w 551"/>
              <a:gd name="T49" fmla="*/ 907 h 1003"/>
              <a:gd name="T50" fmla="*/ 230 w 551"/>
              <a:gd name="T51" fmla="*/ 42 h 1003"/>
              <a:gd name="T52" fmla="*/ 226 w 551"/>
              <a:gd name="T53" fmla="*/ 77 h 1003"/>
              <a:gd name="T54" fmla="*/ 222 w 551"/>
              <a:gd name="T55" fmla="*/ 109 h 1003"/>
              <a:gd name="T56" fmla="*/ 224 w 551"/>
              <a:gd name="T57" fmla="*/ 105 h 1003"/>
              <a:gd name="T58" fmla="*/ 248 w 551"/>
              <a:gd name="T59" fmla="*/ 46 h 1003"/>
              <a:gd name="T60" fmla="*/ 345 w 551"/>
              <a:gd name="T61" fmla="*/ 55 h 1003"/>
              <a:gd name="T62" fmla="*/ 345 w 551"/>
              <a:gd name="T63" fmla="*/ 177 h 1003"/>
              <a:gd name="T64" fmla="*/ 393 w 551"/>
              <a:gd name="T65" fmla="*/ 172 h 1003"/>
              <a:gd name="T66" fmla="*/ 438 w 551"/>
              <a:gd name="T67" fmla="*/ 177 h 1003"/>
              <a:gd name="T68" fmla="*/ 427 w 551"/>
              <a:gd name="T69" fmla="*/ 131 h 1003"/>
              <a:gd name="T70" fmla="*/ 415 w 551"/>
              <a:gd name="T71" fmla="*/ 87 h 1003"/>
              <a:gd name="T72" fmla="*/ 218 w 551"/>
              <a:gd name="T73" fmla="*/ 52 h 1003"/>
              <a:gd name="T74" fmla="*/ 137 w 551"/>
              <a:gd name="T75" fmla="*/ 80 h 1003"/>
              <a:gd name="T76" fmla="*/ 134 w 551"/>
              <a:gd name="T77" fmla="*/ 128 h 1003"/>
              <a:gd name="T78" fmla="*/ 150 w 551"/>
              <a:gd name="T79" fmla="*/ 139 h 1003"/>
              <a:gd name="T80" fmla="*/ 157 w 551"/>
              <a:gd name="T81" fmla="*/ 156 h 1003"/>
              <a:gd name="T82" fmla="*/ 186 w 551"/>
              <a:gd name="T83" fmla="*/ 159 h 1003"/>
              <a:gd name="T84" fmla="*/ 219 w 551"/>
              <a:gd name="T85" fmla="*/ 67 h 1003"/>
              <a:gd name="T86" fmla="*/ 224 w 551"/>
              <a:gd name="T87" fmla="*/ 102 h 1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51" h="1003">
                <a:moveTo>
                  <a:pt x="329" y="897"/>
                </a:moveTo>
                <a:cubicBezTo>
                  <a:pt x="329" y="915"/>
                  <a:pt x="327" y="933"/>
                  <a:pt x="325" y="949"/>
                </a:cubicBezTo>
                <a:cubicBezTo>
                  <a:pt x="323" y="961"/>
                  <a:pt x="330" y="973"/>
                  <a:pt x="324" y="982"/>
                </a:cubicBezTo>
                <a:cubicBezTo>
                  <a:pt x="321" y="987"/>
                  <a:pt x="296" y="1003"/>
                  <a:pt x="286" y="1000"/>
                </a:cubicBezTo>
                <a:cubicBezTo>
                  <a:pt x="279" y="997"/>
                  <a:pt x="276" y="987"/>
                  <a:pt x="276" y="980"/>
                </a:cubicBezTo>
                <a:cubicBezTo>
                  <a:pt x="270" y="981"/>
                  <a:pt x="256" y="985"/>
                  <a:pt x="249" y="981"/>
                </a:cubicBezTo>
                <a:cubicBezTo>
                  <a:pt x="247" y="977"/>
                  <a:pt x="247" y="971"/>
                  <a:pt x="249" y="966"/>
                </a:cubicBezTo>
                <a:cubicBezTo>
                  <a:pt x="249" y="962"/>
                  <a:pt x="250" y="958"/>
                  <a:pt x="251" y="955"/>
                </a:cubicBezTo>
                <a:cubicBezTo>
                  <a:pt x="255" y="948"/>
                  <a:pt x="259" y="942"/>
                  <a:pt x="264" y="935"/>
                </a:cubicBezTo>
                <a:cubicBezTo>
                  <a:pt x="265" y="929"/>
                  <a:pt x="266" y="922"/>
                  <a:pt x="267" y="916"/>
                </a:cubicBezTo>
                <a:cubicBezTo>
                  <a:pt x="270" y="908"/>
                  <a:pt x="272" y="901"/>
                  <a:pt x="274" y="894"/>
                </a:cubicBezTo>
                <a:cubicBezTo>
                  <a:pt x="274" y="894"/>
                  <a:pt x="274" y="894"/>
                  <a:pt x="274" y="894"/>
                </a:cubicBezTo>
                <a:cubicBezTo>
                  <a:pt x="266" y="892"/>
                  <a:pt x="257" y="891"/>
                  <a:pt x="249" y="890"/>
                </a:cubicBezTo>
                <a:cubicBezTo>
                  <a:pt x="241" y="891"/>
                  <a:pt x="234" y="893"/>
                  <a:pt x="226" y="894"/>
                </a:cubicBezTo>
                <a:cubicBezTo>
                  <a:pt x="223" y="893"/>
                  <a:pt x="220" y="893"/>
                  <a:pt x="217" y="892"/>
                </a:cubicBezTo>
                <a:cubicBezTo>
                  <a:pt x="213" y="893"/>
                  <a:pt x="209" y="895"/>
                  <a:pt x="205" y="896"/>
                </a:cubicBezTo>
                <a:cubicBezTo>
                  <a:pt x="199" y="897"/>
                  <a:pt x="180" y="886"/>
                  <a:pt x="177" y="882"/>
                </a:cubicBezTo>
                <a:cubicBezTo>
                  <a:pt x="175" y="880"/>
                  <a:pt x="174" y="877"/>
                  <a:pt x="172" y="874"/>
                </a:cubicBezTo>
                <a:cubicBezTo>
                  <a:pt x="170" y="866"/>
                  <a:pt x="177" y="857"/>
                  <a:pt x="173" y="851"/>
                </a:cubicBezTo>
                <a:cubicBezTo>
                  <a:pt x="171" y="851"/>
                  <a:pt x="170" y="851"/>
                  <a:pt x="168" y="851"/>
                </a:cubicBezTo>
                <a:cubicBezTo>
                  <a:pt x="165" y="855"/>
                  <a:pt x="164" y="861"/>
                  <a:pt x="158" y="862"/>
                </a:cubicBezTo>
                <a:cubicBezTo>
                  <a:pt x="146" y="864"/>
                  <a:pt x="133" y="865"/>
                  <a:pt x="120" y="866"/>
                </a:cubicBezTo>
                <a:cubicBezTo>
                  <a:pt x="118" y="850"/>
                  <a:pt x="116" y="829"/>
                  <a:pt x="119" y="811"/>
                </a:cubicBezTo>
                <a:cubicBezTo>
                  <a:pt x="119" y="803"/>
                  <a:pt x="119" y="794"/>
                  <a:pt x="119" y="786"/>
                </a:cubicBezTo>
                <a:cubicBezTo>
                  <a:pt x="120" y="773"/>
                  <a:pt x="120" y="761"/>
                  <a:pt x="120" y="748"/>
                </a:cubicBezTo>
                <a:cubicBezTo>
                  <a:pt x="121" y="696"/>
                  <a:pt x="123" y="643"/>
                  <a:pt x="124" y="591"/>
                </a:cubicBezTo>
                <a:cubicBezTo>
                  <a:pt x="125" y="572"/>
                  <a:pt x="126" y="554"/>
                  <a:pt x="127" y="535"/>
                </a:cubicBezTo>
                <a:cubicBezTo>
                  <a:pt x="128" y="524"/>
                  <a:pt x="128" y="513"/>
                  <a:pt x="129" y="502"/>
                </a:cubicBezTo>
                <a:cubicBezTo>
                  <a:pt x="135" y="464"/>
                  <a:pt x="129" y="424"/>
                  <a:pt x="123" y="388"/>
                </a:cubicBezTo>
                <a:cubicBezTo>
                  <a:pt x="120" y="360"/>
                  <a:pt x="118" y="332"/>
                  <a:pt x="115" y="304"/>
                </a:cubicBezTo>
                <a:cubicBezTo>
                  <a:pt x="114" y="294"/>
                  <a:pt x="122" y="277"/>
                  <a:pt x="119" y="267"/>
                </a:cubicBezTo>
                <a:cubicBezTo>
                  <a:pt x="117" y="264"/>
                  <a:pt x="115" y="261"/>
                  <a:pt x="113" y="258"/>
                </a:cubicBezTo>
                <a:cubicBezTo>
                  <a:pt x="111" y="256"/>
                  <a:pt x="110" y="253"/>
                  <a:pt x="108" y="250"/>
                </a:cubicBezTo>
                <a:cubicBezTo>
                  <a:pt x="88" y="245"/>
                  <a:pt x="67" y="239"/>
                  <a:pt x="47" y="234"/>
                </a:cubicBezTo>
                <a:cubicBezTo>
                  <a:pt x="41" y="215"/>
                  <a:pt x="37" y="196"/>
                  <a:pt x="36" y="172"/>
                </a:cubicBezTo>
                <a:cubicBezTo>
                  <a:pt x="23" y="165"/>
                  <a:pt x="11" y="155"/>
                  <a:pt x="1" y="146"/>
                </a:cubicBezTo>
                <a:cubicBezTo>
                  <a:pt x="1" y="143"/>
                  <a:pt x="1" y="139"/>
                  <a:pt x="0" y="135"/>
                </a:cubicBezTo>
                <a:cubicBezTo>
                  <a:pt x="4" y="132"/>
                  <a:pt x="7" y="128"/>
                  <a:pt x="10" y="125"/>
                </a:cubicBezTo>
                <a:cubicBezTo>
                  <a:pt x="13" y="119"/>
                  <a:pt x="17" y="113"/>
                  <a:pt x="21" y="107"/>
                </a:cubicBezTo>
                <a:cubicBezTo>
                  <a:pt x="24" y="102"/>
                  <a:pt x="27" y="97"/>
                  <a:pt x="30" y="92"/>
                </a:cubicBezTo>
                <a:cubicBezTo>
                  <a:pt x="38" y="88"/>
                  <a:pt x="47" y="84"/>
                  <a:pt x="56" y="80"/>
                </a:cubicBezTo>
                <a:cubicBezTo>
                  <a:pt x="61" y="80"/>
                  <a:pt x="66" y="80"/>
                  <a:pt x="72" y="79"/>
                </a:cubicBezTo>
                <a:cubicBezTo>
                  <a:pt x="77" y="75"/>
                  <a:pt x="82" y="71"/>
                  <a:pt x="87" y="67"/>
                </a:cubicBezTo>
                <a:cubicBezTo>
                  <a:pt x="110" y="58"/>
                  <a:pt x="133" y="48"/>
                  <a:pt x="156" y="39"/>
                </a:cubicBezTo>
                <a:cubicBezTo>
                  <a:pt x="163" y="35"/>
                  <a:pt x="169" y="31"/>
                  <a:pt x="176" y="27"/>
                </a:cubicBezTo>
                <a:cubicBezTo>
                  <a:pt x="181" y="24"/>
                  <a:pt x="186" y="20"/>
                  <a:pt x="190" y="16"/>
                </a:cubicBezTo>
                <a:cubicBezTo>
                  <a:pt x="194" y="16"/>
                  <a:pt x="198" y="16"/>
                  <a:pt x="202" y="16"/>
                </a:cubicBezTo>
                <a:cubicBezTo>
                  <a:pt x="205" y="15"/>
                  <a:pt x="209" y="12"/>
                  <a:pt x="212" y="11"/>
                </a:cubicBezTo>
                <a:cubicBezTo>
                  <a:pt x="234" y="9"/>
                  <a:pt x="256" y="7"/>
                  <a:pt x="278" y="5"/>
                </a:cubicBezTo>
                <a:cubicBezTo>
                  <a:pt x="287" y="3"/>
                  <a:pt x="306" y="0"/>
                  <a:pt x="316" y="3"/>
                </a:cubicBezTo>
                <a:cubicBezTo>
                  <a:pt x="332" y="10"/>
                  <a:pt x="348" y="17"/>
                  <a:pt x="364" y="24"/>
                </a:cubicBezTo>
                <a:cubicBezTo>
                  <a:pt x="370" y="27"/>
                  <a:pt x="376" y="30"/>
                  <a:pt x="383" y="33"/>
                </a:cubicBezTo>
                <a:cubicBezTo>
                  <a:pt x="385" y="33"/>
                  <a:pt x="387" y="32"/>
                  <a:pt x="389" y="32"/>
                </a:cubicBezTo>
                <a:cubicBezTo>
                  <a:pt x="399" y="32"/>
                  <a:pt x="420" y="32"/>
                  <a:pt x="426" y="35"/>
                </a:cubicBezTo>
                <a:cubicBezTo>
                  <a:pt x="434" y="39"/>
                  <a:pt x="434" y="48"/>
                  <a:pt x="437" y="55"/>
                </a:cubicBezTo>
                <a:cubicBezTo>
                  <a:pt x="447" y="72"/>
                  <a:pt x="456" y="89"/>
                  <a:pt x="465" y="106"/>
                </a:cubicBezTo>
                <a:cubicBezTo>
                  <a:pt x="467" y="106"/>
                  <a:pt x="469" y="106"/>
                  <a:pt x="471" y="106"/>
                </a:cubicBezTo>
                <a:cubicBezTo>
                  <a:pt x="478" y="134"/>
                  <a:pt x="498" y="153"/>
                  <a:pt x="510" y="175"/>
                </a:cubicBezTo>
                <a:cubicBezTo>
                  <a:pt x="518" y="194"/>
                  <a:pt x="525" y="213"/>
                  <a:pt x="533" y="232"/>
                </a:cubicBezTo>
                <a:cubicBezTo>
                  <a:pt x="537" y="242"/>
                  <a:pt x="542" y="253"/>
                  <a:pt x="546" y="264"/>
                </a:cubicBezTo>
                <a:cubicBezTo>
                  <a:pt x="547" y="266"/>
                  <a:pt x="551" y="274"/>
                  <a:pt x="550" y="275"/>
                </a:cubicBezTo>
                <a:cubicBezTo>
                  <a:pt x="535" y="283"/>
                  <a:pt x="520" y="290"/>
                  <a:pt x="505" y="297"/>
                </a:cubicBezTo>
                <a:cubicBezTo>
                  <a:pt x="494" y="303"/>
                  <a:pt x="483" y="310"/>
                  <a:pt x="471" y="316"/>
                </a:cubicBezTo>
                <a:cubicBezTo>
                  <a:pt x="465" y="317"/>
                  <a:pt x="459" y="318"/>
                  <a:pt x="452" y="319"/>
                </a:cubicBezTo>
                <a:cubicBezTo>
                  <a:pt x="441" y="321"/>
                  <a:pt x="430" y="322"/>
                  <a:pt x="419" y="324"/>
                </a:cubicBezTo>
                <a:cubicBezTo>
                  <a:pt x="410" y="324"/>
                  <a:pt x="400" y="323"/>
                  <a:pt x="390" y="323"/>
                </a:cubicBezTo>
                <a:cubicBezTo>
                  <a:pt x="392" y="328"/>
                  <a:pt x="393" y="334"/>
                  <a:pt x="395" y="339"/>
                </a:cubicBezTo>
                <a:cubicBezTo>
                  <a:pt x="394" y="347"/>
                  <a:pt x="393" y="356"/>
                  <a:pt x="392" y="364"/>
                </a:cubicBezTo>
                <a:cubicBezTo>
                  <a:pt x="394" y="381"/>
                  <a:pt x="395" y="398"/>
                  <a:pt x="397" y="415"/>
                </a:cubicBezTo>
                <a:cubicBezTo>
                  <a:pt x="402" y="444"/>
                  <a:pt x="402" y="473"/>
                  <a:pt x="407" y="503"/>
                </a:cubicBezTo>
                <a:cubicBezTo>
                  <a:pt x="408" y="519"/>
                  <a:pt x="409" y="534"/>
                  <a:pt x="411" y="549"/>
                </a:cubicBezTo>
                <a:cubicBezTo>
                  <a:pt x="412" y="566"/>
                  <a:pt x="413" y="582"/>
                  <a:pt x="415" y="599"/>
                </a:cubicBezTo>
                <a:cubicBezTo>
                  <a:pt x="415" y="646"/>
                  <a:pt x="416" y="693"/>
                  <a:pt x="417" y="740"/>
                </a:cubicBezTo>
                <a:cubicBezTo>
                  <a:pt x="418" y="796"/>
                  <a:pt x="419" y="852"/>
                  <a:pt x="419" y="908"/>
                </a:cubicBezTo>
                <a:cubicBezTo>
                  <a:pt x="406" y="908"/>
                  <a:pt x="392" y="910"/>
                  <a:pt x="380" y="907"/>
                </a:cubicBezTo>
                <a:cubicBezTo>
                  <a:pt x="364" y="904"/>
                  <a:pt x="347" y="897"/>
                  <a:pt x="329" y="897"/>
                </a:cubicBezTo>
                <a:close/>
                <a:moveTo>
                  <a:pt x="246" y="36"/>
                </a:moveTo>
                <a:cubicBezTo>
                  <a:pt x="237" y="36"/>
                  <a:pt x="235" y="39"/>
                  <a:pt x="230" y="42"/>
                </a:cubicBezTo>
                <a:cubicBezTo>
                  <a:pt x="228" y="44"/>
                  <a:pt x="222" y="47"/>
                  <a:pt x="222" y="50"/>
                </a:cubicBezTo>
                <a:cubicBezTo>
                  <a:pt x="222" y="51"/>
                  <a:pt x="221" y="70"/>
                  <a:pt x="222" y="70"/>
                </a:cubicBezTo>
                <a:cubicBezTo>
                  <a:pt x="223" y="72"/>
                  <a:pt x="224" y="75"/>
                  <a:pt x="226" y="77"/>
                </a:cubicBezTo>
                <a:cubicBezTo>
                  <a:pt x="226" y="80"/>
                  <a:pt x="226" y="83"/>
                  <a:pt x="226" y="86"/>
                </a:cubicBezTo>
                <a:cubicBezTo>
                  <a:pt x="227" y="93"/>
                  <a:pt x="222" y="102"/>
                  <a:pt x="221" y="109"/>
                </a:cubicBezTo>
                <a:cubicBezTo>
                  <a:pt x="221" y="109"/>
                  <a:pt x="221" y="109"/>
                  <a:pt x="222" y="109"/>
                </a:cubicBezTo>
                <a:cubicBezTo>
                  <a:pt x="222" y="107"/>
                  <a:pt x="223" y="105"/>
                  <a:pt x="224" y="102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3"/>
                  <a:pt x="224" y="104"/>
                  <a:pt x="224" y="105"/>
                </a:cubicBezTo>
                <a:cubicBezTo>
                  <a:pt x="224" y="105"/>
                  <a:pt x="224" y="104"/>
                  <a:pt x="224" y="104"/>
                </a:cubicBezTo>
                <a:cubicBezTo>
                  <a:pt x="229" y="97"/>
                  <a:pt x="230" y="86"/>
                  <a:pt x="233" y="78"/>
                </a:cubicBezTo>
                <a:cubicBezTo>
                  <a:pt x="238" y="67"/>
                  <a:pt x="243" y="57"/>
                  <a:pt x="248" y="46"/>
                </a:cubicBezTo>
                <a:cubicBezTo>
                  <a:pt x="247" y="43"/>
                  <a:pt x="247" y="39"/>
                  <a:pt x="246" y="36"/>
                </a:cubicBezTo>
                <a:close/>
                <a:moveTo>
                  <a:pt x="372" y="51"/>
                </a:moveTo>
                <a:cubicBezTo>
                  <a:pt x="363" y="52"/>
                  <a:pt x="354" y="53"/>
                  <a:pt x="345" y="55"/>
                </a:cubicBezTo>
                <a:cubicBezTo>
                  <a:pt x="343" y="62"/>
                  <a:pt x="340" y="70"/>
                  <a:pt x="338" y="78"/>
                </a:cubicBezTo>
                <a:cubicBezTo>
                  <a:pt x="339" y="88"/>
                  <a:pt x="340" y="98"/>
                  <a:pt x="341" y="109"/>
                </a:cubicBezTo>
                <a:cubicBezTo>
                  <a:pt x="343" y="132"/>
                  <a:pt x="344" y="154"/>
                  <a:pt x="345" y="177"/>
                </a:cubicBezTo>
                <a:cubicBezTo>
                  <a:pt x="350" y="180"/>
                  <a:pt x="376" y="193"/>
                  <a:pt x="382" y="187"/>
                </a:cubicBezTo>
                <a:cubicBezTo>
                  <a:pt x="383" y="184"/>
                  <a:pt x="385" y="181"/>
                  <a:pt x="386" y="178"/>
                </a:cubicBezTo>
                <a:cubicBezTo>
                  <a:pt x="388" y="176"/>
                  <a:pt x="390" y="174"/>
                  <a:pt x="393" y="172"/>
                </a:cubicBezTo>
                <a:cubicBezTo>
                  <a:pt x="401" y="173"/>
                  <a:pt x="420" y="183"/>
                  <a:pt x="423" y="188"/>
                </a:cubicBezTo>
                <a:cubicBezTo>
                  <a:pt x="424" y="187"/>
                  <a:pt x="426" y="185"/>
                  <a:pt x="427" y="184"/>
                </a:cubicBezTo>
                <a:cubicBezTo>
                  <a:pt x="429" y="181"/>
                  <a:pt x="439" y="178"/>
                  <a:pt x="438" y="177"/>
                </a:cubicBezTo>
                <a:cubicBezTo>
                  <a:pt x="434" y="171"/>
                  <a:pt x="429" y="165"/>
                  <a:pt x="425" y="158"/>
                </a:cubicBezTo>
                <a:cubicBezTo>
                  <a:pt x="426" y="156"/>
                  <a:pt x="427" y="154"/>
                  <a:pt x="428" y="152"/>
                </a:cubicBezTo>
                <a:cubicBezTo>
                  <a:pt x="430" y="145"/>
                  <a:pt x="427" y="138"/>
                  <a:pt x="427" y="131"/>
                </a:cubicBezTo>
                <a:cubicBezTo>
                  <a:pt x="431" y="127"/>
                  <a:pt x="434" y="123"/>
                  <a:pt x="437" y="119"/>
                </a:cubicBezTo>
                <a:cubicBezTo>
                  <a:pt x="434" y="112"/>
                  <a:pt x="430" y="105"/>
                  <a:pt x="427" y="98"/>
                </a:cubicBezTo>
                <a:cubicBezTo>
                  <a:pt x="423" y="95"/>
                  <a:pt x="419" y="91"/>
                  <a:pt x="415" y="87"/>
                </a:cubicBezTo>
                <a:cubicBezTo>
                  <a:pt x="407" y="79"/>
                  <a:pt x="400" y="71"/>
                  <a:pt x="391" y="64"/>
                </a:cubicBezTo>
                <a:cubicBezTo>
                  <a:pt x="385" y="60"/>
                  <a:pt x="379" y="52"/>
                  <a:pt x="372" y="51"/>
                </a:cubicBezTo>
                <a:close/>
                <a:moveTo>
                  <a:pt x="218" y="52"/>
                </a:moveTo>
                <a:cubicBezTo>
                  <a:pt x="204" y="59"/>
                  <a:pt x="187" y="59"/>
                  <a:pt x="172" y="65"/>
                </a:cubicBezTo>
                <a:cubicBezTo>
                  <a:pt x="160" y="70"/>
                  <a:pt x="148" y="75"/>
                  <a:pt x="136" y="80"/>
                </a:cubicBezTo>
                <a:cubicBezTo>
                  <a:pt x="137" y="80"/>
                  <a:pt x="137" y="80"/>
                  <a:pt x="137" y="80"/>
                </a:cubicBezTo>
                <a:cubicBezTo>
                  <a:pt x="140" y="82"/>
                  <a:pt x="144" y="83"/>
                  <a:pt x="147" y="84"/>
                </a:cubicBezTo>
                <a:cubicBezTo>
                  <a:pt x="147" y="92"/>
                  <a:pt x="147" y="99"/>
                  <a:pt x="146" y="106"/>
                </a:cubicBezTo>
                <a:cubicBezTo>
                  <a:pt x="143" y="114"/>
                  <a:pt x="137" y="119"/>
                  <a:pt x="134" y="128"/>
                </a:cubicBezTo>
                <a:cubicBezTo>
                  <a:pt x="131" y="129"/>
                  <a:pt x="128" y="130"/>
                  <a:pt x="125" y="131"/>
                </a:cubicBezTo>
                <a:cubicBezTo>
                  <a:pt x="128" y="134"/>
                  <a:pt x="132" y="137"/>
                  <a:pt x="135" y="140"/>
                </a:cubicBezTo>
                <a:cubicBezTo>
                  <a:pt x="139" y="140"/>
                  <a:pt x="148" y="137"/>
                  <a:pt x="150" y="139"/>
                </a:cubicBezTo>
                <a:cubicBezTo>
                  <a:pt x="153" y="141"/>
                  <a:pt x="155" y="144"/>
                  <a:pt x="158" y="146"/>
                </a:cubicBezTo>
                <a:cubicBezTo>
                  <a:pt x="158" y="149"/>
                  <a:pt x="157" y="153"/>
                  <a:pt x="156" y="156"/>
                </a:cubicBezTo>
                <a:cubicBezTo>
                  <a:pt x="157" y="156"/>
                  <a:pt x="157" y="156"/>
                  <a:pt x="157" y="156"/>
                </a:cubicBezTo>
                <a:cubicBezTo>
                  <a:pt x="168" y="152"/>
                  <a:pt x="174" y="157"/>
                  <a:pt x="180" y="165"/>
                </a:cubicBezTo>
                <a:cubicBezTo>
                  <a:pt x="181" y="163"/>
                  <a:pt x="182" y="162"/>
                  <a:pt x="184" y="161"/>
                </a:cubicBezTo>
                <a:cubicBezTo>
                  <a:pt x="184" y="160"/>
                  <a:pt x="185" y="159"/>
                  <a:pt x="186" y="159"/>
                </a:cubicBezTo>
                <a:cubicBezTo>
                  <a:pt x="191" y="161"/>
                  <a:pt x="196" y="163"/>
                  <a:pt x="201" y="166"/>
                </a:cubicBezTo>
                <a:cubicBezTo>
                  <a:pt x="207" y="150"/>
                  <a:pt x="212" y="134"/>
                  <a:pt x="218" y="118"/>
                </a:cubicBezTo>
                <a:cubicBezTo>
                  <a:pt x="205" y="101"/>
                  <a:pt x="222" y="87"/>
                  <a:pt x="219" y="67"/>
                </a:cubicBezTo>
                <a:cubicBezTo>
                  <a:pt x="218" y="63"/>
                  <a:pt x="220" y="55"/>
                  <a:pt x="218" y="52"/>
                </a:cubicBezTo>
                <a:close/>
                <a:moveTo>
                  <a:pt x="224" y="101"/>
                </a:move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2"/>
                  <a:pt x="224" y="101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8"/>
          <p:cNvSpPr/>
          <p:nvPr userDrawn="1"/>
        </p:nvSpPr>
        <p:spPr bwMode="auto">
          <a:xfrm>
            <a:off x="9520238" y="5030788"/>
            <a:ext cx="974725" cy="1584325"/>
          </a:xfrm>
          <a:custGeom>
            <a:avLst/>
            <a:gdLst>
              <a:gd name="T0" fmla="*/ 188 w 614"/>
              <a:gd name="T1" fmla="*/ 845 h 998"/>
              <a:gd name="T2" fmla="*/ 188 w 614"/>
              <a:gd name="T3" fmla="*/ 476 h 998"/>
              <a:gd name="T4" fmla="*/ 184 w 614"/>
              <a:gd name="T5" fmla="*/ 380 h 998"/>
              <a:gd name="T6" fmla="*/ 100 w 614"/>
              <a:gd name="T7" fmla="*/ 277 h 998"/>
              <a:gd name="T8" fmla="*/ 33 w 614"/>
              <a:gd name="T9" fmla="*/ 264 h 998"/>
              <a:gd name="T10" fmla="*/ 1 w 614"/>
              <a:gd name="T11" fmla="*/ 229 h 998"/>
              <a:gd name="T12" fmla="*/ 41 w 614"/>
              <a:gd name="T13" fmla="*/ 158 h 998"/>
              <a:gd name="T14" fmla="*/ 26 w 614"/>
              <a:gd name="T15" fmla="*/ 89 h 998"/>
              <a:gd name="T16" fmla="*/ 33 w 614"/>
              <a:gd name="T17" fmla="*/ 40 h 998"/>
              <a:gd name="T18" fmla="*/ 47 w 614"/>
              <a:gd name="T19" fmla="*/ 90 h 998"/>
              <a:gd name="T20" fmla="*/ 65 w 614"/>
              <a:gd name="T21" fmla="*/ 103 h 998"/>
              <a:gd name="T22" fmla="*/ 123 w 614"/>
              <a:gd name="T23" fmla="*/ 138 h 998"/>
              <a:gd name="T24" fmla="*/ 171 w 614"/>
              <a:gd name="T25" fmla="*/ 175 h 998"/>
              <a:gd name="T26" fmla="*/ 191 w 614"/>
              <a:gd name="T27" fmla="*/ 202 h 998"/>
              <a:gd name="T28" fmla="*/ 222 w 614"/>
              <a:gd name="T29" fmla="*/ 222 h 998"/>
              <a:gd name="T30" fmla="*/ 247 w 614"/>
              <a:gd name="T31" fmla="*/ 180 h 998"/>
              <a:gd name="T32" fmla="*/ 254 w 614"/>
              <a:gd name="T33" fmla="*/ 111 h 998"/>
              <a:gd name="T34" fmla="*/ 294 w 614"/>
              <a:gd name="T35" fmla="*/ 86 h 998"/>
              <a:gd name="T36" fmla="*/ 344 w 614"/>
              <a:gd name="T37" fmla="*/ 106 h 998"/>
              <a:gd name="T38" fmla="*/ 385 w 614"/>
              <a:gd name="T39" fmla="*/ 131 h 998"/>
              <a:gd name="T40" fmla="*/ 357 w 614"/>
              <a:gd name="T41" fmla="*/ 163 h 998"/>
              <a:gd name="T42" fmla="*/ 361 w 614"/>
              <a:gd name="T43" fmla="*/ 203 h 998"/>
              <a:gd name="T44" fmla="*/ 345 w 614"/>
              <a:gd name="T45" fmla="*/ 212 h 998"/>
              <a:gd name="T46" fmla="*/ 351 w 614"/>
              <a:gd name="T47" fmla="*/ 197 h 998"/>
              <a:gd name="T48" fmla="*/ 355 w 614"/>
              <a:gd name="T49" fmla="*/ 134 h 998"/>
              <a:gd name="T50" fmla="*/ 329 w 614"/>
              <a:gd name="T51" fmla="*/ 151 h 998"/>
              <a:gd name="T52" fmla="*/ 342 w 614"/>
              <a:gd name="T53" fmla="*/ 197 h 998"/>
              <a:gd name="T54" fmla="*/ 348 w 614"/>
              <a:gd name="T55" fmla="*/ 230 h 998"/>
              <a:gd name="T56" fmla="*/ 394 w 614"/>
              <a:gd name="T57" fmla="*/ 201 h 998"/>
              <a:gd name="T58" fmla="*/ 412 w 614"/>
              <a:gd name="T59" fmla="*/ 189 h 998"/>
              <a:gd name="T60" fmla="*/ 425 w 614"/>
              <a:gd name="T61" fmla="*/ 170 h 998"/>
              <a:gd name="T62" fmla="*/ 478 w 614"/>
              <a:gd name="T63" fmla="*/ 126 h 998"/>
              <a:gd name="T64" fmla="*/ 575 w 614"/>
              <a:gd name="T65" fmla="*/ 40 h 998"/>
              <a:gd name="T66" fmla="*/ 569 w 614"/>
              <a:gd name="T67" fmla="*/ 9 h 998"/>
              <a:gd name="T68" fmla="*/ 586 w 614"/>
              <a:gd name="T69" fmla="*/ 16 h 998"/>
              <a:gd name="T70" fmla="*/ 593 w 614"/>
              <a:gd name="T71" fmla="*/ 51 h 998"/>
              <a:gd name="T72" fmla="*/ 576 w 614"/>
              <a:gd name="T73" fmla="*/ 89 h 998"/>
              <a:gd name="T74" fmla="*/ 591 w 614"/>
              <a:gd name="T75" fmla="*/ 138 h 998"/>
              <a:gd name="T76" fmla="*/ 611 w 614"/>
              <a:gd name="T77" fmla="*/ 218 h 998"/>
              <a:gd name="T78" fmla="*/ 505 w 614"/>
              <a:gd name="T79" fmla="*/ 268 h 998"/>
              <a:gd name="T80" fmla="*/ 430 w 614"/>
              <a:gd name="T81" fmla="*/ 310 h 998"/>
              <a:gd name="T82" fmla="*/ 411 w 614"/>
              <a:gd name="T83" fmla="*/ 322 h 998"/>
              <a:gd name="T84" fmla="*/ 419 w 614"/>
              <a:gd name="T85" fmla="*/ 483 h 998"/>
              <a:gd name="T86" fmla="*/ 433 w 614"/>
              <a:gd name="T87" fmla="*/ 711 h 998"/>
              <a:gd name="T88" fmla="*/ 436 w 614"/>
              <a:gd name="T89" fmla="*/ 811 h 998"/>
              <a:gd name="T90" fmla="*/ 390 w 614"/>
              <a:gd name="T91" fmla="*/ 852 h 998"/>
              <a:gd name="T92" fmla="*/ 364 w 614"/>
              <a:gd name="T93" fmla="*/ 908 h 998"/>
              <a:gd name="T94" fmla="*/ 357 w 614"/>
              <a:gd name="T95" fmla="*/ 967 h 998"/>
              <a:gd name="T96" fmla="*/ 343 w 614"/>
              <a:gd name="T97" fmla="*/ 993 h 998"/>
              <a:gd name="T98" fmla="*/ 311 w 614"/>
              <a:gd name="T99" fmla="*/ 982 h 998"/>
              <a:gd name="T100" fmla="*/ 296 w 614"/>
              <a:gd name="T101" fmla="*/ 965 h 998"/>
              <a:gd name="T102" fmla="*/ 242 w 614"/>
              <a:gd name="T103" fmla="*/ 992 h 998"/>
              <a:gd name="T104" fmla="*/ 239 w 614"/>
              <a:gd name="T105" fmla="*/ 988 h 998"/>
              <a:gd name="T106" fmla="*/ 270 w 614"/>
              <a:gd name="T107" fmla="*/ 960 h 998"/>
              <a:gd name="T108" fmla="*/ 261 w 614"/>
              <a:gd name="T109" fmla="*/ 904 h 998"/>
              <a:gd name="T110" fmla="*/ 250 w 614"/>
              <a:gd name="T111" fmla="*/ 848 h 998"/>
              <a:gd name="T112" fmla="*/ 189 w 614"/>
              <a:gd name="T113" fmla="*/ 851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4" h="998">
                <a:moveTo>
                  <a:pt x="189" y="845"/>
                </a:moveTo>
                <a:cubicBezTo>
                  <a:pt x="189" y="845"/>
                  <a:pt x="188" y="845"/>
                  <a:pt x="188" y="845"/>
                </a:cubicBezTo>
                <a:cubicBezTo>
                  <a:pt x="189" y="762"/>
                  <a:pt x="190" y="679"/>
                  <a:pt x="191" y="596"/>
                </a:cubicBezTo>
                <a:cubicBezTo>
                  <a:pt x="190" y="556"/>
                  <a:pt x="189" y="516"/>
                  <a:pt x="188" y="476"/>
                </a:cubicBezTo>
                <a:cubicBezTo>
                  <a:pt x="187" y="455"/>
                  <a:pt x="187" y="435"/>
                  <a:pt x="186" y="415"/>
                </a:cubicBezTo>
                <a:cubicBezTo>
                  <a:pt x="185" y="403"/>
                  <a:pt x="185" y="391"/>
                  <a:pt x="184" y="380"/>
                </a:cubicBezTo>
                <a:cubicBezTo>
                  <a:pt x="183" y="363"/>
                  <a:pt x="181" y="347"/>
                  <a:pt x="179" y="331"/>
                </a:cubicBezTo>
                <a:cubicBezTo>
                  <a:pt x="153" y="313"/>
                  <a:pt x="126" y="295"/>
                  <a:pt x="100" y="277"/>
                </a:cubicBezTo>
                <a:cubicBezTo>
                  <a:pt x="92" y="278"/>
                  <a:pt x="85" y="280"/>
                  <a:pt x="78" y="281"/>
                </a:cubicBezTo>
                <a:cubicBezTo>
                  <a:pt x="61" y="280"/>
                  <a:pt x="45" y="271"/>
                  <a:pt x="33" y="264"/>
                </a:cubicBezTo>
                <a:cubicBezTo>
                  <a:pt x="22" y="259"/>
                  <a:pt x="11" y="253"/>
                  <a:pt x="0" y="247"/>
                </a:cubicBezTo>
                <a:cubicBezTo>
                  <a:pt x="0" y="241"/>
                  <a:pt x="1" y="235"/>
                  <a:pt x="1" y="229"/>
                </a:cubicBezTo>
                <a:cubicBezTo>
                  <a:pt x="7" y="221"/>
                  <a:pt x="13" y="213"/>
                  <a:pt x="20" y="205"/>
                </a:cubicBezTo>
                <a:cubicBezTo>
                  <a:pt x="27" y="189"/>
                  <a:pt x="34" y="173"/>
                  <a:pt x="41" y="158"/>
                </a:cubicBezTo>
                <a:cubicBezTo>
                  <a:pt x="43" y="153"/>
                  <a:pt x="54" y="128"/>
                  <a:pt x="53" y="124"/>
                </a:cubicBezTo>
                <a:cubicBezTo>
                  <a:pt x="52" y="109"/>
                  <a:pt x="34" y="100"/>
                  <a:pt x="26" y="89"/>
                </a:cubicBezTo>
                <a:cubicBezTo>
                  <a:pt x="26" y="73"/>
                  <a:pt x="21" y="56"/>
                  <a:pt x="25" y="43"/>
                </a:cubicBezTo>
                <a:cubicBezTo>
                  <a:pt x="28" y="42"/>
                  <a:pt x="30" y="41"/>
                  <a:pt x="33" y="40"/>
                </a:cubicBezTo>
                <a:cubicBezTo>
                  <a:pt x="40" y="46"/>
                  <a:pt x="45" y="52"/>
                  <a:pt x="51" y="58"/>
                </a:cubicBezTo>
                <a:cubicBezTo>
                  <a:pt x="50" y="61"/>
                  <a:pt x="43" y="85"/>
                  <a:pt x="47" y="90"/>
                </a:cubicBezTo>
                <a:cubicBezTo>
                  <a:pt x="53" y="94"/>
                  <a:pt x="58" y="98"/>
                  <a:pt x="64" y="103"/>
                </a:cubicBezTo>
                <a:cubicBezTo>
                  <a:pt x="64" y="103"/>
                  <a:pt x="64" y="103"/>
                  <a:pt x="65" y="103"/>
                </a:cubicBezTo>
                <a:cubicBezTo>
                  <a:pt x="66" y="101"/>
                  <a:pt x="67" y="100"/>
                  <a:pt x="68" y="99"/>
                </a:cubicBezTo>
                <a:cubicBezTo>
                  <a:pt x="86" y="112"/>
                  <a:pt x="104" y="125"/>
                  <a:pt x="123" y="138"/>
                </a:cubicBezTo>
                <a:cubicBezTo>
                  <a:pt x="133" y="149"/>
                  <a:pt x="144" y="160"/>
                  <a:pt x="154" y="172"/>
                </a:cubicBezTo>
                <a:cubicBezTo>
                  <a:pt x="160" y="173"/>
                  <a:pt x="165" y="174"/>
                  <a:pt x="171" y="175"/>
                </a:cubicBezTo>
                <a:cubicBezTo>
                  <a:pt x="179" y="178"/>
                  <a:pt x="188" y="186"/>
                  <a:pt x="192" y="193"/>
                </a:cubicBezTo>
                <a:cubicBezTo>
                  <a:pt x="192" y="195"/>
                  <a:pt x="190" y="201"/>
                  <a:pt x="191" y="202"/>
                </a:cubicBezTo>
                <a:cubicBezTo>
                  <a:pt x="198" y="205"/>
                  <a:pt x="204" y="207"/>
                  <a:pt x="210" y="210"/>
                </a:cubicBezTo>
                <a:cubicBezTo>
                  <a:pt x="214" y="214"/>
                  <a:pt x="218" y="218"/>
                  <a:pt x="222" y="222"/>
                </a:cubicBezTo>
                <a:cubicBezTo>
                  <a:pt x="231" y="227"/>
                  <a:pt x="241" y="231"/>
                  <a:pt x="250" y="236"/>
                </a:cubicBezTo>
                <a:cubicBezTo>
                  <a:pt x="248" y="219"/>
                  <a:pt x="244" y="200"/>
                  <a:pt x="247" y="180"/>
                </a:cubicBezTo>
                <a:cubicBezTo>
                  <a:pt x="247" y="173"/>
                  <a:pt x="247" y="166"/>
                  <a:pt x="247" y="159"/>
                </a:cubicBezTo>
                <a:cubicBezTo>
                  <a:pt x="251" y="142"/>
                  <a:pt x="260" y="133"/>
                  <a:pt x="254" y="111"/>
                </a:cubicBezTo>
                <a:cubicBezTo>
                  <a:pt x="241" y="106"/>
                  <a:pt x="228" y="101"/>
                  <a:pt x="214" y="95"/>
                </a:cubicBezTo>
                <a:cubicBezTo>
                  <a:pt x="241" y="92"/>
                  <a:pt x="267" y="89"/>
                  <a:pt x="294" y="86"/>
                </a:cubicBezTo>
                <a:cubicBezTo>
                  <a:pt x="300" y="88"/>
                  <a:pt x="305" y="91"/>
                  <a:pt x="311" y="93"/>
                </a:cubicBezTo>
                <a:cubicBezTo>
                  <a:pt x="322" y="97"/>
                  <a:pt x="333" y="102"/>
                  <a:pt x="344" y="106"/>
                </a:cubicBezTo>
                <a:cubicBezTo>
                  <a:pt x="351" y="110"/>
                  <a:pt x="359" y="115"/>
                  <a:pt x="366" y="119"/>
                </a:cubicBezTo>
                <a:cubicBezTo>
                  <a:pt x="372" y="123"/>
                  <a:pt x="379" y="127"/>
                  <a:pt x="385" y="131"/>
                </a:cubicBezTo>
                <a:cubicBezTo>
                  <a:pt x="376" y="132"/>
                  <a:pt x="367" y="133"/>
                  <a:pt x="358" y="134"/>
                </a:cubicBezTo>
                <a:cubicBezTo>
                  <a:pt x="358" y="144"/>
                  <a:pt x="357" y="153"/>
                  <a:pt x="357" y="163"/>
                </a:cubicBezTo>
                <a:cubicBezTo>
                  <a:pt x="358" y="163"/>
                  <a:pt x="359" y="164"/>
                  <a:pt x="361" y="165"/>
                </a:cubicBezTo>
                <a:cubicBezTo>
                  <a:pt x="361" y="177"/>
                  <a:pt x="361" y="190"/>
                  <a:pt x="361" y="203"/>
                </a:cubicBezTo>
                <a:cubicBezTo>
                  <a:pt x="360" y="206"/>
                  <a:pt x="358" y="209"/>
                  <a:pt x="357" y="212"/>
                </a:cubicBezTo>
                <a:cubicBezTo>
                  <a:pt x="353" y="212"/>
                  <a:pt x="349" y="212"/>
                  <a:pt x="345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47" y="207"/>
                  <a:pt x="349" y="202"/>
                  <a:pt x="351" y="197"/>
                </a:cubicBezTo>
                <a:cubicBezTo>
                  <a:pt x="351" y="190"/>
                  <a:pt x="351" y="182"/>
                  <a:pt x="352" y="175"/>
                </a:cubicBezTo>
                <a:cubicBezTo>
                  <a:pt x="354" y="162"/>
                  <a:pt x="355" y="149"/>
                  <a:pt x="355" y="134"/>
                </a:cubicBezTo>
                <a:cubicBezTo>
                  <a:pt x="348" y="135"/>
                  <a:pt x="341" y="136"/>
                  <a:pt x="333" y="136"/>
                </a:cubicBezTo>
                <a:cubicBezTo>
                  <a:pt x="332" y="141"/>
                  <a:pt x="331" y="146"/>
                  <a:pt x="329" y="151"/>
                </a:cubicBezTo>
                <a:cubicBezTo>
                  <a:pt x="334" y="153"/>
                  <a:pt x="339" y="156"/>
                  <a:pt x="343" y="158"/>
                </a:cubicBezTo>
                <a:cubicBezTo>
                  <a:pt x="343" y="172"/>
                  <a:pt x="344" y="185"/>
                  <a:pt x="342" y="197"/>
                </a:cubicBezTo>
                <a:cubicBezTo>
                  <a:pt x="341" y="202"/>
                  <a:pt x="340" y="206"/>
                  <a:pt x="339" y="211"/>
                </a:cubicBezTo>
                <a:cubicBezTo>
                  <a:pt x="340" y="216"/>
                  <a:pt x="345" y="226"/>
                  <a:pt x="348" y="230"/>
                </a:cubicBezTo>
                <a:cubicBezTo>
                  <a:pt x="361" y="221"/>
                  <a:pt x="371" y="209"/>
                  <a:pt x="392" y="209"/>
                </a:cubicBezTo>
                <a:cubicBezTo>
                  <a:pt x="393" y="206"/>
                  <a:pt x="393" y="203"/>
                  <a:pt x="394" y="201"/>
                </a:cubicBezTo>
                <a:cubicBezTo>
                  <a:pt x="398" y="200"/>
                  <a:pt x="403" y="200"/>
                  <a:pt x="407" y="199"/>
                </a:cubicBezTo>
                <a:cubicBezTo>
                  <a:pt x="409" y="196"/>
                  <a:pt x="411" y="192"/>
                  <a:pt x="412" y="189"/>
                </a:cubicBezTo>
                <a:cubicBezTo>
                  <a:pt x="415" y="186"/>
                  <a:pt x="421" y="186"/>
                  <a:pt x="423" y="183"/>
                </a:cubicBezTo>
                <a:cubicBezTo>
                  <a:pt x="424" y="180"/>
                  <a:pt x="423" y="173"/>
                  <a:pt x="425" y="170"/>
                </a:cubicBezTo>
                <a:cubicBezTo>
                  <a:pt x="435" y="162"/>
                  <a:pt x="445" y="155"/>
                  <a:pt x="455" y="147"/>
                </a:cubicBezTo>
                <a:cubicBezTo>
                  <a:pt x="463" y="140"/>
                  <a:pt x="470" y="133"/>
                  <a:pt x="478" y="126"/>
                </a:cubicBezTo>
                <a:cubicBezTo>
                  <a:pt x="493" y="113"/>
                  <a:pt x="508" y="100"/>
                  <a:pt x="523" y="88"/>
                </a:cubicBezTo>
                <a:cubicBezTo>
                  <a:pt x="541" y="73"/>
                  <a:pt x="562" y="60"/>
                  <a:pt x="575" y="40"/>
                </a:cubicBezTo>
                <a:cubicBezTo>
                  <a:pt x="573" y="32"/>
                  <a:pt x="569" y="25"/>
                  <a:pt x="565" y="19"/>
                </a:cubicBezTo>
                <a:cubicBezTo>
                  <a:pt x="566" y="15"/>
                  <a:pt x="567" y="11"/>
                  <a:pt x="569" y="9"/>
                </a:cubicBezTo>
                <a:cubicBezTo>
                  <a:pt x="570" y="7"/>
                  <a:pt x="586" y="0"/>
                  <a:pt x="586" y="0"/>
                </a:cubicBezTo>
                <a:cubicBezTo>
                  <a:pt x="589" y="4"/>
                  <a:pt x="584" y="10"/>
                  <a:pt x="586" y="16"/>
                </a:cubicBezTo>
                <a:cubicBezTo>
                  <a:pt x="588" y="21"/>
                  <a:pt x="600" y="36"/>
                  <a:pt x="597" y="46"/>
                </a:cubicBezTo>
                <a:cubicBezTo>
                  <a:pt x="596" y="47"/>
                  <a:pt x="594" y="49"/>
                  <a:pt x="593" y="51"/>
                </a:cubicBezTo>
                <a:cubicBezTo>
                  <a:pt x="587" y="59"/>
                  <a:pt x="582" y="66"/>
                  <a:pt x="576" y="74"/>
                </a:cubicBezTo>
                <a:cubicBezTo>
                  <a:pt x="576" y="79"/>
                  <a:pt x="576" y="84"/>
                  <a:pt x="576" y="89"/>
                </a:cubicBezTo>
                <a:cubicBezTo>
                  <a:pt x="575" y="93"/>
                  <a:pt x="575" y="96"/>
                  <a:pt x="575" y="100"/>
                </a:cubicBezTo>
                <a:cubicBezTo>
                  <a:pt x="580" y="113"/>
                  <a:pt x="586" y="125"/>
                  <a:pt x="591" y="138"/>
                </a:cubicBezTo>
                <a:cubicBezTo>
                  <a:pt x="595" y="150"/>
                  <a:pt x="599" y="163"/>
                  <a:pt x="603" y="175"/>
                </a:cubicBezTo>
                <a:cubicBezTo>
                  <a:pt x="608" y="189"/>
                  <a:pt x="614" y="201"/>
                  <a:pt x="611" y="218"/>
                </a:cubicBezTo>
                <a:cubicBezTo>
                  <a:pt x="590" y="230"/>
                  <a:pt x="569" y="241"/>
                  <a:pt x="548" y="253"/>
                </a:cubicBezTo>
                <a:cubicBezTo>
                  <a:pt x="533" y="258"/>
                  <a:pt x="519" y="263"/>
                  <a:pt x="505" y="268"/>
                </a:cubicBezTo>
                <a:cubicBezTo>
                  <a:pt x="499" y="272"/>
                  <a:pt x="500" y="279"/>
                  <a:pt x="491" y="283"/>
                </a:cubicBezTo>
                <a:cubicBezTo>
                  <a:pt x="471" y="292"/>
                  <a:pt x="450" y="301"/>
                  <a:pt x="430" y="310"/>
                </a:cubicBezTo>
                <a:cubicBezTo>
                  <a:pt x="427" y="314"/>
                  <a:pt x="425" y="317"/>
                  <a:pt x="422" y="321"/>
                </a:cubicBezTo>
                <a:cubicBezTo>
                  <a:pt x="418" y="321"/>
                  <a:pt x="415" y="322"/>
                  <a:pt x="411" y="322"/>
                </a:cubicBezTo>
                <a:cubicBezTo>
                  <a:pt x="413" y="368"/>
                  <a:pt x="415" y="413"/>
                  <a:pt x="418" y="458"/>
                </a:cubicBezTo>
                <a:cubicBezTo>
                  <a:pt x="418" y="466"/>
                  <a:pt x="418" y="475"/>
                  <a:pt x="419" y="483"/>
                </a:cubicBezTo>
                <a:cubicBezTo>
                  <a:pt x="420" y="510"/>
                  <a:pt x="422" y="537"/>
                  <a:pt x="424" y="564"/>
                </a:cubicBezTo>
                <a:cubicBezTo>
                  <a:pt x="427" y="613"/>
                  <a:pt x="430" y="662"/>
                  <a:pt x="433" y="711"/>
                </a:cubicBezTo>
                <a:cubicBezTo>
                  <a:pt x="434" y="722"/>
                  <a:pt x="435" y="733"/>
                  <a:pt x="435" y="744"/>
                </a:cubicBezTo>
                <a:cubicBezTo>
                  <a:pt x="438" y="763"/>
                  <a:pt x="439" y="791"/>
                  <a:pt x="436" y="811"/>
                </a:cubicBezTo>
                <a:cubicBezTo>
                  <a:pt x="435" y="817"/>
                  <a:pt x="437" y="841"/>
                  <a:pt x="434" y="845"/>
                </a:cubicBezTo>
                <a:cubicBezTo>
                  <a:pt x="419" y="847"/>
                  <a:pt x="404" y="850"/>
                  <a:pt x="390" y="852"/>
                </a:cubicBezTo>
                <a:cubicBezTo>
                  <a:pt x="380" y="849"/>
                  <a:pt x="371" y="846"/>
                  <a:pt x="361" y="842"/>
                </a:cubicBezTo>
                <a:cubicBezTo>
                  <a:pt x="362" y="864"/>
                  <a:pt x="363" y="886"/>
                  <a:pt x="364" y="908"/>
                </a:cubicBezTo>
                <a:cubicBezTo>
                  <a:pt x="362" y="918"/>
                  <a:pt x="360" y="929"/>
                  <a:pt x="358" y="939"/>
                </a:cubicBezTo>
                <a:cubicBezTo>
                  <a:pt x="358" y="949"/>
                  <a:pt x="357" y="958"/>
                  <a:pt x="357" y="967"/>
                </a:cubicBezTo>
                <a:cubicBezTo>
                  <a:pt x="353" y="968"/>
                  <a:pt x="350" y="969"/>
                  <a:pt x="347" y="970"/>
                </a:cubicBezTo>
                <a:cubicBezTo>
                  <a:pt x="347" y="978"/>
                  <a:pt x="344" y="986"/>
                  <a:pt x="343" y="993"/>
                </a:cubicBezTo>
                <a:cubicBezTo>
                  <a:pt x="338" y="995"/>
                  <a:pt x="325" y="998"/>
                  <a:pt x="318" y="994"/>
                </a:cubicBezTo>
                <a:cubicBezTo>
                  <a:pt x="316" y="990"/>
                  <a:pt x="313" y="986"/>
                  <a:pt x="311" y="982"/>
                </a:cubicBezTo>
                <a:cubicBezTo>
                  <a:pt x="309" y="977"/>
                  <a:pt x="307" y="971"/>
                  <a:pt x="305" y="965"/>
                </a:cubicBezTo>
                <a:cubicBezTo>
                  <a:pt x="302" y="965"/>
                  <a:pt x="299" y="965"/>
                  <a:pt x="296" y="965"/>
                </a:cubicBezTo>
                <a:cubicBezTo>
                  <a:pt x="290" y="971"/>
                  <a:pt x="285" y="978"/>
                  <a:pt x="279" y="984"/>
                </a:cubicBezTo>
                <a:cubicBezTo>
                  <a:pt x="267" y="987"/>
                  <a:pt x="254" y="989"/>
                  <a:pt x="242" y="992"/>
                </a:cubicBezTo>
                <a:cubicBezTo>
                  <a:pt x="241" y="991"/>
                  <a:pt x="239" y="990"/>
                  <a:pt x="238" y="988"/>
                </a:cubicBezTo>
                <a:cubicBezTo>
                  <a:pt x="238" y="988"/>
                  <a:pt x="239" y="988"/>
                  <a:pt x="239" y="988"/>
                </a:cubicBezTo>
                <a:cubicBezTo>
                  <a:pt x="245" y="974"/>
                  <a:pt x="264" y="974"/>
                  <a:pt x="270" y="960"/>
                </a:cubicBezTo>
                <a:cubicBezTo>
                  <a:pt x="270" y="960"/>
                  <a:pt x="270" y="960"/>
                  <a:pt x="270" y="960"/>
                </a:cubicBezTo>
                <a:cubicBezTo>
                  <a:pt x="265" y="959"/>
                  <a:pt x="261" y="957"/>
                  <a:pt x="257" y="956"/>
                </a:cubicBezTo>
                <a:cubicBezTo>
                  <a:pt x="258" y="938"/>
                  <a:pt x="258" y="920"/>
                  <a:pt x="261" y="904"/>
                </a:cubicBezTo>
                <a:cubicBezTo>
                  <a:pt x="262" y="899"/>
                  <a:pt x="263" y="879"/>
                  <a:pt x="262" y="874"/>
                </a:cubicBezTo>
                <a:cubicBezTo>
                  <a:pt x="258" y="865"/>
                  <a:pt x="254" y="856"/>
                  <a:pt x="250" y="848"/>
                </a:cubicBezTo>
                <a:cubicBezTo>
                  <a:pt x="228" y="847"/>
                  <a:pt x="209" y="851"/>
                  <a:pt x="189" y="853"/>
                </a:cubicBezTo>
                <a:cubicBezTo>
                  <a:pt x="189" y="852"/>
                  <a:pt x="189" y="852"/>
                  <a:pt x="189" y="851"/>
                </a:cubicBezTo>
                <a:cubicBezTo>
                  <a:pt x="189" y="849"/>
                  <a:pt x="189" y="847"/>
                  <a:pt x="189" y="845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92" name="Freeform 29"/>
          <p:cNvSpPr>
            <a:spLocks noEditPoints="1"/>
          </p:cNvSpPr>
          <p:nvPr userDrawn="1"/>
        </p:nvSpPr>
        <p:spPr bwMode="auto">
          <a:xfrm>
            <a:off x="8047038" y="5019675"/>
            <a:ext cx="889000" cy="1624013"/>
          </a:xfrm>
          <a:custGeom>
            <a:avLst/>
            <a:gdLst>
              <a:gd name="T0" fmla="*/ 445 w 560"/>
              <a:gd name="T1" fmla="*/ 846 h 1023"/>
              <a:gd name="T2" fmla="*/ 420 w 560"/>
              <a:gd name="T3" fmla="*/ 867 h 1023"/>
              <a:gd name="T4" fmla="*/ 364 w 560"/>
              <a:gd name="T5" fmla="*/ 929 h 1023"/>
              <a:gd name="T6" fmla="*/ 373 w 560"/>
              <a:gd name="T7" fmla="*/ 970 h 1023"/>
              <a:gd name="T8" fmla="*/ 382 w 560"/>
              <a:gd name="T9" fmla="*/ 994 h 1023"/>
              <a:gd name="T10" fmla="*/ 319 w 560"/>
              <a:gd name="T11" fmla="*/ 986 h 1023"/>
              <a:gd name="T12" fmla="*/ 294 w 560"/>
              <a:gd name="T13" fmla="*/ 1023 h 1023"/>
              <a:gd name="T14" fmla="*/ 263 w 560"/>
              <a:gd name="T15" fmla="*/ 969 h 1023"/>
              <a:gd name="T16" fmla="*/ 248 w 560"/>
              <a:gd name="T17" fmla="*/ 894 h 1023"/>
              <a:gd name="T18" fmla="*/ 200 w 560"/>
              <a:gd name="T19" fmla="*/ 885 h 1023"/>
              <a:gd name="T20" fmla="*/ 160 w 560"/>
              <a:gd name="T21" fmla="*/ 776 h 1023"/>
              <a:gd name="T22" fmla="*/ 174 w 560"/>
              <a:gd name="T23" fmla="*/ 654 h 1023"/>
              <a:gd name="T24" fmla="*/ 212 w 560"/>
              <a:gd name="T25" fmla="*/ 369 h 1023"/>
              <a:gd name="T26" fmla="*/ 142 w 560"/>
              <a:gd name="T27" fmla="*/ 369 h 1023"/>
              <a:gd name="T28" fmla="*/ 90 w 560"/>
              <a:gd name="T29" fmla="*/ 363 h 1023"/>
              <a:gd name="T30" fmla="*/ 26 w 560"/>
              <a:gd name="T31" fmla="*/ 221 h 1023"/>
              <a:gd name="T32" fmla="*/ 73 w 560"/>
              <a:gd name="T33" fmla="*/ 151 h 1023"/>
              <a:gd name="T34" fmla="*/ 94 w 560"/>
              <a:gd name="T35" fmla="*/ 105 h 1023"/>
              <a:gd name="T36" fmla="*/ 102 w 560"/>
              <a:gd name="T37" fmla="*/ 84 h 1023"/>
              <a:gd name="T38" fmla="*/ 108 w 560"/>
              <a:gd name="T39" fmla="*/ 111 h 1023"/>
              <a:gd name="T40" fmla="*/ 99 w 560"/>
              <a:gd name="T41" fmla="*/ 157 h 1023"/>
              <a:gd name="T42" fmla="*/ 128 w 560"/>
              <a:gd name="T43" fmla="*/ 215 h 1023"/>
              <a:gd name="T44" fmla="*/ 165 w 560"/>
              <a:gd name="T45" fmla="*/ 233 h 1023"/>
              <a:gd name="T46" fmla="*/ 226 w 560"/>
              <a:gd name="T47" fmla="*/ 222 h 1023"/>
              <a:gd name="T48" fmla="*/ 277 w 560"/>
              <a:gd name="T49" fmla="*/ 213 h 1023"/>
              <a:gd name="T50" fmla="*/ 260 w 560"/>
              <a:gd name="T51" fmla="*/ 145 h 1023"/>
              <a:gd name="T52" fmla="*/ 270 w 560"/>
              <a:gd name="T53" fmla="*/ 113 h 1023"/>
              <a:gd name="T54" fmla="*/ 239 w 560"/>
              <a:gd name="T55" fmla="*/ 169 h 1023"/>
              <a:gd name="T56" fmla="*/ 249 w 560"/>
              <a:gd name="T57" fmla="*/ 191 h 1023"/>
              <a:gd name="T58" fmla="*/ 244 w 560"/>
              <a:gd name="T59" fmla="*/ 194 h 1023"/>
              <a:gd name="T60" fmla="*/ 235 w 560"/>
              <a:gd name="T61" fmla="*/ 200 h 1023"/>
              <a:gd name="T62" fmla="*/ 231 w 560"/>
              <a:gd name="T63" fmla="*/ 128 h 1023"/>
              <a:gd name="T64" fmla="*/ 213 w 560"/>
              <a:gd name="T65" fmla="*/ 109 h 1023"/>
              <a:gd name="T66" fmla="*/ 302 w 560"/>
              <a:gd name="T67" fmla="*/ 44 h 1023"/>
              <a:gd name="T68" fmla="*/ 394 w 560"/>
              <a:gd name="T69" fmla="*/ 33 h 1023"/>
              <a:gd name="T70" fmla="*/ 357 w 560"/>
              <a:gd name="T71" fmla="*/ 111 h 1023"/>
              <a:gd name="T72" fmla="*/ 378 w 560"/>
              <a:gd name="T73" fmla="*/ 199 h 1023"/>
              <a:gd name="T74" fmla="*/ 433 w 560"/>
              <a:gd name="T75" fmla="*/ 174 h 1023"/>
              <a:gd name="T76" fmla="*/ 461 w 560"/>
              <a:gd name="T77" fmla="*/ 56 h 1023"/>
              <a:gd name="T78" fmla="*/ 414 w 560"/>
              <a:gd name="T79" fmla="*/ 28 h 1023"/>
              <a:gd name="T80" fmla="*/ 419 w 560"/>
              <a:gd name="T81" fmla="*/ 11 h 1023"/>
              <a:gd name="T82" fmla="*/ 439 w 560"/>
              <a:gd name="T83" fmla="*/ 0 h 1023"/>
              <a:gd name="T84" fmla="*/ 479 w 560"/>
              <a:gd name="T85" fmla="*/ 16 h 1023"/>
              <a:gd name="T86" fmla="*/ 522 w 560"/>
              <a:gd name="T87" fmla="*/ 54 h 1023"/>
              <a:gd name="T88" fmla="*/ 557 w 560"/>
              <a:gd name="T89" fmla="*/ 180 h 1023"/>
              <a:gd name="T90" fmla="*/ 540 w 560"/>
              <a:gd name="T91" fmla="*/ 266 h 1023"/>
              <a:gd name="T92" fmla="*/ 474 w 560"/>
              <a:gd name="T93" fmla="*/ 472 h 1023"/>
              <a:gd name="T94" fmla="*/ 252 w 560"/>
              <a:gd name="T95" fmla="*/ 195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0" h="1023">
                <a:moveTo>
                  <a:pt x="481" y="843"/>
                </a:moveTo>
                <a:cubicBezTo>
                  <a:pt x="475" y="844"/>
                  <a:pt x="468" y="845"/>
                  <a:pt x="462" y="846"/>
                </a:cubicBezTo>
                <a:cubicBezTo>
                  <a:pt x="460" y="846"/>
                  <a:pt x="458" y="846"/>
                  <a:pt x="456" y="846"/>
                </a:cubicBezTo>
                <a:cubicBezTo>
                  <a:pt x="452" y="846"/>
                  <a:pt x="448" y="846"/>
                  <a:pt x="445" y="846"/>
                </a:cubicBezTo>
                <a:cubicBezTo>
                  <a:pt x="442" y="845"/>
                  <a:pt x="438" y="844"/>
                  <a:pt x="435" y="843"/>
                </a:cubicBezTo>
                <a:cubicBezTo>
                  <a:pt x="435" y="847"/>
                  <a:pt x="435" y="851"/>
                  <a:pt x="434" y="855"/>
                </a:cubicBezTo>
                <a:cubicBezTo>
                  <a:pt x="434" y="856"/>
                  <a:pt x="435" y="859"/>
                  <a:pt x="434" y="860"/>
                </a:cubicBezTo>
                <a:cubicBezTo>
                  <a:pt x="429" y="862"/>
                  <a:pt x="424" y="865"/>
                  <a:pt x="420" y="867"/>
                </a:cubicBezTo>
                <a:cubicBezTo>
                  <a:pt x="409" y="874"/>
                  <a:pt x="394" y="880"/>
                  <a:pt x="380" y="883"/>
                </a:cubicBezTo>
                <a:cubicBezTo>
                  <a:pt x="376" y="883"/>
                  <a:pt x="371" y="883"/>
                  <a:pt x="367" y="883"/>
                </a:cubicBezTo>
                <a:cubicBezTo>
                  <a:pt x="367" y="891"/>
                  <a:pt x="368" y="900"/>
                  <a:pt x="368" y="908"/>
                </a:cubicBezTo>
                <a:cubicBezTo>
                  <a:pt x="366" y="915"/>
                  <a:pt x="365" y="922"/>
                  <a:pt x="364" y="929"/>
                </a:cubicBezTo>
                <a:cubicBezTo>
                  <a:pt x="365" y="933"/>
                  <a:pt x="367" y="937"/>
                  <a:pt x="368" y="941"/>
                </a:cubicBezTo>
                <a:cubicBezTo>
                  <a:pt x="370" y="943"/>
                  <a:pt x="372" y="946"/>
                  <a:pt x="374" y="949"/>
                </a:cubicBezTo>
                <a:cubicBezTo>
                  <a:pt x="374" y="951"/>
                  <a:pt x="374" y="953"/>
                  <a:pt x="373" y="955"/>
                </a:cubicBezTo>
                <a:cubicBezTo>
                  <a:pt x="373" y="959"/>
                  <a:pt x="372" y="965"/>
                  <a:pt x="373" y="970"/>
                </a:cubicBezTo>
                <a:cubicBezTo>
                  <a:pt x="373" y="971"/>
                  <a:pt x="373" y="972"/>
                  <a:pt x="373" y="973"/>
                </a:cubicBezTo>
                <a:cubicBezTo>
                  <a:pt x="376" y="976"/>
                  <a:pt x="380" y="979"/>
                  <a:pt x="383" y="982"/>
                </a:cubicBezTo>
                <a:cubicBezTo>
                  <a:pt x="385" y="985"/>
                  <a:pt x="384" y="990"/>
                  <a:pt x="385" y="994"/>
                </a:cubicBezTo>
                <a:cubicBezTo>
                  <a:pt x="384" y="994"/>
                  <a:pt x="383" y="994"/>
                  <a:pt x="382" y="994"/>
                </a:cubicBezTo>
                <a:cubicBezTo>
                  <a:pt x="376" y="994"/>
                  <a:pt x="369" y="994"/>
                  <a:pt x="363" y="994"/>
                </a:cubicBezTo>
                <a:cubicBezTo>
                  <a:pt x="356" y="992"/>
                  <a:pt x="350" y="990"/>
                  <a:pt x="344" y="988"/>
                </a:cubicBezTo>
                <a:cubicBezTo>
                  <a:pt x="339" y="988"/>
                  <a:pt x="334" y="988"/>
                  <a:pt x="329" y="989"/>
                </a:cubicBezTo>
                <a:cubicBezTo>
                  <a:pt x="326" y="988"/>
                  <a:pt x="322" y="987"/>
                  <a:pt x="319" y="986"/>
                </a:cubicBezTo>
                <a:cubicBezTo>
                  <a:pt x="316" y="986"/>
                  <a:pt x="313" y="986"/>
                  <a:pt x="310" y="986"/>
                </a:cubicBezTo>
                <a:cubicBezTo>
                  <a:pt x="310" y="992"/>
                  <a:pt x="311" y="997"/>
                  <a:pt x="311" y="1002"/>
                </a:cubicBezTo>
                <a:cubicBezTo>
                  <a:pt x="309" y="1006"/>
                  <a:pt x="307" y="1010"/>
                  <a:pt x="305" y="1014"/>
                </a:cubicBezTo>
                <a:cubicBezTo>
                  <a:pt x="302" y="1017"/>
                  <a:pt x="298" y="1020"/>
                  <a:pt x="294" y="1023"/>
                </a:cubicBezTo>
                <a:cubicBezTo>
                  <a:pt x="290" y="1022"/>
                  <a:pt x="287" y="1022"/>
                  <a:pt x="283" y="1022"/>
                </a:cubicBezTo>
                <a:cubicBezTo>
                  <a:pt x="278" y="1015"/>
                  <a:pt x="273" y="1009"/>
                  <a:pt x="268" y="1002"/>
                </a:cubicBezTo>
                <a:cubicBezTo>
                  <a:pt x="264" y="996"/>
                  <a:pt x="263" y="990"/>
                  <a:pt x="263" y="981"/>
                </a:cubicBezTo>
                <a:cubicBezTo>
                  <a:pt x="263" y="977"/>
                  <a:pt x="263" y="973"/>
                  <a:pt x="263" y="969"/>
                </a:cubicBezTo>
                <a:cubicBezTo>
                  <a:pt x="261" y="963"/>
                  <a:pt x="259" y="956"/>
                  <a:pt x="256" y="949"/>
                </a:cubicBezTo>
                <a:cubicBezTo>
                  <a:pt x="254" y="945"/>
                  <a:pt x="252" y="941"/>
                  <a:pt x="251" y="938"/>
                </a:cubicBezTo>
                <a:cubicBezTo>
                  <a:pt x="250" y="934"/>
                  <a:pt x="250" y="931"/>
                  <a:pt x="250" y="927"/>
                </a:cubicBezTo>
                <a:cubicBezTo>
                  <a:pt x="248" y="918"/>
                  <a:pt x="248" y="905"/>
                  <a:pt x="248" y="894"/>
                </a:cubicBezTo>
                <a:cubicBezTo>
                  <a:pt x="241" y="894"/>
                  <a:pt x="233" y="895"/>
                  <a:pt x="226" y="895"/>
                </a:cubicBezTo>
                <a:cubicBezTo>
                  <a:pt x="224" y="895"/>
                  <a:pt x="221" y="894"/>
                  <a:pt x="219" y="893"/>
                </a:cubicBezTo>
                <a:cubicBezTo>
                  <a:pt x="213" y="891"/>
                  <a:pt x="207" y="890"/>
                  <a:pt x="202" y="887"/>
                </a:cubicBezTo>
                <a:cubicBezTo>
                  <a:pt x="201" y="886"/>
                  <a:pt x="201" y="886"/>
                  <a:pt x="200" y="885"/>
                </a:cubicBezTo>
                <a:cubicBezTo>
                  <a:pt x="197" y="881"/>
                  <a:pt x="195" y="877"/>
                  <a:pt x="193" y="873"/>
                </a:cubicBezTo>
                <a:cubicBezTo>
                  <a:pt x="182" y="872"/>
                  <a:pt x="171" y="871"/>
                  <a:pt x="160" y="870"/>
                </a:cubicBezTo>
                <a:cubicBezTo>
                  <a:pt x="157" y="869"/>
                  <a:pt x="154" y="869"/>
                  <a:pt x="152" y="868"/>
                </a:cubicBezTo>
                <a:cubicBezTo>
                  <a:pt x="155" y="837"/>
                  <a:pt x="157" y="806"/>
                  <a:pt x="160" y="776"/>
                </a:cubicBezTo>
                <a:cubicBezTo>
                  <a:pt x="161" y="771"/>
                  <a:pt x="161" y="766"/>
                  <a:pt x="161" y="762"/>
                </a:cubicBezTo>
                <a:cubicBezTo>
                  <a:pt x="163" y="750"/>
                  <a:pt x="163" y="738"/>
                  <a:pt x="165" y="727"/>
                </a:cubicBezTo>
                <a:cubicBezTo>
                  <a:pt x="167" y="717"/>
                  <a:pt x="168" y="707"/>
                  <a:pt x="169" y="696"/>
                </a:cubicBezTo>
                <a:cubicBezTo>
                  <a:pt x="171" y="682"/>
                  <a:pt x="173" y="668"/>
                  <a:pt x="174" y="654"/>
                </a:cubicBezTo>
                <a:cubicBezTo>
                  <a:pt x="177" y="634"/>
                  <a:pt x="180" y="613"/>
                  <a:pt x="182" y="592"/>
                </a:cubicBezTo>
                <a:cubicBezTo>
                  <a:pt x="186" y="561"/>
                  <a:pt x="190" y="530"/>
                  <a:pt x="194" y="498"/>
                </a:cubicBezTo>
                <a:cubicBezTo>
                  <a:pt x="199" y="464"/>
                  <a:pt x="203" y="430"/>
                  <a:pt x="208" y="396"/>
                </a:cubicBezTo>
                <a:cubicBezTo>
                  <a:pt x="209" y="387"/>
                  <a:pt x="210" y="378"/>
                  <a:pt x="212" y="369"/>
                </a:cubicBezTo>
                <a:cubicBezTo>
                  <a:pt x="212" y="367"/>
                  <a:pt x="213" y="360"/>
                  <a:pt x="213" y="358"/>
                </a:cubicBezTo>
                <a:cubicBezTo>
                  <a:pt x="212" y="358"/>
                  <a:pt x="212" y="358"/>
                  <a:pt x="212" y="357"/>
                </a:cubicBezTo>
                <a:cubicBezTo>
                  <a:pt x="198" y="360"/>
                  <a:pt x="184" y="363"/>
                  <a:pt x="170" y="366"/>
                </a:cubicBezTo>
                <a:cubicBezTo>
                  <a:pt x="161" y="367"/>
                  <a:pt x="151" y="368"/>
                  <a:pt x="142" y="369"/>
                </a:cubicBezTo>
                <a:cubicBezTo>
                  <a:pt x="140" y="369"/>
                  <a:pt x="138" y="369"/>
                  <a:pt x="136" y="369"/>
                </a:cubicBezTo>
                <a:cubicBezTo>
                  <a:pt x="125" y="369"/>
                  <a:pt x="115" y="370"/>
                  <a:pt x="105" y="370"/>
                </a:cubicBezTo>
                <a:cubicBezTo>
                  <a:pt x="103" y="369"/>
                  <a:pt x="101" y="368"/>
                  <a:pt x="99" y="367"/>
                </a:cubicBezTo>
                <a:cubicBezTo>
                  <a:pt x="96" y="366"/>
                  <a:pt x="93" y="364"/>
                  <a:pt x="90" y="363"/>
                </a:cubicBezTo>
                <a:cubicBezTo>
                  <a:pt x="82" y="356"/>
                  <a:pt x="75" y="349"/>
                  <a:pt x="68" y="342"/>
                </a:cubicBezTo>
                <a:cubicBezTo>
                  <a:pt x="45" y="320"/>
                  <a:pt x="22" y="298"/>
                  <a:pt x="0" y="276"/>
                </a:cubicBezTo>
                <a:cubicBezTo>
                  <a:pt x="3" y="267"/>
                  <a:pt x="6" y="257"/>
                  <a:pt x="9" y="248"/>
                </a:cubicBezTo>
                <a:cubicBezTo>
                  <a:pt x="14" y="239"/>
                  <a:pt x="20" y="230"/>
                  <a:pt x="26" y="221"/>
                </a:cubicBezTo>
                <a:cubicBezTo>
                  <a:pt x="32" y="211"/>
                  <a:pt x="38" y="201"/>
                  <a:pt x="44" y="191"/>
                </a:cubicBezTo>
                <a:cubicBezTo>
                  <a:pt x="50" y="184"/>
                  <a:pt x="56" y="176"/>
                  <a:pt x="62" y="169"/>
                </a:cubicBezTo>
                <a:cubicBezTo>
                  <a:pt x="66" y="166"/>
                  <a:pt x="70" y="163"/>
                  <a:pt x="74" y="159"/>
                </a:cubicBezTo>
                <a:cubicBezTo>
                  <a:pt x="74" y="157"/>
                  <a:pt x="73" y="154"/>
                  <a:pt x="73" y="151"/>
                </a:cubicBezTo>
                <a:cubicBezTo>
                  <a:pt x="72" y="144"/>
                  <a:pt x="71" y="137"/>
                  <a:pt x="72" y="130"/>
                </a:cubicBezTo>
                <a:cubicBezTo>
                  <a:pt x="72" y="128"/>
                  <a:pt x="72" y="126"/>
                  <a:pt x="73" y="124"/>
                </a:cubicBezTo>
                <a:cubicBezTo>
                  <a:pt x="75" y="119"/>
                  <a:pt x="78" y="115"/>
                  <a:pt x="80" y="111"/>
                </a:cubicBezTo>
                <a:cubicBezTo>
                  <a:pt x="89" y="110"/>
                  <a:pt x="89" y="108"/>
                  <a:pt x="94" y="105"/>
                </a:cubicBezTo>
                <a:cubicBezTo>
                  <a:pt x="94" y="101"/>
                  <a:pt x="94" y="97"/>
                  <a:pt x="95" y="93"/>
                </a:cubicBezTo>
                <a:cubicBezTo>
                  <a:pt x="95" y="92"/>
                  <a:pt x="96" y="90"/>
                  <a:pt x="97" y="88"/>
                </a:cubicBezTo>
                <a:cubicBezTo>
                  <a:pt x="98" y="87"/>
                  <a:pt x="98" y="87"/>
                  <a:pt x="98" y="86"/>
                </a:cubicBezTo>
                <a:cubicBezTo>
                  <a:pt x="100" y="85"/>
                  <a:pt x="101" y="85"/>
                  <a:pt x="102" y="84"/>
                </a:cubicBezTo>
                <a:cubicBezTo>
                  <a:pt x="107" y="81"/>
                  <a:pt x="110" y="82"/>
                  <a:pt x="115" y="85"/>
                </a:cubicBezTo>
                <a:cubicBezTo>
                  <a:pt x="116" y="85"/>
                  <a:pt x="117" y="86"/>
                  <a:pt x="118" y="86"/>
                </a:cubicBezTo>
                <a:cubicBezTo>
                  <a:pt x="118" y="88"/>
                  <a:pt x="119" y="90"/>
                  <a:pt x="120" y="91"/>
                </a:cubicBezTo>
                <a:cubicBezTo>
                  <a:pt x="116" y="98"/>
                  <a:pt x="112" y="104"/>
                  <a:pt x="108" y="111"/>
                </a:cubicBezTo>
                <a:cubicBezTo>
                  <a:pt x="105" y="116"/>
                  <a:pt x="102" y="121"/>
                  <a:pt x="99" y="127"/>
                </a:cubicBezTo>
                <a:cubicBezTo>
                  <a:pt x="98" y="129"/>
                  <a:pt x="96" y="132"/>
                  <a:pt x="95" y="135"/>
                </a:cubicBezTo>
                <a:cubicBezTo>
                  <a:pt x="95" y="141"/>
                  <a:pt x="96" y="147"/>
                  <a:pt x="96" y="153"/>
                </a:cubicBezTo>
                <a:cubicBezTo>
                  <a:pt x="97" y="155"/>
                  <a:pt x="98" y="156"/>
                  <a:pt x="99" y="157"/>
                </a:cubicBezTo>
                <a:cubicBezTo>
                  <a:pt x="103" y="163"/>
                  <a:pt x="108" y="167"/>
                  <a:pt x="112" y="172"/>
                </a:cubicBezTo>
                <a:cubicBezTo>
                  <a:pt x="114" y="174"/>
                  <a:pt x="115" y="176"/>
                  <a:pt x="117" y="178"/>
                </a:cubicBezTo>
                <a:cubicBezTo>
                  <a:pt x="118" y="180"/>
                  <a:pt x="118" y="182"/>
                  <a:pt x="119" y="184"/>
                </a:cubicBezTo>
                <a:cubicBezTo>
                  <a:pt x="122" y="194"/>
                  <a:pt x="125" y="204"/>
                  <a:pt x="128" y="215"/>
                </a:cubicBezTo>
                <a:cubicBezTo>
                  <a:pt x="129" y="219"/>
                  <a:pt x="130" y="224"/>
                  <a:pt x="131" y="229"/>
                </a:cubicBezTo>
                <a:cubicBezTo>
                  <a:pt x="133" y="231"/>
                  <a:pt x="136" y="234"/>
                  <a:pt x="138" y="236"/>
                </a:cubicBezTo>
                <a:cubicBezTo>
                  <a:pt x="144" y="234"/>
                  <a:pt x="151" y="232"/>
                  <a:pt x="157" y="230"/>
                </a:cubicBezTo>
                <a:cubicBezTo>
                  <a:pt x="160" y="231"/>
                  <a:pt x="163" y="232"/>
                  <a:pt x="165" y="233"/>
                </a:cubicBezTo>
                <a:cubicBezTo>
                  <a:pt x="171" y="236"/>
                  <a:pt x="176" y="239"/>
                  <a:pt x="183" y="241"/>
                </a:cubicBezTo>
                <a:cubicBezTo>
                  <a:pt x="186" y="241"/>
                  <a:pt x="189" y="242"/>
                  <a:pt x="191" y="243"/>
                </a:cubicBezTo>
                <a:cubicBezTo>
                  <a:pt x="195" y="241"/>
                  <a:pt x="198" y="238"/>
                  <a:pt x="201" y="236"/>
                </a:cubicBezTo>
                <a:cubicBezTo>
                  <a:pt x="209" y="231"/>
                  <a:pt x="217" y="227"/>
                  <a:pt x="226" y="222"/>
                </a:cubicBezTo>
                <a:cubicBezTo>
                  <a:pt x="229" y="220"/>
                  <a:pt x="232" y="218"/>
                  <a:pt x="234" y="217"/>
                </a:cubicBezTo>
                <a:cubicBezTo>
                  <a:pt x="238" y="216"/>
                  <a:pt x="241" y="216"/>
                  <a:pt x="244" y="215"/>
                </a:cubicBezTo>
                <a:cubicBezTo>
                  <a:pt x="248" y="214"/>
                  <a:pt x="253" y="213"/>
                  <a:pt x="258" y="213"/>
                </a:cubicBezTo>
                <a:cubicBezTo>
                  <a:pt x="264" y="213"/>
                  <a:pt x="271" y="213"/>
                  <a:pt x="277" y="213"/>
                </a:cubicBezTo>
                <a:cubicBezTo>
                  <a:pt x="275" y="208"/>
                  <a:pt x="273" y="204"/>
                  <a:pt x="271" y="200"/>
                </a:cubicBezTo>
                <a:cubicBezTo>
                  <a:pt x="271" y="194"/>
                  <a:pt x="271" y="187"/>
                  <a:pt x="271" y="181"/>
                </a:cubicBezTo>
                <a:cubicBezTo>
                  <a:pt x="270" y="173"/>
                  <a:pt x="267" y="165"/>
                  <a:pt x="265" y="158"/>
                </a:cubicBezTo>
                <a:cubicBezTo>
                  <a:pt x="263" y="154"/>
                  <a:pt x="262" y="150"/>
                  <a:pt x="260" y="145"/>
                </a:cubicBezTo>
                <a:cubicBezTo>
                  <a:pt x="260" y="143"/>
                  <a:pt x="260" y="142"/>
                  <a:pt x="260" y="140"/>
                </a:cubicBezTo>
                <a:cubicBezTo>
                  <a:pt x="260" y="138"/>
                  <a:pt x="260" y="136"/>
                  <a:pt x="259" y="134"/>
                </a:cubicBezTo>
                <a:cubicBezTo>
                  <a:pt x="260" y="132"/>
                  <a:pt x="261" y="130"/>
                  <a:pt x="262" y="129"/>
                </a:cubicBezTo>
                <a:cubicBezTo>
                  <a:pt x="265" y="123"/>
                  <a:pt x="268" y="118"/>
                  <a:pt x="270" y="113"/>
                </a:cubicBezTo>
                <a:cubicBezTo>
                  <a:pt x="267" y="107"/>
                  <a:pt x="264" y="102"/>
                  <a:pt x="261" y="97"/>
                </a:cubicBezTo>
                <a:cubicBezTo>
                  <a:pt x="252" y="100"/>
                  <a:pt x="244" y="103"/>
                  <a:pt x="236" y="106"/>
                </a:cubicBezTo>
                <a:cubicBezTo>
                  <a:pt x="235" y="120"/>
                  <a:pt x="235" y="135"/>
                  <a:pt x="234" y="150"/>
                </a:cubicBezTo>
                <a:cubicBezTo>
                  <a:pt x="236" y="156"/>
                  <a:pt x="237" y="163"/>
                  <a:pt x="239" y="169"/>
                </a:cubicBezTo>
                <a:cubicBezTo>
                  <a:pt x="241" y="174"/>
                  <a:pt x="244" y="180"/>
                  <a:pt x="247" y="186"/>
                </a:cubicBezTo>
                <a:cubicBezTo>
                  <a:pt x="248" y="189"/>
                  <a:pt x="250" y="192"/>
                  <a:pt x="252" y="194"/>
                </a:cubicBezTo>
                <a:cubicBezTo>
                  <a:pt x="251" y="193"/>
                  <a:pt x="250" y="192"/>
                  <a:pt x="249" y="191"/>
                </a:cubicBezTo>
                <a:cubicBezTo>
                  <a:pt x="249" y="191"/>
                  <a:pt x="249" y="191"/>
                  <a:pt x="249" y="191"/>
                </a:cubicBezTo>
                <a:cubicBezTo>
                  <a:pt x="248" y="193"/>
                  <a:pt x="247" y="195"/>
                  <a:pt x="246" y="197"/>
                </a:cubicBezTo>
                <a:cubicBezTo>
                  <a:pt x="246" y="197"/>
                  <a:pt x="246" y="197"/>
                  <a:pt x="246" y="197"/>
                </a:cubicBezTo>
                <a:cubicBezTo>
                  <a:pt x="245" y="196"/>
                  <a:pt x="245" y="195"/>
                  <a:pt x="244" y="194"/>
                </a:cubicBezTo>
                <a:cubicBezTo>
                  <a:pt x="244" y="194"/>
                  <a:pt x="244" y="194"/>
                  <a:pt x="244" y="194"/>
                </a:cubicBezTo>
                <a:cubicBezTo>
                  <a:pt x="243" y="195"/>
                  <a:pt x="243" y="197"/>
                  <a:pt x="242" y="198"/>
                </a:cubicBezTo>
                <a:cubicBezTo>
                  <a:pt x="241" y="197"/>
                  <a:pt x="240" y="196"/>
                  <a:pt x="239" y="196"/>
                </a:cubicBezTo>
                <a:cubicBezTo>
                  <a:pt x="238" y="198"/>
                  <a:pt x="236" y="199"/>
                  <a:pt x="235" y="200"/>
                </a:cubicBezTo>
                <a:cubicBezTo>
                  <a:pt x="235" y="200"/>
                  <a:pt x="235" y="200"/>
                  <a:pt x="235" y="200"/>
                </a:cubicBezTo>
                <a:cubicBezTo>
                  <a:pt x="233" y="196"/>
                  <a:pt x="230" y="191"/>
                  <a:pt x="228" y="186"/>
                </a:cubicBezTo>
                <a:cubicBezTo>
                  <a:pt x="229" y="178"/>
                  <a:pt x="229" y="170"/>
                  <a:pt x="229" y="162"/>
                </a:cubicBezTo>
                <a:cubicBezTo>
                  <a:pt x="229" y="159"/>
                  <a:pt x="229" y="156"/>
                  <a:pt x="229" y="153"/>
                </a:cubicBezTo>
                <a:cubicBezTo>
                  <a:pt x="230" y="145"/>
                  <a:pt x="229" y="137"/>
                  <a:pt x="231" y="128"/>
                </a:cubicBezTo>
                <a:cubicBezTo>
                  <a:pt x="231" y="125"/>
                  <a:pt x="231" y="122"/>
                  <a:pt x="231" y="118"/>
                </a:cubicBezTo>
                <a:cubicBezTo>
                  <a:pt x="231" y="114"/>
                  <a:pt x="232" y="110"/>
                  <a:pt x="232" y="106"/>
                </a:cubicBezTo>
                <a:cubicBezTo>
                  <a:pt x="225" y="107"/>
                  <a:pt x="219" y="108"/>
                  <a:pt x="212" y="110"/>
                </a:cubicBezTo>
                <a:cubicBezTo>
                  <a:pt x="213" y="110"/>
                  <a:pt x="213" y="109"/>
                  <a:pt x="213" y="109"/>
                </a:cubicBezTo>
                <a:cubicBezTo>
                  <a:pt x="221" y="101"/>
                  <a:pt x="228" y="93"/>
                  <a:pt x="236" y="85"/>
                </a:cubicBezTo>
                <a:cubicBezTo>
                  <a:pt x="245" y="74"/>
                  <a:pt x="256" y="66"/>
                  <a:pt x="267" y="58"/>
                </a:cubicBezTo>
                <a:cubicBezTo>
                  <a:pt x="271" y="55"/>
                  <a:pt x="276" y="52"/>
                  <a:pt x="280" y="48"/>
                </a:cubicBezTo>
                <a:cubicBezTo>
                  <a:pt x="287" y="47"/>
                  <a:pt x="295" y="45"/>
                  <a:pt x="302" y="44"/>
                </a:cubicBezTo>
                <a:cubicBezTo>
                  <a:pt x="314" y="41"/>
                  <a:pt x="325" y="39"/>
                  <a:pt x="337" y="36"/>
                </a:cubicBezTo>
                <a:cubicBezTo>
                  <a:pt x="356" y="35"/>
                  <a:pt x="375" y="34"/>
                  <a:pt x="394" y="32"/>
                </a:cubicBezTo>
                <a:cubicBezTo>
                  <a:pt x="394" y="33"/>
                  <a:pt x="394" y="33"/>
                  <a:pt x="394" y="33"/>
                </a:cubicBezTo>
                <a:cubicBezTo>
                  <a:pt x="394" y="33"/>
                  <a:pt x="394" y="33"/>
                  <a:pt x="394" y="33"/>
                </a:cubicBezTo>
                <a:cubicBezTo>
                  <a:pt x="378" y="41"/>
                  <a:pt x="361" y="50"/>
                  <a:pt x="345" y="58"/>
                </a:cubicBezTo>
                <a:cubicBezTo>
                  <a:pt x="348" y="68"/>
                  <a:pt x="351" y="78"/>
                  <a:pt x="354" y="88"/>
                </a:cubicBezTo>
                <a:cubicBezTo>
                  <a:pt x="353" y="90"/>
                  <a:pt x="352" y="92"/>
                  <a:pt x="352" y="94"/>
                </a:cubicBezTo>
                <a:cubicBezTo>
                  <a:pt x="354" y="99"/>
                  <a:pt x="355" y="105"/>
                  <a:pt x="357" y="111"/>
                </a:cubicBezTo>
                <a:cubicBezTo>
                  <a:pt x="361" y="123"/>
                  <a:pt x="365" y="136"/>
                  <a:pt x="369" y="149"/>
                </a:cubicBezTo>
                <a:cubicBezTo>
                  <a:pt x="370" y="157"/>
                  <a:pt x="372" y="164"/>
                  <a:pt x="374" y="172"/>
                </a:cubicBezTo>
                <a:cubicBezTo>
                  <a:pt x="375" y="177"/>
                  <a:pt x="377" y="182"/>
                  <a:pt x="378" y="188"/>
                </a:cubicBezTo>
                <a:cubicBezTo>
                  <a:pt x="378" y="192"/>
                  <a:pt x="378" y="195"/>
                  <a:pt x="378" y="199"/>
                </a:cubicBezTo>
                <a:cubicBezTo>
                  <a:pt x="378" y="199"/>
                  <a:pt x="378" y="199"/>
                  <a:pt x="378" y="199"/>
                </a:cubicBezTo>
                <a:cubicBezTo>
                  <a:pt x="381" y="194"/>
                  <a:pt x="384" y="188"/>
                  <a:pt x="387" y="183"/>
                </a:cubicBezTo>
                <a:cubicBezTo>
                  <a:pt x="397" y="182"/>
                  <a:pt x="406" y="182"/>
                  <a:pt x="416" y="181"/>
                </a:cubicBezTo>
                <a:cubicBezTo>
                  <a:pt x="422" y="179"/>
                  <a:pt x="428" y="177"/>
                  <a:pt x="433" y="174"/>
                </a:cubicBezTo>
                <a:cubicBezTo>
                  <a:pt x="438" y="173"/>
                  <a:pt x="442" y="171"/>
                  <a:pt x="446" y="170"/>
                </a:cubicBezTo>
                <a:cubicBezTo>
                  <a:pt x="449" y="164"/>
                  <a:pt x="453" y="158"/>
                  <a:pt x="456" y="152"/>
                </a:cubicBezTo>
                <a:cubicBezTo>
                  <a:pt x="457" y="125"/>
                  <a:pt x="458" y="98"/>
                  <a:pt x="459" y="71"/>
                </a:cubicBezTo>
                <a:cubicBezTo>
                  <a:pt x="460" y="65"/>
                  <a:pt x="460" y="61"/>
                  <a:pt x="461" y="56"/>
                </a:cubicBezTo>
                <a:cubicBezTo>
                  <a:pt x="462" y="51"/>
                  <a:pt x="463" y="46"/>
                  <a:pt x="464" y="41"/>
                </a:cubicBezTo>
                <a:cubicBezTo>
                  <a:pt x="452" y="41"/>
                  <a:pt x="440" y="40"/>
                  <a:pt x="428" y="39"/>
                </a:cubicBezTo>
                <a:cubicBezTo>
                  <a:pt x="424" y="37"/>
                  <a:pt x="420" y="34"/>
                  <a:pt x="416" y="31"/>
                </a:cubicBezTo>
                <a:cubicBezTo>
                  <a:pt x="415" y="30"/>
                  <a:pt x="415" y="29"/>
                  <a:pt x="414" y="28"/>
                </a:cubicBezTo>
                <a:cubicBezTo>
                  <a:pt x="412" y="25"/>
                  <a:pt x="410" y="23"/>
                  <a:pt x="410" y="18"/>
                </a:cubicBezTo>
                <a:cubicBezTo>
                  <a:pt x="412" y="18"/>
                  <a:pt x="413" y="17"/>
                  <a:pt x="415" y="16"/>
                </a:cubicBezTo>
                <a:cubicBezTo>
                  <a:pt x="416" y="16"/>
                  <a:pt x="418" y="16"/>
                  <a:pt x="419" y="16"/>
                </a:cubicBezTo>
                <a:cubicBezTo>
                  <a:pt x="419" y="15"/>
                  <a:pt x="419" y="13"/>
                  <a:pt x="419" y="11"/>
                </a:cubicBezTo>
                <a:cubicBezTo>
                  <a:pt x="422" y="11"/>
                  <a:pt x="425" y="10"/>
                  <a:pt x="427" y="9"/>
                </a:cubicBezTo>
                <a:cubicBezTo>
                  <a:pt x="428" y="8"/>
                  <a:pt x="428" y="6"/>
                  <a:pt x="429" y="5"/>
                </a:cubicBezTo>
                <a:cubicBezTo>
                  <a:pt x="430" y="4"/>
                  <a:pt x="432" y="4"/>
                  <a:pt x="434" y="4"/>
                </a:cubicBezTo>
                <a:cubicBezTo>
                  <a:pt x="435" y="3"/>
                  <a:pt x="437" y="2"/>
                  <a:pt x="439" y="0"/>
                </a:cubicBezTo>
                <a:cubicBezTo>
                  <a:pt x="440" y="2"/>
                  <a:pt x="442" y="3"/>
                  <a:pt x="443" y="5"/>
                </a:cubicBezTo>
                <a:cubicBezTo>
                  <a:pt x="445" y="5"/>
                  <a:pt x="447" y="6"/>
                  <a:pt x="450" y="7"/>
                </a:cubicBezTo>
                <a:cubicBezTo>
                  <a:pt x="457" y="8"/>
                  <a:pt x="463" y="10"/>
                  <a:pt x="470" y="11"/>
                </a:cubicBezTo>
                <a:cubicBezTo>
                  <a:pt x="473" y="13"/>
                  <a:pt x="476" y="15"/>
                  <a:pt x="479" y="16"/>
                </a:cubicBezTo>
                <a:cubicBezTo>
                  <a:pt x="480" y="19"/>
                  <a:pt x="482" y="22"/>
                  <a:pt x="483" y="25"/>
                </a:cubicBezTo>
                <a:cubicBezTo>
                  <a:pt x="490" y="28"/>
                  <a:pt x="498" y="30"/>
                  <a:pt x="505" y="33"/>
                </a:cubicBezTo>
                <a:cubicBezTo>
                  <a:pt x="507" y="36"/>
                  <a:pt x="509" y="38"/>
                  <a:pt x="511" y="41"/>
                </a:cubicBezTo>
                <a:cubicBezTo>
                  <a:pt x="514" y="45"/>
                  <a:pt x="518" y="49"/>
                  <a:pt x="522" y="54"/>
                </a:cubicBezTo>
                <a:cubicBezTo>
                  <a:pt x="524" y="59"/>
                  <a:pt x="527" y="64"/>
                  <a:pt x="529" y="70"/>
                </a:cubicBezTo>
                <a:cubicBezTo>
                  <a:pt x="535" y="80"/>
                  <a:pt x="540" y="91"/>
                  <a:pt x="545" y="102"/>
                </a:cubicBezTo>
                <a:cubicBezTo>
                  <a:pt x="548" y="115"/>
                  <a:pt x="551" y="129"/>
                  <a:pt x="554" y="142"/>
                </a:cubicBezTo>
                <a:cubicBezTo>
                  <a:pt x="555" y="155"/>
                  <a:pt x="556" y="167"/>
                  <a:pt x="557" y="180"/>
                </a:cubicBezTo>
                <a:cubicBezTo>
                  <a:pt x="560" y="195"/>
                  <a:pt x="560" y="213"/>
                  <a:pt x="558" y="228"/>
                </a:cubicBezTo>
                <a:cubicBezTo>
                  <a:pt x="557" y="234"/>
                  <a:pt x="557" y="240"/>
                  <a:pt x="556" y="246"/>
                </a:cubicBezTo>
                <a:cubicBezTo>
                  <a:pt x="554" y="249"/>
                  <a:pt x="551" y="252"/>
                  <a:pt x="549" y="255"/>
                </a:cubicBezTo>
                <a:cubicBezTo>
                  <a:pt x="546" y="259"/>
                  <a:pt x="543" y="262"/>
                  <a:pt x="540" y="266"/>
                </a:cubicBezTo>
                <a:cubicBezTo>
                  <a:pt x="524" y="275"/>
                  <a:pt x="508" y="283"/>
                  <a:pt x="492" y="291"/>
                </a:cubicBezTo>
                <a:cubicBezTo>
                  <a:pt x="486" y="294"/>
                  <a:pt x="481" y="297"/>
                  <a:pt x="476" y="299"/>
                </a:cubicBezTo>
                <a:cubicBezTo>
                  <a:pt x="474" y="300"/>
                  <a:pt x="472" y="301"/>
                  <a:pt x="470" y="302"/>
                </a:cubicBezTo>
                <a:cubicBezTo>
                  <a:pt x="472" y="359"/>
                  <a:pt x="473" y="415"/>
                  <a:pt x="474" y="472"/>
                </a:cubicBezTo>
                <a:cubicBezTo>
                  <a:pt x="475" y="514"/>
                  <a:pt x="476" y="556"/>
                  <a:pt x="476" y="598"/>
                </a:cubicBezTo>
                <a:cubicBezTo>
                  <a:pt x="478" y="679"/>
                  <a:pt x="479" y="761"/>
                  <a:pt x="481" y="843"/>
                </a:cubicBezTo>
                <a:close/>
                <a:moveTo>
                  <a:pt x="252" y="194"/>
                </a:moveTo>
                <a:cubicBezTo>
                  <a:pt x="252" y="195"/>
                  <a:pt x="252" y="195"/>
                  <a:pt x="252" y="195"/>
                </a:cubicBezTo>
                <a:cubicBezTo>
                  <a:pt x="252" y="195"/>
                  <a:pt x="252" y="195"/>
                  <a:pt x="252" y="194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176" y="6594475"/>
            <a:ext cx="12188825" cy="263525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/>
          </a:p>
        </p:txBody>
      </p:sp>
      <p:sp>
        <p:nvSpPr>
          <p:cNvPr id="7" name="Freeform 6"/>
          <p:cNvSpPr/>
          <p:nvPr userDrawn="1"/>
        </p:nvSpPr>
        <p:spPr bwMode="auto">
          <a:xfrm>
            <a:off x="2081213" y="1514475"/>
            <a:ext cx="10110788" cy="1073150"/>
          </a:xfrm>
          <a:custGeom>
            <a:avLst/>
            <a:gdLst>
              <a:gd name="T0" fmla="*/ 0 w 6369"/>
              <a:gd name="T1" fmla="*/ 0 h 676"/>
              <a:gd name="T2" fmla="*/ 338 w 6369"/>
              <a:gd name="T3" fmla="*/ 338 h 676"/>
              <a:gd name="T4" fmla="*/ 0 w 6369"/>
              <a:gd name="T5" fmla="*/ 676 h 676"/>
              <a:gd name="T6" fmla="*/ 6369 w 6369"/>
              <a:gd name="T7" fmla="*/ 676 h 676"/>
              <a:gd name="T8" fmla="*/ 6369 w 6369"/>
              <a:gd name="T9" fmla="*/ 0 h 676"/>
              <a:gd name="T10" fmla="*/ 0 w 6369"/>
              <a:gd name="T11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69" h="676">
                <a:moveTo>
                  <a:pt x="0" y="0"/>
                </a:moveTo>
                <a:lnTo>
                  <a:pt x="338" y="338"/>
                </a:lnTo>
                <a:lnTo>
                  <a:pt x="0" y="676"/>
                </a:lnTo>
                <a:lnTo>
                  <a:pt x="6369" y="676"/>
                </a:lnTo>
                <a:lnTo>
                  <a:pt x="636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4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 userDrawn="1"/>
        </p:nvSpPr>
        <p:spPr bwMode="auto">
          <a:xfrm>
            <a:off x="2081213" y="1514475"/>
            <a:ext cx="10110788" cy="1073150"/>
          </a:xfrm>
          <a:custGeom>
            <a:avLst/>
            <a:gdLst>
              <a:gd name="T0" fmla="*/ 0 w 6369"/>
              <a:gd name="T1" fmla="*/ 0 h 676"/>
              <a:gd name="T2" fmla="*/ 338 w 6369"/>
              <a:gd name="T3" fmla="*/ 338 h 676"/>
              <a:gd name="T4" fmla="*/ 0 w 6369"/>
              <a:gd name="T5" fmla="*/ 676 h 676"/>
              <a:gd name="T6" fmla="*/ 6369 w 6369"/>
              <a:gd name="T7" fmla="*/ 676 h 676"/>
              <a:gd name="T8" fmla="*/ 6369 w 6369"/>
              <a:gd name="T9" fmla="*/ 0 h 676"/>
              <a:gd name="T10" fmla="*/ 0 w 6369"/>
              <a:gd name="T11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69" h="676">
                <a:moveTo>
                  <a:pt x="0" y="0"/>
                </a:moveTo>
                <a:lnTo>
                  <a:pt x="338" y="338"/>
                </a:lnTo>
                <a:lnTo>
                  <a:pt x="0" y="676"/>
                </a:lnTo>
                <a:lnTo>
                  <a:pt x="6369" y="676"/>
                </a:lnTo>
                <a:lnTo>
                  <a:pt x="6369" y="0"/>
                </a:lnTo>
                <a:lnTo>
                  <a:pt x="0" y="0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/>
          </a:p>
        </p:txBody>
      </p:sp>
      <p:sp>
        <p:nvSpPr>
          <p:cNvPr id="9" name="Freeform 8"/>
          <p:cNvSpPr/>
          <p:nvPr userDrawn="1"/>
        </p:nvSpPr>
        <p:spPr bwMode="auto">
          <a:xfrm>
            <a:off x="3176" y="0"/>
            <a:ext cx="2051050" cy="4102100"/>
          </a:xfrm>
          <a:custGeom>
            <a:avLst/>
            <a:gdLst>
              <a:gd name="T0" fmla="*/ 0 w 1292"/>
              <a:gd name="T1" fmla="*/ 0 h 2584"/>
              <a:gd name="T2" fmla="*/ 1292 w 1292"/>
              <a:gd name="T3" fmla="*/ 1292 h 2584"/>
              <a:gd name="T4" fmla="*/ 0 w 1292"/>
              <a:gd name="T5" fmla="*/ 2584 h 2584"/>
              <a:gd name="T6" fmla="*/ 0 w 1292"/>
              <a:gd name="T7" fmla="*/ 0 h 2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2" h="2584">
                <a:moveTo>
                  <a:pt x="0" y="0"/>
                </a:moveTo>
                <a:lnTo>
                  <a:pt x="1292" y="1292"/>
                </a:lnTo>
                <a:lnTo>
                  <a:pt x="0" y="2584"/>
                </a:lnTo>
                <a:lnTo>
                  <a:pt x="0" y="0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2936876" y="696913"/>
            <a:ext cx="249238" cy="817563"/>
          </a:xfrm>
          <a:custGeom>
            <a:avLst/>
            <a:gdLst>
              <a:gd name="T0" fmla="*/ 130 w 157"/>
              <a:gd name="T1" fmla="*/ 515 h 515"/>
              <a:gd name="T2" fmla="*/ 27 w 157"/>
              <a:gd name="T3" fmla="*/ 515 h 515"/>
              <a:gd name="T4" fmla="*/ 0 w 157"/>
              <a:gd name="T5" fmla="*/ 488 h 515"/>
              <a:gd name="T6" fmla="*/ 0 w 157"/>
              <a:gd name="T7" fmla="*/ 27 h 515"/>
              <a:gd name="T8" fmla="*/ 27 w 157"/>
              <a:gd name="T9" fmla="*/ 0 h 515"/>
              <a:gd name="T10" fmla="*/ 130 w 157"/>
              <a:gd name="T11" fmla="*/ 0 h 515"/>
              <a:gd name="T12" fmla="*/ 157 w 157"/>
              <a:gd name="T13" fmla="*/ 27 h 515"/>
              <a:gd name="T14" fmla="*/ 157 w 157"/>
              <a:gd name="T15" fmla="*/ 488 h 515"/>
              <a:gd name="T16" fmla="*/ 130 w 157"/>
              <a:gd name="T17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7" h="515">
                <a:moveTo>
                  <a:pt x="130" y="515"/>
                </a:moveTo>
                <a:cubicBezTo>
                  <a:pt x="27" y="515"/>
                  <a:pt x="27" y="515"/>
                  <a:pt x="27" y="515"/>
                </a:cubicBezTo>
                <a:cubicBezTo>
                  <a:pt x="12" y="515"/>
                  <a:pt x="0" y="503"/>
                  <a:pt x="0" y="48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3"/>
                  <a:pt x="12" y="0"/>
                  <a:pt x="27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45" y="0"/>
                  <a:pt x="157" y="13"/>
                  <a:pt x="157" y="27"/>
                </a:cubicBezTo>
                <a:cubicBezTo>
                  <a:pt x="157" y="488"/>
                  <a:pt x="157" y="488"/>
                  <a:pt x="157" y="488"/>
                </a:cubicBezTo>
                <a:cubicBezTo>
                  <a:pt x="157" y="503"/>
                  <a:pt x="145" y="515"/>
                  <a:pt x="130" y="515"/>
                </a:cubicBezTo>
                <a:close/>
              </a:path>
            </a:pathLst>
          </a:custGeom>
          <a:solidFill>
            <a:srgbClr val="32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2965451" y="741363"/>
            <a:ext cx="192088" cy="333375"/>
          </a:xfrm>
          <a:custGeom>
            <a:avLst/>
            <a:gdLst>
              <a:gd name="T0" fmla="*/ 101 w 121"/>
              <a:gd name="T1" fmla="*/ 210 h 210"/>
              <a:gd name="T2" fmla="*/ 19 w 121"/>
              <a:gd name="T3" fmla="*/ 210 h 210"/>
              <a:gd name="T4" fmla="*/ 0 w 121"/>
              <a:gd name="T5" fmla="*/ 190 h 210"/>
              <a:gd name="T6" fmla="*/ 0 w 121"/>
              <a:gd name="T7" fmla="*/ 20 h 210"/>
              <a:gd name="T8" fmla="*/ 19 w 121"/>
              <a:gd name="T9" fmla="*/ 0 h 210"/>
              <a:gd name="T10" fmla="*/ 101 w 121"/>
              <a:gd name="T11" fmla="*/ 0 h 210"/>
              <a:gd name="T12" fmla="*/ 121 w 121"/>
              <a:gd name="T13" fmla="*/ 20 h 210"/>
              <a:gd name="T14" fmla="*/ 121 w 121"/>
              <a:gd name="T15" fmla="*/ 190 h 210"/>
              <a:gd name="T16" fmla="*/ 101 w 121"/>
              <a:gd name="T1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" h="210">
                <a:moveTo>
                  <a:pt x="101" y="210"/>
                </a:moveTo>
                <a:cubicBezTo>
                  <a:pt x="19" y="210"/>
                  <a:pt x="19" y="210"/>
                  <a:pt x="19" y="210"/>
                </a:cubicBezTo>
                <a:cubicBezTo>
                  <a:pt x="9" y="210"/>
                  <a:pt x="0" y="201"/>
                  <a:pt x="0" y="19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19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2" y="0"/>
                  <a:pt x="121" y="9"/>
                  <a:pt x="121" y="20"/>
                </a:cubicBezTo>
                <a:cubicBezTo>
                  <a:pt x="121" y="190"/>
                  <a:pt x="121" y="190"/>
                  <a:pt x="121" y="190"/>
                </a:cubicBezTo>
                <a:cubicBezTo>
                  <a:pt x="121" y="201"/>
                  <a:pt x="112" y="210"/>
                  <a:pt x="101" y="210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2965451" y="1350963"/>
            <a:ext cx="192088" cy="19050"/>
          </a:xfrm>
          <a:custGeom>
            <a:avLst/>
            <a:gdLst>
              <a:gd name="T0" fmla="*/ 117 w 121"/>
              <a:gd name="T1" fmla="*/ 12 h 12"/>
              <a:gd name="T2" fmla="*/ 4 w 121"/>
              <a:gd name="T3" fmla="*/ 12 h 12"/>
              <a:gd name="T4" fmla="*/ 0 w 121"/>
              <a:gd name="T5" fmla="*/ 8 h 12"/>
              <a:gd name="T6" fmla="*/ 0 w 121"/>
              <a:gd name="T7" fmla="*/ 4 h 12"/>
              <a:gd name="T8" fmla="*/ 4 w 121"/>
              <a:gd name="T9" fmla="*/ 0 h 12"/>
              <a:gd name="T10" fmla="*/ 117 w 121"/>
              <a:gd name="T11" fmla="*/ 0 h 12"/>
              <a:gd name="T12" fmla="*/ 121 w 121"/>
              <a:gd name="T13" fmla="*/ 4 h 12"/>
              <a:gd name="T14" fmla="*/ 121 w 121"/>
              <a:gd name="T15" fmla="*/ 8 h 12"/>
              <a:gd name="T16" fmla="*/ 117 w 121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" h="12">
                <a:moveTo>
                  <a:pt x="117" y="12"/>
                </a:move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9" y="0"/>
                  <a:pt x="121" y="1"/>
                  <a:pt x="121" y="4"/>
                </a:cubicBezTo>
                <a:cubicBezTo>
                  <a:pt x="121" y="8"/>
                  <a:pt x="121" y="8"/>
                  <a:pt x="121" y="8"/>
                </a:cubicBezTo>
                <a:cubicBezTo>
                  <a:pt x="121" y="10"/>
                  <a:pt x="119" y="12"/>
                  <a:pt x="117" y="12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2965451" y="1406525"/>
            <a:ext cx="192088" cy="20638"/>
          </a:xfrm>
          <a:custGeom>
            <a:avLst/>
            <a:gdLst>
              <a:gd name="T0" fmla="*/ 117 w 121"/>
              <a:gd name="T1" fmla="*/ 13 h 13"/>
              <a:gd name="T2" fmla="*/ 4 w 121"/>
              <a:gd name="T3" fmla="*/ 13 h 13"/>
              <a:gd name="T4" fmla="*/ 0 w 121"/>
              <a:gd name="T5" fmla="*/ 9 h 13"/>
              <a:gd name="T6" fmla="*/ 0 w 121"/>
              <a:gd name="T7" fmla="*/ 4 h 13"/>
              <a:gd name="T8" fmla="*/ 4 w 121"/>
              <a:gd name="T9" fmla="*/ 0 h 13"/>
              <a:gd name="T10" fmla="*/ 117 w 121"/>
              <a:gd name="T11" fmla="*/ 0 h 13"/>
              <a:gd name="T12" fmla="*/ 121 w 121"/>
              <a:gd name="T13" fmla="*/ 4 h 13"/>
              <a:gd name="T14" fmla="*/ 121 w 121"/>
              <a:gd name="T15" fmla="*/ 9 h 13"/>
              <a:gd name="T16" fmla="*/ 117 w 121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" h="13">
                <a:moveTo>
                  <a:pt x="117" y="13"/>
                </a:moveTo>
                <a:cubicBezTo>
                  <a:pt x="4" y="13"/>
                  <a:pt x="4" y="13"/>
                  <a:pt x="4" y="13"/>
                </a:cubicBezTo>
                <a:cubicBezTo>
                  <a:pt x="2" y="13"/>
                  <a:pt x="0" y="11"/>
                  <a:pt x="0" y="9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9" y="0"/>
                  <a:pt x="121" y="2"/>
                  <a:pt x="121" y="4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11"/>
                  <a:pt x="119" y="13"/>
                  <a:pt x="117" y="13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3205163" y="696913"/>
            <a:ext cx="247650" cy="817563"/>
          </a:xfrm>
          <a:custGeom>
            <a:avLst/>
            <a:gdLst>
              <a:gd name="T0" fmla="*/ 130 w 156"/>
              <a:gd name="T1" fmla="*/ 515 h 515"/>
              <a:gd name="T2" fmla="*/ 27 w 156"/>
              <a:gd name="T3" fmla="*/ 515 h 515"/>
              <a:gd name="T4" fmla="*/ 0 w 156"/>
              <a:gd name="T5" fmla="*/ 488 h 515"/>
              <a:gd name="T6" fmla="*/ 0 w 156"/>
              <a:gd name="T7" fmla="*/ 27 h 515"/>
              <a:gd name="T8" fmla="*/ 27 w 156"/>
              <a:gd name="T9" fmla="*/ 0 h 515"/>
              <a:gd name="T10" fmla="*/ 130 w 156"/>
              <a:gd name="T11" fmla="*/ 0 h 515"/>
              <a:gd name="T12" fmla="*/ 156 w 156"/>
              <a:gd name="T13" fmla="*/ 27 h 515"/>
              <a:gd name="T14" fmla="*/ 156 w 156"/>
              <a:gd name="T15" fmla="*/ 488 h 515"/>
              <a:gd name="T16" fmla="*/ 130 w 156"/>
              <a:gd name="T17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515">
                <a:moveTo>
                  <a:pt x="130" y="515"/>
                </a:moveTo>
                <a:cubicBezTo>
                  <a:pt x="27" y="515"/>
                  <a:pt x="27" y="515"/>
                  <a:pt x="27" y="515"/>
                </a:cubicBezTo>
                <a:cubicBezTo>
                  <a:pt x="12" y="515"/>
                  <a:pt x="0" y="503"/>
                  <a:pt x="0" y="48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3"/>
                  <a:pt x="12" y="0"/>
                  <a:pt x="27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44" y="0"/>
                  <a:pt x="156" y="13"/>
                  <a:pt x="156" y="27"/>
                </a:cubicBezTo>
                <a:cubicBezTo>
                  <a:pt x="156" y="488"/>
                  <a:pt x="156" y="488"/>
                  <a:pt x="156" y="488"/>
                </a:cubicBezTo>
                <a:cubicBezTo>
                  <a:pt x="156" y="503"/>
                  <a:pt x="144" y="515"/>
                  <a:pt x="130" y="515"/>
                </a:cubicBezTo>
                <a:close/>
              </a:path>
            </a:pathLst>
          </a:custGeom>
          <a:solidFill>
            <a:srgbClr val="32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3233738" y="741363"/>
            <a:ext cx="190500" cy="333375"/>
          </a:xfrm>
          <a:custGeom>
            <a:avLst/>
            <a:gdLst>
              <a:gd name="T0" fmla="*/ 101 w 120"/>
              <a:gd name="T1" fmla="*/ 210 h 210"/>
              <a:gd name="T2" fmla="*/ 19 w 120"/>
              <a:gd name="T3" fmla="*/ 210 h 210"/>
              <a:gd name="T4" fmla="*/ 0 w 120"/>
              <a:gd name="T5" fmla="*/ 190 h 210"/>
              <a:gd name="T6" fmla="*/ 0 w 120"/>
              <a:gd name="T7" fmla="*/ 20 h 210"/>
              <a:gd name="T8" fmla="*/ 19 w 120"/>
              <a:gd name="T9" fmla="*/ 0 h 210"/>
              <a:gd name="T10" fmla="*/ 101 w 120"/>
              <a:gd name="T11" fmla="*/ 0 h 210"/>
              <a:gd name="T12" fmla="*/ 120 w 120"/>
              <a:gd name="T13" fmla="*/ 20 h 210"/>
              <a:gd name="T14" fmla="*/ 120 w 120"/>
              <a:gd name="T15" fmla="*/ 190 h 210"/>
              <a:gd name="T16" fmla="*/ 101 w 120"/>
              <a:gd name="T1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210">
                <a:moveTo>
                  <a:pt x="101" y="210"/>
                </a:moveTo>
                <a:cubicBezTo>
                  <a:pt x="19" y="210"/>
                  <a:pt x="19" y="210"/>
                  <a:pt x="19" y="210"/>
                </a:cubicBezTo>
                <a:cubicBezTo>
                  <a:pt x="9" y="210"/>
                  <a:pt x="0" y="201"/>
                  <a:pt x="0" y="19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19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2" y="0"/>
                  <a:pt x="120" y="9"/>
                  <a:pt x="120" y="20"/>
                </a:cubicBezTo>
                <a:cubicBezTo>
                  <a:pt x="120" y="190"/>
                  <a:pt x="120" y="190"/>
                  <a:pt x="120" y="190"/>
                </a:cubicBezTo>
                <a:cubicBezTo>
                  <a:pt x="120" y="201"/>
                  <a:pt x="112" y="210"/>
                  <a:pt x="101" y="210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/>
          <p:nvPr userDrawn="1"/>
        </p:nvSpPr>
        <p:spPr bwMode="auto">
          <a:xfrm>
            <a:off x="3233738" y="1350963"/>
            <a:ext cx="190500" cy="19050"/>
          </a:xfrm>
          <a:custGeom>
            <a:avLst/>
            <a:gdLst>
              <a:gd name="T0" fmla="*/ 116 w 120"/>
              <a:gd name="T1" fmla="*/ 12 h 12"/>
              <a:gd name="T2" fmla="*/ 4 w 120"/>
              <a:gd name="T3" fmla="*/ 12 h 12"/>
              <a:gd name="T4" fmla="*/ 0 w 120"/>
              <a:gd name="T5" fmla="*/ 8 h 12"/>
              <a:gd name="T6" fmla="*/ 0 w 120"/>
              <a:gd name="T7" fmla="*/ 4 h 12"/>
              <a:gd name="T8" fmla="*/ 4 w 120"/>
              <a:gd name="T9" fmla="*/ 0 h 12"/>
              <a:gd name="T10" fmla="*/ 116 w 120"/>
              <a:gd name="T11" fmla="*/ 0 h 12"/>
              <a:gd name="T12" fmla="*/ 120 w 120"/>
              <a:gd name="T13" fmla="*/ 4 h 12"/>
              <a:gd name="T14" fmla="*/ 120 w 120"/>
              <a:gd name="T15" fmla="*/ 8 h 12"/>
              <a:gd name="T16" fmla="*/ 116 w 120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12">
                <a:moveTo>
                  <a:pt x="116" y="12"/>
                </a:move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9" y="0"/>
                  <a:pt x="120" y="1"/>
                  <a:pt x="120" y="4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10"/>
                  <a:pt x="119" y="12"/>
                  <a:pt x="116" y="12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6"/>
          <p:cNvSpPr/>
          <p:nvPr userDrawn="1"/>
        </p:nvSpPr>
        <p:spPr bwMode="auto">
          <a:xfrm>
            <a:off x="3233738" y="1406525"/>
            <a:ext cx="190500" cy="20638"/>
          </a:xfrm>
          <a:custGeom>
            <a:avLst/>
            <a:gdLst>
              <a:gd name="T0" fmla="*/ 116 w 120"/>
              <a:gd name="T1" fmla="*/ 13 h 13"/>
              <a:gd name="T2" fmla="*/ 4 w 120"/>
              <a:gd name="T3" fmla="*/ 13 h 13"/>
              <a:gd name="T4" fmla="*/ 0 w 120"/>
              <a:gd name="T5" fmla="*/ 9 h 13"/>
              <a:gd name="T6" fmla="*/ 0 w 120"/>
              <a:gd name="T7" fmla="*/ 4 h 13"/>
              <a:gd name="T8" fmla="*/ 4 w 120"/>
              <a:gd name="T9" fmla="*/ 0 h 13"/>
              <a:gd name="T10" fmla="*/ 116 w 120"/>
              <a:gd name="T11" fmla="*/ 0 h 13"/>
              <a:gd name="T12" fmla="*/ 120 w 120"/>
              <a:gd name="T13" fmla="*/ 4 h 13"/>
              <a:gd name="T14" fmla="*/ 120 w 120"/>
              <a:gd name="T15" fmla="*/ 9 h 13"/>
              <a:gd name="T16" fmla="*/ 116 w 120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13">
                <a:moveTo>
                  <a:pt x="116" y="13"/>
                </a:moveTo>
                <a:cubicBezTo>
                  <a:pt x="4" y="13"/>
                  <a:pt x="4" y="13"/>
                  <a:pt x="4" y="13"/>
                </a:cubicBezTo>
                <a:cubicBezTo>
                  <a:pt x="2" y="13"/>
                  <a:pt x="0" y="11"/>
                  <a:pt x="0" y="9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9" y="0"/>
                  <a:pt x="120" y="2"/>
                  <a:pt x="120" y="4"/>
                </a:cubicBezTo>
                <a:cubicBezTo>
                  <a:pt x="120" y="9"/>
                  <a:pt x="120" y="9"/>
                  <a:pt x="120" y="9"/>
                </a:cubicBezTo>
                <a:cubicBezTo>
                  <a:pt x="120" y="11"/>
                  <a:pt x="119" y="13"/>
                  <a:pt x="116" y="13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7"/>
          <p:cNvSpPr/>
          <p:nvPr userDrawn="1"/>
        </p:nvSpPr>
        <p:spPr bwMode="auto">
          <a:xfrm>
            <a:off x="3471863" y="696913"/>
            <a:ext cx="247650" cy="817563"/>
          </a:xfrm>
          <a:custGeom>
            <a:avLst/>
            <a:gdLst>
              <a:gd name="T0" fmla="*/ 130 w 157"/>
              <a:gd name="T1" fmla="*/ 515 h 515"/>
              <a:gd name="T2" fmla="*/ 27 w 157"/>
              <a:gd name="T3" fmla="*/ 515 h 515"/>
              <a:gd name="T4" fmla="*/ 0 w 157"/>
              <a:gd name="T5" fmla="*/ 488 h 515"/>
              <a:gd name="T6" fmla="*/ 0 w 157"/>
              <a:gd name="T7" fmla="*/ 27 h 515"/>
              <a:gd name="T8" fmla="*/ 27 w 157"/>
              <a:gd name="T9" fmla="*/ 0 h 515"/>
              <a:gd name="T10" fmla="*/ 130 w 157"/>
              <a:gd name="T11" fmla="*/ 0 h 515"/>
              <a:gd name="T12" fmla="*/ 157 w 157"/>
              <a:gd name="T13" fmla="*/ 27 h 515"/>
              <a:gd name="T14" fmla="*/ 157 w 157"/>
              <a:gd name="T15" fmla="*/ 488 h 515"/>
              <a:gd name="T16" fmla="*/ 130 w 157"/>
              <a:gd name="T17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7" h="515">
                <a:moveTo>
                  <a:pt x="130" y="515"/>
                </a:moveTo>
                <a:cubicBezTo>
                  <a:pt x="27" y="515"/>
                  <a:pt x="27" y="515"/>
                  <a:pt x="27" y="515"/>
                </a:cubicBezTo>
                <a:cubicBezTo>
                  <a:pt x="13" y="515"/>
                  <a:pt x="0" y="503"/>
                  <a:pt x="0" y="48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3"/>
                  <a:pt x="13" y="0"/>
                  <a:pt x="27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45" y="0"/>
                  <a:pt x="157" y="13"/>
                  <a:pt x="157" y="27"/>
                </a:cubicBezTo>
                <a:cubicBezTo>
                  <a:pt x="157" y="488"/>
                  <a:pt x="157" y="488"/>
                  <a:pt x="157" y="488"/>
                </a:cubicBezTo>
                <a:cubicBezTo>
                  <a:pt x="157" y="503"/>
                  <a:pt x="145" y="515"/>
                  <a:pt x="130" y="515"/>
                </a:cubicBezTo>
                <a:close/>
              </a:path>
            </a:pathLst>
          </a:custGeom>
          <a:solidFill>
            <a:srgbClr val="32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8"/>
          <p:cNvSpPr/>
          <p:nvPr userDrawn="1"/>
        </p:nvSpPr>
        <p:spPr bwMode="auto">
          <a:xfrm>
            <a:off x="3502026" y="741363"/>
            <a:ext cx="188913" cy="333375"/>
          </a:xfrm>
          <a:custGeom>
            <a:avLst/>
            <a:gdLst>
              <a:gd name="T0" fmla="*/ 101 w 120"/>
              <a:gd name="T1" fmla="*/ 210 h 210"/>
              <a:gd name="T2" fmla="*/ 19 w 120"/>
              <a:gd name="T3" fmla="*/ 210 h 210"/>
              <a:gd name="T4" fmla="*/ 0 w 120"/>
              <a:gd name="T5" fmla="*/ 190 h 210"/>
              <a:gd name="T6" fmla="*/ 0 w 120"/>
              <a:gd name="T7" fmla="*/ 20 h 210"/>
              <a:gd name="T8" fmla="*/ 19 w 120"/>
              <a:gd name="T9" fmla="*/ 0 h 210"/>
              <a:gd name="T10" fmla="*/ 101 w 120"/>
              <a:gd name="T11" fmla="*/ 0 h 210"/>
              <a:gd name="T12" fmla="*/ 120 w 120"/>
              <a:gd name="T13" fmla="*/ 20 h 210"/>
              <a:gd name="T14" fmla="*/ 120 w 120"/>
              <a:gd name="T15" fmla="*/ 190 h 210"/>
              <a:gd name="T16" fmla="*/ 101 w 120"/>
              <a:gd name="T1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210">
                <a:moveTo>
                  <a:pt x="101" y="210"/>
                </a:moveTo>
                <a:cubicBezTo>
                  <a:pt x="19" y="210"/>
                  <a:pt x="19" y="210"/>
                  <a:pt x="19" y="210"/>
                </a:cubicBezTo>
                <a:cubicBezTo>
                  <a:pt x="8" y="210"/>
                  <a:pt x="0" y="201"/>
                  <a:pt x="0" y="19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19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1" y="0"/>
                  <a:pt x="120" y="9"/>
                  <a:pt x="120" y="20"/>
                </a:cubicBezTo>
                <a:cubicBezTo>
                  <a:pt x="120" y="190"/>
                  <a:pt x="120" y="190"/>
                  <a:pt x="120" y="190"/>
                </a:cubicBezTo>
                <a:cubicBezTo>
                  <a:pt x="120" y="201"/>
                  <a:pt x="111" y="210"/>
                  <a:pt x="101" y="210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9"/>
          <p:cNvSpPr/>
          <p:nvPr userDrawn="1"/>
        </p:nvSpPr>
        <p:spPr bwMode="auto">
          <a:xfrm>
            <a:off x="3502026" y="1350963"/>
            <a:ext cx="188913" cy="19050"/>
          </a:xfrm>
          <a:custGeom>
            <a:avLst/>
            <a:gdLst>
              <a:gd name="T0" fmla="*/ 116 w 120"/>
              <a:gd name="T1" fmla="*/ 12 h 12"/>
              <a:gd name="T2" fmla="*/ 4 w 120"/>
              <a:gd name="T3" fmla="*/ 12 h 12"/>
              <a:gd name="T4" fmla="*/ 0 w 120"/>
              <a:gd name="T5" fmla="*/ 8 h 12"/>
              <a:gd name="T6" fmla="*/ 0 w 120"/>
              <a:gd name="T7" fmla="*/ 4 h 12"/>
              <a:gd name="T8" fmla="*/ 4 w 120"/>
              <a:gd name="T9" fmla="*/ 0 h 12"/>
              <a:gd name="T10" fmla="*/ 116 w 120"/>
              <a:gd name="T11" fmla="*/ 0 h 12"/>
              <a:gd name="T12" fmla="*/ 120 w 120"/>
              <a:gd name="T13" fmla="*/ 4 h 12"/>
              <a:gd name="T14" fmla="*/ 120 w 120"/>
              <a:gd name="T15" fmla="*/ 8 h 12"/>
              <a:gd name="T16" fmla="*/ 116 w 120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12">
                <a:moveTo>
                  <a:pt x="116" y="12"/>
                </a:moveTo>
                <a:cubicBezTo>
                  <a:pt x="4" y="12"/>
                  <a:pt x="4" y="12"/>
                  <a:pt x="4" y="12"/>
                </a:cubicBezTo>
                <a:cubicBezTo>
                  <a:pt x="1" y="12"/>
                  <a:pt x="0" y="10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1" y="0"/>
                  <a:pt x="4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8" y="0"/>
                  <a:pt x="120" y="1"/>
                  <a:pt x="120" y="4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10"/>
                  <a:pt x="118" y="12"/>
                  <a:pt x="116" y="12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0"/>
          <p:cNvSpPr/>
          <p:nvPr userDrawn="1"/>
        </p:nvSpPr>
        <p:spPr bwMode="auto">
          <a:xfrm>
            <a:off x="3502026" y="1406525"/>
            <a:ext cx="188913" cy="20638"/>
          </a:xfrm>
          <a:custGeom>
            <a:avLst/>
            <a:gdLst>
              <a:gd name="T0" fmla="*/ 116 w 120"/>
              <a:gd name="T1" fmla="*/ 13 h 13"/>
              <a:gd name="T2" fmla="*/ 4 w 120"/>
              <a:gd name="T3" fmla="*/ 13 h 13"/>
              <a:gd name="T4" fmla="*/ 0 w 120"/>
              <a:gd name="T5" fmla="*/ 9 h 13"/>
              <a:gd name="T6" fmla="*/ 0 w 120"/>
              <a:gd name="T7" fmla="*/ 4 h 13"/>
              <a:gd name="T8" fmla="*/ 4 w 120"/>
              <a:gd name="T9" fmla="*/ 0 h 13"/>
              <a:gd name="T10" fmla="*/ 116 w 120"/>
              <a:gd name="T11" fmla="*/ 0 h 13"/>
              <a:gd name="T12" fmla="*/ 120 w 120"/>
              <a:gd name="T13" fmla="*/ 4 h 13"/>
              <a:gd name="T14" fmla="*/ 120 w 120"/>
              <a:gd name="T15" fmla="*/ 9 h 13"/>
              <a:gd name="T16" fmla="*/ 116 w 120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13">
                <a:moveTo>
                  <a:pt x="116" y="13"/>
                </a:moveTo>
                <a:cubicBezTo>
                  <a:pt x="4" y="13"/>
                  <a:pt x="4" y="13"/>
                  <a:pt x="4" y="13"/>
                </a:cubicBezTo>
                <a:cubicBezTo>
                  <a:pt x="1" y="13"/>
                  <a:pt x="0" y="11"/>
                  <a:pt x="0" y="9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8" y="0"/>
                  <a:pt x="120" y="2"/>
                  <a:pt x="120" y="4"/>
                </a:cubicBezTo>
                <a:cubicBezTo>
                  <a:pt x="120" y="9"/>
                  <a:pt x="120" y="9"/>
                  <a:pt x="120" y="9"/>
                </a:cubicBezTo>
                <a:cubicBezTo>
                  <a:pt x="120" y="11"/>
                  <a:pt x="118" y="13"/>
                  <a:pt x="116" y="13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1"/>
          <p:cNvSpPr/>
          <p:nvPr userDrawn="1"/>
        </p:nvSpPr>
        <p:spPr bwMode="auto">
          <a:xfrm>
            <a:off x="3719513" y="687388"/>
            <a:ext cx="647700" cy="792163"/>
          </a:xfrm>
          <a:custGeom>
            <a:avLst/>
            <a:gdLst>
              <a:gd name="T0" fmla="*/ 393 w 408"/>
              <a:gd name="T1" fmla="*/ 432 h 499"/>
              <a:gd name="T2" fmla="*/ 308 w 408"/>
              <a:gd name="T3" fmla="*/ 490 h 499"/>
              <a:gd name="T4" fmla="*/ 271 w 408"/>
              <a:gd name="T5" fmla="*/ 484 h 499"/>
              <a:gd name="T6" fmla="*/ 9 w 408"/>
              <a:gd name="T7" fmla="*/ 104 h 499"/>
              <a:gd name="T8" fmla="*/ 16 w 408"/>
              <a:gd name="T9" fmla="*/ 67 h 499"/>
              <a:gd name="T10" fmla="*/ 100 w 408"/>
              <a:gd name="T11" fmla="*/ 9 h 499"/>
              <a:gd name="T12" fmla="*/ 138 w 408"/>
              <a:gd name="T13" fmla="*/ 15 h 499"/>
              <a:gd name="T14" fmla="*/ 400 w 408"/>
              <a:gd name="T15" fmla="*/ 395 h 499"/>
              <a:gd name="T16" fmla="*/ 393 w 408"/>
              <a:gd name="T17" fmla="*/ 432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8" h="499">
                <a:moveTo>
                  <a:pt x="393" y="432"/>
                </a:moveTo>
                <a:cubicBezTo>
                  <a:pt x="308" y="490"/>
                  <a:pt x="308" y="490"/>
                  <a:pt x="308" y="490"/>
                </a:cubicBezTo>
                <a:cubicBezTo>
                  <a:pt x="296" y="499"/>
                  <a:pt x="279" y="496"/>
                  <a:pt x="271" y="484"/>
                </a:cubicBezTo>
                <a:cubicBezTo>
                  <a:pt x="9" y="104"/>
                  <a:pt x="9" y="104"/>
                  <a:pt x="9" y="104"/>
                </a:cubicBezTo>
                <a:cubicBezTo>
                  <a:pt x="0" y="92"/>
                  <a:pt x="3" y="76"/>
                  <a:pt x="16" y="67"/>
                </a:cubicBezTo>
                <a:cubicBezTo>
                  <a:pt x="100" y="9"/>
                  <a:pt x="100" y="9"/>
                  <a:pt x="100" y="9"/>
                </a:cubicBezTo>
                <a:cubicBezTo>
                  <a:pt x="113" y="0"/>
                  <a:pt x="129" y="3"/>
                  <a:pt x="138" y="15"/>
                </a:cubicBezTo>
                <a:cubicBezTo>
                  <a:pt x="400" y="395"/>
                  <a:pt x="400" y="395"/>
                  <a:pt x="400" y="395"/>
                </a:cubicBezTo>
                <a:cubicBezTo>
                  <a:pt x="408" y="407"/>
                  <a:pt x="405" y="423"/>
                  <a:pt x="393" y="432"/>
                </a:cubicBezTo>
                <a:close/>
              </a:path>
            </a:pathLst>
          </a:custGeom>
          <a:solidFill>
            <a:srgbClr val="32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"/>
          <p:cNvSpPr/>
          <p:nvPr userDrawn="1"/>
        </p:nvSpPr>
        <p:spPr bwMode="auto">
          <a:xfrm>
            <a:off x="3765551" y="736600"/>
            <a:ext cx="330200" cy="366713"/>
          </a:xfrm>
          <a:custGeom>
            <a:avLst/>
            <a:gdLst>
              <a:gd name="T0" fmla="*/ 197 w 208"/>
              <a:gd name="T1" fmla="*/ 179 h 231"/>
              <a:gd name="T2" fmla="*/ 130 w 208"/>
              <a:gd name="T3" fmla="*/ 225 h 231"/>
              <a:gd name="T4" fmla="*/ 103 w 208"/>
              <a:gd name="T5" fmla="*/ 220 h 231"/>
              <a:gd name="T6" fmla="*/ 6 w 208"/>
              <a:gd name="T7" fmla="*/ 80 h 231"/>
              <a:gd name="T8" fmla="*/ 11 w 208"/>
              <a:gd name="T9" fmla="*/ 53 h 231"/>
              <a:gd name="T10" fmla="*/ 78 w 208"/>
              <a:gd name="T11" fmla="*/ 6 h 231"/>
              <a:gd name="T12" fmla="*/ 105 w 208"/>
              <a:gd name="T13" fmla="*/ 11 h 231"/>
              <a:gd name="T14" fmla="*/ 202 w 208"/>
              <a:gd name="T15" fmla="*/ 152 h 231"/>
              <a:gd name="T16" fmla="*/ 197 w 208"/>
              <a:gd name="T17" fmla="*/ 179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31">
                <a:moveTo>
                  <a:pt x="197" y="179"/>
                </a:moveTo>
                <a:cubicBezTo>
                  <a:pt x="130" y="225"/>
                  <a:pt x="130" y="225"/>
                  <a:pt x="130" y="225"/>
                </a:cubicBezTo>
                <a:cubicBezTo>
                  <a:pt x="121" y="231"/>
                  <a:pt x="109" y="229"/>
                  <a:pt x="103" y="220"/>
                </a:cubicBezTo>
                <a:cubicBezTo>
                  <a:pt x="6" y="80"/>
                  <a:pt x="6" y="80"/>
                  <a:pt x="6" y="80"/>
                </a:cubicBezTo>
                <a:cubicBezTo>
                  <a:pt x="0" y="71"/>
                  <a:pt x="2" y="59"/>
                  <a:pt x="11" y="53"/>
                </a:cubicBezTo>
                <a:cubicBezTo>
                  <a:pt x="78" y="6"/>
                  <a:pt x="78" y="6"/>
                  <a:pt x="78" y="6"/>
                </a:cubicBezTo>
                <a:cubicBezTo>
                  <a:pt x="87" y="0"/>
                  <a:pt x="99" y="3"/>
                  <a:pt x="105" y="11"/>
                </a:cubicBezTo>
                <a:cubicBezTo>
                  <a:pt x="202" y="152"/>
                  <a:pt x="202" y="152"/>
                  <a:pt x="202" y="152"/>
                </a:cubicBezTo>
                <a:cubicBezTo>
                  <a:pt x="208" y="160"/>
                  <a:pt x="206" y="173"/>
                  <a:pt x="197" y="179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3"/>
          <p:cNvSpPr/>
          <p:nvPr userDrawn="1"/>
        </p:nvSpPr>
        <p:spPr bwMode="auto">
          <a:xfrm>
            <a:off x="4105276" y="1231900"/>
            <a:ext cx="165100" cy="122238"/>
          </a:xfrm>
          <a:custGeom>
            <a:avLst/>
            <a:gdLst>
              <a:gd name="T0" fmla="*/ 102 w 104"/>
              <a:gd name="T1" fmla="*/ 11 h 77"/>
              <a:gd name="T2" fmla="*/ 9 w 104"/>
              <a:gd name="T3" fmla="*/ 75 h 77"/>
              <a:gd name="T4" fmla="*/ 4 w 104"/>
              <a:gd name="T5" fmla="*/ 74 h 77"/>
              <a:gd name="T6" fmla="*/ 1 w 104"/>
              <a:gd name="T7" fmla="*/ 71 h 77"/>
              <a:gd name="T8" fmla="*/ 2 w 104"/>
              <a:gd name="T9" fmla="*/ 65 h 77"/>
              <a:gd name="T10" fmla="*/ 95 w 104"/>
              <a:gd name="T11" fmla="*/ 1 h 77"/>
              <a:gd name="T12" fmla="*/ 101 w 104"/>
              <a:gd name="T13" fmla="*/ 2 h 77"/>
              <a:gd name="T14" fmla="*/ 103 w 104"/>
              <a:gd name="T15" fmla="*/ 6 h 77"/>
              <a:gd name="T16" fmla="*/ 102 w 104"/>
              <a:gd name="T17" fmla="*/ 1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77">
                <a:moveTo>
                  <a:pt x="102" y="11"/>
                </a:moveTo>
                <a:cubicBezTo>
                  <a:pt x="9" y="75"/>
                  <a:pt x="9" y="75"/>
                  <a:pt x="9" y="75"/>
                </a:cubicBezTo>
                <a:cubicBezTo>
                  <a:pt x="8" y="77"/>
                  <a:pt x="5" y="76"/>
                  <a:pt x="4" y="74"/>
                </a:cubicBezTo>
                <a:cubicBezTo>
                  <a:pt x="1" y="71"/>
                  <a:pt x="1" y="71"/>
                  <a:pt x="1" y="71"/>
                </a:cubicBezTo>
                <a:cubicBezTo>
                  <a:pt x="0" y="69"/>
                  <a:pt x="1" y="66"/>
                  <a:pt x="2" y="65"/>
                </a:cubicBezTo>
                <a:cubicBezTo>
                  <a:pt x="95" y="1"/>
                  <a:pt x="95" y="1"/>
                  <a:pt x="95" y="1"/>
                </a:cubicBezTo>
                <a:cubicBezTo>
                  <a:pt x="97" y="0"/>
                  <a:pt x="99" y="0"/>
                  <a:pt x="101" y="2"/>
                </a:cubicBezTo>
                <a:cubicBezTo>
                  <a:pt x="103" y="6"/>
                  <a:pt x="103" y="6"/>
                  <a:pt x="103" y="6"/>
                </a:cubicBezTo>
                <a:cubicBezTo>
                  <a:pt x="104" y="8"/>
                  <a:pt x="104" y="10"/>
                  <a:pt x="102" y="11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4"/>
          <p:cNvSpPr/>
          <p:nvPr userDrawn="1"/>
        </p:nvSpPr>
        <p:spPr bwMode="auto">
          <a:xfrm>
            <a:off x="4137026" y="1277938"/>
            <a:ext cx="166688" cy="122238"/>
          </a:xfrm>
          <a:custGeom>
            <a:avLst/>
            <a:gdLst>
              <a:gd name="T0" fmla="*/ 102 w 105"/>
              <a:gd name="T1" fmla="*/ 12 h 77"/>
              <a:gd name="T2" fmla="*/ 10 w 105"/>
              <a:gd name="T3" fmla="*/ 76 h 77"/>
              <a:gd name="T4" fmla="*/ 4 w 105"/>
              <a:gd name="T5" fmla="*/ 75 h 77"/>
              <a:gd name="T6" fmla="*/ 2 w 105"/>
              <a:gd name="T7" fmla="*/ 71 h 77"/>
              <a:gd name="T8" fmla="*/ 3 w 105"/>
              <a:gd name="T9" fmla="*/ 66 h 77"/>
              <a:gd name="T10" fmla="*/ 95 w 105"/>
              <a:gd name="T11" fmla="*/ 2 h 77"/>
              <a:gd name="T12" fmla="*/ 101 w 105"/>
              <a:gd name="T13" fmla="*/ 3 h 77"/>
              <a:gd name="T14" fmla="*/ 103 w 105"/>
              <a:gd name="T15" fmla="*/ 6 h 77"/>
              <a:gd name="T16" fmla="*/ 102 w 105"/>
              <a:gd name="T17" fmla="*/ 1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77">
                <a:moveTo>
                  <a:pt x="102" y="12"/>
                </a:moveTo>
                <a:cubicBezTo>
                  <a:pt x="10" y="76"/>
                  <a:pt x="10" y="76"/>
                  <a:pt x="10" y="76"/>
                </a:cubicBezTo>
                <a:cubicBezTo>
                  <a:pt x="8" y="77"/>
                  <a:pt x="5" y="76"/>
                  <a:pt x="4" y="75"/>
                </a:cubicBezTo>
                <a:cubicBezTo>
                  <a:pt x="2" y="71"/>
                  <a:pt x="2" y="71"/>
                  <a:pt x="2" y="71"/>
                </a:cubicBezTo>
                <a:cubicBezTo>
                  <a:pt x="0" y="69"/>
                  <a:pt x="1" y="67"/>
                  <a:pt x="3" y="66"/>
                </a:cubicBezTo>
                <a:cubicBezTo>
                  <a:pt x="95" y="2"/>
                  <a:pt x="95" y="2"/>
                  <a:pt x="95" y="2"/>
                </a:cubicBezTo>
                <a:cubicBezTo>
                  <a:pt x="97" y="0"/>
                  <a:pt x="100" y="1"/>
                  <a:pt x="101" y="3"/>
                </a:cubicBezTo>
                <a:cubicBezTo>
                  <a:pt x="103" y="6"/>
                  <a:pt x="103" y="6"/>
                  <a:pt x="103" y="6"/>
                </a:cubicBezTo>
                <a:cubicBezTo>
                  <a:pt x="105" y="8"/>
                  <a:pt x="104" y="10"/>
                  <a:pt x="102" y="12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/>
          <p:nvPr userDrawn="1"/>
        </p:nvSpPr>
        <p:spPr bwMode="auto">
          <a:xfrm>
            <a:off x="1701801" y="5014913"/>
            <a:ext cx="650875" cy="1584325"/>
          </a:xfrm>
          <a:custGeom>
            <a:avLst/>
            <a:gdLst>
              <a:gd name="T0" fmla="*/ 277 w 410"/>
              <a:gd name="T1" fmla="*/ 949 h 998"/>
              <a:gd name="T2" fmla="*/ 281 w 410"/>
              <a:gd name="T3" fmla="*/ 968 h 998"/>
              <a:gd name="T4" fmla="*/ 349 w 410"/>
              <a:gd name="T5" fmla="*/ 996 h 998"/>
              <a:gd name="T6" fmla="*/ 308 w 410"/>
              <a:gd name="T7" fmla="*/ 996 h 998"/>
              <a:gd name="T8" fmla="*/ 245 w 410"/>
              <a:gd name="T9" fmla="*/ 996 h 998"/>
              <a:gd name="T10" fmla="*/ 178 w 410"/>
              <a:gd name="T11" fmla="*/ 951 h 998"/>
              <a:gd name="T12" fmla="*/ 149 w 410"/>
              <a:gd name="T13" fmla="*/ 996 h 998"/>
              <a:gd name="T14" fmla="*/ 70 w 410"/>
              <a:gd name="T15" fmla="*/ 995 h 998"/>
              <a:gd name="T16" fmla="*/ 141 w 410"/>
              <a:gd name="T17" fmla="*/ 949 h 998"/>
              <a:gd name="T18" fmla="*/ 67 w 410"/>
              <a:gd name="T19" fmla="*/ 852 h 998"/>
              <a:gd name="T20" fmla="*/ 56 w 410"/>
              <a:gd name="T21" fmla="*/ 618 h 998"/>
              <a:gd name="T22" fmla="*/ 27 w 410"/>
              <a:gd name="T23" fmla="*/ 639 h 998"/>
              <a:gd name="T24" fmla="*/ 19 w 410"/>
              <a:gd name="T25" fmla="*/ 669 h 998"/>
              <a:gd name="T26" fmla="*/ 0 w 410"/>
              <a:gd name="T27" fmla="*/ 625 h 998"/>
              <a:gd name="T28" fmla="*/ 32 w 410"/>
              <a:gd name="T29" fmla="*/ 323 h 998"/>
              <a:gd name="T30" fmla="*/ 124 w 410"/>
              <a:gd name="T31" fmla="*/ 215 h 998"/>
              <a:gd name="T32" fmla="*/ 96 w 410"/>
              <a:gd name="T33" fmla="*/ 170 h 998"/>
              <a:gd name="T34" fmla="*/ 83 w 410"/>
              <a:gd name="T35" fmla="*/ 125 h 998"/>
              <a:gd name="T36" fmla="*/ 61 w 410"/>
              <a:gd name="T37" fmla="*/ 131 h 998"/>
              <a:gd name="T38" fmla="*/ 60 w 410"/>
              <a:gd name="T39" fmla="*/ 193 h 998"/>
              <a:gd name="T40" fmla="*/ 56 w 410"/>
              <a:gd name="T41" fmla="*/ 195 h 998"/>
              <a:gd name="T42" fmla="*/ 56 w 410"/>
              <a:gd name="T43" fmla="*/ 132 h 998"/>
              <a:gd name="T44" fmla="*/ 174 w 410"/>
              <a:gd name="T45" fmla="*/ 83 h 998"/>
              <a:gd name="T46" fmla="*/ 163 w 410"/>
              <a:gd name="T47" fmla="*/ 147 h 998"/>
              <a:gd name="T48" fmla="*/ 167 w 410"/>
              <a:gd name="T49" fmla="*/ 182 h 998"/>
              <a:gd name="T50" fmla="*/ 178 w 410"/>
              <a:gd name="T51" fmla="*/ 220 h 998"/>
              <a:gd name="T52" fmla="*/ 315 w 410"/>
              <a:gd name="T53" fmla="*/ 52 h 998"/>
              <a:gd name="T54" fmla="*/ 219 w 410"/>
              <a:gd name="T55" fmla="*/ 11 h 998"/>
              <a:gd name="T56" fmla="*/ 274 w 410"/>
              <a:gd name="T57" fmla="*/ 10 h 998"/>
              <a:gd name="T58" fmla="*/ 305 w 410"/>
              <a:gd name="T59" fmla="*/ 5 h 998"/>
              <a:gd name="T60" fmla="*/ 319 w 410"/>
              <a:gd name="T61" fmla="*/ 9 h 998"/>
              <a:gd name="T62" fmla="*/ 346 w 410"/>
              <a:gd name="T63" fmla="*/ 23 h 998"/>
              <a:gd name="T64" fmla="*/ 401 w 410"/>
              <a:gd name="T65" fmla="*/ 42 h 998"/>
              <a:gd name="T66" fmla="*/ 335 w 410"/>
              <a:gd name="T67" fmla="*/ 56 h 998"/>
              <a:gd name="T68" fmla="*/ 333 w 410"/>
              <a:gd name="T69" fmla="*/ 187 h 998"/>
              <a:gd name="T70" fmla="*/ 343 w 410"/>
              <a:gd name="T71" fmla="*/ 482 h 998"/>
              <a:gd name="T72" fmla="*/ 296 w 410"/>
              <a:gd name="T73" fmla="*/ 579 h 998"/>
              <a:gd name="T74" fmla="*/ 292 w 410"/>
              <a:gd name="T75" fmla="*/ 947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0" h="998">
                <a:moveTo>
                  <a:pt x="292" y="947"/>
                </a:moveTo>
                <a:cubicBezTo>
                  <a:pt x="287" y="948"/>
                  <a:pt x="282" y="948"/>
                  <a:pt x="277" y="949"/>
                </a:cubicBezTo>
                <a:cubicBezTo>
                  <a:pt x="277" y="955"/>
                  <a:pt x="277" y="961"/>
                  <a:pt x="277" y="967"/>
                </a:cubicBezTo>
                <a:cubicBezTo>
                  <a:pt x="278" y="967"/>
                  <a:pt x="279" y="968"/>
                  <a:pt x="281" y="968"/>
                </a:cubicBezTo>
                <a:cubicBezTo>
                  <a:pt x="303" y="973"/>
                  <a:pt x="321" y="982"/>
                  <a:pt x="329" y="984"/>
                </a:cubicBezTo>
                <a:cubicBezTo>
                  <a:pt x="337" y="986"/>
                  <a:pt x="348" y="993"/>
                  <a:pt x="349" y="996"/>
                </a:cubicBezTo>
                <a:cubicBezTo>
                  <a:pt x="349" y="998"/>
                  <a:pt x="346" y="998"/>
                  <a:pt x="337" y="998"/>
                </a:cubicBezTo>
                <a:cubicBezTo>
                  <a:pt x="332" y="998"/>
                  <a:pt x="321" y="996"/>
                  <a:pt x="308" y="996"/>
                </a:cubicBezTo>
                <a:cubicBezTo>
                  <a:pt x="298" y="996"/>
                  <a:pt x="277" y="985"/>
                  <a:pt x="278" y="995"/>
                </a:cubicBezTo>
                <a:cubicBezTo>
                  <a:pt x="273" y="995"/>
                  <a:pt x="256" y="996"/>
                  <a:pt x="245" y="996"/>
                </a:cubicBezTo>
                <a:cubicBezTo>
                  <a:pt x="244" y="986"/>
                  <a:pt x="238" y="964"/>
                  <a:pt x="234" y="949"/>
                </a:cubicBezTo>
                <a:cubicBezTo>
                  <a:pt x="215" y="950"/>
                  <a:pt x="197" y="950"/>
                  <a:pt x="178" y="951"/>
                </a:cubicBezTo>
                <a:cubicBezTo>
                  <a:pt x="178" y="966"/>
                  <a:pt x="179" y="981"/>
                  <a:pt x="180" y="996"/>
                </a:cubicBezTo>
                <a:cubicBezTo>
                  <a:pt x="169" y="996"/>
                  <a:pt x="159" y="996"/>
                  <a:pt x="149" y="996"/>
                </a:cubicBezTo>
                <a:cubicBezTo>
                  <a:pt x="148" y="989"/>
                  <a:pt x="117" y="996"/>
                  <a:pt x="90" y="996"/>
                </a:cubicBezTo>
                <a:cubicBezTo>
                  <a:pt x="81" y="996"/>
                  <a:pt x="72" y="996"/>
                  <a:pt x="70" y="995"/>
                </a:cubicBezTo>
                <a:cubicBezTo>
                  <a:pt x="68" y="993"/>
                  <a:pt x="69" y="990"/>
                  <a:pt x="70" y="989"/>
                </a:cubicBezTo>
                <a:cubicBezTo>
                  <a:pt x="91" y="977"/>
                  <a:pt x="134" y="971"/>
                  <a:pt x="141" y="949"/>
                </a:cubicBezTo>
                <a:cubicBezTo>
                  <a:pt x="115" y="950"/>
                  <a:pt x="101" y="945"/>
                  <a:pt x="73" y="945"/>
                </a:cubicBezTo>
                <a:cubicBezTo>
                  <a:pt x="71" y="914"/>
                  <a:pt x="69" y="883"/>
                  <a:pt x="67" y="852"/>
                </a:cubicBezTo>
                <a:cubicBezTo>
                  <a:pt x="55" y="771"/>
                  <a:pt x="73" y="686"/>
                  <a:pt x="58" y="618"/>
                </a:cubicBezTo>
                <a:cubicBezTo>
                  <a:pt x="57" y="618"/>
                  <a:pt x="56" y="618"/>
                  <a:pt x="56" y="618"/>
                </a:cubicBezTo>
                <a:cubicBezTo>
                  <a:pt x="55" y="623"/>
                  <a:pt x="54" y="629"/>
                  <a:pt x="54" y="635"/>
                </a:cubicBezTo>
                <a:cubicBezTo>
                  <a:pt x="45" y="636"/>
                  <a:pt x="36" y="638"/>
                  <a:pt x="27" y="639"/>
                </a:cubicBezTo>
                <a:cubicBezTo>
                  <a:pt x="25" y="642"/>
                  <a:pt x="26" y="650"/>
                  <a:pt x="27" y="666"/>
                </a:cubicBezTo>
                <a:cubicBezTo>
                  <a:pt x="25" y="684"/>
                  <a:pt x="21" y="671"/>
                  <a:pt x="19" y="669"/>
                </a:cubicBezTo>
                <a:cubicBezTo>
                  <a:pt x="15" y="658"/>
                  <a:pt x="17" y="650"/>
                  <a:pt x="11" y="635"/>
                </a:cubicBezTo>
                <a:cubicBezTo>
                  <a:pt x="7" y="632"/>
                  <a:pt x="3" y="629"/>
                  <a:pt x="0" y="625"/>
                </a:cubicBezTo>
                <a:cubicBezTo>
                  <a:pt x="3" y="600"/>
                  <a:pt x="6" y="575"/>
                  <a:pt x="9" y="550"/>
                </a:cubicBezTo>
                <a:cubicBezTo>
                  <a:pt x="21" y="481"/>
                  <a:pt x="7" y="385"/>
                  <a:pt x="32" y="323"/>
                </a:cubicBezTo>
                <a:cubicBezTo>
                  <a:pt x="43" y="298"/>
                  <a:pt x="80" y="291"/>
                  <a:pt x="96" y="271"/>
                </a:cubicBezTo>
                <a:cubicBezTo>
                  <a:pt x="105" y="252"/>
                  <a:pt x="115" y="233"/>
                  <a:pt x="124" y="215"/>
                </a:cubicBezTo>
                <a:cubicBezTo>
                  <a:pt x="113" y="210"/>
                  <a:pt x="104" y="203"/>
                  <a:pt x="99" y="192"/>
                </a:cubicBezTo>
                <a:cubicBezTo>
                  <a:pt x="97" y="186"/>
                  <a:pt x="98" y="177"/>
                  <a:pt x="96" y="170"/>
                </a:cubicBezTo>
                <a:cubicBezTo>
                  <a:pt x="95" y="166"/>
                  <a:pt x="90" y="163"/>
                  <a:pt x="90" y="158"/>
                </a:cubicBezTo>
                <a:cubicBezTo>
                  <a:pt x="90" y="145"/>
                  <a:pt x="87" y="135"/>
                  <a:pt x="83" y="125"/>
                </a:cubicBezTo>
                <a:cubicBezTo>
                  <a:pt x="82" y="125"/>
                  <a:pt x="82" y="125"/>
                  <a:pt x="81" y="125"/>
                </a:cubicBezTo>
                <a:cubicBezTo>
                  <a:pt x="73" y="127"/>
                  <a:pt x="69" y="129"/>
                  <a:pt x="61" y="131"/>
                </a:cubicBezTo>
                <a:cubicBezTo>
                  <a:pt x="61" y="142"/>
                  <a:pt x="61" y="152"/>
                  <a:pt x="61" y="162"/>
                </a:cubicBezTo>
                <a:cubicBezTo>
                  <a:pt x="64" y="173"/>
                  <a:pt x="64" y="187"/>
                  <a:pt x="60" y="193"/>
                </a:cubicBezTo>
                <a:cubicBezTo>
                  <a:pt x="60" y="195"/>
                  <a:pt x="60" y="196"/>
                  <a:pt x="60" y="197"/>
                </a:cubicBezTo>
                <a:cubicBezTo>
                  <a:pt x="58" y="196"/>
                  <a:pt x="57" y="196"/>
                  <a:pt x="56" y="195"/>
                </a:cubicBezTo>
                <a:cubicBezTo>
                  <a:pt x="55" y="193"/>
                  <a:pt x="54" y="191"/>
                  <a:pt x="54" y="189"/>
                </a:cubicBezTo>
                <a:cubicBezTo>
                  <a:pt x="62" y="157"/>
                  <a:pt x="55" y="143"/>
                  <a:pt x="56" y="132"/>
                </a:cubicBezTo>
                <a:cubicBezTo>
                  <a:pt x="63" y="122"/>
                  <a:pt x="84" y="100"/>
                  <a:pt x="92" y="92"/>
                </a:cubicBezTo>
                <a:cubicBezTo>
                  <a:pt x="101" y="90"/>
                  <a:pt x="148" y="86"/>
                  <a:pt x="174" y="83"/>
                </a:cubicBezTo>
                <a:cubicBezTo>
                  <a:pt x="166" y="92"/>
                  <a:pt x="158" y="102"/>
                  <a:pt x="151" y="112"/>
                </a:cubicBezTo>
                <a:cubicBezTo>
                  <a:pt x="161" y="121"/>
                  <a:pt x="158" y="136"/>
                  <a:pt x="163" y="147"/>
                </a:cubicBezTo>
                <a:cubicBezTo>
                  <a:pt x="164" y="150"/>
                  <a:pt x="168" y="147"/>
                  <a:pt x="169" y="150"/>
                </a:cubicBezTo>
                <a:cubicBezTo>
                  <a:pt x="173" y="162"/>
                  <a:pt x="171" y="177"/>
                  <a:pt x="167" y="182"/>
                </a:cubicBezTo>
                <a:cubicBezTo>
                  <a:pt x="166" y="188"/>
                  <a:pt x="167" y="202"/>
                  <a:pt x="168" y="209"/>
                </a:cubicBezTo>
                <a:cubicBezTo>
                  <a:pt x="171" y="213"/>
                  <a:pt x="174" y="218"/>
                  <a:pt x="178" y="220"/>
                </a:cubicBezTo>
                <a:cubicBezTo>
                  <a:pt x="182" y="222"/>
                  <a:pt x="184" y="220"/>
                  <a:pt x="188" y="220"/>
                </a:cubicBezTo>
                <a:cubicBezTo>
                  <a:pt x="239" y="190"/>
                  <a:pt x="315" y="130"/>
                  <a:pt x="315" y="52"/>
                </a:cubicBezTo>
                <a:cubicBezTo>
                  <a:pt x="301" y="46"/>
                  <a:pt x="292" y="37"/>
                  <a:pt x="287" y="21"/>
                </a:cubicBezTo>
                <a:cubicBezTo>
                  <a:pt x="265" y="19"/>
                  <a:pt x="240" y="14"/>
                  <a:pt x="219" y="11"/>
                </a:cubicBezTo>
                <a:cubicBezTo>
                  <a:pt x="209" y="9"/>
                  <a:pt x="211" y="0"/>
                  <a:pt x="219" y="1"/>
                </a:cubicBezTo>
                <a:cubicBezTo>
                  <a:pt x="235" y="3"/>
                  <a:pt x="257" y="8"/>
                  <a:pt x="274" y="10"/>
                </a:cubicBezTo>
                <a:cubicBezTo>
                  <a:pt x="292" y="13"/>
                  <a:pt x="286" y="4"/>
                  <a:pt x="296" y="3"/>
                </a:cubicBezTo>
                <a:cubicBezTo>
                  <a:pt x="299" y="3"/>
                  <a:pt x="302" y="5"/>
                  <a:pt x="305" y="5"/>
                </a:cubicBezTo>
                <a:cubicBezTo>
                  <a:pt x="307" y="6"/>
                  <a:pt x="310" y="4"/>
                  <a:pt x="312" y="4"/>
                </a:cubicBezTo>
                <a:cubicBezTo>
                  <a:pt x="314" y="5"/>
                  <a:pt x="317" y="8"/>
                  <a:pt x="319" y="9"/>
                </a:cubicBezTo>
                <a:cubicBezTo>
                  <a:pt x="321" y="10"/>
                  <a:pt x="323" y="8"/>
                  <a:pt x="327" y="9"/>
                </a:cubicBezTo>
                <a:cubicBezTo>
                  <a:pt x="336" y="11"/>
                  <a:pt x="335" y="21"/>
                  <a:pt x="346" y="23"/>
                </a:cubicBezTo>
                <a:cubicBezTo>
                  <a:pt x="354" y="24"/>
                  <a:pt x="394" y="32"/>
                  <a:pt x="402" y="33"/>
                </a:cubicBezTo>
                <a:cubicBezTo>
                  <a:pt x="410" y="34"/>
                  <a:pt x="410" y="44"/>
                  <a:pt x="401" y="42"/>
                </a:cubicBezTo>
                <a:cubicBezTo>
                  <a:pt x="381" y="39"/>
                  <a:pt x="367" y="36"/>
                  <a:pt x="347" y="33"/>
                </a:cubicBezTo>
                <a:cubicBezTo>
                  <a:pt x="337" y="36"/>
                  <a:pt x="337" y="48"/>
                  <a:pt x="335" y="56"/>
                </a:cubicBezTo>
                <a:cubicBezTo>
                  <a:pt x="343" y="65"/>
                  <a:pt x="352" y="74"/>
                  <a:pt x="360" y="83"/>
                </a:cubicBezTo>
                <a:cubicBezTo>
                  <a:pt x="350" y="108"/>
                  <a:pt x="336" y="160"/>
                  <a:pt x="333" y="187"/>
                </a:cubicBezTo>
                <a:cubicBezTo>
                  <a:pt x="336" y="211"/>
                  <a:pt x="339" y="234"/>
                  <a:pt x="343" y="257"/>
                </a:cubicBezTo>
                <a:cubicBezTo>
                  <a:pt x="354" y="321"/>
                  <a:pt x="359" y="428"/>
                  <a:pt x="343" y="482"/>
                </a:cubicBezTo>
                <a:cubicBezTo>
                  <a:pt x="322" y="476"/>
                  <a:pt x="312" y="458"/>
                  <a:pt x="284" y="468"/>
                </a:cubicBezTo>
                <a:cubicBezTo>
                  <a:pt x="288" y="505"/>
                  <a:pt x="292" y="542"/>
                  <a:pt x="296" y="579"/>
                </a:cubicBezTo>
                <a:cubicBezTo>
                  <a:pt x="305" y="641"/>
                  <a:pt x="291" y="704"/>
                  <a:pt x="282" y="757"/>
                </a:cubicBezTo>
                <a:cubicBezTo>
                  <a:pt x="286" y="821"/>
                  <a:pt x="289" y="884"/>
                  <a:pt x="292" y="947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6"/>
          <p:cNvSpPr>
            <a:spLocks noEditPoints="1"/>
          </p:cNvSpPr>
          <p:nvPr userDrawn="1"/>
        </p:nvSpPr>
        <p:spPr bwMode="auto">
          <a:xfrm>
            <a:off x="2790826" y="5040313"/>
            <a:ext cx="976313" cy="1593850"/>
          </a:xfrm>
          <a:custGeom>
            <a:avLst/>
            <a:gdLst>
              <a:gd name="T0" fmla="*/ 371 w 616"/>
              <a:gd name="T1" fmla="*/ 954 h 1004"/>
              <a:gd name="T2" fmla="*/ 395 w 616"/>
              <a:gd name="T3" fmla="*/ 974 h 1004"/>
              <a:gd name="T4" fmla="*/ 416 w 616"/>
              <a:gd name="T5" fmla="*/ 995 h 1004"/>
              <a:gd name="T6" fmla="*/ 346 w 616"/>
              <a:gd name="T7" fmla="*/ 960 h 1004"/>
              <a:gd name="T8" fmla="*/ 333 w 616"/>
              <a:gd name="T9" fmla="*/ 951 h 1004"/>
              <a:gd name="T10" fmla="*/ 340 w 616"/>
              <a:gd name="T11" fmla="*/ 869 h 1004"/>
              <a:gd name="T12" fmla="*/ 292 w 616"/>
              <a:gd name="T13" fmla="*/ 909 h 1004"/>
              <a:gd name="T14" fmla="*/ 284 w 616"/>
              <a:gd name="T15" fmla="*/ 954 h 1004"/>
              <a:gd name="T16" fmla="*/ 278 w 616"/>
              <a:gd name="T17" fmla="*/ 980 h 1004"/>
              <a:gd name="T18" fmla="*/ 218 w 616"/>
              <a:gd name="T19" fmla="*/ 998 h 1004"/>
              <a:gd name="T20" fmla="*/ 237 w 616"/>
              <a:gd name="T21" fmla="*/ 978 h 1004"/>
              <a:gd name="T22" fmla="*/ 236 w 616"/>
              <a:gd name="T23" fmla="*/ 952 h 1004"/>
              <a:gd name="T24" fmla="*/ 189 w 616"/>
              <a:gd name="T25" fmla="*/ 856 h 1004"/>
              <a:gd name="T26" fmla="*/ 188 w 616"/>
              <a:gd name="T27" fmla="*/ 848 h 1004"/>
              <a:gd name="T28" fmla="*/ 186 w 616"/>
              <a:gd name="T29" fmla="*/ 416 h 1004"/>
              <a:gd name="T30" fmla="*/ 100 w 616"/>
              <a:gd name="T31" fmla="*/ 279 h 1004"/>
              <a:gd name="T32" fmla="*/ 0 w 616"/>
              <a:gd name="T33" fmla="*/ 249 h 1004"/>
              <a:gd name="T34" fmla="*/ 41 w 616"/>
              <a:gd name="T35" fmla="*/ 159 h 1004"/>
              <a:gd name="T36" fmla="*/ 26 w 616"/>
              <a:gd name="T37" fmla="*/ 43 h 1004"/>
              <a:gd name="T38" fmla="*/ 47 w 616"/>
              <a:gd name="T39" fmla="*/ 91 h 1004"/>
              <a:gd name="T40" fmla="*/ 68 w 616"/>
              <a:gd name="T41" fmla="*/ 100 h 1004"/>
              <a:gd name="T42" fmla="*/ 172 w 616"/>
              <a:gd name="T43" fmla="*/ 176 h 1004"/>
              <a:gd name="T44" fmla="*/ 211 w 616"/>
              <a:gd name="T45" fmla="*/ 211 h 1004"/>
              <a:gd name="T46" fmla="*/ 275 w 616"/>
              <a:gd name="T47" fmla="*/ 243 h 1004"/>
              <a:gd name="T48" fmla="*/ 260 w 616"/>
              <a:gd name="T49" fmla="*/ 198 h 1004"/>
              <a:gd name="T50" fmla="*/ 255 w 616"/>
              <a:gd name="T51" fmla="*/ 140 h 1004"/>
              <a:gd name="T52" fmla="*/ 215 w 616"/>
              <a:gd name="T53" fmla="*/ 96 h 1004"/>
              <a:gd name="T54" fmla="*/ 345 w 616"/>
              <a:gd name="T55" fmla="*/ 107 h 1004"/>
              <a:gd name="T56" fmla="*/ 359 w 616"/>
              <a:gd name="T57" fmla="*/ 136 h 1004"/>
              <a:gd name="T58" fmla="*/ 356 w 616"/>
              <a:gd name="T59" fmla="*/ 136 h 1004"/>
              <a:gd name="T60" fmla="*/ 332 w 616"/>
              <a:gd name="T61" fmla="*/ 154 h 1004"/>
              <a:gd name="T62" fmla="*/ 320 w 616"/>
              <a:gd name="T63" fmla="*/ 215 h 1004"/>
              <a:gd name="T64" fmla="*/ 350 w 616"/>
              <a:gd name="T65" fmla="*/ 231 h 1004"/>
              <a:gd name="T66" fmla="*/ 408 w 616"/>
              <a:gd name="T67" fmla="*/ 200 h 1004"/>
              <a:gd name="T68" fmla="*/ 426 w 616"/>
              <a:gd name="T69" fmla="*/ 171 h 1004"/>
              <a:gd name="T70" fmla="*/ 524 w 616"/>
              <a:gd name="T71" fmla="*/ 89 h 1004"/>
              <a:gd name="T72" fmla="*/ 567 w 616"/>
              <a:gd name="T73" fmla="*/ 9 h 1004"/>
              <a:gd name="T74" fmla="*/ 599 w 616"/>
              <a:gd name="T75" fmla="*/ 47 h 1004"/>
              <a:gd name="T76" fmla="*/ 577 w 616"/>
              <a:gd name="T77" fmla="*/ 90 h 1004"/>
              <a:gd name="T78" fmla="*/ 605 w 616"/>
              <a:gd name="T79" fmla="*/ 177 h 1004"/>
              <a:gd name="T80" fmla="*/ 506 w 616"/>
              <a:gd name="T81" fmla="*/ 269 h 1004"/>
              <a:gd name="T82" fmla="*/ 424 w 616"/>
              <a:gd name="T83" fmla="*/ 322 h 1004"/>
              <a:gd name="T84" fmla="*/ 420 w 616"/>
              <a:gd name="T85" fmla="*/ 485 h 1004"/>
              <a:gd name="T86" fmla="*/ 437 w 616"/>
              <a:gd name="T87" fmla="*/ 747 h 1004"/>
              <a:gd name="T88" fmla="*/ 400 w 616"/>
              <a:gd name="T89" fmla="*/ 854 h 1004"/>
              <a:gd name="T90" fmla="*/ 390 w 616"/>
              <a:gd name="T91" fmla="*/ 953 h 1004"/>
              <a:gd name="T92" fmla="*/ 379 w 616"/>
              <a:gd name="T93" fmla="*/ 997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6" h="1004">
                <a:moveTo>
                  <a:pt x="390" y="953"/>
                </a:moveTo>
                <a:cubicBezTo>
                  <a:pt x="384" y="953"/>
                  <a:pt x="377" y="953"/>
                  <a:pt x="371" y="953"/>
                </a:cubicBezTo>
                <a:cubicBezTo>
                  <a:pt x="371" y="953"/>
                  <a:pt x="371" y="954"/>
                  <a:pt x="371" y="954"/>
                </a:cubicBezTo>
                <a:cubicBezTo>
                  <a:pt x="376" y="958"/>
                  <a:pt x="381" y="963"/>
                  <a:pt x="385" y="967"/>
                </a:cubicBezTo>
                <a:cubicBezTo>
                  <a:pt x="387" y="968"/>
                  <a:pt x="389" y="968"/>
                  <a:pt x="391" y="969"/>
                </a:cubicBezTo>
                <a:cubicBezTo>
                  <a:pt x="392" y="971"/>
                  <a:pt x="393" y="972"/>
                  <a:pt x="395" y="974"/>
                </a:cubicBezTo>
                <a:cubicBezTo>
                  <a:pt x="401" y="978"/>
                  <a:pt x="406" y="983"/>
                  <a:pt x="412" y="987"/>
                </a:cubicBezTo>
                <a:cubicBezTo>
                  <a:pt x="414" y="988"/>
                  <a:pt x="414" y="991"/>
                  <a:pt x="416" y="992"/>
                </a:cubicBezTo>
                <a:cubicBezTo>
                  <a:pt x="416" y="993"/>
                  <a:pt x="416" y="994"/>
                  <a:pt x="416" y="995"/>
                </a:cubicBezTo>
                <a:cubicBezTo>
                  <a:pt x="409" y="996"/>
                  <a:pt x="388" y="999"/>
                  <a:pt x="383" y="997"/>
                </a:cubicBezTo>
                <a:cubicBezTo>
                  <a:pt x="372" y="994"/>
                  <a:pt x="350" y="975"/>
                  <a:pt x="344" y="967"/>
                </a:cubicBezTo>
                <a:cubicBezTo>
                  <a:pt x="344" y="964"/>
                  <a:pt x="345" y="962"/>
                  <a:pt x="346" y="960"/>
                </a:cubicBezTo>
                <a:cubicBezTo>
                  <a:pt x="345" y="958"/>
                  <a:pt x="344" y="956"/>
                  <a:pt x="343" y="953"/>
                </a:cubicBezTo>
                <a:cubicBezTo>
                  <a:pt x="339" y="953"/>
                  <a:pt x="336" y="952"/>
                  <a:pt x="333" y="952"/>
                </a:cubicBezTo>
                <a:cubicBezTo>
                  <a:pt x="333" y="952"/>
                  <a:pt x="333" y="951"/>
                  <a:pt x="333" y="951"/>
                </a:cubicBezTo>
                <a:cubicBezTo>
                  <a:pt x="335" y="944"/>
                  <a:pt x="337" y="937"/>
                  <a:pt x="338" y="930"/>
                </a:cubicBezTo>
                <a:cubicBezTo>
                  <a:pt x="338" y="922"/>
                  <a:pt x="338" y="915"/>
                  <a:pt x="338" y="908"/>
                </a:cubicBezTo>
                <a:cubicBezTo>
                  <a:pt x="339" y="895"/>
                  <a:pt x="339" y="882"/>
                  <a:pt x="340" y="869"/>
                </a:cubicBezTo>
                <a:cubicBezTo>
                  <a:pt x="339" y="866"/>
                  <a:pt x="338" y="864"/>
                  <a:pt x="337" y="862"/>
                </a:cubicBezTo>
                <a:cubicBezTo>
                  <a:pt x="325" y="862"/>
                  <a:pt x="313" y="863"/>
                  <a:pt x="301" y="864"/>
                </a:cubicBezTo>
                <a:cubicBezTo>
                  <a:pt x="302" y="880"/>
                  <a:pt x="295" y="896"/>
                  <a:pt x="292" y="909"/>
                </a:cubicBezTo>
                <a:cubicBezTo>
                  <a:pt x="293" y="924"/>
                  <a:pt x="294" y="938"/>
                  <a:pt x="295" y="953"/>
                </a:cubicBezTo>
                <a:cubicBezTo>
                  <a:pt x="291" y="953"/>
                  <a:pt x="288" y="952"/>
                  <a:pt x="284" y="952"/>
                </a:cubicBezTo>
                <a:cubicBezTo>
                  <a:pt x="284" y="953"/>
                  <a:pt x="284" y="953"/>
                  <a:pt x="284" y="954"/>
                </a:cubicBezTo>
                <a:cubicBezTo>
                  <a:pt x="285" y="958"/>
                  <a:pt x="285" y="963"/>
                  <a:pt x="286" y="968"/>
                </a:cubicBezTo>
                <a:cubicBezTo>
                  <a:pt x="284" y="970"/>
                  <a:pt x="282" y="972"/>
                  <a:pt x="280" y="974"/>
                </a:cubicBezTo>
                <a:cubicBezTo>
                  <a:pt x="279" y="976"/>
                  <a:pt x="279" y="978"/>
                  <a:pt x="278" y="980"/>
                </a:cubicBezTo>
                <a:cubicBezTo>
                  <a:pt x="274" y="983"/>
                  <a:pt x="271" y="985"/>
                  <a:pt x="267" y="988"/>
                </a:cubicBezTo>
                <a:cubicBezTo>
                  <a:pt x="262" y="992"/>
                  <a:pt x="258" y="998"/>
                  <a:pt x="251" y="1000"/>
                </a:cubicBezTo>
                <a:cubicBezTo>
                  <a:pt x="240" y="1004"/>
                  <a:pt x="227" y="1000"/>
                  <a:pt x="218" y="998"/>
                </a:cubicBezTo>
                <a:cubicBezTo>
                  <a:pt x="218" y="998"/>
                  <a:pt x="218" y="997"/>
                  <a:pt x="218" y="997"/>
                </a:cubicBezTo>
                <a:cubicBezTo>
                  <a:pt x="218" y="994"/>
                  <a:pt x="218" y="992"/>
                  <a:pt x="219" y="990"/>
                </a:cubicBezTo>
                <a:cubicBezTo>
                  <a:pt x="222" y="984"/>
                  <a:pt x="231" y="982"/>
                  <a:pt x="237" y="978"/>
                </a:cubicBezTo>
                <a:cubicBezTo>
                  <a:pt x="243" y="973"/>
                  <a:pt x="249" y="968"/>
                  <a:pt x="255" y="963"/>
                </a:cubicBezTo>
                <a:cubicBezTo>
                  <a:pt x="255" y="959"/>
                  <a:pt x="255" y="956"/>
                  <a:pt x="256" y="952"/>
                </a:cubicBezTo>
                <a:cubicBezTo>
                  <a:pt x="249" y="952"/>
                  <a:pt x="243" y="952"/>
                  <a:pt x="236" y="952"/>
                </a:cubicBezTo>
                <a:cubicBezTo>
                  <a:pt x="236" y="943"/>
                  <a:pt x="234" y="932"/>
                  <a:pt x="235" y="925"/>
                </a:cubicBezTo>
                <a:cubicBezTo>
                  <a:pt x="238" y="905"/>
                  <a:pt x="239" y="862"/>
                  <a:pt x="227" y="852"/>
                </a:cubicBezTo>
                <a:cubicBezTo>
                  <a:pt x="214" y="853"/>
                  <a:pt x="202" y="855"/>
                  <a:pt x="189" y="856"/>
                </a:cubicBezTo>
                <a:cubicBezTo>
                  <a:pt x="189" y="855"/>
                  <a:pt x="189" y="855"/>
                  <a:pt x="189" y="854"/>
                </a:cubicBezTo>
                <a:cubicBezTo>
                  <a:pt x="189" y="852"/>
                  <a:pt x="190" y="850"/>
                  <a:pt x="190" y="848"/>
                </a:cubicBezTo>
                <a:cubicBezTo>
                  <a:pt x="189" y="848"/>
                  <a:pt x="189" y="848"/>
                  <a:pt x="188" y="848"/>
                </a:cubicBezTo>
                <a:cubicBezTo>
                  <a:pt x="189" y="765"/>
                  <a:pt x="190" y="681"/>
                  <a:pt x="191" y="598"/>
                </a:cubicBezTo>
                <a:cubicBezTo>
                  <a:pt x="191" y="558"/>
                  <a:pt x="190" y="518"/>
                  <a:pt x="189" y="478"/>
                </a:cubicBezTo>
                <a:cubicBezTo>
                  <a:pt x="188" y="458"/>
                  <a:pt x="187" y="437"/>
                  <a:pt x="186" y="416"/>
                </a:cubicBezTo>
                <a:cubicBezTo>
                  <a:pt x="186" y="405"/>
                  <a:pt x="185" y="393"/>
                  <a:pt x="185" y="382"/>
                </a:cubicBezTo>
                <a:cubicBezTo>
                  <a:pt x="183" y="365"/>
                  <a:pt x="182" y="349"/>
                  <a:pt x="180" y="332"/>
                </a:cubicBezTo>
                <a:cubicBezTo>
                  <a:pt x="153" y="314"/>
                  <a:pt x="127" y="297"/>
                  <a:pt x="100" y="279"/>
                </a:cubicBezTo>
                <a:cubicBezTo>
                  <a:pt x="93" y="280"/>
                  <a:pt x="85" y="281"/>
                  <a:pt x="78" y="283"/>
                </a:cubicBezTo>
                <a:cubicBezTo>
                  <a:pt x="61" y="281"/>
                  <a:pt x="46" y="273"/>
                  <a:pt x="33" y="266"/>
                </a:cubicBezTo>
                <a:cubicBezTo>
                  <a:pt x="22" y="260"/>
                  <a:pt x="11" y="254"/>
                  <a:pt x="0" y="249"/>
                </a:cubicBezTo>
                <a:cubicBezTo>
                  <a:pt x="0" y="243"/>
                  <a:pt x="1" y="236"/>
                  <a:pt x="1" y="230"/>
                </a:cubicBezTo>
                <a:cubicBezTo>
                  <a:pt x="7" y="222"/>
                  <a:pt x="13" y="214"/>
                  <a:pt x="20" y="206"/>
                </a:cubicBezTo>
                <a:cubicBezTo>
                  <a:pt x="27" y="190"/>
                  <a:pt x="34" y="174"/>
                  <a:pt x="41" y="159"/>
                </a:cubicBezTo>
                <a:cubicBezTo>
                  <a:pt x="43" y="154"/>
                  <a:pt x="54" y="129"/>
                  <a:pt x="54" y="125"/>
                </a:cubicBezTo>
                <a:cubicBezTo>
                  <a:pt x="52" y="110"/>
                  <a:pt x="34" y="101"/>
                  <a:pt x="26" y="90"/>
                </a:cubicBezTo>
                <a:cubicBezTo>
                  <a:pt x="26" y="74"/>
                  <a:pt x="22" y="57"/>
                  <a:pt x="26" y="43"/>
                </a:cubicBezTo>
                <a:cubicBezTo>
                  <a:pt x="28" y="43"/>
                  <a:pt x="31" y="42"/>
                  <a:pt x="33" y="41"/>
                </a:cubicBezTo>
                <a:cubicBezTo>
                  <a:pt x="40" y="46"/>
                  <a:pt x="45" y="53"/>
                  <a:pt x="51" y="59"/>
                </a:cubicBezTo>
                <a:cubicBezTo>
                  <a:pt x="50" y="62"/>
                  <a:pt x="43" y="86"/>
                  <a:pt x="47" y="91"/>
                </a:cubicBezTo>
                <a:cubicBezTo>
                  <a:pt x="53" y="95"/>
                  <a:pt x="59" y="99"/>
                  <a:pt x="64" y="104"/>
                </a:cubicBezTo>
                <a:cubicBezTo>
                  <a:pt x="64" y="104"/>
                  <a:pt x="65" y="104"/>
                  <a:pt x="65" y="104"/>
                </a:cubicBezTo>
                <a:cubicBezTo>
                  <a:pt x="66" y="102"/>
                  <a:pt x="67" y="101"/>
                  <a:pt x="68" y="100"/>
                </a:cubicBezTo>
                <a:cubicBezTo>
                  <a:pt x="86" y="113"/>
                  <a:pt x="105" y="126"/>
                  <a:pt x="123" y="139"/>
                </a:cubicBezTo>
                <a:cubicBezTo>
                  <a:pt x="133" y="150"/>
                  <a:pt x="144" y="161"/>
                  <a:pt x="154" y="173"/>
                </a:cubicBezTo>
                <a:cubicBezTo>
                  <a:pt x="160" y="174"/>
                  <a:pt x="166" y="175"/>
                  <a:pt x="172" y="176"/>
                </a:cubicBezTo>
                <a:cubicBezTo>
                  <a:pt x="180" y="179"/>
                  <a:pt x="188" y="187"/>
                  <a:pt x="193" y="194"/>
                </a:cubicBezTo>
                <a:cubicBezTo>
                  <a:pt x="193" y="196"/>
                  <a:pt x="191" y="202"/>
                  <a:pt x="192" y="204"/>
                </a:cubicBezTo>
                <a:cubicBezTo>
                  <a:pt x="198" y="206"/>
                  <a:pt x="204" y="209"/>
                  <a:pt x="211" y="211"/>
                </a:cubicBezTo>
                <a:cubicBezTo>
                  <a:pt x="214" y="215"/>
                  <a:pt x="218" y="220"/>
                  <a:pt x="222" y="224"/>
                </a:cubicBezTo>
                <a:cubicBezTo>
                  <a:pt x="226" y="225"/>
                  <a:pt x="229" y="227"/>
                  <a:pt x="233" y="228"/>
                </a:cubicBezTo>
                <a:cubicBezTo>
                  <a:pt x="245" y="234"/>
                  <a:pt x="257" y="242"/>
                  <a:pt x="275" y="243"/>
                </a:cubicBezTo>
                <a:cubicBezTo>
                  <a:pt x="277" y="237"/>
                  <a:pt x="281" y="228"/>
                  <a:pt x="278" y="219"/>
                </a:cubicBezTo>
                <a:cubicBezTo>
                  <a:pt x="276" y="216"/>
                  <a:pt x="270" y="213"/>
                  <a:pt x="267" y="211"/>
                </a:cubicBezTo>
                <a:cubicBezTo>
                  <a:pt x="265" y="206"/>
                  <a:pt x="263" y="202"/>
                  <a:pt x="260" y="198"/>
                </a:cubicBezTo>
                <a:cubicBezTo>
                  <a:pt x="258" y="187"/>
                  <a:pt x="260" y="174"/>
                  <a:pt x="260" y="163"/>
                </a:cubicBezTo>
                <a:cubicBezTo>
                  <a:pt x="260" y="160"/>
                  <a:pt x="260" y="157"/>
                  <a:pt x="260" y="153"/>
                </a:cubicBezTo>
                <a:cubicBezTo>
                  <a:pt x="259" y="149"/>
                  <a:pt x="257" y="145"/>
                  <a:pt x="255" y="140"/>
                </a:cubicBezTo>
                <a:cubicBezTo>
                  <a:pt x="256" y="138"/>
                  <a:pt x="257" y="136"/>
                  <a:pt x="257" y="133"/>
                </a:cubicBezTo>
                <a:cubicBezTo>
                  <a:pt x="257" y="126"/>
                  <a:pt x="256" y="119"/>
                  <a:pt x="255" y="112"/>
                </a:cubicBezTo>
                <a:cubicBezTo>
                  <a:pt x="242" y="107"/>
                  <a:pt x="228" y="102"/>
                  <a:pt x="215" y="96"/>
                </a:cubicBezTo>
                <a:cubicBezTo>
                  <a:pt x="241" y="93"/>
                  <a:pt x="268" y="90"/>
                  <a:pt x="295" y="87"/>
                </a:cubicBezTo>
                <a:cubicBezTo>
                  <a:pt x="301" y="89"/>
                  <a:pt x="306" y="92"/>
                  <a:pt x="312" y="94"/>
                </a:cubicBezTo>
                <a:cubicBezTo>
                  <a:pt x="323" y="98"/>
                  <a:pt x="334" y="103"/>
                  <a:pt x="345" y="107"/>
                </a:cubicBezTo>
                <a:cubicBezTo>
                  <a:pt x="352" y="111"/>
                  <a:pt x="360" y="116"/>
                  <a:pt x="367" y="120"/>
                </a:cubicBezTo>
                <a:cubicBezTo>
                  <a:pt x="373" y="124"/>
                  <a:pt x="380" y="129"/>
                  <a:pt x="387" y="133"/>
                </a:cubicBezTo>
                <a:cubicBezTo>
                  <a:pt x="377" y="134"/>
                  <a:pt x="368" y="135"/>
                  <a:pt x="359" y="136"/>
                </a:cubicBezTo>
                <a:cubicBezTo>
                  <a:pt x="359" y="144"/>
                  <a:pt x="358" y="151"/>
                  <a:pt x="358" y="159"/>
                </a:cubicBezTo>
                <a:cubicBezTo>
                  <a:pt x="357" y="159"/>
                  <a:pt x="356" y="158"/>
                  <a:pt x="355" y="158"/>
                </a:cubicBezTo>
                <a:cubicBezTo>
                  <a:pt x="356" y="150"/>
                  <a:pt x="356" y="143"/>
                  <a:pt x="356" y="136"/>
                </a:cubicBezTo>
                <a:cubicBezTo>
                  <a:pt x="349" y="136"/>
                  <a:pt x="342" y="137"/>
                  <a:pt x="334" y="137"/>
                </a:cubicBezTo>
                <a:cubicBezTo>
                  <a:pt x="333" y="142"/>
                  <a:pt x="332" y="147"/>
                  <a:pt x="330" y="151"/>
                </a:cubicBezTo>
                <a:cubicBezTo>
                  <a:pt x="331" y="152"/>
                  <a:pt x="331" y="152"/>
                  <a:pt x="332" y="154"/>
                </a:cubicBezTo>
                <a:cubicBezTo>
                  <a:pt x="328" y="167"/>
                  <a:pt x="335" y="184"/>
                  <a:pt x="331" y="198"/>
                </a:cubicBezTo>
                <a:cubicBezTo>
                  <a:pt x="329" y="202"/>
                  <a:pt x="326" y="207"/>
                  <a:pt x="324" y="212"/>
                </a:cubicBezTo>
                <a:cubicBezTo>
                  <a:pt x="323" y="213"/>
                  <a:pt x="321" y="214"/>
                  <a:pt x="320" y="215"/>
                </a:cubicBezTo>
                <a:cubicBezTo>
                  <a:pt x="317" y="219"/>
                  <a:pt x="321" y="232"/>
                  <a:pt x="323" y="235"/>
                </a:cubicBezTo>
                <a:cubicBezTo>
                  <a:pt x="325" y="237"/>
                  <a:pt x="327" y="238"/>
                  <a:pt x="329" y="239"/>
                </a:cubicBezTo>
                <a:cubicBezTo>
                  <a:pt x="336" y="237"/>
                  <a:pt x="343" y="234"/>
                  <a:pt x="350" y="231"/>
                </a:cubicBezTo>
                <a:cubicBezTo>
                  <a:pt x="363" y="223"/>
                  <a:pt x="372" y="210"/>
                  <a:pt x="394" y="210"/>
                </a:cubicBezTo>
                <a:cubicBezTo>
                  <a:pt x="394" y="207"/>
                  <a:pt x="395" y="205"/>
                  <a:pt x="395" y="202"/>
                </a:cubicBezTo>
                <a:cubicBezTo>
                  <a:pt x="400" y="202"/>
                  <a:pt x="404" y="201"/>
                  <a:pt x="408" y="200"/>
                </a:cubicBezTo>
                <a:cubicBezTo>
                  <a:pt x="410" y="197"/>
                  <a:pt x="412" y="193"/>
                  <a:pt x="413" y="190"/>
                </a:cubicBezTo>
                <a:cubicBezTo>
                  <a:pt x="416" y="187"/>
                  <a:pt x="422" y="187"/>
                  <a:pt x="424" y="184"/>
                </a:cubicBezTo>
                <a:cubicBezTo>
                  <a:pt x="425" y="181"/>
                  <a:pt x="424" y="174"/>
                  <a:pt x="426" y="171"/>
                </a:cubicBezTo>
                <a:cubicBezTo>
                  <a:pt x="437" y="164"/>
                  <a:pt x="447" y="156"/>
                  <a:pt x="457" y="148"/>
                </a:cubicBezTo>
                <a:cubicBezTo>
                  <a:pt x="464" y="141"/>
                  <a:pt x="472" y="134"/>
                  <a:pt x="479" y="127"/>
                </a:cubicBezTo>
                <a:cubicBezTo>
                  <a:pt x="494" y="114"/>
                  <a:pt x="509" y="101"/>
                  <a:pt x="524" y="89"/>
                </a:cubicBezTo>
                <a:cubicBezTo>
                  <a:pt x="543" y="74"/>
                  <a:pt x="564" y="61"/>
                  <a:pt x="576" y="41"/>
                </a:cubicBezTo>
                <a:cubicBezTo>
                  <a:pt x="575" y="31"/>
                  <a:pt x="569" y="22"/>
                  <a:pt x="564" y="14"/>
                </a:cubicBezTo>
                <a:cubicBezTo>
                  <a:pt x="565" y="13"/>
                  <a:pt x="566" y="11"/>
                  <a:pt x="567" y="9"/>
                </a:cubicBezTo>
                <a:cubicBezTo>
                  <a:pt x="569" y="8"/>
                  <a:pt x="587" y="0"/>
                  <a:pt x="588" y="1"/>
                </a:cubicBezTo>
                <a:cubicBezTo>
                  <a:pt x="591" y="5"/>
                  <a:pt x="586" y="10"/>
                  <a:pt x="588" y="17"/>
                </a:cubicBezTo>
                <a:cubicBezTo>
                  <a:pt x="590" y="22"/>
                  <a:pt x="602" y="37"/>
                  <a:pt x="599" y="47"/>
                </a:cubicBezTo>
                <a:cubicBezTo>
                  <a:pt x="598" y="48"/>
                  <a:pt x="596" y="50"/>
                  <a:pt x="595" y="52"/>
                </a:cubicBezTo>
                <a:cubicBezTo>
                  <a:pt x="589" y="60"/>
                  <a:pt x="584" y="67"/>
                  <a:pt x="578" y="75"/>
                </a:cubicBezTo>
                <a:cubicBezTo>
                  <a:pt x="578" y="80"/>
                  <a:pt x="578" y="85"/>
                  <a:pt x="577" y="90"/>
                </a:cubicBezTo>
                <a:cubicBezTo>
                  <a:pt x="577" y="94"/>
                  <a:pt x="577" y="97"/>
                  <a:pt x="577" y="101"/>
                </a:cubicBezTo>
                <a:cubicBezTo>
                  <a:pt x="582" y="114"/>
                  <a:pt x="587" y="126"/>
                  <a:pt x="592" y="139"/>
                </a:cubicBezTo>
                <a:cubicBezTo>
                  <a:pt x="597" y="152"/>
                  <a:pt x="601" y="164"/>
                  <a:pt x="605" y="177"/>
                </a:cubicBezTo>
                <a:cubicBezTo>
                  <a:pt x="610" y="190"/>
                  <a:pt x="616" y="202"/>
                  <a:pt x="613" y="220"/>
                </a:cubicBezTo>
                <a:cubicBezTo>
                  <a:pt x="591" y="231"/>
                  <a:pt x="570" y="243"/>
                  <a:pt x="549" y="254"/>
                </a:cubicBezTo>
                <a:cubicBezTo>
                  <a:pt x="535" y="259"/>
                  <a:pt x="521" y="264"/>
                  <a:pt x="506" y="269"/>
                </a:cubicBezTo>
                <a:cubicBezTo>
                  <a:pt x="501" y="273"/>
                  <a:pt x="502" y="280"/>
                  <a:pt x="493" y="284"/>
                </a:cubicBezTo>
                <a:cubicBezTo>
                  <a:pt x="472" y="293"/>
                  <a:pt x="452" y="302"/>
                  <a:pt x="431" y="312"/>
                </a:cubicBezTo>
                <a:cubicBezTo>
                  <a:pt x="428" y="315"/>
                  <a:pt x="426" y="319"/>
                  <a:pt x="424" y="322"/>
                </a:cubicBezTo>
                <a:cubicBezTo>
                  <a:pt x="420" y="323"/>
                  <a:pt x="416" y="323"/>
                  <a:pt x="412" y="324"/>
                </a:cubicBezTo>
                <a:cubicBezTo>
                  <a:pt x="414" y="369"/>
                  <a:pt x="417" y="415"/>
                  <a:pt x="419" y="460"/>
                </a:cubicBezTo>
                <a:cubicBezTo>
                  <a:pt x="419" y="469"/>
                  <a:pt x="420" y="477"/>
                  <a:pt x="420" y="485"/>
                </a:cubicBezTo>
                <a:cubicBezTo>
                  <a:pt x="422" y="512"/>
                  <a:pt x="423" y="539"/>
                  <a:pt x="425" y="567"/>
                </a:cubicBezTo>
                <a:cubicBezTo>
                  <a:pt x="428" y="615"/>
                  <a:pt x="431" y="664"/>
                  <a:pt x="435" y="713"/>
                </a:cubicBezTo>
                <a:cubicBezTo>
                  <a:pt x="435" y="724"/>
                  <a:pt x="436" y="736"/>
                  <a:pt x="437" y="747"/>
                </a:cubicBezTo>
                <a:cubicBezTo>
                  <a:pt x="440" y="766"/>
                  <a:pt x="440" y="794"/>
                  <a:pt x="437" y="814"/>
                </a:cubicBezTo>
                <a:cubicBezTo>
                  <a:pt x="436" y="820"/>
                  <a:pt x="438" y="844"/>
                  <a:pt x="435" y="848"/>
                </a:cubicBezTo>
                <a:cubicBezTo>
                  <a:pt x="424" y="850"/>
                  <a:pt x="412" y="852"/>
                  <a:pt x="400" y="854"/>
                </a:cubicBezTo>
                <a:cubicBezTo>
                  <a:pt x="399" y="864"/>
                  <a:pt x="394" y="872"/>
                  <a:pt x="392" y="880"/>
                </a:cubicBezTo>
                <a:cubicBezTo>
                  <a:pt x="391" y="888"/>
                  <a:pt x="391" y="895"/>
                  <a:pt x="391" y="903"/>
                </a:cubicBezTo>
                <a:cubicBezTo>
                  <a:pt x="388" y="919"/>
                  <a:pt x="389" y="937"/>
                  <a:pt x="390" y="953"/>
                </a:cubicBezTo>
                <a:close/>
                <a:moveTo>
                  <a:pt x="379" y="997"/>
                </a:moveTo>
                <a:cubicBezTo>
                  <a:pt x="380" y="997"/>
                  <a:pt x="380" y="997"/>
                  <a:pt x="380" y="997"/>
                </a:cubicBezTo>
                <a:cubicBezTo>
                  <a:pt x="380" y="997"/>
                  <a:pt x="380" y="997"/>
                  <a:pt x="379" y="997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7"/>
          <p:cNvSpPr>
            <a:spLocks noEditPoints="1"/>
          </p:cNvSpPr>
          <p:nvPr userDrawn="1"/>
        </p:nvSpPr>
        <p:spPr bwMode="auto">
          <a:xfrm>
            <a:off x="7040563" y="5073650"/>
            <a:ext cx="504825" cy="1562100"/>
          </a:xfrm>
          <a:custGeom>
            <a:avLst/>
            <a:gdLst>
              <a:gd name="T0" fmla="*/ 189 w 318"/>
              <a:gd name="T1" fmla="*/ 163 h 984"/>
              <a:gd name="T2" fmla="*/ 272 w 318"/>
              <a:gd name="T3" fmla="*/ 201 h 984"/>
              <a:gd name="T4" fmla="*/ 305 w 318"/>
              <a:gd name="T5" fmla="*/ 279 h 984"/>
              <a:gd name="T6" fmla="*/ 314 w 318"/>
              <a:gd name="T7" fmla="*/ 337 h 984"/>
              <a:gd name="T8" fmla="*/ 310 w 318"/>
              <a:gd name="T9" fmla="*/ 408 h 984"/>
              <a:gd name="T10" fmla="*/ 289 w 318"/>
              <a:gd name="T11" fmla="*/ 449 h 984"/>
              <a:gd name="T12" fmla="*/ 275 w 318"/>
              <a:gd name="T13" fmla="*/ 552 h 984"/>
              <a:gd name="T14" fmla="*/ 278 w 318"/>
              <a:gd name="T15" fmla="*/ 767 h 984"/>
              <a:gd name="T16" fmla="*/ 231 w 318"/>
              <a:gd name="T17" fmla="*/ 841 h 984"/>
              <a:gd name="T18" fmla="*/ 217 w 318"/>
              <a:gd name="T19" fmla="*/ 847 h 984"/>
              <a:gd name="T20" fmla="*/ 214 w 318"/>
              <a:gd name="T21" fmla="*/ 859 h 984"/>
              <a:gd name="T22" fmla="*/ 207 w 318"/>
              <a:gd name="T23" fmla="*/ 912 h 984"/>
              <a:gd name="T24" fmla="*/ 216 w 318"/>
              <a:gd name="T25" fmla="*/ 935 h 984"/>
              <a:gd name="T26" fmla="*/ 220 w 318"/>
              <a:gd name="T27" fmla="*/ 946 h 984"/>
              <a:gd name="T28" fmla="*/ 223 w 318"/>
              <a:gd name="T29" fmla="*/ 978 h 984"/>
              <a:gd name="T30" fmla="*/ 179 w 318"/>
              <a:gd name="T31" fmla="*/ 979 h 984"/>
              <a:gd name="T32" fmla="*/ 173 w 318"/>
              <a:gd name="T33" fmla="*/ 966 h 984"/>
              <a:gd name="T34" fmla="*/ 174 w 318"/>
              <a:gd name="T35" fmla="*/ 904 h 984"/>
              <a:gd name="T36" fmla="*/ 181 w 318"/>
              <a:gd name="T37" fmla="*/ 881 h 984"/>
              <a:gd name="T38" fmla="*/ 183 w 318"/>
              <a:gd name="T39" fmla="*/ 832 h 984"/>
              <a:gd name="T40" fmla="*/ 156 w 318"/>
              <a:gd name="T41" fmla="*/ 846 h 984"/>
              <a:gd name="T42" fmla="*/ 164 w 318"/>
              <a:gd name="T43" fmla="*/ 893 h 984"/>
              <a:gd name="T44" fmla="*/ 166 w 318"/>
              <a:gd name="T45" fmla="*/ 955 h 984"/>
              <a:gd name="T46" fmla="*/ 98 w 318"/>
              <a:gd name="T47" fmla="*/ 951 h 984"/>
              <a:gd name="T48" fmla="*/ 134 w 318"/>
              <a:gd name="T49" fmla="*/ 905 h 984"/>
              <a:gd name="T50" fmla="*/ 134 w 318"/>
              <a:gd name="T51" fmla="*/ 862 h 984"/>
              <a:gd name="T52" fmla="*/ 115 w 318"/>
              <a:gd name="T53" fmla="*/ 846 h 984"/>
              <a:gd name="T54" fmla="*/ 55 w 318"/>
              <a:gd name="T55" fmla="*/ 836 h 984"/>
              <a:gd name="T56" fmla="*/ 61 w 318"/>
              <a:gd name="T57" fmla="*/ 658 h 984"/>
              <a:gd name="T58" fmla="*/ 68 w 318"/>
              <a:gd name="T59" fmla="*/ 573 h 984"/>
              <a:gd name="T60" fmla="*/ 71 w 318"/>
              <a:gd name="T61" fmla="*/ 500 h 984"/>
              <a:gd name="T62" fmla="*/ 57 w 318"/>
              <a:gd name="T63" fmla="*/ 505 h 984"/>
              <a:gd name="T64" fmla="*/ 38 w 318"/>
              <a:gd name="T65" fmla="*/ 518 h 984"/>
              <a:gd name="T66" fmla="*/ 38 w 318"/>
              <a:gd name="T67" fmla="*/ 478 h 984"/>
              <a:gd name="T68" fmla="*/ 27 w 318"/>
              <a:gd name="T69" fmla="*/ 441 h 984"/>
              <a:gd name="T70" fmla="*/ 7 w 318"/>
              <a:gd name="T71" fmla="*/ 366 h 984"/>
              <a:gd name="T72" fmla="*/ 0 w 318"/>
              <a:gd name="T73" fmla="*/ 320 h 984"/>
              <a:gd name="T74" fmla="*/ 51 w 318"/>
              <a:gd name="T75" fmla="*/ 211 h 984"/>
              <a:gd name="T76" fmla="*/ 82 w 318"/>
              <a:gd name="T77" fmla="*/ 192 h 984"/>
              <a:gd name="T78" fmla="*/ 137 w 318"/>
              <a:gd name="T79" fmla="*/ 136 h 984"/>
              <a:gd name="T80" fmla="*/ 114 w 318"/>
              <a:gd name="T81" fmla="*/ 137 h 984"/>
              <a:gd name="T82" fmla="*/ 132 w 318"/>
              <a:gd name="T83" fmla="*/ 24 h 984"/>
              <a:gd name="T84" fmla="*/ 94 w 318"/>
              <a:gd name="T85" fmla="*/ 14 h 984"/>
              <a:gd name="T86" fmla="*/ 158 w 318"/>
              <a:gd name="T87" fmla="*/ 0 h 984"/>
              <a:gd name="T88" fmla="*/ 261 w 318"/>
              <a:gd name="T89" fmla="*/ 34 h 984"/>
              <a:gd name="T90" fmla="*/ 229 w 318"/>
              <a:gd name="T91" fmla="*/ 70 h 984"/>
              <a:gd name="T92" fmla="*/ 228 w 318"/>
              <a:gd name="T93" fmla="*/ 81 h 984"/>
              <a:gd name="T94" fmla="*/ 231 w 318"/>
              <a:gd name="T95" fmla="*/ 90 h 984"/>
              <a:gd name="T96" fmla="*/ 228 w 318"/>
              <a:gd name="T97" fmla="*/ 167 h 984"/>
              <a:gd name="T98" fmla="*/ 227 w 318"/>
              <a:gd name="T99" fmla="*/ 167 h 984"/>
              <a:gd name="T100" fmla="*/ 224 w 318"/>
              <a:gd name="T101" fmla="*/ 174 h 984"/>
              <a:gd name="T102" fmla="*/ 225 w 318"/>
              <a:gd name="T103" fmla="*/ 118 h 984"/>
              <a:gd name="T104" fmla="*/ 222 w 318"/>
              <a:gd name="T105" fmla="*/ 169 h 984"/>
              <a:gd name="T106" fmla="*/ 224 w 318"/>
              <a:gd name="T107" fmla="*/ 90 h 984"/>
              <a:gd name="T108" fmla="*/ 222 w 318"/>
              <a:gd name="T109" fmla="*/ 76 h 984"/>
              <a:gd name="T110" fmla="*/ 207 w 318"/>
              <a:gd name="T111" fmla="*/ 46 h 984"/>
              <a:gd name="T112" fmla="*/ 207 w 318"/>
              <a:gd name="T113" fmla="*/ 74 h 984"/>
              <a:gd name="T114" fmla="*/ 211 w 318"/>
              <a:gd name="T115" fmla="*/ 111 h 984"/>
              <a:gd name="T116" fmla="*/ 210 w 318"/>
              <a:gd name="T117" fmla="*/ 140 h 984"/>
              <a:gd name="T118" fmla="*/ 225 w 318"/>
              <a:gd name="T119" fmla="*/ 112 h 984"/>
              <a:gd name="T120" fmla="*/ 225 w 318"/>
              <a:gd name="T121" fmla="*/ 112 h 984"/>
              <a:gd name="T122" fmla="*/ 227 w 318"/>
              <a:gd name="T123" fmla="*/ 167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8" h="984">
                <a:moveTo>
                  <a:pt x="188" y="139"/>
                </a:moveTo>
                <a:cubicBezTo>
                  <a:pt x="187" y="148"/>
                  <a:pt x="187" y="154"/>
                  <a:pt x="189" y="163"/>
                </a:cubicBezTo>
                <a:cubicBezTo>
                  <a:pt x="199" y="167"/>
                  <a:pt x="210" y="171"/>
                  <a:pt x="221" y="176"/>
                </a:cubicBezTo>
                <a:cubicBezTo>
                  <a:pt x="240" y="183"/>
                  <a:pt x="258" y="189"/>
                  <a:pt x="272" y="201"/>
                </a:cubicBezTo>
                <a:cubicBezTo>
                  <a:pt x="278" y="205"/>
                  <a:pt x="286" y="228"/>
                  <a:pt x="290" y="235"/>
                </a:cubicBezTo>
                <a:cubicBezTo>
                  <a:pt x="295" y="249"/>
                  <a:pt x="300" y="264"/>
                  <a:pt x="305" y="279"/>
                </a:cubicBezTo>
                <a:cubicBezTo>
                  <a:pt x="308" y="286"/>
                  <a:pt x="310" y="294"/>
                  <a:pt x="313" y="302"/>
                </a:cubicBezTo>
                <a:cubicBezTo>
                  <a:pt x="313" y="314"/>
                  <a:pt x="314" y="325"/>
                  <a:pt x="314" y="337"/>
                </a:cubicBezTo>
                <a:cubicBezTo>
                  <a:pt x="314" y="342"/>
                  <a:pt x="314" y="347"/>
                  <a:pt x="315" y="351"/>
                </a:cubicBezTo>
                <a:cubicBezTo>
                  <a:pt x="318" y="372"/>
                  <a:pt x="314" y="391"/>
                  <a:pt x="310" y="408"/>
                </a:cubicBezTo>
                <a:cubicBezTo>
                  <a:pt x="307" y="416"/>
                  <a:pt x="304" y="425"/>
                  <a:pt x="301" y="433"/>
                </a:cubicBezTo>
                <a:cubicBezTo>
                  <a:pt x="297" y="438"/>
                  <a:pt x="293" y="443"/>
                  <a:pt x="289" y="449"/>
                </a:cubicBezTo>
                <a:cubicBezTo>
                  <a:pt x="287" y="461"/>
                  <a:pt x="286" y="473"/>
                  <a:pt x="284" y="486"/>
                </a:cubicBezTo>
                <a:cubicBezTo>
                  <a:pt x="280" y="505"/>
                  <a:pt x="270" y="526"/>
                  <a:pt x="275" y="552"/>
                </a:cubicBezTo>
                <a:cubicBezTo>
                  <a:pt x="275" y="557"/>
                  <a:pt x="275" y="562"/>
                  <a:pt x="275" y="568"/>
                </a:cubicBezTo>
                <a:cubicBezTo>
                  <a:pt x="276" y="634"/>
                  <a:pt x="277" y="701"/>
                  <a:pt x="278" y="767"/>
                </a:cubicBezTo>
                <a:cubicBezTo>
                  <a:pt x="278" y="787"/>
                  <a:pt x="282" y="830"/>
                  <a:pt x="274" y="841"/>
                </a:cubicBezTo>
                <a:cubicBezTo>
                  <a:pt x="259" y="841"/>
                  <a:pt x="245" y="841"/>
                  <a:pt x="231" y="841"/>
                </a:cubicBezTo>
                <a:cubicBezTo>
                  <a:pt x="230" y="844"/>
                  <a:pt x="230" y="847"/>
                  <a:pt x="230" y="850"/>
                </a:cubicBezTo>
                <a:cubicBezTo>
                  <a:pt x="225" y="849"/>
                  <a:pt x="221" y="848"/>
                  <a:pt x="217" y="847"/>
                </a:cubicBezTo>
                <a:cubicBezTo>
                  <a:pt x="217" y="847"/>
                  <a:pt x="217" y="847"/>
                  <a:pt x="217" y="847"/>
                </a:cubicBezTo>
                <a:cubicBezTo>
                  <a:pt x="216" y="851"/>
                  <a:pt x="215" y="855"/>
                  <a:pt x="214" y="859"/>
                </a:cubicBezTo>
                <a:cubicBezTo>
                  <a:pt x="210" y="872"/>
                  <a:pt x="207" y="884"/>
                  <a:pt x="210" y="899"/>
                </a:cubicBezTo>
                <a:cubicBezTo>
                  <a:pt x="209" y="903"/>
                  <a:pt x="208" y="908"/>
                  <a:pt x="207" y="912"/>
                </a:cubicBezTo>
                <a:cubicBezTo>
                  <a:pt x="209" y="916"/>
                  <a:pt x="210" y="919"/>
                  <a:pt x="212" y="923"/>
                </a:cubicBezTo>
                <a:cubicBezTo>
                  <a:pt x="213" y="927"/>
                  <a:pt x="215" y="931"/>
                  <a:pt x="216" y="935"/>
                </a:cubicBezTo>
                <a:cubicBezTo>
                  <a:pt x="217" y="936"/>
                  <a:pt x="218" y="937"/>
                  <a:pt x="219" y="939"/>
                </a:cubicBezTo>
                <a:cubicBezTo>
                  <a:pt x="219" y="941"/>
                  <a:pt x="219" y="944"/>
                  <a:pt x="220" y="946"/>
                </a:cubicBezTo>
                <a:cubicBezTo>
                  <a:pt x="221" y="950"/>
                  <a:pt x="223" y="952"/>
                  <a:pt x="224" y="956"/>
                </a:cubicBezTo>
                <a:cubicBezTo>
                  <a:pt x="225" y="962"/>
                  <a:pt x="225" y="973"/>
                  <a:pt x="223" y="978"/>
                </a:cubicBezTo>
                <a:cubicBezTo>
                  <a:pt x="218" y="980"/>
                  <a:pt x="216" y="983"/>
                  <a:pt x="208" y="982"/>
                </a:cubicBezTo>
                <a:cubicBezTo>
                  <a:pt x="197" y="980"/>
                  <a:pt x="186" y="984"/>
                  <a:pt x="179" y="979"/>
                </a:cubicBezTo>
                <a:cubicBezTo>
                  <a:pt x="178" y="977"/>
                  <a:pt x="178" y="975"/>
                  <a:pt x="177" y="974"/>
                </a:cubicBezTo>
                <a:cubicBezTo>
                  <a:pt x="176" y="971"/>
                  <a:pt x="174" y="968"/>
                  <a:pt x="173" y="966"/>
                </a:cubicBezTo>
                <a:cubicBezTo>
                  <a:pt x="173" y="959"/>
                  <a:pt x="172" y="952"/>
                  <a:pt x="172" y="945"/>
                </a:cubicBezTo>
                <a:cubicBezTo>
                  <a:pt x="170" y="929"/>
                  <a:pt x="170" y="920"/>
                  <a:pt x="174" y="904"/>
                </a:cubicBezTo>
                <a:cubicBezTo>
                  <a:pt x="175" y="900"/>
                  <a:pt x="175" y="896"/>
                  <a:pt x="176" y="892"/>
                </a:cubicBezTo>
                <a:cubicBezTo>
                  <a:pt x="178" y="888"/>
                  <a:pt x="180" y="884"/>
                  <a:pt x="181" y="881"/>
                </a:cubicBezTo>
                <a:cubicBezTo>
                  <a:pt x="182" y="875"/>
                  <a:pt x="183" y="869"/>
                  <a:pt x="184" y="862"/>
                </a:cubicBezTo>
                <a:cubicBezTo>
                  <a:pt x="186" y="853"/>
                  <a:pt x="184" y="842"/>
                  <a:pt x="183" y="832"/>
                </a:cubicBezTo>
                <a:cubicBezTo>
                  <a:pt x="177" y="832"/>
                  <a:pt x="170" y="833"/>
                  <a:pt x="163" y="833"/>
                </a:cubicBezTo>
                <a:cubicBezTo>
                  <a:pt x="164" y="841"/>
                  <a:pt x="162" y="845"/>
                  <a:pt x="156" y="846"/>
                </a:cubicBezTo>
                <a:cubicBezTo>
                  <a:pt x="157" y="859"/>
                  <a:pt x="159" y="871"/>
                  <a:pt x="160" y="884"/>
                </a:cubicBezTo>
                <a:cubicBezTo>
                  <a:pt x="162" y="887"/>
                  <a:pt x="163" y="890"/>
                  <a:pt x="164" y="893"/>
                </a:cubicBezTo>
                <a:cubicBezTo>
                  <a:pt x="164" y="904"/>
                  <a:pt x="164" y="914"/>
                  <a:pt x="163" y="924"/>
                </a:cubicBezTo>
                <a:cubicBezTo>
                  <a:pt x="162" y="935"/>
                  <a:pt x="165" y="945"/>
                  <a:pt x="166" y="955"/>
                </a:cubicBezTo>
                <a:cubicBezTo>
                  <a:pt x="162" y="959"/>
                  <a:pt x="158" y="963"/>
                  <a:pt x="154" y="967"/>
                </a:cubicBezTo>
                <a:cubicBezTo>
                  <a:pt x="133" y="981"/>
                  <a:pt x="101" y="982"/>
                  <a:pt x="98" y="951"/>
                </a:cubicBezTo>
                <a:cubicBezTo>
                  <a:pt x="102" y="947"/>
                  <a:pt x="106" y="942"/>
                  <a:pt x="109" y="938"/>
                </a:cubicBezTo>
                <a:cubicBezTo>
                  <a:pt x="121" y="929"/>
                  <a:pt x="129" y="922"/>
                  <a:pt x="134" y="905"/>
                </a:cubicBezTo>
                <a:cubicBezTo>
                  <a:pt x="136" y="897"/>
                  <a:pt x="136" y="880"/>
                  <a:pt x="135" y="871"/>
                </a:cubicBezTo>
                <a:cubicBezTo>
                  <a:pt x="135" y="868"/>
                  <a:pt x="135" y="865"/>
                  <a:pt x="134" y="862"/>
                </a:cubicBezTo>
                <a:cubicBezTo>
                  <a:pt x="130" y="857"/>
                  <a:pt x="125" y="852"/>
                  <a:pt x="121" y="847"/>
                </a:cubicBezTo>
                <a:cubicBezTo>
                  <a:pt x="119" y="846"/>
                  <a:pt x="117" y="846"/>
                  <a:pt x="115" y="846"/>
                </a:cubicBezTo>
                <a:cubicBezTo>
                  <a:pt x="113" y="843"/>
                  <a:pt x="112" y="841"/>
                  <a:pt x="111" y="838"/>
                </a:cubicBezTo>
                <a:cubicBezTo>
                  <a:pt x="92" y="837"/>
                  <a:pt x="73" y="837"/>
                  <a:pt x="55" y="836"/>
                </a:cubicBezTo>
                <a:cubicBezTo>
                  <a:pt x="55" y="811"/>
                  <a:pt x="54" y="785"/>
                  <a:pt x="54" y="760"/>
                </a:cubicBezTo>
                <a:cubicBezTo>
                  <a:pt x="57" y="726"/>
                  <a:pt x="59" y="692"/>
                  <a:pt x="61" y="658"/>
                </a:cubicBezTo>
                <a:cubicBezTo>
                  <a:pt x="63" y="642"/>
                  <a:pt x="64" y="626"/>
                  <a:pt x="65" y="610"/>
                </a:cubicBezTo>
                <a:cubicBezTo>
                  <a:pt x="66" y="598"/>
                  <a:pt x="67" y="585"/>
                  <a:pt x="68" y="573"/>
                </a:cubicBezTo>
                <a:cubicBezTo>
                  <a:pt x="68" y="569"/>
                  <a:pt x="68" y="565"/>
                  <a:pt x="68" y="561"/>
                </a:cubicBezTo>
                <a:cubicBezTo>
                  <a:pt x="69" y="541"/>
                  <a:pt x="70" y="521"/>
                  <a:pt x="71" y="500"/>
                </a:cubicBezTo>
                <a:cubicBezTo>
                  <a:pt x="71" y="500"/>
                  <a:pt x="71" y="500"/>
                  <a:pt x="71" y="500"/>
                </a:cubicBezTo>
                <a:cubicBezTo>
                  <a:pt x="66" y="502"/>
                  <a:pt x="62" y="503"/>
                  <a:pt x="57" y="505"/>
                </a:cubicBezTo>
                <a:cubicBezTo>
                  <a:pt x="54" y="509"/>
                  <a:pt x="51" y="512"/>
                  <a:pt x="49" y="516"/>
                </a:cubicBezTo>
                <a:cubicBezTo>
                  <a:pt x="45" y="517"/>
                  <a:pt x="41" y="517"/>
                  <a:pt x="38" y="518"/>
                </a:cubicBezTo>
                <a:cubicBezTo>
                  <a:pt x="37" y="514"/>
                  <a:pt x="37" y="510"/>
                  <a:pt x="36" y="506"/>
                </a:cubicBezTo>
                <a:cubicBezTo>
                  <a:pt x="37" y="499"/>
                  <a:pt x="41" y="487"/>
                  <a:pt x="38" y="478"/>
                </a:cubicBezTo>
                <a:cubicBezTo>
                  <a:pt x="36" y="468"/>
                  <a:pt x="29" y="459"/>
                  <a:pt x="27" y="450"/>
                </a:cubicBezTo>
                <a:cubicBezTo>
                  <a:pt x="27" y="447"/>
                  <a:pt x="27" y="444"/>
                  <a:pt x="27" y="441"/>
                </a:cubicBezTo>
                <a:cubicBezTo>
                  <a:pt x="25" y="427"/>
                  <a:pt x="30" y="415"/>
                  <a:pt x="30" y="402"/>
                </a:cubicBezTo>
                <a:cubicBezTo>
                  <a:pt x="23" y="396"/>
                  <a:pt x="10" y="377"/>
                  <a:pt x="7" y="366"/>
                </a:cubicBezTo>
                <a:cubicBezTo>
                  <a:pt x="4" y="357"/>
                  <a:pt x="5" y="346"/>
                  <a:pt x="4" y="336"/>
                </a:cubicBezTo>
                <a:cubicBezTo>
                  <a:pt x="2" y="331"/>
                  <a:pt x="1" y="325"/>
                  <a:pt x="0" y="320"/>
                </a:cubicBezTo>
                <a:cubicBezTo>
                  <a:pt x="11" y="297"/>
                  <a:pt x="21" y="274"/>
                  <a:pt x="32" y="251"/>
                </a:cubicBezTo>
                <a:cubicBezTo>
                  <a:pt x="38" y="237"/>
                  <a:pt x="44" y="224"/>
                  <a:pt x="51" y="211"/>
                </a:cubicBezTo>
                <a:cubicBezTo>
                  <a:pt x="53" y="208"/>
                  <a:pt x="54" y="204"/>
                  <a:pt x="58" y="201"/>
                </a:cubicBezTo>
                <a:cubicBezTo>
                  <a:pt x="68" y="203"/>
                  <a:pt x="75" y="197"/>
                  <a:pt x="82" y="192"/>
                </a:cubicBezTo>
                <a:cubicBezTo>
                  <a:pt x="99" y="183"/>
                  <a:pt x="126" y="171"/>
                  <a:pt x="137" y="157"/>
                </a:cubicBezTo>
                <a:cubicBezTo>
                  <a:pt x="137" y="150"/>
                  <a:pt x="137" y="143"/>
                  <a:pt x="137" y="136"/>
                </a:cubicBezTo>
                <a:cubicBezTo>
                  <a:pt x="129" y="136"/>
                  <a:pt x="122" y="135"/>
                  <a:pt x="115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3" y="123"/>
                  <a:pt x="110" y="108"/>
                  <a:pt x="113" y="93"/>
                </a:cubicBezTo>
                <a:cubicBezTo>
                  <a:pt x="118" y="68"/>
                  <a:pt x="126" y="46"/>
                  <a:pt x="132" y="24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19" y="21"/>
                  <a:pt x="106" y="17"/>
                  <a:pt x="94" y="14"/>
                </a:cubicBezTo>
                <a:cubicBezTo>
                  <a:pt x="92" y="14"/>
                  <a:pt x="83" y="12"/>
                  <a:pt x="83" y="11"/>
                </a:cubicBezTo>
                <a:cubicBezTo>
                  <a:pt x="108" y="8"/>
                  <a:pt x="133" y="4"/>
                  <a:pt x="158" y="0"/>
                </a:cubicBezTo>
                <a:cubicBezTo>
                  <a:pt x="193" y="11"/>
                  <a:pt x="227" y="23"/>
                  <a:pt x="262" y="34"/>
                </a:cubicBezTo>
                <a:cubicBezTo>
                  <a:pt x="261" y="34"/>
                  <a:pt x="261" y="34"/>
                  <a:pt x="261" y="34"/>
                </a:cubicBezTo>
                <a:cubicBezTo>
                  <a:pt x="255" y="35"/>
                  <a:pt x="233" y="38"/>
                  <a:pt x="230" y="41"/>
                </a:cubicBezTo>
                <a:cubicBezTo>
                  <a:pt x="230" y="51"/>
                  <a:pt x="229" y="60"/>
                  <a:pt x="229" y="70"/>
                </a:cubicBezTo>
                <a:cubicBezTo>
                  <a:pt x="230" y="72"/>
                  <a:pt x="233" y="73"/>
                  <a:pt x="232" y="75"/>
                </a:cubicBezTo>
                <a:cubicBezTo>
                  <a:pt x="232" y="78"/>
                  <a:pt x="229" y="79"/>
                  <a:pt x="228" y="81"/>
                </a:cubicBezTo>
                <a:cubicBezTo>
                  <a:pt x="227" y="83"/>
                  <a:pt x="227" y="86"/>
                  <a:pt x="227" y="89"/>
                </a:cubicBezTo>
                <a:cubicBezTo>
                  <a:pt x="228" y="89"/>
                  <a:pt x="230" y="90"/>
                  <a:pt x="231" y="90"/>
                </a:cubicBezTo>
                <a:cubicBezTo>
                  <a:pt x="231" y="119"/>
                  <a:pt x="230" y="147"/>
                  <a:pt x="230" y="176"/>
                </a:cubicBezTo>
                <a:cubicBezTo>
                  <a:pt x="229" y="173"/>
                  <a:pt x="228" y="170"/>
                  <a:pt x="228" y="167"/>
                </a:cubicBezTo>
                <a:cubicBezTo>
                  <a:pt x="228" y="169"/>
                  <a:pt x="228" y="171"/>
                  <a:pt x="227" y="173"/>
                </a:cubicBezTo>
                <a:cubicBezTo>
                  <a:pt x="227" y="171"/>
                  <a:pt x="227" y="169"/>
                  <a:pt x="227" y="167"/>
                </a:cubicBezTo>
                <a:cubicBezTo>
                  <a:pt x="227" y="167"/>
                  <a:pt x="227" y="167"/>
                  <a:pt x="227" y="168"/>
                </a:cubicBezTo>
                <a:cubicBezTo>
                  <a:pt x="226" y="170"/>
                  <a:pt x="225" y="172"/>
                  <a:pt x="224" y="174"/>
                </a:cubicBezTo>
                <a:cubicBezTo>
                  <a:pt x="225" y="162"/>
                  <a:pt x="225" y="147"/>
                  <a:pt x="225" y="134"/>
                </a:cubicBezTo>
                <a:cubicBezTo>
                  <a:pt x="225" y="128"/>
                  <a:pt x="225" y="123"/>
                  <a:pt x="225" y="118"/>
                </a:cubicBezTo>
                <a:cubicBezTo>
                  <a:pt x="225" y="134"/>
                  <a:pt x="224" y="151"/>
                  <a:pt x="224" y="167"/>
                </a:cubicBezTo>
                <a:cubicBezTo>
                  <a:pt x="223" y="168"/>
                  <a:pt x="222" y="169"/>
                  <a:pt x="222" y="169"/>
                </a:cubicBezTo>
                <a:cubicBezTo>
                  <a:pt x="222" y="143"/>
                  <a:pt x="222" y="118"/>
                  <a:pt x="222" y="92"/>
                </a:cubicBezTo>
                <a:cubicBezTo>
                  <a:pt x="223" y="91"/>
                  <a:pt x="224" y="90"/>
                  <a:pt x="224" y="90"/>
                </a:cubicBezTo>
                <a:cubicBezTo>
                  <a:pt x="225" y="87"/>
                  <a:pt x="225" y="84"/>
                  <a:pt x="226" y="81"/>
                </a:cubicBezTo>
                <a:cubicBezTo>
                  <a:pt x="223" y="80"/>
                  <a:pt x="223" y="79"/>
                  <a:pt x="222" y="76"/>
                </a:cubicBezTo>
                <a:cubicBezTo>
                  <a:pt x="227" y="67"/>
                  <a:pt x="227" y="56"/>
                  <a:pt x="227" y="42"/>
                </a:cubicBezTo>
                <a:cubicBezTo>
                  <a:pt x="220" y="43"/>
                  <a:pt x="214" y="44"/>
                  <a:pt x="207" y="46"/>
                </a:cubicBezTo>
                <a:cubicBezTo>
                  <a:pt x="207" y="52"/>
                  <a:pt x="211" y="68"/>
                  <a:pt x="210" y="72"/>
                </a:cubicBezTo>
                <a:cubicBezTo>
                  <a:pt x="209" y="73"/>
                  <a:pt x="208" y="73"/>
                  <a:pt x="207" y="74"/>
                </a:cubicBezTo>
                <a:cubicBezTo>
                  <a:pt x="208" y="81"/>
                  <a:pt x="209" y="87"/>
                  <a:pt x="211" y="94"/>
                </a:cubicBezTo>
                <a:cubicBezTo>
                  <a:pt x="211" y="100"/>
                  <a:pt x="211" y="106"/>
                  <a:pt x="211" y="111"/>
                </a:cubicBezTo>
                <a:cubicBezTo>
                  <a:pt x="212" y="116"/>
                  <a:pt x="212" y="120"/>
                  <a:pt x="212" y="124"/>
                </a:cubicBezTo>
                <a:cubicBezTo>
                  <a:pt x="211" y="130"/>
                  <a:pt x="211" y="135"/>
                  <a:pt x="210" y="140"/>
                </a:cubicBezTo>
                <a:cubicBezTo>
                  <a:pt x="203" y="140"/>
                  <a:pt x="195" y="139"/>
                  <a:pt x="188" y="139"/>
                </a:cubicBezTo>
                <a:close/>
                <a:moveTo>
                  <a:pt x="225" y="112"/>
                </a:moveTo>
                <a:cubicBezTo>
                  <a:pt x="225" y="112"/>
                  <a:pt x="225" y="113"/>
                  <a:pt x="226" y="113"/>
                </a:cubicBezTo>
                <a:cubicBezTo>
                  <a:pt x="225" y="113"/>
                  <a:pt x="225" y="112"/>
                  <a:pt x="225" y="112"/>
                </a:cubicBezTo>
                <a:close/>
                <a:moveTo>
                  <a:pt x="227" y="154"/>
                </a:moveTo>
                <a:cubicBezTo>
                  <a:pt x="227" y="158"/>
                  <a:pt x="227" y="163"/>
                  <a:pt x="227" y="167"/>
                </a:cubicBezTo>
                <a:cubicBezTo>
                  <a:pt x="227" y="163"/>
                  <a:pt x="227" y="158"/>
                  <a:pt x="227" y="154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8"/>
          <p:cNvSpPr/>
          <p:nvPr userDrawn="1"/>
        </p:nvSpPr>
        <p:spPr bwMode="auto">
          <a:xfrm>
            <a:off x="5808663" y="5073650"/>
            <a:ext cx="522288" cy="1530350"/>
          </a:xfrm>
          <a:custGeom>
            <a:avLst/>
            <a:gdLst>
              <a:gd name="T0" fmla="*/ 7 w 329"/>
              <a:gd name="T1" fmla="*/ 677 h 964"/>
              <a:gd name="T2" fmla="*/ 26 w 329"/>
              <a:gd name="T3" fmla="*/ 470 h 964"/>
              <a:gd name="T4" fmla="*/ 42 w 329"/>
              <a:gd name="T5" fmla="*/ 273 h 964"/>
              <a:gd name="T6" fmla="*/ 54 w 329"/>
              <a:gd name="T7" fmla="*/ 216 h 964"/>
              <a:gd name="T8" fmla="*/ 67 w 329"/>
              <a:gd name="T9" fmla="*/ 158 h 964"/>
              <a:gd name="T10" fmla="*/ 79 w 329"/>
              <a:gd name="T11" fmla="*/ 106 h 964"/>
              <a:gd name="T12" fmla="*/ 20 w 329"/>
              <a:gd name="T13" fmla="*/ 73 h 964"/>
              <a:gd name="T14" fmla="*/ 186 w 329"/>
              <a:gd name="T15" fmla="*/ 0 h 964"/>
              <a:gd name="T16" fmla="*/ 158 w 329"/>
              <a:gd name="T17" fmla="*/ 21 h 964"/>
              <a:gd name="T18" fmla="*/ 179 w 329"/>
              <a:gd name="T19" fmla="*/ 51 h 964"/>
              <a:gd name="T20" fmla="*/ 192 w 329"/>
              <a:gd name="T21" fmla="*/ 90 h 964"/>
              <a:gd name="T22" fmla="*/ 184 w 329"/>
              <a:gd name="T23" fmla="*/ 97 h 964"/>
              <a:gd name="T24" fmla="*/ 182 w 329"/>
              <a:gd name="T25" fmla="*/ 111 h 964"/>
              <a:gd name="T26" fmla="*/ 181 w 329"/>
              <a:gd name="T27" fmla="*/ 117 h 964"/>
              <a:gd name="T28" fmla="*/ 155 w 329"/>
              <a:gd name="T29" fmla="*/ 134 h 964"/>
              <a:gd name="T30" fmla="*/ 164 w 329"/>
              <a:gd name="T31" fmla="*/ 164 h 964"/>
              <a:gd name="T32" fmla="*/ 178 w 329"/>
              <a:gd name="T33" fmla="*/ 211 h 964"/>
              <a:gd name="T34" fmla="*/ 199 w 329"/>
              <a:gd name="T35" fmla="*/ 281 h 964"/>
              <a:gd name="T36" fmla="*/ 275 w 329"/>
              <a:gd name="T37" fmla="*/ 308 h 964"/>
              <a:gd name="T38" fmla="*/ 320 w 329"/>
              <a:gd name="T39" fmla="*/ 239 h 964"/>
              <a:gd name="T40" fmla="*/ 329 w 329"/>
              <a:gd name="T41" fmla="*/ 246 h 964"/>
              <a:gd name="T42" fmla="*/ 322 w 329"/>
              <a:gd name="T43" fmla="*/ 298 h 964"/>
              <a:gd name="T44" fmla="*/ 315 w 329"/>
              <a:gd name="T45" fmla="*/ 323 h 964"/>
              <a:gd name="T46" fmla="*/ 304 w 329"/>
              <a:gd name="T47" fmla="*/ 338 h 964"/>
              <a:gd name="T48" fmla="*/ 288 w 329"/>
              <a:gd name="T49" fmla="*/ 386 h 964"/>
              <a:gd name="T50" fmla="*/ 289 w 329"/>
              <a:gd name="T51" fmla="*/ 341 h 964"/>
              <a:gd name="T52" fmla="*/ 280 w 329"/>
              <a:gd name="T53" fmla="*/ 335 h 964"/>
              <a:gd name="T54" fmla="*/ 216 w 329"/>
              <a:gd name="T55" fmla="*/ 417 h 964"/>
              <a:gd name="T56" fmla="*/ 230 w 329"/>
              <a:gd name="T57" fmla="*/ 587 h 964"/>
              <a:gd name="T58" fmla="*/ 225 w 329"/>
              <a:gd name="T59" fmla="*/ 687 h 964"/>
              <a:gd name="T60" fmla="*/ 202 w 329"/>
              <a:gd name="T61" fmla="*/ 752 h 964"/>
              <a:gd name="T62" fmla="*/ 219 w 329"/>
              <a:gd name="T63" fmla="*/ 879 h 964"/>
              <a:gd name="T64" fmla="*/ 253 w 329"/>
              <a:gd name="T65" fmla="*/ 930 h 964"/>
              <a:gd name="T66" fmla="*/ 278 w 329"/>
              <a:gd name="T67" fmla="*/ 944 h 964"/>
              <a:gd name="T68" fmla="*/ 309 w 329"/>
              <a:gd name="T69" fmla="*/ 958 h 964"/>
              <a:gd name="T70" fmla="*/ 193 w 329"/>
              <a:gd name="T71" fmla="*/ 932 h 964"/>
              <a:gd name="T72" fmla="*/ 184 w 329"/>
              <a:gd name="T73" fmla="*/ 961 h 964"/>
              <a:gd name="T74" fmla="*/ 172 w 329"/>
              <a:gd name="T75" fmla="*/ 933 h 964"/>
              <a:gd name="T76" fmla="*/ 169 w 329"/>
              <a:gd name="T77" fmla="*/ 912 h 964"/>
              <a:gd name="T78" fmla="*/ 162 w 329"/>
              <a:gd name="T79" fmla="*/ 811 h 964"/>
              <a:gd name="T80" fmla="*/ 151 w 329"/>
              <a:gd name="T81" fmla="*/ 758 h 964"/>
              <a:gd name="T82" fmla="*/ 63 w 329"/>
              <a:gd name="T83" fmla="*/ 837 h 964"/>
              <a:gd name="T84" fmla="*/ 71 w 329"/>
              <a:gd name="T85" fmla="*/ 887 h 964"/>
              <a:gd name="T86" fmla="*/ 98 w 329"/>
              <a:gd name="T87" fmla="*/ 935 h 964"/>
              <a:gd name="T88" fmla="*/ 139 w 329"/>
              <a:gd name="T89" fmla="*/ 957 h 964"/>
              <a:gd name="T90" fmla="*/ 86 w 329"/>
              <a:gd name="T91" fmla="*/ 960 h 964"/>
              <a:gd name="T92" fmla="*/ 67 w 329"/>
              <a:gd name="T93" fmla="*/ 956 h 964"/>
              <a:gd name="T94" fmla="*/ 39 w 329"/>
              <a:gd name="T95" fmla="*/ 935 h 964"/>
              <a:gd name="T96" fmla="*/ 23 w 329"/>
              <a:gd name="T97" fmla="*/ 964 h 964"/>
              <a:gd name="T98" fmla="*/ 14 w 329"/>
              <a:gd name="T99" fmla="*/ 915 h 964"/>
              <a:gd name="T100" fmla="*/ 30 w 329"/>
              <a:gd name="T101" fmla="*/ 862 h 964"/>
              <a:gd name="T102" fmla="*/ 0 w 329"/>
              <a:gd name="T103" fmla="*/ 759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9" h="964">
                <a:moveTo>
                  <a:pt x="5" y="713"/>
                </a:moveTo>
                <a:cubicBezTo>
                  <a:pt x="6" y="701"/>
                  <a:pt x="7" y="689"/>
                  <a:pt x="7" y="677"/>
                </a:cubicBezTo>
                <a:cubicBezTo>
                  <a:pt x="12" y="648"/>
                  <a:pt x="10" y="619"/>
                  <a:pt x="15" y="592"/>
                </a:cubicBezTo>
                <a:cubicBezTo>
                  <a:pt x="19" y="551"/>
                  <a:pt x="22" y="511"/>
                  <a:pt x="26" y="470"/>
                </a:cubicBezTo>
                <a:cubicBezTo>
                  <a:pt x="30" y="424"/>
                  <a:pt x="35" y="378"/>
                  <a:pt x="39" y="331"/>
                </a:cubicBezTo>
                <a:cubicBezTo>
                  <a:pt x="40" y="312"/>
                  <a:pt x="41" y="292"/>
                  <a:pt x="42" y="273"/>
                </a:cubicBezTo>
                <a:cubicBezTo>
                  <a:pt x="47" y="256"/>
                  <a:pt x="51" y="240"/>
                  <a:pt x="56" y="224"/>
                </a:cubicBezTo>
                <a:cubicBezTo>
                  <a:pt x="55" y="222"/>
                  <a:pt x="55" y="219"/>
                  <a:pt x="54" y="216"/>
                </a:cubicBezTo>
                <a:cubicBezTo>
                  <a:pt x="52" y="207"/>
                  <a:pt x="49" y="196"/>
                  <a:pt x="52" y="185"/>
                </a:cubicBezTo>
                <a:cubicBezTo>
                  <a:pt x="55" y="175"/>
                  <a:pt x="62" y="166"/>
                  <a:pt x="67" y="158"/>
                </a:cubicBezTo>
                <a:cubicBezTo>
                  <a:pt x="72" y="150"/>
                  <a:pt x="80" y="127"/>
                  <a:pt x="81" y="118"/>
                </a:cubicBezTo>
                <a:cubicBezTo>
                  <a:pt x="81" y="114"/>
                  <a:pt x="80" y="110"/>
                  <a:pt x="79" y="106"/>
                </a:cubicBezTo>
                <a:cubicBezTo>
                  <a:pt x="76" y="89"/>
                  <a:pt x="72" y="76"/>
                  <a:pt x="72" y="57"/>
                </a:cubicBezTo>
                <a:cubicBezTo>
                  <a:pt x="55" y="63"/>
                  <a:pt x="37" y="68"/>
                  <a:pt x="20" y="73"/>
                </a:cubicBezTo>
                <a:cubicBezTo>
                  <a:pt x="46" y="51"/>
                  <a:pt x="72" y="28"/>
                  <a:pt x="97" y="5"/>
                </a:cubicBezTo>
                <a:cubicBezTo>
                  <a:pt x="127" y="3"/>
                  <a:pt x="157" y="1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77" y="7"/>
                  <a:pt x="167" y="14"/>
                  <a:pt x="158" y="21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66" y="32"/>
                  <a:pt x="174" y="33"/>
                  <a:pt x="179" y="51"/>
                </a:cubicBezTo>
                <a:cubicBezTo>
                  <a:pt x="181" y="59"/>
                  <a:pt x="175" y="67"/>
                  <a:pt x="178" y="75"/>
                </a:cubicBezTo>
                <a:cubicBezTo>
                  <a:pt x="182" y="82"/>
                  <a:pt x="190" y="85"/>
                  <a:pt x="192" y="90"/>
                </a:cubicBezTo>
                <a:cubicBezTo>
                  <a:pt x="193" y="92"/>
                  <a:pt x="191" y="94"/>
                  <a:pt x="191" y="96"/>
                </a:cubicBezTo>
                <a:cubicBezTo>
                  <a:pt x="188" y="96"/>
                  <a:pt x="186" y="96"/>
                  <a:pt x="184" y="97"/>
                </a:cubicBezTo>
                <a:cubicBezTo>
                  <a:pt x="182" y="101"/>
                  <a:pt x="184" y="104"/>
                  <a:pt x="185" y="108"/>
                </a:cubicBezTo>
                <a:cubicBezTo>
                  <a:pt x="184" y="109"/>
                  <a:pt x="183" y="110"/>
                  <a:pt x="182" y="111"/>
                </a:cubicBezTo>
                <a:cubicBezTo>
                  <a:pt x="183" y="112"/>
                  <a:pt x="184" y="113"/>
                  <a:pt x="184" y="114"/>
                </a:cubicBezTo>
                <a:cubicBezTo>
                  <a:pt x="183" y="115"/>
                  <a:pt x="182" y="116"/>
                  <a:pt x="181" y="117"/>
                </a:cubicBezTo>
                <a:cubicBezTo>
                  <a:pt x="179" y="120"/>
                  <a:pt x="180" y="123"/>
                  <a:pt x="179" y="128"/>
                </a:cubicBezTo>
                <a:cubicBezTo>
                  <a:pt x="174" y="134"/>
                  <a:pt x="167" y="134"/>
                  <a:pt x="155" y="134"/>
                </a:cubicBezTo>
                <a:cubicBezTo>
                  <a:pt x="153" y="137"/>
                  <a:pt x="150" y="141"/>
                  <a:pt x="148" y="144"/>
                </a:cubicBezTo>
                <a:cubicBezTo>
                  <a:pt x="150" y="154"/>
                  <a:pt x="159" y="157"/>
                  <a:pt x="164" y="164"/>
                </a:cubicBezTo>
                <a:cubicBezTo>
                  <a:pt x="167" y="171"/>
                  <a:pt x="170" y="179"/>
                  <a:pt x="172" y="186"/>
                </a:cubicBezTo>
                <a:cubicBezTo>
                  <a:pt x="174" y="194"/>
                  <a:pt x="176" y="202"/>
                  <a:pt x="178" y="211"/>
                </a:cubicBezTo>
                <a:cubicBezTo>
                  <a:pt x="183" y="227"/>
                  <a:pt x="188" y="242"/>
                  <a:pt x="192" y="258"/>
                </a:cubicBezTo>
                <a:cubicBezTo>
                  <a:pt x="195" y="266"/>
                  <a:pt x="197" y="274"/>
                  <a:pt x="199" y="281"/>
                </a:cubicBezTo>
                <a:cubicBezTo>
                  <a:pt x="202" y="286"/>
                  <a:pt x="227" y="303"/>
                  <a:pt x="233" y="304"/>
                </a:cubicBezTo>
                <a:cubicBezTo>
                  <a:pt x="247" y="305"/>
                  <a:pt x="261" y="307"/>
                  <a:pt x="275" y="308"/>
                </a:cubicBezTo>
                <a:cubicBezTo>
                  <a:pt x="284" y="301"/>
                  <a:pt x="289" y="295"/>
                  <a:pt x="305" y="294"/>
                </a:cubicBezTo>
                <a:cubicBezTo>
                  <a:pt x="307" y="277"/>
                  <a:pt x="312" y="251"/>
                  <a:pt x="320" y="239"/>
                </a:cubicBezTo>
                <a:cubicBezTo>
                  <a:pt x="322" y="240"/>
                  <a:pt x="324" y="240"/>
                  <a:pt x="327" y="241"/>
                </a:cubicBezTo>
                <a:cubicBezTo>
                  <a:pt x="328" y="242"/>
                  <a:pt x="328" y="244"/>
                  <a:pt x="329" y="246"/>
                </a:cubicBezTo>
                <a:cubicBezTo>
                  <a:pt x="326" y="262"/>
                  <a:pt x="322" y="278"/>
                  <a:pt x="318" y="294"/>
                </a:cubicBezTo>
                <a:cubicBezTo>
                  <a:pt x="319" y="295"/>
                  <a:pt x="321" y="296"/>
                  <a:pt x="322" y="298"/>
                </a:cubicBezTo>
                <a:cubicBezTo>
                  <a:pt x="323" y="304"/>
                  <a:pt x="320" y="310"/>
                  <a:pt x="323" y="314"/>
                </a:cubicBezTo>
                <a:cubicBezTo>
                  <a:pt x="321" y="318"/>
                  <a:pt x="318" y="321"/>
                  <a:pt x="315" y="323"/>
                </a:cubicBezTo>
                <a:cubicBezTo>
                  <a:pt x="316" y="325"/>
                  <a:pt x="317" y="327"/>
                  <a:pt x="317" y="330"/>
                </a:cubicBezTo>
                <a:cubicBezTo>
                  <a:pt x="313" y="334"/>
                  <a:pt x="311" y="337"/>
                  <a:pt x="304" y="338"/>
                </a:cubicBezTo>
                <a:cubicBezTo>
                  <a:pt x="301" y="352"/>
                  <a:pt x="297" y="366"/>
                  <a:pt x="294" y="380"/>
                </a:cubicBezTo>
                <a:cubicBezTo>
                  <a:pt x="292" y="382"/>
                  <a:pt x="290" y="384"/>
                  <a:pt x="288" y="386"/>
                </a:cubicBezTo>
                <a:cubicBezTo>
                  <a:pt x="286" y="386"/>
                  <a:pt x="284" y="385"/>
                  <a:pt x="281" y="385"/>
                </a:cubicBezTo>
                <a:cubicBezTo>
                  <a:pt x="275" y="380"/>
                  <a:pt x="287" y="350"/>
                  <a:pt x="289" y="341"/>
                </a:cubicBezTo>
                <a:cubicBezTo>
                  <a:pt x="288" y="339"/>
                  <a:pt x="287" y="337"/>
                  <a:pt x="286" y="335"/>
                </a:cubicBezTo>
                <a:cubicBezTo>
                  <a:pt x="284" y="335"/>
                  <a:pt x="283" y="335"/>
                  <a:pt x="280" y="335"/>
                </a:cubicBezTo>
                <a:cubicBezTo>
                  <a:pt x="271" y="342"/>
                  <a:pt x="263" y="360"/>
                  <a:pt x="257" y="370"/>
                </a:cubicBezTo>
                <a:cubicBezTo>
                  <a:pt x="245" y="389"/>
                  <a:pt x="233" y="405"/>
                  <a:pt x="216" y="417"/>
                </a:cubicBezTo>
                <a:cubicBezTo>
                  <a:pt x="220" y="453"/>
                  <a:pt x="223" y="489"/>
                  <a:pt x="227" y="524"/>
                </a:cubicBezTo>
                <a:cubicBezTo>
                  <a:pt x="228" y="545"/>
                  <a:pt x="229" y="566"/>
                  <a:pt x="230" y="587"/>
                </a:cubicBezTo>
                <a:cubicBezTo>
                  <a:pt x="229" y="607"/>
                  <a:pt x="228" y="627"/>
                  <a:pt x="226" y="647"/>
                </a:cubicBezTo>
                <a:cubicBezTo>
                  <a:pt x="226" y="660"/>
                  <a:pt x="225" y="673"/>
                  <a:pt x="225" y="687"/>
                </a:cubicBezTo>
                <a:cubicBezTo>
                  <a:pt x="225" y="709"/>
                  <a:pt x="224" y="731"/>
                  <a:pt x="224" y="753"/>
                </a:cubicBezTo>
                <a:cubicBezTo>
                  <a:pt x="217" y="753"/>
                  <a:pt x="210" y="753"/>
                  <a:pt x="202" y="752"/>
                </a:cubicBezTo>
                <a:cubicBezTo>
                  <a:pt x="203" y="790"/>
                  <a:pt x="206" y="831"/>
                  <a:pt x="215" y="860"/>
                </a:cubicBezTo>
                <a:cubicBezTo>
                  <a:pt x="216" y="867"/>
                  <a:pt x="218" y="873"/>
                  <a:pt x="219" y="879"/>
                </a:cubicBezTo>
                <a:cubicBezTo>
                  <a:pt x="224" y="888"/>
                  <a:pt x="229" y="896"/>
                  <a:pt x="233" y="904"/>
                </a:cubicBezTo>
                <a:cubicBezTo>
                  <a:pt x="239" y="914"/>
                  <a:pt x="246" y="922"/>
                  <a:pt x="253" y="930"/>
                </a:cubicBezTo>
                <a:cubicBezTo>
                  <a:pt x="255" y="933"/>
                  <a:pt x="257" y="936"/>
                  <a:pt x="259" y="938"/>
                </a:cubicBezTo>
                <a:cubicBezTo>
                  <a:pt x="265" y="940"/>
                  <a:pt x="272" y="942"/>
                  <a:pt x="278" y="944"/>
                </a:cubicBezTo>
                <a:cubicBezTo>
                  <a:pt x="289" y="947"/>
                  <a:pt x="299" y="951"/>
                  <a:pt x="310" y="954"/>
                </a:cubicBezTo>
                <a:cubicBezTo>
                  <a:pt x="309" y="956"/>
                  <a:pt x="309" y="957"/>
                  <a:pt x="309" y="958"/>
                </a:cubicBezTo>
                <a:cubicBezTo>
                  <a:pt x="284" y="958"/>
                  <a:pt x="252" y="964"/>
                  <a:pt x="230" y="956"/>
                </a:cubicBezTo>
                <a:cubicBezTo>
                  <a:pt x="214" y="951"/>
                  <a:pt x="215" y="937"/>
                  <a:pt x="193" y="932"/>
                </a:cubicBezTo>
                <a:cubicBezTo>
                  <a:pt x="181" y="942"/>
                  <a:pt x="189" y="947"/>
                  <a:pt x="184" y="960"/>
                </a:cubicBezTo>
                <a:cubicBezTo>
                  <a:pt x="184" y="961"/>
                  <a:pt x="184" y="961"/>
                  <a:pt x="184" y="961"/>
                </a:cubicBezTo>
                <a:cubicBezTo>
                  <a:pt x="181" y="961"/>
                  <a:pt x="178" y="961"/>
                  <a:pt x="175" y="960"/>
                </a:cubicBezTo>
                <a:cubicBezTo>
                  <a:pt x="174" y="951"/>
                  <a:pt x="173" y="942"/>
                  <a:pt x="172" y="933"/>
                </a:cubicBezTo>
                <a:cubicBezTo>
                  <a:pt x="171" y="931"/>
                  <a:pt x="170" y="929"/>
                  <a:pt x="169" y="928"/>
                </a:cubicBezTo>
                <a:cubicBezTo>
                  <a:pt x="169" y="922"/>
                  <a:pt x="169" y="917"/>
                  <a:pt x="169" y="912"/>
                </a:cubicBezTo>
                <a:cubicBezTo>
                  <a:pt x="173" y="894"/>
                  <a:pt x="185" y="884"/>
                  <a:pt x="179" y="859"/>
                </a:cubicBezTo>
                <a:cubicBezTo>
                  <a:pt x="173" y="843"/>
                  <a:pt x="168" y="827"/>
                  <a:pt x="162" y="811"/>
                </a:cubicBezTo>
                <a:cubicBezTo>
                  <a:pt x="160" y="800"/>
                  <a:pt x="158" y="790"/>
                  <a:pt x="155" y="779"/>
                </a:cubicBezTo>
                <a:cubicBezTo>
                  <a:pt x="154" y="772"/>
                  <a:pt x="152" y="765"/>
                  <a:pt x="151" y="758"/>
                </a:cubicBezTo>
                <a:cubicBezTo>
                  <a:pt x="126" y="759"/>
                  <a:pt x="102" y="759"/>
                  <a:pt x="77" y="760"/>
                </a:cubicBezTo>
                <a:cubicBezTo>
                  <a:pt x="73" y="786"/>
                  <a:pt x="68" y="811"/>
                  <a:pt x="63" y="837"/>
                </a:cubicBezTo>
                <a:cubicBezTo>
                  <a:pt x="64" y="842"/>
                  <a:pt x="64" y="846"/>
                  <a:pt x="65" y="851"/>
                </a:cubicBezTo>
                <a:cubicBezTo>
                  <a:pt x="67" y="865"/>
                  <a:pt x="66" y="876"/>
                  <a:pt x="71" y="887"/>
                </a:cubicBezTo>
                <a:cubicBezTo>
                  <a:pt x="73" y="895"/>
                  <a:pt x="76" y="903"/>
                  <a:pt x="79" y="912"/>
                </a:cubicBezTo>
                <a:cubicBezTo>
                  <a:pt x="86" y="919"/>
                  <a:pt x="92" y="927"/>
                  <a:pt x="98" y="935"/>
                </a:cubicBezTo>
                <a:cubicBezTo>
                  <a:pt x="106" y="941"/>
                  <a:pt x="129" y="952"/>
                  <a:pt x="139" y="956"/>
                </a:cubicBezTo>
                <a:cubicBezTo>
                  <a:pt x="139" y="956"/>
                  <a:pt x="139" y="956"/>
                  <a:pt x="139" y="957"/>
                </a:cubicBezTo>
                <a:cubicBezTo>
                  <a:pt x="138" y="958"/>
                  <a:pt x="138" y="959"/>
                  <a:pt x="137" y="960"/>
                </a:cubicBezTo>
                <a:cubicBezTo>
                  <a:pt x="121" y="960"/>
                  <a:pt x="102" y="963"/>
                  <a:pt x="86" y="960"/>
                </a:cubicBezTo>
                <a:cubicBezTo>
                  <a:pt x="81" y="960"/>
                  <a:pt x="77" y="960"/>
                  <a:pt x="72" y="960"/>
                </a:cubicBezTo>
                <a:cubicBezTo>
                  <a:pt x="71" y="959"/>
                  <a:pt x="69" y="957"/>
                  <a:pt x="67" y="956"/>
                </a:cubicBezTo>
                <a:cubicBezTo>
                  <a:pt x="62" y="952"/>
                  <a:pt x="57" y="948"/>
                  <a:pt x="52" y="944"/>
                </a:cubicBezTo>
                <a:cubicBezTo>
                  <a:pt x="46" y="940"/>
                  <a:pt x="49" y="937"/>
                  <a:pt x="39" y="935"/>
                </a:cubicBezTo>
                <a:cubicBezTo>
                  <a:pt x="32" y="940"/>
                  <a:pt x="31" y="954"/>
                  <a:pt x="31" y="964"/>
                </a:cubicBezTo>
                <a:cubicBezTo>
                  <a:pt x="28" y="964"/>
                  <a:pt x="25" y="964"/>
                  <a:pt x="23" y="964"/>
                </a:cubicBezTo>
                <a:cubicBezTo>
                  <a:pt x="21" y="953"/>
                  <a:pt x="19" y="941"/>
                  <a:pt x="18" y="930"/>
                </a:cubicBezTo>
                <a:cubicBezTo>
                  <a:pt x="16" y="925"/>
                  <a:pt x="15" y="920"/>
                  <a:pt x="14" y="915"/>
                </a:cubicBezTo>
                <a:cubicBezTo>
                  <a:pt x="18" y="906"/>
                  <a:pt x="22" y="898"/>
                  <a:pt x="25" y="889"/>
                </a:cubicBezTo>
                <a:cubicBezTo>
                  <a:pt x="27" y="880"/>
                  <a:pt x="29" y="871"/>
                  <a:pt x="30" y="862"/>
                </a:cubicBezTo>
                <a:cubicBezTo>
                  <a:pt x="29" y="828"/>
                  <a:pt x="29" y="794"/>
                  <a:pt x="28" y="760"/>
                </a:cubicBezTo>
                <a:cubicBezTo>
                  <a:pt x="18" y="760"/>
                  <a:pt x="9" y="759"/>
                  <a:pt x="0" y="759"/>
                </a:cubicBezTo>
                <a:cubicBezTo>
                  <a:pt x="2" y="744"/>
                  <a:pt x="4" y="728"/>
                  <a:pt x="5" y="713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>
            <a:spLocks noEditPoints="1"/>
          </p:cNvSpPr>
          <p:nvPr userDrawn="1"/>
        </p:nvSpPr>
        <p:spPr bwMode="auto">
          <a:xfrm>
            <a:off x="4262438" y="5049838"/>
            <a:ext cx="873125" cy="1592263"/>
          </a:xfrm>
          <a:custGeom>
            <a:avLst/>
            <a:gdLst>
              <a:gd name="T0" fmla="*/ 323 w 550"/>
              <a:gd name="T1" fmla="*/ 982 h 1003"/>
              <a:gd name="T2" fmla="*/ 248 w 550"/>
              <a:gd name="T3" fmla="*/ 981 h 1003"/>
              <a:gd name="T4" fmla="*/ 263 w 550"/>
              <a:gd name="T5" fmla="*/ 935 h 1003"/>
              <a:gd name="T6" fmla="*/ 273 w 550"/>
              <a:gd name="T7" fmla="*/ 894 h 1003"/>
              <a:gd name="T8" fmla="*/ 216 w 550"/>
              <a:gd name="T9" fmla="*/ 892 h 1003"/>
              <a:gd name="T10" fmla="*/ 172 w 550"/>
              <a:gd name="T11" fmla="*/ 874 h 1003"/>
              <a:gd name="T12" fmla="*/ 158 w 550"/>
              <a:gd name="T13" fmla="*/ 862 h 1003"/>
              <a:gd name="T14" fmla="*/ 119 w 550"/>
              <a:gd name="T15" fmla="*/ 786 h 1003"/>
              <a:gd name="T16" fmla="*/ 126 w 550"/>
              <a:gd name="T17" fmla="*/ 535 h 1003"/>
              <a:gd name="T18" fmla="*/ 114 w 550"/>
              <a:gd name="T19" fmla="*/ 304 h 1003"/>
              <a:gd name="T20" fmla="*/ 107 w 550"/>
              <a:gd name="T21" fmla="*/ 250 h 1003"/>
              <a:gd name="T22" fmla="*/ 0 w 550"/>
              <a:gd name="T23" fmla="*/ 146 h 1003"/>
              <a:gd name="T24" fmla="*/ 20 w 550"/>
              <a:gd name="T25" fmla="*/ 107 h 1003"/>
              <a:gd name="T26" fmla="*/ 71 w 550"/>
              <a:gd name="T27" fmla="*/ 79 h 1003"/>
              <a:gd name="T28" fmla="*/ 175 w 550"/>
              <a:gd name="T29" fmla="*/ 27 h 1003"/>
              <a:gd name="T30" fmla="*/ 212 w 550"/>
              <a:gd name="T31" fmla="*/ 11 h 1003"/>
              <a:gd name="T32" fmla="*/ 363 w 550"/>
              <a:gd name="T33" fmla="*/ 24 h 1003"/>
              <a:gd name="T34" fmla="*/ 426 w 550"/>
              <a:gd name="T35" fmla="*/ 35 h 1003"/>
              <a:gd name="T36" fmla="*/ 471 w 550"/>
              <a:gd name="T37" fmla="*/ 106 h 1003"/>
              <a:gd name="T38" fmla="*/ 545 w 550"/>
              <a:gd name="T39" fmla="*/ 264 h 1003"/>
              <a:gd name="T40" fmla="*/ 471 w 550"/>
              <a:gd name="T41" fmla="*/ 316 h 1003"/>
              <a:gd name="T42" fmla="*/ 390 w 550"/>
              <a:gd name="T43" fmla="*/ 323 h 1003"/>
              <a:gd name="T44" fmla="*/ 396 w 550"/>
              <a:gd name="T45" fmla="*/ 415 h 1003"/>
              <a:gd name="T46" fmla="*/ 414 w 550"/>
              <a:gd name="T47" fmla="*/ 599 h 1003"/>
              <a:gd name="T48" fmla="*/ 379 w 550"/>
              <a:gd name="T49" fmla="*/ 907 h 1003"/>
              <a:gd name="T50" fmla="*/ 229 w 550"/>
              <a:gd name="T51" fmla="*/ 42 h 1003"/>
              <a:gd name="T52" fmla="*/ 225 w 550"/>
              <a:gd name="T53" fmla="*/ 77 h 1003"/>
              <a:gd name="T54" fmla="*/ 221 w 550"/>
              <a:gd name="T55" fmla="*/ 109 h 1003"/>
              <a:gd name="T56" fmla="*/ 223 w 550"/>
              <a:gd name="T57" fmla="*/ 105 h 1003"/>
              <a:gd name="T58" fmla="*/ 247 w 550"/>
              <a:gd name="T59" fmla="*/ 46 h 1003"/>
              <a:gd name="T60" fmla="*/ 344 w 550"/>
              <a:gd name="T61" fmla="*/ 55 h 1003"/>
              <a:gd name="T62" fmla="*/ 344 w 550"/>
              <a:gd name="T63" fmla="*/ 177 h 1003"/>
              <a:gd name="T64" fmla="*/ 392 w 550"/>
              <a:gd name="T65" fmla="*/ 172 h 1003"/>
              <a:gd name="T66" fmla="*/ 438 w 550"/>
              <a:gd name="T67" fmla="*/ 177 h 1003"/>
              <a:gd name="T68" fmla="*/ 426 w 550"/>
              <a:gd name="T69" fmla="*/ 131 h 1003"/>
              <a:gd name="T70" fmla="*/ 415 w 550"/>
              <a:gd name="T71" fmla="*/ 87 h 1003"/>
              <a:gd name="T72" fmla="*/ 217 w 550"/>
              <a:gd name="T73" fmla="*/ 52 h 1003"/>
              <a:gd name="T74" fmla="*/ 136 w 550"/>
              <a:gd name="T75" fmla="*/ 80 h 1003"/>
              <a:gd name="T76" fmla="*/ 133 w 550"/>
              <a:gd name="T77" fmla="*/ 128 h 1003"/>
              <a:gd name="T78" fmla="*/ 149 w 550"/>
              <a:gd name="T79" fmla="*/ 139 h 1003"/>
              <a:gd name="T80" fmla="*/ 156 w 550"/>
              <a:gd name="T81" fmla="*/ 156 h 1003"/>
              <a:gd name="T82" fmla="*/ 185 w 550"/>
              <a:gd name="T83" fmla="*/ 159 h 1003"/>
              <a:gd name="T84" fmla="*/ 218 w 550"/>
              <a:gd name="T85" fmla="*/ 67 h 1003"/>
              <a:gd name="T86" fmla="*/ 224 w 550"/>
              <a:gd name="T87" fmla="*/ 102 h 1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50" h="1003">
                <a:moveTo>
                  <a:pt x="328" y="897"/>
                </a:moveTo>
                <a:cubicBezTo>
                  <a:pt x="328" y="915"/>
                  <a:pt x="326" y="933"/>
                  <a:pt x="324" y="949"/>
                </a:cubicBezTo>
                <a:cubicBezTo>
                  <a:pt x="323" y="961"/>
                  <a:pt x="329" y="973"/>
                  <a:pt x="323" y="982"/>
                </a:cubicBezTo>
                <a:cubicBezTo>
                  <a:pt x="320" y="987"/>
                  <a:pt x="295" y="1003"/>
                  <a:pt x="285" y="1000"/>
                </a:cubicBezTo>
                <a:cubicBezTo>
                  <a:pt x="279" y="997"/>
                  <a:pt x="276" y="987"/>
                  <a:pt x="275" y="980"/>
                </a:cubicBezTo>
                <a:cubicBezTo>
                  <a:pt x="269" y="981"/>
                  <a:pt x="255" y="985"/>
                  <a:pt x="248" y="981"/>
                </a:cubicBezTo>
                <a:cubicBezTo>
                  <a:pt x="247" y="977"/>
                  <a:pt x="247" y="971"/>
                  <a:pt x="248" y="966"/>
                </a:cubicBezTo>
                <a:cubicBezTo>
                  <a:pt x="249" y="962"/>
                  <a:pt x="249" y="958"/>
                  <a:pt x="250" y="955"/>
                </a:cubicBezTo>
                <a:cubicBezTo>
                  <a:pt x="254" y="948"/>
                  <a:pt x="258" y="942"/>
                  <a:pt x="263" y="935"/>
                </a:cubicBezTo>
                <a:cubicBezTo>
                  <a:pt x="264" y="929"/>
                  <a:pt x="265" y="922"/>
                  <a:pt x="266" y="916"/>
                </a:cubicBezTo>
                <a:cubicBezTo>
                  <a:pt x="269" y="908"/>
                  <a:pt x="271" y="901"/>
                  <a:pt x="274" y="894"/>
                </a:cubicBezTo>
                <a:cubicBezTo>
                  <a:pt x="274" y="894"/>
                  <a:pt x="273" y="894"/>
                  <a:pt x="273" y="894"/>
                </a:cubicBezTo>
                <a:cubicBezTo>
                  <a:pt x="265" y="892"/>
                  <a:pt x="257" y="891"/>
                  <a:pt x="248" y="890"/>
                </a:cubicBezTo>
                <a:cubicBezTo>
                  <a:pt x="240" y="891"/>
                  <a:pt x="233" y="893"/>
                  <a:pt x="225" y="894"/>
                </a:cubicBezTo>
                <a:cubicBezTo>
                  <a:pt x="222" y="893"/>
                  <a:pt x="219" y="893"/>
                  <a:pt x="216" y="892"/>
                </a:cubicBezTo>
                <a:cubicBezTo>
                  <a:pt x="212" y="893"/>
                  <a:pt x="208" y="895"/>
                  <a:pt x="204" y="896"/>
                </a:cubicBezTo>
                <a:cubicBezTo>
                  <a:pt x="198" y="897"/>
                  <a:pt x="179" y="886"/>
                  <a:pt x="176" y="882"/>
                </a:cubicBezTo>
                <a:cubicBezTo>
                  <a:pt x="175" y="880"/>
                  <a:pt x="173" y="877"/>
                  <a:pt x="172" y="874"/>
                </a:cubicBezTo>
                <a:cubicBezTo>
                  <a:pt x="170" y="866"/>
                  <a:pt x="176" y="857"/>
                  <a:pt x="172" y="851"/>
                </a:cubicBezTo>
                <a:cubicBezTo>
                  <a:pt x="171" y="851"/>
                  <a:pt x="169" y="851"/>
                  <a:pt x="168" y="851"/>
                </a:cubicBezTo>
                <a:cubicBezTo>
                  <a:pt x="164" y="855"/>
                  <a:pt x="163" y="861"/>
                  <a:pt x="158" y="862"/>
                </a:cubicBezTo>
                <a:cubicBezTo>
                  <a:pt x="145" y="864"/>
                  <a:pt x="132" y="865"/>
                  <a:pt x="120" y="866"/>
                </a:cubicBezTo>
                <a:cubicBezTo>
                  <a:pt x="118" y="850"/>
                  <a:pt x="115" y="829"/>
                  <a:pt x="118" y="811"/>
                </a:cubicBezTo>
                <a:cubicBezTo>
                  <a:pt x="118" y="803"/>
                  <a:pt x="118" y="794"/>
                  <a:pt x="119" y="786"/>
                </a:cubicBezTo>
                <a:cubicBezTo>
                  <a:pt x="119" y="773"/>
                  <a:pt x="119" y="761"/>
                  <a:pt x="119" y="748"/>
                </a:cubicBezTo>
                <a:cubicBezTo>
                  <a:pt x="121" y="696"/>
                  <a:pt x="122" y="643"/>
                  <a:pt x="123" y="591"/>
                </a:cubicBezTo>
                <a:cubicBezTo>
                  <a:pt x="124" y="572"/>
                  <a:pt x="125" y="554"/>
                  <a:pt x="126" y="535"/>
                </a:cubicBezTo>
                <a:cubicBezTo>
                  <a:pt x="127" y="524"/>
                  <a:pt x="128" y="513"/>
                  <a:pt x="128" y="502"/>
                </a:cubicBezTo>
                <a:cubicBezTo>
                  <a:pt x="134" y="464"/>
                  <a:pt x="129" y="424"/>
                  <a:pt x="123" y="388"/>
                </a:cubicBezTo>
                <a:cubicBezTo>
                  <a:pt x="120" y="360"/>
                  <a:pt x="117" y="332"/>
                  <a:pt x="114" y="304"/>
                </a:cubicBezTo>
                <a:cubicBezTo>
                  <a:pt x="113" y="294"/>
                  <a:pt x="121" y="277"/>
                  <a:pt x="118" y="267"/>
                </a:cubicBezTo>
                <a:cubicBezTo>
                  <a:pt x="116" y="264"/>
                  <a:pt x="114" y="261"/>
                  <a:pt x="112" y="258"/>
                </a:cubicBezTo>
                <a:cubicBezTo>
                  <a:pt x="110" y="256"/>
                  <a:pt x="109" y="253"/>
                  <a:pt x="107" y="250"/>
                </a:cubicBezTo>
                <a:cubicBezTo>
                  <a:pt x="87" y="245"/>
                  <a:pt x="67" y="239"/>
                  <a:pt x="46" y="234"/>
                </a:cubicBezTo>
                <a:cubicBezTo>
                  <a:pt x="40" y="215"/>
                  <a:pt x="36" y="196"/>
                  <a:pt x="35" y="172"/>
                </a:cubicBezTo>
                <a:cubicBezTo>
                  <a:pt x="23" y="165"/>
                  <a:pt x="10" y="155"/>
                  <a:pt x="0" y="146"/>
                </a:cubicBezTo>
                <a:cubicBezTo>
                  <a:pt x="0" y="143"/>
                  <a:pt x="0" y="139"/>
                  <a:pt x="0" y="135"/>
                </a:cubicBezTo>
                <a:cubicBezTo>
                  <a:pt x="3" y="132"/>
                  <a:pt x="6" y="128"/>
                  <a:pt x="9" y="125"/>
                </a:cubicBezTo>
                <a:cubicBezTo>
                  <a:pt x="13" y="119"/>
                  <a:pt x="16" y="113"/>
                  <a:pt x="20" y="107"/>
                </a:cubicBezTo>
                <a:cubicBezTo>
                  <a:pt x="23" y="102"/>
                  <a:pt x="26" y="97"/>
                  <a:pt x="29" y="92"/>
                </a:cubicBezTo>
                <a:cubicBezTo>
                  <a:pt x="37" y="88"/>
                  <a:pt x="46" y="84"/>
                  <a:pt x="55" y="80"/>
                </a:cubicBezTo>
                <a:cubicBezTo>
                  <a:pt x="60" y="80"/>
                  <a:pt x="66" y="80"/>
                  <a:pt x="71" y="79"/>
                </a:cubicBezTo>
                <a:cubicBezTo>
                  <a:pt x="76" y="75"/>
                  <a:pt x="81" y="71"/>
                  <a:pt x="87" y="67"/>
                </a:cubicBezTo>
                <a:cubicBezTo>
                  <a:pt x="109" y="58"/>
                  <a:pt x="132" y="48"/>
                  <a:pt x="155" y="39"/>
                </a:cubicBezTo>
                <a:cubicBezTo>
                  <a:pt x="162" y="35"/>
                  <a:pt x="168" y="31"/>
                  <a:pt x="175" y="27"/>
                </a:cubicBezTo>
                <a:cubicBezTo>
                  <a:pt x="180" y="24"/>
                  <a:pt x="185" y="20"/>
                  <a:pt x="190" y="16"/>
                </a:cubicBezTo>
                <a:cubicBezTo>
                  <a:pt x="194" y="16"/>
                  <a:pt x="197" y="16"/>
                  <a:pt x="201" y="16"/>
                </a:cubicBezTo>
                <a:cubicBezTo>
                  <a:pt x="204" y="15"/>
                  <a:pt x="208" y="12"/>
                  <a:pt x="212" y="11"/>
                </a:cubicBezTo>
                <a:cubicBezTo>
                  <a:pt x="233" y="9"/>
                  <a:pt x="255" y="7"/>
                  <a:pt x="277" y="5"/>
                </a:cubicBezTo>
                <a:cubicBezTo>
                  <a:pt x="286" y="3"/>
                  <a:pt x="305" y="0"/>
                  <a:pt x="315" y="3"/>
                </a:cubicBezTo>
                <a:cubicBezTo>
                  <a:pt x="331" y="10"/>
                  <a:pt x="347" y="17"/>
                  <a:pt x="363" y="24"/>
                </a:cubicBezTo>
                <a:cubicBezTo>
                  <a:pt x="369" y="27"/>
                  <a:pt x="376" y="30"/>
                  <a:pt x="382" y="33"/>
                </a:cubicBezTo>
                <a:cubicBezTo>
                  <a:pt x="384" y="33"/>
                  <a:pt x="386" y="32"/>
                  <a:pt x="389" y="32"/>
                </a:cubicBezTo>
                <a:cubicBezTo>
                  <a:pt x="398" y="32"/>
                  <a:pt x="420" y="32"/>
                  <a:pt x="426" y="35"/>
                </a:cubicBezTo>
                <a:cubicBezTo>
                  <a:pt x="433" y="39"/>
                  <a:pt x="433" y="48"/>
                  <a:pt x="437" y="55"/>
                </a:cubicBezTo>
                <a:cubicBezTo>
                  <a:pt x="446" y="72"/>
                  <a:pt x="455" y="89"/>
                  <a:pt x="465" y="106"/>
                </a:cubicBezTo>
                <a:cubicBezTo>
                  <a:pt x="467" y="106"/>
                  <a:pt x="469" y="106"/>
                  <a:pt x="471" y="106"/>
                </a:cubicBezTo>
                <a:cubicBezTo>
                  <a:pt x="478" y="134"/>
                  <a:pt x="497" y="153"/>
                  <a:pt x="510" y="175"/>
                </a:cubicBezTo>
                <a:cubicBezTo>
                  <a:pt x="517" y="194"/>
                  <a:pt x="524" y="213"/>
                  <a:pt x="532" y="232"/>
                </a:cubicBezTo>
                <a:cubicBezTo>
                  <a:pt x="536" y="242"/>
                  <a:pt x="541" y="253"/>
                  <a:pt x="545" y="264"/>
                </a:cubicBezTo>
                <a:cubicBezTo>
                  <a:pt x="546" y="266"/>
                  <a:pt x="550" y="274"/>
                  <a:pt x="549" y="275"/>
                </a:cubicBezTo>
                <a:cubicBezTo>
                  <a:pt x="534" y="283"/>
                  <a:pt x="519" y="290"/>
                  <a:pt x="504" y="297"/>
                </a:cubicBezTo>
                <a:cubicBezTo>
                  <a:pt x="493" y="303"/>
                  <a:pt x="482" y="310"/>
                  <a:pt x="471" y="316"/>
                </a:cubicBezTo>
                <a:cubicBezTo>
                  <a:pt x="464" y="317"/>
                  <a:pt x="458" y="318"/>
                  <a:pt x="451" y="319"/>
                </a:cubicBezTo>
                <a:cubicBezTo>
                  <a:pt x="440" y="321"/>
                  <a:pt x="429" y="322"/>
                  <a:pt x="418" y="324"/>
                </a:cubicBezTo>
                <a:cubicBezTo>
                  <a:pt x="409" y="324"/>
                  <a:pt x="399" y="323"/>
                  <a:pt x="390" y="323"/>
                </a:cubicBezTo>
                <a:cubicBezTo>
                  <a:pt x="391" y="328"/>
                  <a:pt x="392" y="334"/>
                  <a:pt x="394" y="339"/>
                </a:cubicBezTo>
                <a:cubicBezTo>
                  <a:pt x="393" y="347"/>
                  <a:pt x="392" y="356"/>
                  <a:pt x="392" y="364"/>
                </a:cubicBezTo>
                <a:cubicBezTo>
                  <a:pt x="393" y="381"/>
                  <a:pt x="395" y="398"/>
                  <a:pt x="396" y="415"/>
                </a:cubicBezTo>
                <a:cubicBezTo>
                  <a:pt x="401" y="444"/>
                  <a:pt x="401" y="473"/>
                  <a:pt x="406" y="503"/>
                </a:cubicBezTo>
                <a:cubicBezTo>
                  <a:pt x="407" y="519"/>
                  <a:pt x="409" y="534"/>
                  <a:pt x="410" y="549"/>
                </a:cubicBezTo>
                <a:cubicBezTo>
                  <a:pt x="411" y="566"/>
                  <a:pt x="413" y="582"/>
                  <a:pt x="414" y="599"/>
                </a:cubicBezTo>
                <a:cubicBezTo>
                  <a:pt x="415" y="646"/>
                  <a:pt x="415" y="693"/>
                  <a:pt x="416" y="740"/>
                </a:cubicBezTo>
                <a:cubicBezTo>
                  <a:pt x="417" y="796"/>
                  <a:pt x="418" y="852"/>
                  <a:pt x="419" y="908"/>
                </a:cubicBezTo>
                <a:cubicBezTo>
                  <a:pt x="405" y="908"/>
                  <a:pt x="391" y="910"/>
                  <a:pt x="379" y="907"/>
                </a:cubicBezTo>
                <a:cubicBezTo>
                  <a:pt x="363" y="904"/>
                  <a:pt x="346" y="897"/>
                  <a:pt x="328" y="897"/>
                </a:cubicBezTo>
                <a:close/>
                <a:moveTo>
                  <a:pt x="246" y="36"/>
                </a:moveTo>
                <a:cubicBezTo>
                  <a:pt x="236" y="36"/>
                  <a:pt x="234" y="39"/>
                  <a:pt x="229" y="42"/>
                </a:cubicBezTo>
                <a:cubicBezTo>
                  <a:pt x="227" y="44"/>
                  <a:pt x="221" y="47"/>
                  <a:pt x="221" y="50"/>
                </a:cubicBezTo>
                <a:cubicBezTo>
                  <a:pt x="221" y="51"/>
                  <a:pt x="221" y="70"/>
                  <a:pt x="221" y="70"/>
                </a:cubicBezTo>
                <a:cubicBezTo>
                  <a:pt x="222" y="72"/>
                  <a:pt x="223" y="75"/>
                  <a:pt x="225" y="77"/>
                </a:cubicBezTo>
                <a:cubicBezTo>
                  <a:pt x="225" y="80"/>
                  <a:pt x="225" y="83"/>
                  <a:pt x="225" y="86"/>
                </a:cubicBezTo>
                <a:cubicBezTo>
                  <a:pt x="226" y="93"/>
                  <a:pt x="221" y="102"/>
                  <a:pt x="220" y="109"/>
                </a:cubicBezTo>
                <a:cubicBezTo>
                  <a:pt x="221" y="109"/>
                  <a:pt x="221" y="109"/>
                  <a:pt x="221" y="109"/>
                </a:cubicBezTo>
                <a:cubicBezTo>
                  <a:pt x="222" y="107"/>
                  <a:pt x="222" y="105"/>
                  <a:pt x="223" y="102"/>
                </a:cubicBezTo>
                <a:cubicBezTo>
                  <a:pt x="223" y="102"/>
                  <a:pt x="223" y="102"/>
                  <a:pt x="223" y="102"/>
                </a:cubicBezTo>
                <a:cubicBezTo>
                  <a:pt x="223" y="103"/>
                  <a:pt x="223" y="104"/>
                  <a:pt x="223" y="105"/>
                </a:cubicBezTo>
                <a:cubicBezTo>
                  <a:pt x="223" y="105"/>
                  <a:pt x="223" y="104"/>
                  <a:pt x="223" y="104"/>
                </a:cubicBezTo>
                <a:cubicBezTo>
                  <a:pt x="228" y="97"/>
                  <a:pt x="229" y="86"/>
                  <a:pt x="232" y="78"/>
                </a:cubicBezTo>
                <a:cubicBezTo>
                  <a:pt x="237" y="67"/>
                  <a:pt x="242" y="57"/>
                  <a:pt x="247" y="46"/>
                </a:cubicBezTo>
                <a:cubicBezTo>
                  <a:pt x="247" y="43"/>
                  <a:pt x="246" y="39"/>
                  <a:pt x="246" y="36"/>
                </a:cubicBezTo>
                <a:close/>
                <a:moveTo>
                  <a:pt x="371" y="51"/>
                </a:moveTo>
                <a:cubicBezTo>
                  <a:pt x="362" y="52"/>
                  <a:pt x="353" y="53"/>
                  <a:pt x="344" y="55"/>
                </a:cubicBezTo>
                <a:cubicBezTo>
                  <a:pt x="342" y="62"/>
                  <a:pt x="340" y="70"/>
                  <a:pt x="338" y="78"/>
                </a:cubicBezTo>
                <a:cubicBezTo>
                  <a:pt x="339" y="88"/>
                  <a:pt x="339" y="98"/>
                  <a:pt x="340" y="109"/>
                </a:cubicBezTo>
                <a:cubicBezTo>
                  <a:pt x="342" y="132"/>
                  <a:pt x="343" y="154"/>
                  <a:pt x="344" y="177"/>
                </a:cubicBezTo>
                <a:cubicBezTo>
                  <a:pt x="349" y="180"/>
                  <a:pt x="376" y="193"/>
                  <a:pt x="382" y="187"/>
                </a:cubicBezTo>
                <a:cubicBezTo>
                  <a:pt x="383" y="184"/>
                  <a:pt x="384" y="181"/>
                  <a:pt x="385" y="178"/>
                </a:cubicBezTo>
                <a:cubicBezTo>
                  <a:pt x="387" y="176"/>
                  <a:pt x="390" y="174"/>
                  <a:pt x="392" y="172"/>
                </a:cubicBezTo>
                <a:cubicBezTo>
                  <a:pt x="400" y="173"/>
                  <a:pt x="419" y="183"/>
                  <a:pt x="422" y="188"/>
                </a:cubicBezTo>
                <a:cubicBezTo>
                  <a:pt x="423" y="187"/>
                  <a:pt x="425" y="185"/>
                  <a:pt x="426" y="184"/>
                </a:cubicBezTo>
                <a:cubicBezTo>
                  <a:pt x="428" y="181"/>
                  <a:pt x="439" y="178"/>
                  <a:pt x="438" y="177"/>
                </a:cubicBezTo>
                <a:cubicBezTo>
                  <a:pt x="433" y="171"/>
                  <a:pt x="428" y="165"/>
                  <a:pt x="424" y="158"/>
                </a:cubicBezTo>
                <a:cubicBezTo>
                  <a:pt x="425" y="156"/>
                  <a:pt x="426" y="154"/>
                  <a:pt x="428" y="152"/>
                </a:cubicBezTo>
                <a:cubicBezTo>
                  <a:pt x="429" y="145"/>
                  <a:pt x="427" y="138"/>
                  <a:pt x="426" y="131"/>
                </a:cubicBezTo>
                <a:cubicBezTo>
                  <a:pt x="430" y="127"/>
                  <a:pt x="433" y="123"/>
                  <a:pt x="437" y="119"/>
                </a:cubicBezTo>
                <a:cubicBezTo>
                  <a:pt x="433" y="112"/>
                  <a:pt x="430" y="105"/>
                  <a:pt x="426" y="98"/>
                </a:cubicBezTo>
                <a:cubicBezTo>
                  <a:pt x="422" y="95"/>
                  <a:pt x="419" y="91"/>
                  <a:pt x="415" y="87"/>
                </a:cubicBezTo>
                <a:cubicBezTo>
                  <a:pt x="407" y="79"/>
                  <a:pt x="400" y="71"/>
                  <a:pt x="390" y="64"/>
                </a:cubicBezTo>
                <a:cubicBezTo>
                  <a:pt x="385" y="60"/>
                  <a:pt x="378" y="52"/>
                  <a:pt x="371" y="51"/>
                </a:cubicBezTo>
                <a:close/>
                <a:moveTo>
                  <a:pt x="217" y="52"/>
                </a:moveTo>
                <a:cubicBezTo>
                  <a:pt x="204" y="59"/>
                  <a:pt x="186" y="59"/>
                  <a:pt x="171" y="65"/>
                </a:cubicBezTo>
                <a:cubicBezTo>
                  <a:pt x="159" y="70"/>
                  <a:pt x="147" y="75"/>
                  <a:pt x="136" y="80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9" y="82"/>
                  <a:pt x="143" y="83"/>
                  <a:pt x="147" y="84"/>
                </a:cubicBezTo>
                <a:cubicBezTo>
                  <a:pt x="146" y="92"/>
                  <a:pt x="146" y="99"/>
                  <a:pt x="145" y="106"/>
                </a:cubicBezTo>
                <a:cubicBezTo>
                  <a:pt x="143" y="114"/>
                  <a:pt x="136" y="119"/>
                  <a:pt x="133" y="128"/>
                </a:cubicBezTo>
                <a:cubicBezTo>
                  <a:pt x="130" y="129"/>
                  <a:pt x="127" y="130"/>
                  <a:pt x="125" y="131"/>
                </a:cubicBezTo>
                <a:cubicBezTo>
                  <a:pt x="128" y="134"/>
                  <a:pt x="131" y="137"/>
                  <a:pt x="134" y="140"/>
                </a:cubicBezTo>
                <a:cubicBezTo>
                  <a:pt x="138" y="140"/>
                  <a:pt x="147" y="137"/>
                  <a:pt x="149" y="139"/>
                </a:cubicBezTo>
                <a:cubicBezTo>
                  <a:pt x="152" y="141"/>
                  <a:pt x="155" y="144"/>
                  <a:pt x="158" y="146"/>
                </a:cubicBezTo>
                <a:cubicBezTo>
                  <a:pt x="157" y="149"/>
                  <a:pt x="156" y="153"/>
                  <a:pt x="156" y="156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68" y="152"/>
                  <a:pt x="173" y="157"/>
                  <a:pt x="179" y="165"/>
                </a:cubicBezTo>
                <a:cubicBezTo>
                  <a:pt x="180" y="163"/>
                  <a:pt x="181" y="162"/>
                  <a:pt x="183" y="161"/>
                </a:cubicBezTo>
                <a:cubicBezTo>
                  <a:pt x="183" y="160"/>
                  <a:pt x="184" y="159"/>
                  <a:pt x="185" y="159"/>
                </a:cubicBezTo>
                <a:cubicBezTo>
                  <a:pt x="190" y="161"/>
                  <a:pt x="195" y="163"/>
                  <a:pt x="200" y="166"/>
                </a:cubicBezTo>
                <a:cubicBezTo>
                  <a:pt x="206" y="150"/>
                  <a:pt x="212" y="134"/>
                  <a:pt x="218" y="118"/>
                </a:cubicBezTo>
                <a:cubicBezTo>
                  <a:pt x="204" y="101"/>
                  <a:pt x="221" y="87"/>
                  <a:pt x="218" y="67"/>
                </a:cubicBezTo>
                <a:cubicBezTo>
                  <a:pt x="217" y="63"/>
                  <a:pt x="219" y="55"/>
                  <a:pt x="217" y="52"/>
                </a:cubicBezTo>
                <a:close/>
                <a:moveTo>
                  <a:pt x="223" y="101"/>
                </a:moveTo>
                <a:cubicBezTo>
                  <a:pt x="223" y="102"/>
                  <a:pt x="224" y="102"/>
                  <a:pt x="224" y="102"/>
                </a:cubicBezTo>
                <a:cubicBezTo>
                  <a:pt x="224" y="102"/>
                  <a:pt x="223" y="102"/>
                  <a:pt x="223" y="101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0"/>
          <p:cNvSpPr/>
          <p:nvPr userDrawn="1"/>
        </p:nvSpPr>
        <p:spPr bwMode="auto">
          <a:xfrm>
            <a:off x="9523413" y="5030788"/>
            <a:ext cx="974725" cy="1584325"/>
          </a:xfrm>
          <a:custGeom>
            <a:avLst/>
            <a:gdLst>
              <a:gd name="T0" fmla="*/ 188 w 614"/>
              <a:gd name="T1" fmla="*/ 845 h 998"/>
              <a:gd name="T2" fmla="*/ 188 w 614"/>
              <a:gd name="T3" fmla="*/ 476 h 998"/>
              <a:gd name="T4" fmla="*/ 184 w 614"/>
              <a:gd name="T5" fmla="*/ 380 h 998"/>
              <a:gd name="T6" fmla="*/ 100 w 614"/>
              <a:gd name="T7" fmla="*/ 277 h 998"/>
              <a:gd name="T8" fmla="*/ 33 w 614"/>
              <a:gd name="T9" fmla="*/ 264 h 998"/>
              <a:gd name="T10" fmla="*/ 1 w 614"/>
              <a:gd name="T11" fmla="*/ 229 h 998"/>
              <a:gd name="T12" fmla="*/ 41 w 614"/>
              <a:gd name="T13" fmla="*/ 158 h 998"/>
              <a:gd name="T14" fmla="*/ 26 w 614"/>
              <a:gd name="T15" fmla="*/ 89 h 998"/>
              <a:gd name="T16" fmla="*/ 33 w 614"/>
              <a:gd name="T17" fmla="*/ 40 h 998"/>
              <a:gd name="T18" fmla="*/ 48 w 614"/>
              <a:gd name="T19" fmla="*/ 90 h 998"/>
              <a:gd name="T20" fmla="*/ 65 w 614"/>
              <a:gd name="T21" fmla="*/ 103 h 998"/>
              <a:gd name="T22" fmla="*/ 123 w 614"/>
              <a:gd name="T23" fmla="*/ 138 h 998"/>
              <a:gd name="T24" fmla="*/ 171 w 614"/>
              <a:gd name="T25" fmla="*/ 175 h 998"/>
              <a:gd name="T26" fmla="*/ 192 w 614"/>
              <a:gd name="T27" fmla="*/ 202 h 998"/>
              <a:gd name="T28" fmla="*/ 222 w 614"/>
              <a:gd name="T29" fmla="*/ 222 h 998"/>
              <a:gd name="T30" fmla="*/ 248 w 614"/>
              <a:gd name="T31" fmla="*/ 180 h 998"/>
              <a:gd name="T32" fmla="*/ 254 w 614"/>
              <a:gd name="T33" fmla="*/ 111 h 998"/>
              <a:gd name="T34" fmla="*/ 294 w 614"/>
              <a:gd name="T35" fmla="*/ 86 h 998"/>
              <a:gd name="T36" fmla="*/ 344 w 614"/>
              <a:gd name="T37" fmla="*/ 106 h 998"/>
              <a:gd name="T38" fmla="*/ 386 w 614"/>
              <a:gd name="T39" fmla="*/ 131 h 998"/>
              <a:gd name="T40" fmla="*/ 357 w 614"/>
              <a:gd name="T41" fmla="*/ 163 h 998"/>
              <a:gd name="T42" fmla="*/ 361 w 614"/>
              <a:gd name="T43" fmla="*/ 203 h 998"/>
              <a:gd name="T44" fmla="*/ 345 w 614"/>
              <a:gd name="T45" fmla="*/ 212 h 998"/>
              <a:gd name="T46" fmla="*/ 351 w 614"/>
              <a:gd name="T47" fmla="*/ 197 h 998"/>
              <a:gd name="T48" fmla="*/ 355 w 614"/>
              <a:gd name="T49" fmla="*/ 134 h 998"/>
              <a:gd name="T50" fmla="*/ 330 w 614"/>
              <a:gd name="T51" fmla="*/ 151 h 998"/>
              <a:gd name="T52" fmla="*/ 343 w 614"/>
              <a:gd name="T53" fmla="*/ 197 h 998"/>
              <a:gd name="T54" fmla="*/ 348 w 614"/>
              <a:gd name="T55" fmla="*/ 230 h 998"/>
              <a:gd name="T56" fmla="*/ 394 w 614"/>
              <a:gd name="T57" fmla="*/ 201 h 998"/>
              <a:gd name="T58" fmla="*/ 412 w 614"/>
              <a:gd name="T59" fmla="*/ 189 h 998"/>
              <a:gd name="T60" fmla="*/ 425 w 614"/>
              <a:gd name="T61" fmla="*/ 170 h 998"/>
              <a:gd name="T62" fmla="*/ 478 w 614"/>
              <a:gd name="T63" fmla="*/ 126 h 998"/>
              <a:gd name="T64" fmla="*/ 575 w 614"/>
              <a:gd name="T65" fmla="*/ 40 h 998"/>
              <a:gd name="T66" fmla="*/ 569 w 614"/>
              <a:gd name="T67" fmla="*/ 9 h 998"/>
              <a:gd name="T68" fmla="*/ 587 w 614"/>
              <a:gd name="T69" fmla="*/ 16 h 998"/>
              <a:gd name="T70" fmla="*/ 593 w 614"/>
              <a:gd name="T71" fmla="*/ 51 h 998"/>
              <a:gd name="T72" fmla="*/ 576 w 614"/>
              <a:gd name="T73" fmla="*/ 89 h 998"/>
              <a:gd name="T74" fmla="*/ 591 w 614"/>
              <a:gd name="T75" fmla="*/ 138 h 998"/>
              <a:gd name="T76" fmla="*/ 611 w 614"/>
              <a:gd name="T77" fmla="*/ 218 h 998"/>
              <a:gd name="T78" fmla="*/ 505 w 614"/>
              <a:gd name="T79" fmla="*/ 268 h 998"/>
              <a:gd name="T80" fmla="*/ 430 w 614"/>
              <a:gd name="T81" fmla="*/ 310 h 998"/>
              <a:gd name="T82" fmla="*/ 411 w 614"/>
              <a:gd name="T83" fmla="*/ 322 h 998"/>
              <a:gd name="T84" fmla="*/ 419 w 614"/>
              <a:gd name="T85" fmla="*/ 483 h 998"/>
              <a:gd name="T86" fmla="*/ 434 w 614"/>
              <a:gd name="T87" fmla="*/ 711 h 998"/>
              <a:gd name="T88" fmla="*/ 436 w 614"/>
              <a:gd name="T89" fmla="*/ 811 h 998"/>
              <a:gd name="T90" fmla="*/ 390 w 614"/>
              <a:gd name="T91" fmla="*/ 852 h 998"/>
              <a:gd name="T92" fmla="*/ 364 w 614"/>
              <a:gd name="T93" fmla="*/ 908 h 998"/>
              <a:gd name="T94" fmla="*/ 357 w 614"/>
              <a:gd name="T95" fmla="*/ 967 h 998"/>
              <a:gd name="T96" fmla="*/ 343 w 614"/>
              <a:gd name="T97" fmla="*/ 993 h 998"/>
              <a:gd name="T98" fmla="*/ 311 w 614"/>
              <a:gd name="T99" fmla="*/ 982 h 998"/>
              <a:gd name="T100" fmla="*/ 296 w 614"/>
              <a:gd name="T101" fmla="*/ 965 h 998"/>
              <a:gd name="T102" fmla="*/ 242 w 614"/>
              <a:gd name="T103" fmla="*/ 992 h 998"/>
              <a:gd name="T104" fmla="*/ 239 w 614"/>
              <a:gd name="T105" fmla="*/ 988 h 998"/>
              <a:gd name="T106" fmla="*/ 270 w 614"/>
              <a:gd name="T107" fmla="*/ 960 h 998"/>
              <a:gd name="T108" fmla="*/ 261 w 614"/>
              <a:gd name="T109" fmla="*/ 904 h 998"/>
              <a:gd name="T110" fmla="*/ 251 w 614"/>
              <a:gd name="T111" fmla="*/ 848 h 998"/>
              <a:gd name="T112" fmla="*/ 189 w 614"/>
              <a:gd name="T113" fmla="*/ 851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4" h="998">
                <a:moveTo>
                  <a:pt x="190" y="845"/>
                </a:moveTo>
                <a:cubicBezTo>
                  <a:pt x="189" y="845"/>
                  <a:pt x="189" y="845"/>
                  <a:pt x="188" y="845"/>
                </a:cubicBezTo>
                <a:cubicBezTo>
                  <a:pt x="189" y="762"/>
                  <a:pt x="190" y="679"/>
                  <a:pt x="191" y="596"/>
                </a:cubicBezTo>
                <a:cubicBezTo>
                  <a:pt x="190" y="556"/>
                  <a:pt x="189" y="516"/>
                  <a:pt x="188" y="476"/>
                </a:cubicBezTo>
                <a:cubicBezTo>
                  <a:pt x="188" y="455"/>
                  <a:pt x="187" y="435"/>
                  <a:pt x="186" y="415"/>
                </a:cubicBezTo>
                <a:cubicBezTo>
                  <a:pt x="186" y="403"/>
                  <a:pt x="185" y="391"/>
                  <a:pt x="184" y="380"/>
                </a:cubicBezTo>
                <a:cubicBezTo>
                  <a:pt x="183" y="363"/>
                  <a:pt x="181" y="347"/>
                  <a:pt x="180" y="331"/>
                </a:cubicBezTo>
                <a:cubicBezTo>
                  <a:pt x="153" y="313"/>
                  <a:pt x="127" y="295"/>
                  <a:pt x="100" y="277"/>
                </a:cubicBezTo>
                <a:cubicBezTo>
                  <a:pt x="93" y="278"/>
                  <a:pt x="85" y="280"/>
                  <a:pt x="78" y="281"/>
                </a:cubicBezTo>
                <a:cubicBezTo>
                  <a:pt x="61" y="280"/>
                  <a:pt x="46" y="271"/>
                  <a:pt x="33" y="264"/>
                </a:cubicBezTo>
                <a:cubicBezTo>
                  <a:pt x="22" y="259"/>
                  <a:pt x="11" y="253"/>
                  <a:pt x="0" y="247"/>
                </a:cubicBezTo>
                <a:cubicBezTo>
                  <a:pt x="0" y="241"/>
                  <a:pt x="1" y="235"/>
                  <a:pt x="1" y="229"/>
                </a:cubicBezTo>
                <a:cubicBezTo>
                  <a:pt x="7" y="221"/>
                  <a:pt x="14" y="213"/>
                  <a:pt x="20" y="205"/>
                </a:cubicBezTo>
                <a:cubicBezTo>
                  <a:pt x="27" y="189"/>
                  <a:pt x="34" y="173"/>
                  <a:pt x="41" y="158"/>
                </a:cubicBezTo>
                <a:cubicBezTo>
                  <a:pt x="43" y="153"/>
                  <a:pt x="54" y="128"/>
                  <a:pt x="54" y="124"/>
                </a:cubicBezTo>
                <a:cubicBezTo>
                  <a:pt x="52" y="109"/>
                  <a:pt x="34" y="100"/>
                  <a:pt x="26" y="89"/>
                </a:cubicBezTo>
                <a:cubicBezTo>
                  <a:pt x="26" y="73"/>
                  <a:pt x="22" y="56"/>
                  <a:pt x="26" y="43"/>
                </a:cubicBezTo>
                <a:cubicBezTo>
                  <a:pt x="28" y="42"/>
                  <a:pt x="31" y="41"/>
                  <a:pt x="33" y="40"/>
                </a:cubicBezTo>
                <a:cubicBezTo>
                  <a:pt x="40" y="46"/>
                  <a:pt x="45" y="52"/>
                  <a:pt x="52" y="58"/>
                </a:cubicBezTo>
                <a:cubicBezTo>
                  <a:pt x="50" y="61"/>
                  <a:pt x="43" y="85"/>
                  <a:pt x="48" y="90"/>
                </a:cubicBezTo>
                <a:cubicBezTo>
                  <a:pt x="53" y="94"/>
                  <a:pt x="59" y="98"/>
                  <a:pt x="64" y="103"/>
                </a:cubicBezTo>
                <a:cubicBezTo>
                  <a:pt x="64" y="103"/>
                  <a:pt x="65" y="103"/>
                  <a:pt x="65" y="103"/>
                </a:cubicBezTo>
                <a:cubicBezTo>
                  <a:pt x="66" y="101"/>
                  <a:pt x="67" y="100"/>
                  <a:pt x="68" y="99"/>
                </a:cubicBezTo>
                <a:cubicBezTo>
                  <a:pt x="86" y="112"/>
                  <a:pt x="105" y="125"/>
                  <a:pt x="123" y="138"/>
                </a:cubicBezTo>
                <a:cubicBezTo>
                  <a:pt x="133" y="149"/>
                  <a:pt x="144" y="160"/>
                  <a:pt x="154" y="172"/>
                </a:cubicBezTo>
                <a:cubicBezTo>
                  <a:pt x="160" y="173"/>
                  <a:pt x="166" y="174"/>
                  <a:pt x="171" y="175"/>
                </a:cubicBezTo>
                <a:cubicBezTo>
                  <a:pt x="179" y="178"/>
                  <a:pt x="188" y="186"/>
                  <a:pt x="193" y="193"/>
                </a:cubicBezTo>
                <a:cubicBezTo>
                  <a:pt x="192" y="195"/>
                  <a:pt x="191" y="201"/>
                  <a:pt x="192" y="202"/>
                </a:cubicBezTo>
                <a:cubicBezTo>
                  <a:pt x="198" y="205"/>
                  <a:pt x="204" y="207"/>
                  <a:pt x="210" y="210"/>
                </a:cubicBezTo>
                <a:cubicBezTo>
                  <a:pt x="214" y="214"/>
                  <a:pt x="218" y="218"/>
                  <a:pt x="222" y="222"/>
                </a:cubicBezTo>
                <a:cubicBezTo>
                  <a:pt x="231" y="227"/>
                  <a:pt x="241" y="231"/>
                  <a:pt x="251" y="236"/>
                </a:cubicBezTo>
                <a:cubicBezTo>
                  <a:pt x="248" y="219"/>
                  <a:pt x="244" y="200"/>
                  <a:pt x="248" y="180"/>
                </a:cubicBezTo>
                <a:cubicBezTo>
                  <a:pt x="247" y="173"/>
                  <a:pt x="247" y="166"/>
                  <a:pt x="247" y="159"/>
                </a:cubicBezTo>
                <a:cubicBezTo>
                  <a:pt x="251" y="142"/>
                  <a:pt x="260" y="133"/>
                  <a:pt x="254" y="111"/>
                </a:cubicBezTo>
                <a:cubicBezTo>
                  <a:pt x="241" y="106"/>
                  <a:pt x="228" y="101"/>
                  <a:pt x="214" y="95"/>
                </a:cubicBezTo>
                <a:cubicBezTo>
                  <a:pt x="241" y="92"/>
                  <a:pt x="268" y="89"/>
                  <a:pt x="294" y="86"/>
                </a:cubicBezTo>
                <a:cubicBezTo>
                  <a:pt x="300" y="88"/>
                  <a:pt x="306" y="91"/>
                  <a:pt x="312" y="93"/>
                </a:cubicBezTo>
                <a:cubicBezTo>
                  <a:pt x="323" y="97"/>
                  <a:pt x="333" y="102"/>
                  <a:pt x="344" y="106"/>
                </a:cubicBezTo>
                <a:cubicBezTo>
                  <a:pt x="352" y="110"/>
                  <a:pt x="359" y="115"/>
                  <a:pt x="366" y="119"/>
                </a:cubicBezTo>
                <a:cubicBezTo>
                  <a:pt x="373" y="123"/>
                  <a:pt x="379" y="127"/>
                  <a:pt x="386" y="131"/>
                </a:cubicBezTo>
                <a:cubicBezTo>
                  <a:pt x="377" y="132"/>
                  <a:pt x="367" y="133"/>
                  <a:pt x="358" y="134"/>
                </a:cubicBezTo>
                <a:cubicBezTo>
                  <a:pt x="358" y="144"/>
                  <a:pt x="357" y="153"/>
                  <a:pt x="357" y="163"/>
                </a:cubicBezTo>
                <a:cubicBezTo>
                  <a:pt x="358" y="163"/>
                  <a:pt x="359" y="164"/>
                  <a:pt x="361" y="165"/>
                </a:cubicBezTo>
                <a:cubicBezTo>
                  <a:pt x="361" y="177"/>
                  <a:pt x="361" y="190"/>
                  <a:pt x="361" y="203"/>
                </a:cubicBezTo>
                <a:cubicBezTo>
                  <a:pt x="360" y="206"/>
                  <a:pt x="358" y="209"/>
                  <a:pt x="357" y="212"/>
                </a:cubicBezTo>
                <a:cubicBezTo>
                  <a:pt x="353" y="212"/>
                  <a:pt x="349" y="212"/>
                  <a:pt x="345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47" y="207"/>
                  <a:pt x="349" y="202"/>
                  <a:pt x="351" y="197"/>
                </a:cubicBezTo>
                <a:cubicBezTo>
                  <a:pt x="351" y="190"/>
                  <a:pt x="352" y="182"/>
                  <a:pt x="352" y="175"/>
                </a:cubicBezTo>
                <a:cubicBezTo>
                  <a:pt x="354" y="162"/>
                  <a:pt x="355" y="149"/>
                  <a:pt x="355" y="134"/>
                </a:cubicBezTo>
                <a:cubicBezTo>
                  <a:pt x="348" y="135"/>
                  <a:pt x="341" y="136"/>
                  <a:pt x="334" y="136"/>
                </a:cubicBezTo>
                <a:cubicBezTo>
                  <a:pt x="332" y="141"/>
                  <a:pt x="331" y="146"/>
                  <a:pt x="330" y="151"/>
                </a:cubicBezTo>
                <a:cubicBezTo>
                  <a:pt x="334" y="153"/>
                  <a:pt x="339" y="156"/>
                  <a:pt x="344" y="158"/>
                </a:cubicBezTo>
                <a:cubicBezTo>
                  <a:pt x="343" y="172"/>
                  <a:pt x="345" y="185"/>
                  <a:pt x="343" y="197"/>
                </a:cubicBezTo>
                <a:cubicBezTo>
                  <a:pt x="341" y="202"/>
                  <a:pt x="340" y="206"/>
                  <a:pt x="339" y="211"/>
                </a:cubicBezTo>
                <a:cubicBezTo>
                  <a:pt x="340" y="216"/>
                  <a:pt x="345" y="226"/>
                  <a:pt x="348" y="230"/>
                </a:cubicBezTo>
                <a:cubicBezTo>
                  <a:pt x="361" y="221"/>
                  <a:pt x="371" y="209"/>
                  <a:pt x="393" y="209"/>
                </a:cubicBezTo>
                <a:cubicBezTo>
                  <a:pt x="393" y="206"/>
                  <a:pt x="394" y="203"/>
                  <a:pt x="394" y="201"/>
                </a:cubicBezTo>
                <a:cubicBezTo>
                  <a:pt x="399" y="200"/>
                  <a:pt x="403" y="200"/>
                  <a:pt x="407" y="199"/>
                </a:cubicBezTo>
                <a:cubicBezTo>
                  <a:pt x="409" y="196"/>
                  <a:pt x="411" y="192"/>
                  <a:pt x="412" y="189"/>
                </a:cubicBezTo>
                <a:cubicBezTo>
                  <a:pt x="415" y="186"/>
                  <a:pt x="421" y="186"/>
                  <a:pt x="423" y="183"/>
                </a:cubicBezTo>
                <a:cubicBezTo>
                  <a:pt x="424" y="180"/>
                  <a:pt x="423" y="173"/>
                  <a:pt x="425" y="170"/>
                </a:cubicBezTo>
                <a:cubicBezTo>
                  <a:pt x="435" y="162"/>
                  <a:pt x="446" y="155"/>
                  <a:pt x="456" y="147"/>
                </a:cubicBezTo>
                <a:cubicBezTo>
                  <a:pt x="463" y="140"/>
                  <a:pt x="470" y="133"/>
                  <a:pt x="478" y="126"/>
                </a:cubicBezTo>
                <a:cubicBezTo>
                  <a:pt x="493" y="113"/>
                  <a:pt x="508" y="100"/>
                  <a:pt x="523" y="88"/>
                </a:cubicBezTo>
                <a:cubicBezTo>
                  <a:pt x="541" y="73"/>
                  <a:pt x="562" y="60"/>
                  <a:pt x="575" y="40"/>
                </a:cubicBezTo>
                <a:cubicBezTo>
                  <a:pt x="574" y="32"/>
                  <a:pt x="569" y="25"/>
                  <a:pt x="565" y="19"/>
                </a:cubicBezTo>
                <a:cubicBezTo>
                  <a:pt x="566" y="15"/>
                  <a:pt x="567" y="11"/>
                  <a:pt x="569" y="9"/>
                </a:cubicBezTo>
                <a:cubicBezTo>
                  <a:pt x="570" y="7"/>
                  <a:pt x="586" y="0"/>
                  <a:pt x="587" y="0"/>
                </a:cubicBezTo>
                <a:cubicBezTo>
                  <a:pt x="589" y="4"/>
                  <a:pt x="584" y="10"/>
                  <a:pt x="587" y="16"/>
                </a:cubicBezTo>
                <a:cubicBezTo>
                  <a:pt x="589" y="21"/>
                  <a:pt x="601" y="36"/>
                  <a:pt x="597" y="46"/>
                </a:cubicBezTo>
                <a:cubicBezTo>
                  <a:pt x="596" y="47"/>
                  <a:pt x="595" y="49"/>
                  <a:pt x="593" y="51"/>
                </a:cubicBezTo>
                <a:cubicBezTo>
                  <a:pt x="588" y="59"/>
                  <a:pt x="582" y="66"/>
                  <a:pt x="577" y="74"/>
                </a:cubicBezTo>
                <a:cubicBezTo>
                  <a:pt x="576" y="79"/>
                  <a:pt x="576" y="84"/>
                  <a:pt x="576" y="89"/>
                </a:cubicBezTo>
                <a:cubicBezTo>
                  <a:pt x="576" y="93"/>
                  <a:pt x="575" y="96"/>
                  <a:pt x="575" y="100"/>
                </a:cubicBezTo>
                <a:cubicBezTo>
                  <a:pt x="581" y="113"/>
                  <a:pt x="586" y="125"/>
                  <a:pt x="591" y="138"/>
                </a:cubicBezTo>
                <a:cubicBezTo>
                  <a:pt x="595" y="150"/>
                  <a:pt x="599" y="163"/>
                  <a:pt x="604" y="175"/>
                </a:cubicBezTo>
                <a:cubicBezTo>
                  <a:pt x="609" y="189"/>
                  <a:pt x="614" y="201"/>
                  <a:pt x="611" y="218"/>
                </a:cubicBezTo>
                <a:cubicBezTo>
                  <a:pt x="590" y="230"/>
                  <a:pt x="569" y="241"/>
                  <a:pt x="548" y="253"/>
                </a:cubicBezTo>
                <a:cubicBezTo>
                  <a:pt x="534" y="258"/>
                  <a:pt x="519" y="263"/>
                  <a:pt x="505" y="268"/>
                </a:cubicBezTo>
                <a:cubicBezTo>
                  <a:pt x="500" y="272"/>
                  <a:pt x="500" y="279"/>
                  <a:pt x="492" y="283"/>
                </a:cubicBezTo>
                <a:cubicBezTo>
                  <a:pt x="471" y="292"/>
                  <a:pt x="450" y="301"/>
                  <a:pt x="430" y="310"/>
                </a:cubicBezTo>
                <a:cubicBezTo>
                  <a:pt x="427" y="314"/>
                  <a:pt x="425" y="317"/>
                  <a:pt x="423" y="321"/>
                </a:cubicBezTo>
                <a:cubicBezTo>
                  <a:pt x="419" y="321"/>
                  <a:pt x="415" y="322"/>
                  <a:pt x="411" y="322"/>
                </a:cubicBezTo>
                <a:cubicBezTo>
                  <a:pt x="413" y="368"/>
                  <a:pt x="416" y="413"/>
                  <a:pt x="418" y="458"/>
                </a:cubicBezTo>
                <a:cubicBezTo>
                  <a:pt x="418" y="466"/>
                  <a:pt x="419" y="475"/>
                  <a:pt x="419" y="483"/>
                </a:cubicBezTo>
                <a:cubicBezTo>
                  <a:pt x="421" y="510"/>
                  <a:pt x="422" y="537"/>
                  <a:pt x="424" y="564"/>
                </a:cubicBezTo>
                <a:cubicBezTo>
                  <a:pt x="427" y="613"/>
                  <a:pt x="430" y="662"/>
                  <a:pt x="434" y="711"/>
                </a:cubicBezTo>
                <a:cubicBezTo>
                  <a:pt x="434" y="722"/>
                  <a:pt x="435" y="733"/>
                  <a:pt x="435" y="744"/>
                </a:cubicBezTo>
                <a:cubicBezTo>
                  <a:pt x="438" y="763"/>
                  <a:pt x="439" y="791"/>
                  <a:pt x="436" y="811"/>
                </a:cubicBezTo>
                <a:cubicBezTo>
                  <a:pt x="435" y="817"/>
                  <a:pt x="437" y="841"/>
                  <a:pt x="434" y="845"/>
                </a:cubicBezTo>
                <a:cubicBezTo>
                  <a:pt x="419" y="847"/>
                  <a:pt x="405" y="850"/>
                  <a:pt x="390" y="852"/>
                </a:cubicBezTo>
                <a:cubicBezTo>
                  <a:pt x="380" y="849"/>
                  <a:pt x="371" y="846"/>
                  <a:pt x="361" y="842"/>
                </a:cubicBezTo>
                <a:cubicBezTo>
                  <a:pt x="362" y="864"/>
                  <a:pt x="363" y="886"/>
                  <a:pt x="364" y="908"/>
                </a:cubicBezTo>
                <a:cubicBezTo>
                  <a:pt x="362" y="918"/>
                  <a:pt x="360" y="929"/>
                  <a:pt x="358" y="939"/>
                </a:cubicBezTo>
                <a:cubicBezTo>
                  <a:pt x="358" y="949"/>
                  <a:pt x="357" y="958"/>
                  <a:pt x="357" y="967"/>
                </a:cubicBezTo>
                <a:cubicBezTo>
                  <a:pt x="354" y="968"/>
                  <a:pt x="351" y="969"/>
                  <a:pt x="348" y="970"/>
                </a:cubicBezTo>
                <a:cubicBezTo>
                  <a:pt x="347" y="978"/>
                  <a:pt x="345" y="986"/>
                  <a:pt x="343" y="993"/>
                </a:cubicBezTo>
                <a:cubicBezTo>
                  <a:pt x="338" y="995"/>
                  <a:pt x="325" y="998"/>
                  <a:pt x="319" y="994"/>
                </a:cubicBezTo>
                <a:cubicBezTo>
                  <a:pt x="316" y="990"/>
                  <a:pt x="314" y="986"/>
                  <a:pt x="311" y="982"/>
                </a:cubicBezTo>
                <a:cubicBezTo>
                  <a:pt x="309" y="977"/>
                  <a:pt x="307" y="971"/>
                  <a:pt x="306" y="965"/>
                </a:cubicBezTo>
                <a:cubicBezTo>
                  <a:pt x="303" y="965"/>
                  <a:pt x="299" y="965"/>
                  <a:pt x="296" y="965"/>
                </a:cubicBezTo>
                <a:cubicBezTo>
                  <a:pt x="291" y="971"/>
                  <a:pt x="285" y="978"/>
                  <a:pt x="280" y="984"/>
                </a:cubicBezTo>
                <a:cubicBezTo>
                  <a:pt x="267" y="987"/>
                  <a:pt x="255" y="989"/>
                  <a:pt x="242" y="992"/>
                </a:cubicBezTo>
                <a:cubicBezTo>
                  <a:pt x="241" y="991"/>
                  <a:pt x="240" y="990"/>
                  <a:pt x="238" y="988"/>
                </a:cubicBezTo>
                <a:cubicBezTo>
                  <a:pt x="239" y="988"/>
                  <a:pt x="239" y="988"/>
                  <a:pt x="239" y="988"/>
                </a:cubicBezTo>
                <a:cubicBezTo>
                  <a:pt x="245" y="974"/>
                  <a:pt x="264" y="974"/>
                  <a:pt x="270" y="960"/>
                </a:cubicBezTo>
                <a:cubicBezTo>
                  <a:pt x="270" y="960"/>
                  <a:pt x="270" y="960"/>
                  <a:pt x="270" y="960"/>
                </a:cubicBezTo>
                <a:cubicBezTo>
                  <a:pt x="266" y="959"/>
                  <a:pt x="262" y="957"/>
                  <a:pt x="257" y="956"/>
                </a:cubicBezTo>
                <a:cubicBezTo>
                  <a:pt x="259" y="938"/>
                  <a:pt x="259" y="920"/>
                  <a:pt x="261" y="904"/>
                </a:cubicBezTo>
                <a:cubicBezTo>
                  <a:pt x="262" y="899"/>
                  <a:pt x="264" y="879"/>
                  <a:pt x="262" y="874"/>
                </a:cubicBezTo>
                <a:cubicBezTo>
                  <a:pt x="258" y="865"/>
                  <a:pt x="254" y="856"/>
                  <a:pt x="251" y="848"/>
                </a:cubicBezTo>
                <a:cubicBezTo>
                  <a:pt x="229" y="847"/>
                  <a:pt x="210" y="851"/>
                  <a:pt x="189" y="853"/>
                </a:cubicBezTo>
                <a:cubicBezTo>
                  <a:pt x="189" y="852"/>
                  <a:pt x="189" y="852"/>
                  <a:pt x="189" y="851"/>
                </a:cubicBezTo>
                <a:cubicBezTo>
                  <a:pt x="189" y="849"/>
                  <a:pt x="189" y="847"/>
                  <a:pt x="190" y="845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1"/>
          <p:cNvSpPr>
            <a:spLocks noEditPoints="1"/>
          </p:cNvSpPr>
          <p:nvPr userDrawn="1"/>
        </p:nvSpPr>
        <p:spPr bwMode="auto">
          <a:xfrm>
            <a:off x="8050213" y="5019675"/>
            <a:ext cx="889000" cy="1624013"/>
          </a:xfrm>
          <a:custGeom>
            <a:avLst/>
            <a:gdLst>
              <a:gd name="T0" fmla="*/ 445 w 560"/>
              <a:gd name="T1" fmla="*/ 846 h 1023"/>
              <a:gd name="T2" fmla="*/ 420 w 560"/>
              <a:gd name="T3" fmla="*/ 867 h 1023"/>
              <a:gd name="T4" fmla="*/ 364 w 560"/>
              <a:gd name="T5" fmla="*/ 929 h 1023"/>
              <a:gd name="T6" fmla="*/ 373 w 560"/>
              <a:gd name="T7" fmla="*/ 970 h 1023"/>
              <a:gd name="T8" fmla="*/ 383 w 560"/>
              <a:gd name="T9" fmla="*/ 994 h 1023"/>
              <a:gd name="T10" fmla="*/ 319 w 560"/>
              <a:gd name="T11" fmla="*/ 986 h 1023"/>
              <a:gd name="T12" fmla="*/ 294 w 560"/>
              <a:gd name="T13" fmla="*/ 1023 h 1023"/>
              <a:gd name="T14" fmla="*/ 263 w 560"/>
              <a:gd name="T15" fmla="*/ 969 h 1023"/>
              <a:gd name="T16" fmla="*/ 248 w 560"/>
              <a:gd name="T17" fmla="*/ 894 h 1023"/>
              <a:gd name="T18" fmla="*/ 200 w 560"/>
              <a:gd name="T19" fmla="*/ 885 h 1023"/>
              <a:gd name="T20" fmla="*/ 160 w 560"/>
              <a:gd name="T21" fmla="*/ 776 h 1023"/>
              <a:gd name="T22" fmla="*/ 175 w 560"/>
              <a:gd name="T23" fmla="*/ 654 h 1023"/>
              <a:gd name="T24" fmla="*/ 212 w 560"/>
              <a:gd name="T25" fmla="*/ 369 h 1023"/>
              <a:gd name="T26" fmla="*/ 142 w 560"/>
              <a:gd name="T27" fmla="*/ 369 h 1023"/>
              <a:gd name="T28" fmla="*/ 90 w 560"/>
              <a:gd name="T29" fmla="*/ 363 h 1023"/>
              <a:gd name="T30" fmla="*/ 26 w 560"/>
              <a:gd name="T31" fmla="*/ 221 h 1023"/>
              <a:gd name="T32" fmla="*/ 73 w 560"/>
              <a:gd name="T33" fmla="*/ 151 h 1023"/>
              <a:gd name="T34" fmla="*/ 94 w 560"/>
              <a:gd name="T35" fmla="*/ 105 h 1023"/>
              <a:gd name="T36" fmla="*/ 102 w 560"/>
              <a:gd name="T37" fmla="*/ 84 h 1023"/>
              <a:gd name="T38" fmla="*/ 108 w 560"/>
              <a:gd name="T39" fmla="*/ 111 h 1023"/>
              <a:gd name="T40" fmla="*/ 99 w 560"/>
              <a:gd name="T41" fmla="*/ 157 h 1023"/>
              <a:gd name="T42" fmla="*/ 128 w 560"/>
              <a:gd name="T43" fmla="*/ 215 h 1023"/>
              <a:gd name="T44" fmla="*/ 165 w 560"/>
              <a:gd name="T45" fmla="*/ 233 h 1023"/>
              <a:gd name="T46" fmla="*/ 226 w 560"/>
              <a:gd name="T47" fmla="*/ 222 h 1023"/>
              <a:gd name="T48" fmla="*/ 278 w 560"/>
              <a:gd name="T49" fmla="*/ 213 h 1023"/>
              <a:gd name="T50" fmla="*/ 261 w 560"/>
              <a:gd name="T51" fmla="*/ 145 h 1023"/>
              <a:gd name="T52" fmla="*/ 271 w 560"/>
              <a:gd name="T53" fmla="*/ 113 h 1023"/>
              <a:gd name="T54" fmla="*/ 239 w 560"/>
              <a:gd name="T55" fmla="*/ 169 h 1023"/>
              <a:gd name="T56" fmla="*/ 249 w 560"/>
              <a:gd name="T57" fmla="*/ 191 h 1023"/>
              <a:gd name="T58" fmla="*/ 244 w 560"/>
              <a:gd name="T59" fmla="*/ 194 h 1023"/>
              <a:gd name="T60" fmla="*/ 235 w 560"/>
              <a:gd name="T61" fmla="*/ 200 h 1023"/>
              <a:gd name="T62" fmla="*/ 231 w 560"/>
              <a:gd name="T63" fmla="*/ 128 h 1023"/>
              <a:gd name="T64" fmla="*/ 213 w 560"/>
              <a:gd name="T65" fmla="*/ 109 h 1023"/>
              <a:gd name="T66" fmla="*/ 303 w 560"/>
              <a:gd name="T67" fmla="*/ 44 h 1023"/>
              <a:gd name="T68" fmla="*/ 394 w 560"/>
              <a:gd name="T69" fmla="*/ 33 h 1023"/>
              <a:gd name="T70" fmla="*/ 358 w 560"/>
              <a:gd name="T71" fmla="*/ 111 h 1023"/>
              <a:gd name="T72" fmla="*/ 378 w 560"/>
              <a:gd name="T73" fmla="*/ 199 h 1023"/>
              <a:gd name="T74" fmla="*/ 434 w 560"/>
              <a:gd name="T75" fmla="*/ 174 h 1023"/>
              <a:gd name="T76" fmla="*/ 461 w 560"/>
              <a:gd name="T77" fmla="*/ 56 h 1023"/>
              <a:gd name="T78" fmla="*/ 414 w 560"/>
              <a:gd name="T79" fmla="*/ 28 h 1023"/>
              <a:gd name="T80" fmla="*/ 419 w 560"/>
              <a:gd name="T81" fmla="*/ 11 h 1023"/>
              <a:gd name="T82" fmla="*/ 439 w 560"/>
              <a:gd name="T83" fmla="*/ 0 h 1023"/>
              <a:gd name="T84" fmla="*/ 479 w 560"/>
              <a:gd name="T85" fmla="*/ 16 h 1023"/>
              <a:gd name="T86" fmla="*/ 522 w 560"/>
              <a:gd name="T87" fmla="*/ 54 h 1023"/>
              <a:gd name="T88" fmla="*/ 557 w 560"/>
              <a:gd name="T89" fmla="*/ 180 h 1023"/>
              <a:gd name="T90" fmla="*/ 540 w 560"/>
              <a:gd name="T91" fmla="*/ 266 h 1023"/>
              <a:gd name="T92" fmla="*/ 475 w 560"/>
              <a:gd name="T93" fmla="*/ 472 h 1023"/>
              <a:gd name="T94" fmla="*/ 252 w 560"/>
              <a:gd name="T95" fmla="*/ 195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0" h="1023">
                <a:moveTo>
                  <a:pt x="481" y="843"/>
                </a:moveTo>
                <a:cubicBezTo>
                  <a:pt x="475" y="844"/>
                  <a:pt x="469" y="845"/>
                  <a:pt x="462" y="846"/>
                </a:cubicBezTo>
                <a:cubicBezTo>
                  <a:pt x="460" y="846"/>
                  <a:pt x="458" y="846"/>
                  <a:pt x="456" y="846"/>
                </a:cubicBezTo>
                <a:cubicBezTo>
                  <a:pt x="452" y="846"/>
                  <a:pt x="449" y="846"/>
                  <a:pt x="445" y="846"/>
                </a:cubicBezTo>
                <a:cubicBezTo>
                  <a:pt x="442" y="845"/>
                  <a:pt x="439" y="844"/>
                  <a:pt x="435" y="843"/>
                </a:cubicBezTo>
                <a:cubicBezTo>
                  <a:pt x="435" y="847"/>
                  <a:pt x="435" y="851"/>
                  <a:pt x="435" y="855"/>
                </a:cubicBezTo>
                <a:cubicBezTo>
                  <a:pt x="434" y="856"/>
                  <a:pt x="435" y="859"/>
                  <a:pt x="434" y="860"/>
                </a:cubicBezTo>
                <a:cubicBezTo>
                  <a:pt x="429" y="862"/>
                  <a:pt x="425" y="865"/>
                  <a:pt x="420" y="867"/>
                </a:cubicBezTo>
                <a:cubicBezTo>
                  <a:pt x="409" y="874"/>
                  <a:pt x="394" y="880"/>
                  <a:pt x="380" y="883"/>
                </a:cubicBezTo>
                <a:cubicBezTo>
                  <a:pt x="376" y="883"/>
                  <a:pt x="371" y="883"/>
                  <a:pt x="367" y="883"/>
                </a:cubicBezTo>
                <a:cubicBezTo>
                  <a:pt x="367" y="891"/>
                  <a:pt x="368" y="900"/>
                  <a:pt x="368" y="908"/>
                </a:cubicBezTo>
                <a:cubicBezTo>
                  <a:pt x="367" y="915"/>
                  <a:pt x="365" y="922"/>
                  <a:pt x="364" y="929"/>
                </a:cubicBezTo>
                <a:cubicBezTo>
                  <a:pt x="365" y="933"/>
                  <a:pt x="367" y="937"/>
                  <a:pt x="368" y="941"/>
                </a:cubicBezTo>
                <a:cubicBezTo>
                  <a:pt x="370" y="943"/>
                  <a:pt x="372" y="946"/>
                  <a:pt x="374" y="949"/>
                </a:cubicBezTo>
                <a:cubicBezTo>
                  <a:pt x="374" y="951"/>
                  <a:pt x="374" y="953"/>
                  <a:pt x="374" y="955"/>
                </a:cubicBezTo>
                <a:cubicBezTo>
                  <a:pt x="373" y="959"/>
                  <a:pt x="372" y="965"/>
                  <a:pt x="373" y="970"/>
                </a:cubicBezTo>
                <a:cubicBezTo>
                  <a:pt x="373" y="971"/>
                  <a:pt x="373" y="972"/>
                  <a:pt x="373" y="973"/>
                </a:cubicBezTo>
                <a:cubicBezTo>
                  <a:pt x="377" y="976"/>
                  <a:pt x="380" y="979"/>
                  <a:pt x="383" y="982"/>
                </a:cubicBezTo>
                <a:cubicBezTo>
                  <a:pt x="385" y="985"/>
                  <a:pt x="385" y="990"/>
                  <a:pt x="385" y="994"/>
                </a:cubicBezTo>
                <a:cubicBezTo>
                  <a:pt x="384" y="994"/>
                  <a:pt x="383" y="994"/>
                  <a:pt x="383" y="994"/>
                </a:cubicBezTo>
                <a:cubicBezTo>
                  <a:pt x="376" y="994"/>
                  <a:pt x="369" y="994"/>
                  <a:pt x="363" y="994"/>
                </a:cubicBezTo>
                <a:cubicBezTo>
                  <a:pt x="356" y="992"/>
                  <a:pt x="350" y="990"/>
                  <a:pt x="344" y="988"/>
                </a:cubicBezTo>
                <a:cubicBezTo>
                  <a:pt x="339" y="988"/>
                  <a:pt x="334" y="988"/>
                  <a:pt x="329" y="989"/>
                </a:cubicBezTo>
                <a:cubicBezTo>
                  <a:pt x="326" y="988"/>
                  <a:pt x="323" y="987"/>
                  <a:pt x="319" y="986"/>
                </a:cubicBezTo>
                <a:cubicBezTo>
                  <a:pt x="316" y="986"/>
                  <a:pt x="313" y="986"/>
                  <a:pt x="310" y="986"/>
                </a:cubicBezTo>
                <a:cubicBezTo>
                  <a:pt x="311" y="992"/>
                  <a:pt x="311" y="997"/>
                  <a:pt x="311" y="1002"/>
                </a:cubicBezTo>
                <a:cubicBezTo>
                  <a:pt x="309" y="1006"/>
                  <a:pt x="307" y="1010"/>
                  <a:pt x="306" y="1014"/>
                </a:cubicBezTo>
                <a:cubicBezTo>
                  <a:pt x="302" y="1017"/>
                  <a:pt x="298" y="1020"/>
                  <a:pt x="294" y="1023"/>
                </a:cubicBezTo>
                <a:cubicBezTo>
                  <a:pt x="291" y="1022"/>
                  <a:pt x="287" y="1022"/>
                  <a:pt x="284" y="1022"/>
                </a:cubicBezTo>
                <a:cubicBezTo>
                  <a:pt x="278" y="1015"/>
                  <a:pt x="273" y="1009"/>
                  <a:pt x="268" y="1002"/>
                </a:cubicBezTo>
                <a:cubicBezTo>
                  <a:pt x="264" y="996"/>
                  <a:pt x="264" y="990"/>
                  <a:pt x="263" y="981"/>
                </a:cubicBezTo>
                <a:cubicBezTo>
                  <a:pt x="263" y="977"/>
                  <a:pt x="263" y="973"/>
                  <a:pt x="263" y="969"/>
                </a:cubicBezTo>
                <a:cubicBezTo>
                  <a:pt x="261" y="963"/>
                  <a:pt x="259" y="956"/>
                  <a:pt x="256" y="949"/>
                </a:cubicBezTo>
                <a:cubicBezTo>
                  <a:pt x="255" y="945"/>
                  <a:pt x="253" y="941"/>
                  <a:pt x="251" y="938"/>
                </a:cubicBezTo>
                <a:cubicBezTo>
                  <a:pt x="250" y="934"/>
                  <a:pt x="250" y="931"/>
                  <a:pt x="250" y="927"/>
                </a:cubicBezTo>
                <a:cubicBezTo>
                  <a:pt x="248" y="918"/>
                  <a:pt x="248" y="905"/>
                  <a:pt x="248" y="894"/>
                </a:cubicBezTo>
                <a:cubicBezTo>
                  <a:pt x="241" y="894"/>
                  <a:pt x="234" y="895"/>
                  <a:pt x="226" y="895"/>
                </a:cubicBezTo>
                <a:cubicBezTo>
                  <a:pt x="224" y="895"/>
                  <a:pt x="222" y="894"/>
                  <a:pt x="219" y="893"/>
                </a:cubicBezTo>
                <a:cubicBezTo>
                  <a:pt x="213" y="891"/>
                  <a:pt x="207" y="890"/>
                  <a:pt x="203" y="887"/>
                </a:cubicBezTo>
                <a:cubicBezTo>
                  <a:pt x="202" y="886"/>
                  <a:pt x="201" y="886"/>
                  <a:pt x="200" y="885"/>
                </a:cubicBezTo>
                <a:cubicBezTo>
                  <a:pt x="198" y="881"/>
                  <a:pt x="195" y="877"/>
                  <a:pt x="193" y="873"/>
                </a:cubicBezTo>
                <a:cubicBezTo>
                  <a:pt x="182" y="872"/>
                  <a:pt x="171" y="871"/>
                  <a:pt x="160" y="870"/>
                </a:cubicBezTo>
                <a:cubicBezTo>
                  <a:pt x="157" y="869"/>
                  <a:pt x="155" y="869"/>
                  <a:pt x="152" y="868"/>
                </a:cubicBezTo>
                <a:cubicBezTo>
                  <a:pt x="155" y="837"/>
                  <a:pt x="158" y="806"/>
                  <a:pt x="160" y="776"/>
                </a:cubicBezTo>
                <a:cubicBezTo>
                  <a:pt x="161" y="771"/>
                  <a:pt x="161" y="766"/>
                  <a:pt x="161" y="762"/>
                </a:cubicBezTo>
                <a:cubicBezTo>
                  <a:pt x="163" y="750"/>
                  <a:pt x="163" y="738"/>
                  <a:pt x="166" y="727"/>
                </a:cubicBezTo>
                <a:cubicBezTo>
                  <a:pt x="167" y="717"/>
                  <a:pt x="168" y="707"/>
                  <a:pt x="169" y="696"/>
                </a:cubicBezTo>
                <a:cubicBezTo>
                  <a:pt x="171" y="682"/>
                  <a:pt x="173" y="668"/>
                  <a:pt x="175" y="654"/>
                </a:cubicBezTo>
                <a:cubicBezTo>
                  <a:pt x="177" y="634"/>
                  <a:pt x="180" y="613"/>
                  <a:pt x="182" y="592"/>
                </a:cubicBezTo>
                <a:cubicBezTo>
                  <a:pt x="186" y="561"/>
                  <a:pt x="190" y="530"/>
                  <a:pt x="194" y="498"/>
                </a:cubicBezTo>
                <a:cubicBezTo>
                  <a:pt x="199" y="464"/>
                  <a:pt x="203" y="430"/>
                  <a:pt x="208" y="396"/>
                </a:cubicBezTo>
                <a:cubicBezTo>
                  <a:pt x="209" y="387"/>
                  <a:pt x="211" y="378"/>
                  <a:pt x="212" y="369"/>
                </a:cubicBezTo>
                <a:cubicBezTo>
                  <a:pt x="212" y="367"/>
                  <a:pt x="214" y="360"/>
                  <a:pt x="213" y="358"/>
                </a:cubicBezTo>
                <a:cubicBezTo>
                  <a:pt x="213" y="358"/>
                  <a:pt x="212" y="358"/>
                  <a:pt x="212" y="357"/>
                </a:cubicBezTo>
                <a:cubicBezTo>
                  <a:pt x="198" y="360"/>
                  <a:pt x="184" y="363"/>
                  <a:pt x="170" y="366"/>
                </a:cubicBezTo>
                <a:cubicBezTo>
                  <a:pt x="161" y="367"/>
                  <a:pt x="151" y="368"/>
                  <a:pt x="142" y="369"/>
                </a:cubicBezTo>
                <a:cubicBezTo>
                  <a:pt x="140" y="369"/>
                  <a:pt x="138" y="369"/>
                  <a:pt x="136" y="369"/>
                </a:cubicBezTo>
                <a:cubicBezTo>
                  <a:pt x="126" y="369"/>
                  <a:pt x="116" y="370"/>
                  <a:pt x="105" y="370"/>
                </a:cubicBezTo>
                <a:cubicBezTo>
                  <a:pt x="104" y="369"/>
                  <a:pt x="102" y="368"/>
                  <a:pt x="100" y="367"/>
                </a:cubicBezTo>
                <a:cubicBezTo>
                  <a:pt x="96" y="366"/>
                  <a:pt x="93" y="364"/>
                  <a:pt x="90" y="363"/>
                </a:cubicBezTo>
                <a:cubicBezTo>
                  <a:pt x="83" y="356"/>
                  <a:pt x="75" y="349"/>
                  <a:pt x="68" y="342"/>
                </a:cubicBezTo>
                <a:cubicBezTo>
                  <a:pt x="45" y="320"/>
                  <a:pt x="23" y="298"/>
                  <a:pt x="0" y="276"/>
                </a:cubicBezTo>
                <a:cubicBezTo>
                  <a:pt x="3" y="267"/>
                  <a:pt x="6" y="257"/>
                  <a:pt x="9" y="248"/>
                </a:cubicBezTo>
                <a:cubicBezTo>
                  <a:pt x="15" y="239"/>
                  <a:pt x="20" y="230"/>
                  <a:pt x="26" y="221"/>
                </a:cubicBezTo>
                <a:cubicBezTo>
                  <a:pt x="32" y="211"/>
                  <a:pt x="38" y="201"/>
                  <a:pt x="44" y="191"/>
                </a:cubicBezTo>
                <a:cubicBezTo>
                  <a:pt x="50" y="184"/>
                  <a:pt x="56" y="176"/>
                  <a:pt x="62" y="169"/>
                </a:cubicBezTo>
                <a:cubicBezTo>
                  <a:pt x="66" y="166"/>
                  <a:pt x="70" y="163"/>
                  <a:pt x="74" y="159"/>
                </a:cubicBezTo>
                <a:cubicBezTo>
                  <a:pt x="74" y="157"/>
                  <a:pt x="73" y="154"/>
                  <a:pt x="73" y="151"/>
                </a:cubicBezTo>
                <a:cubicBezTo>
                  <a:pt x="72" y="144"/>
                  <a:pt x="71" y="137"/>
                  <a:pt x="72" y="130"/>
                </a:cubicBezTo>
                <a:cubicBezTo>
                  <a:pt x="73" y="128"/>
                  <a:pt x="73" y="126"/>
                  <a:pt x="73" y="124"/>
                </a:cubicBezTo>
                <a:cubicBezTo>
                  <a:pt x="75" y="119"/>
                  <a:pt x="78" y="115"/>
                  <a:pt x="81" y="111"/>
                </a:cubicBezTo>
                <a:cubicBezTo>
                  <a:pt x="89" y="110"/>
                  <a:pt x="89" y="108"/>
                  <a:pt x="94" y="105"/>
                </a:cubicBezTo>
                <a:cubicBezTo>
                  <a:pt x="94" y="101"/>
                  <a:pt x="95" y="97"/>
                  <a:pt x="95" y="93"/>
                </a:cubicBezTo>
                <a:cubicBezTo>
                  <a:pt x="96" y="92"/>
                  <a:pt x="96" y="90"/>
                  <a:pt x="97" y="88"/>
                </a:cubicBezTo>
                <a:cubicBezTo>
                  <a:pt x="98" y="87"/>
                  <a:pt x="98" y="87"/>
                  <a:pt x="99" y="86"/>
                </a:cubicBezTo>
                <a:cubicBezTo>
                  <a:pt x="100" y="85"/>
                  <a:pt x="101" y="85"/>
                  <a:pt x="102" y="84"/>
                </a:cubicBezTo>
                <a:cubicBezTo>
                  <a:pt x="107" y="81"/>
                  <a:pt x="110" y="82"/>
                  <a:pt x="115" y="85"/>
                </a:cubicBezTo>
                <a:cubicBezTo>
                  <a:pt x="116" y="85"/>
                  <a:pt x="117" y="86"/>
                  <a:pt x="118" y="86"/>
                </a:cubicBezTo>
                <a:cubicBezTo>
                  <a:pt x="119" y="88"/>
                  <a:pt x="119" y="90"/>
                  <a:pt x="120" y="91"/>
                </a:cubicBezTo>
                <a:cubicBezTo>
                  <a:pt x="116" y="98"/>
                  <a:pt x="112" y="104"/>
                  <a:pt x="108" y="111"/>
                </a:cubicBezTo>
                <a:cubicBezTo>
                  <a:pt x="105" y="116"/>
                  <a:pt x="102" y="121"/>
                  <a:pt x="100" y="127"/>
                </a:cubicBezTo>
                <a:cubicBezTo>
                  <a:pt x="98" y="129"/>
                  <a:pt x="97" y="132"/>
                  <a:pt x="95" y="135"/>
                </a:cubicBezTo>
                <a:cubicBezTo>
                  <a:pt x="96" y="141"/>
                  <a:pt x="96" y="147"/>
                  <a:pt x="96" y="153"/>
                </a:cubicBezTo>
                <a:cubicBezTo>
                  <a:pt x="97" y="155"/>
                  <a:pt x="98" y="156"/>
                  <a:pt x="99" y="157"/>
                </a:cubicBezTo>
                <a:cubicBezTo>
                  <a:pt x="103" y="163"/>
                  <a:pt x="108" y="167"/>
                  <a:pt x="112" y="172"/>
                </a:cubicBezTo>
                <a:cubicBezTo>
                  <a:pt x="114" y="174"/>
                  <a:pt x="116" y="176"/>
                  <a:pt x="117" y="178"/>
                </a:cubicBezTo>
                <a:cubicBezTo>
                  <a:pt x="118" y="180"/>
                  <a:pt x="119" y="182"/>
                  <a:pt x="119" y="184"/>
                </a:cubicBezTo>
                <a:cubicBezTo>
                  <a:pt x="122" y="194"/>
                  <a:pt x="125" y="204"/>
                  <a:pt x="128" y="215"/>
                </a:cubicBezTo>
                <a:cubicBezTo>
                  <a:pt x="129" y="219"/>
                  <a:pt x="130" y="224"/>
                  <a:pt x="131" y="229"/>
                </a:cubicBezTo>
                <a:cubicBezTo>
                  <a:pt x="134" y="231"/>
                  <a:pt x="136" y="234"/>
                  <a:pt x="138" y="236"/>
                </a:cubicBezTo>
                <a:cubicBezTo>
                  <a:pt x="145" y="234"/>
                  <a:pt x="151" y="232"/>
                  <a:pt x="158" y="230"/>
                </a:cubicBezTo>
                <a:cubicBezTo>
                  <a:pt x="160" y="231"/>
                  <a:pt x="163" y="232"/>
                  <a:pt x="165" y="233"/>
                </a:cubicBezTo>
                <a:cubicBezTo>
                  <a:pt x="171" y="236"/>
                  <a:pt x="176" y="239"/>
                  <a:pt x="183" y="241"/>
                </a:cubicBezTo>
                <a:cubicBezTo>
                  <a:pt x="186" y="241"/>
                  <a:pt x="189" y="242"/>
                  <a:pt x="192" y="243"/>
                </a:cubicBezTo>
                <a:cubicBezTo>
                  <a:pt x="195" y="241"/>
                  <a:pt x="198" y="238"/>
                  <a:pt x="201" y="236"/>
                </a:cubicBezTo>
                <a:cubicBezTo>
                  <a:pt x="210" y="231"/>
                  <a:pt x="218" y="227"/>
                  <a:pt x="226" y="222"/>
                </a:cubicBezTo>
                <a:cubicBezTo>
                  <a:pt x="229" y="220"/>
                  <a:pt x="232" y="218"/>
                  <a:pt x="235" y="217"/>
                </a:cubicBezTo>
                <a:cubicBezTo>
                  <a:pt x="238" y="216"/>
                  <a:pt x="241" y="216"/>
                  <a:pt x="244" y="215"/>
                </a:cubicBezTo>
                <a:cubicBezTo>
                  <a:pt x="249" y="214"/>
                  <a:pt x="253" y="213"/>
                  <a:pt x="258" y="213"/>
                </a:cubicBezTo>
                <a:cubicBezTo>
                  <a:pt x="265" y="213"/>
                  <a:pt x="271" y="213"/>
                  <a:pt x="278" y="213"/>
                </a:cubicBezTo>
                <a:cubicBezTo>
                  <a:pt x="275" y="208"/>
                  <a:pt x="273" y="204"/>
                  <a:pt x="271" y="200"/>
                </a:cubicBezTo>
                <a:cubicBezTo>
                  <a:pt x="271" y="194"/>
                  <a:pt x="271" y="187"/>
                  <a:pt x="271" y="181"/>
                </a:cubicBezTo>
                <a:cubicBezTo>
                  <a:pt x="270" y="173"/>
                  <a:pt x="268" y="165"/>
                  <a:pt x="265" y="158"/>
                </a:cubicBezTo>
                <a:cubicBezTo>
                  <a:pt x="264" y="154"/>
                  <a:pt x="262" y="150"/>
                  <a:pt x="261" y="145"/>
                </a:cubicBezTo>
                <a:cubicBezTo>
                  <a:pt x="260" y="143"/>
                  <a:pt x="260" y="142"/>
                  <a:pt x="260" y="140"/>
                </a:cubicBezTo>
                <a:cubicBezTo>
                  <a:pt x="260" y="138"/>
                  <a:pt x="260" y="136"/>
                  <a:pt x="260" y="134"/>
                </a:cubicBezTo>
                <a:cubicBezTo>
                  <a:pt x="260" y="132"/>
                  <a:pt x="261" y="130"/>
                  <a:pt x="262" y="129"/>
                </a:cubicBezTo>
                <a:cubicBezTo>
                  <a:pt x="265" y="123"/>
                  <a:pt x="268" y="118"/>
                  <a:pt x="271" y="113"/>
                </a:cubicBezTo>
                <a:cubicBezTo>
                  <a:pt x="267" y="107"/>
                  <a:pt x="264" y="102"/>
                  <a:pt x="261" y="97"/>
                </a:cubicBezTo>
                <a:cubicBezTo>
                  <a:pt x="253" y="100"/>
                  <a:pt x="244" y="103"/>
                  <a:pt x="236" y="106"/>
                </a:cubicBezTo>
                <a:cubicBezTo>
                  <a:pt x="236" y="120"/>
                  <a:pt x="235" y="135"/>
                  <a:pt x="235" y="150"/>
                </a:cubicBezTo>
                <a:cubicBezTo>
                  <a:pt x="236" y="156"/>
                  <a:pt x="237" y="163"/>
                  <a:pt x="239" y="169"/>
                </a:cubicBezTo>
                <a:cubicBezTo>
                  <a:pt x="242" y="174"/>
                  <a:pt x="244" y="180"/>
                  <a:pt x="247" y="186"/>
                </a:cubicBezTo>
                <a:cubicBezTo>
                  <a:pt x="249" y="189"/>
                  <a:pt x="250" y="192"/>
                  <a:pt x="252" y="194"/>
                </a:cubicBezTo>
                <a:cubicBezTo>
                  <a:pt x="251" y="193"/>
                  <a:pt x="250" y="192"/>
                  <a:pt x="249" y="191"/>
                </a:cubicBezTo>
                <a:cubicBezTo>
                  <a:pt x="249" y="191"/>
                  <a:pt x="249" y="191"/>
                  <a:pt x="249" y="191"/>
                </a:cubicBezTo>
                <a:cubicBezTo>
                  <a:pt x="248" y="193"/>
                  <a:pt x="247" y="195"/>
                  <a:pt x="246" y="197"/>
                </a:cubicBezTo>
                <a:cubicBezTo>
                  <a:pt x="246" y="197"/>
                  <a:pt x="246" y="197"/>
                  <a:pt x="246" y="197"/>
                </a:cubicBezTo>
                <a:cubicBezTo>
                  <a:pt x="245" y="196"/>
                  <a:pt x="245" y="195"/>
                  <a:pt x="244" y="194"/>
                </a:cubicBezTo>
                <a:cubicBezTo>
                  <a:pt x="244" y="194"/>
                  <a:pt x="244" y="194"/>
                  <a:pt x="244" y="194"/>
                </a:cubicBezTo>
                <a:cubicBezTo>
                  <a:pt x="244" y="195"/>
                  <a:pt x="243" y="197"/>
                  <a:pt x="242" y="198"/>
                </a:cubicBezTo>
                <a:cubicBezTo>
                  <a:pt x="241" y="197"/>
                  <a:pt x="240" y="196"/>
                  <a:pt x="240" y="196"/>
                </a:cubicBezTo>
                <a:cubicBezTo>
                  <a:pt x="238" y="198"/>
                  <a:pt x="237" y="199"/>
                  <a:pt x="235" y="200"/>
                </a:cubicBezTo>
                <a:cubicBezTo>
                  <a:pt x="235" y="200"/>
                  <a:pt x="235" y="200"/>
                  <a:pt x="235" y="200"/>
                </a:cubicBezTo>
                <a:cubicBezTo>
                  <a:pt x="233" y="196"/>
                  <a:pt x="230" y="191"/>
                  <a:pt x="229" y="186"/>
                </a:cubicBezTo>
                <a:cubicBezTo>
                  <a:pt x="229" y="178"/>
                  <a:pt x="229" y="170"/>
                  <a:pt x="229" y="162"/>
                </a:cubicBezTo>
                <a:cubicBezTo>
                  <a:pt x="229" y="159"/>
                  <a:pt x="229" y="156"/>
                  <a:pt x="229" y="153"/>
                </a:cubicBezTo>
                <a:cubicBezTo>
                  <a:pt x="231" y="145"/>
                  <a:pt x="230" y="137"/>
                  <a:pt x="231" y="128"/>
                </a:cubicBezTo>
                <a:cubicBezTo>
                  <a:pt x="231" y="125"/>
                  <a:pt x="231" y="122"/>
                  <a:pt x="231" y="118"/>
                </a:cubicBezTo>
                <a:cubicBezTo>
                  <a:pt x="232" y="114"/>
                  <a:pt x="232" y="110"/>
                  <a:pt x="232" y="106"/>
                </a:cubicBezTo>
                <a:cubicBezTo>
                  <a:pt x="226" y="107"/>
                  <a:pt x="219" y="108"/>
                  <a:pt x="213" y="110"/>
                </a:cubicBezTo>
                <a:cubicBezTo>
                  <a:pt x="213" y="110"/>
                  <a:pt x="213" y="109"/>
                  <a:pt x="213" y="109"/>
                </a:cubicBezTo>
                <a:cubicBezTo>
                  <a:pt x="221" y="101"/>
                  <a:pt x="229" y="93"/>
                  <a:pt x="236" y="85"/>
                </a:cubicBezTo>
                <a:cubicBezTo>
                  <a:pt x="245" y="74"/>
                  <a:pt x="256" y="66"/>
                  <a:pt x="267" y="58"/>
                </a:cubicBezTo>
                <a:cubicBezTo>
                  <a:pt x="272" y="55"/>
                  <a:pt x="276" y="52"/>
                  <a:pt x="280" y="48"/>
                </a:cubicBezTo>
                <a:cubicBezTo>
                  <a:pt x="288" y="47"/>
                  <a:pt x="295" y="45"/>
                  <a:pt x="303" y="44"/>
                </a:cubicBezTo>
                <a:cubicBezTo>
                  <a:pt x="314" y="41"/>
                  <a:pt x="325" y="39"/>
                  <a:pt x="337" y="36"/>
                </a:cubicBezTo>
                <a:cubicBezTo>
                  <a:pt x="356" y="35"/>
                  <a:pt x="375" y="34"/>
                  <a:pt x="394" y="32"/>
                </a:cubicBezTo>
                <a:cubicBezTo>
                  <a:pt x="394" y="33"/>
                  <a:pt x="394" y="33"/>
                  <a:pt x="394" y="33"/>
                </a:cubicBezTo>
                <a:cubicBezTo>
                  <a:pt x="394" y="33"/>
                  <a:pt x="394" y="33"/>
                  <a:pt x="394" y="33"/>
                </a:cubicBezTo>
                <a:cubicBezTo>
                  <a:pt x="378" y="41"/>
                  <a:pt x="362" y="50"/>
                  <a:pt x="345" y="58"/>
                </a:cubicBezTo>
                <a:cubicBezTo>
                  <a:pt x="348" y="68"/>
                  <a:pt x="351" y="78"/>
                  <a:pt x="354" y="88"/>
                </a:cubicBezTo>
                <a:cubicBezTo>
                  <a:pt x="354" y="90"/>
                  <a:pt x="353" y="92"/>
                  <a:pt x="352" y="94"/>
                </a:cubicBezTo>
                <a:cubicBezTo>
                  <a:pt x="354" y="99"/>
                  <a:pt x="356" y="105"/>
                  <a:pt x="358" y="111"/>
                </a:cubicBezTo>
                <a:cubicBezTo>
                  <a:pt x="362" y="123"/>
                  <a:pt x="366" y="136"/>
                  <a:pt x="369" y="149"/>
                </a:cubicBezTo>
                <a:cubicBezTo>
                  <a:pt x="371" y="157"/>
                  <a:pt x="372" y="164"/>
                  <a:pt x="374" y="172"/>
                </a:cubicBezTo>
                <a:cubicBezTo>
                  <a:pt x="375" y="177"/>
                  <a:pt x="377" y="182"/>
                  <a:pt x="378" y="188"/>
                </a:cubicBezTo>
                <a:cubicBezTo>
                  <a:pt x="378" y="192"/>
                  <a:pt x="378" y="195"/>
                  <a:pt x="378" y="199"/>
                </a:cubicBezTo>
                <a:cubicBezTo>
                  <a:pt x="378" y="199"/>
                  <a:pt x="378" y="199"/>
                  <a:pt x="378" y="199"/>
                </a:cubicBezTo>
                <a:cubicBezTo>
                  <a:pt x="381" y="194"/>
                  <a:pt x="384" y="188"/>
                  <a:pt x="387" y="183"/>
                </a:cubicBezTo>
                <a:cubicBezTo>
                  <a:pt x="397" y="182"/>
                  <a:pt x="406" y="182"/>
                  <a:pt x="416" y="181"/>
                </a:cubicBezTo>
                <a:cubicBezTo>
                  <a:pt x="422" y="179"/>
                  <a:pt x="428" y="177"/>
                  <a:pt x="434" y="174"/>
                </a:cubicBezTo>
                <a:cubicBezTo>
                  <a:pt x="438" y="173"/>
                  <a:pt x="442" y="171"/>
                  <a:pt x="446" y="170"/>
                </a:cubicBezTo>
                <a:cubicBezTo>
                  <a:pt x="450" y="164"/>
                  <a:pt x="453" y="158"/>
                  <a:pt x="456" y="152"/>
                </a:cubicBezTo>
                <a:cubicBezTo>
                  <a:pt x="457" y="125"/>
                  <a:pt x="458" y="98"/>
                  <a:pt x="459" y="71"/>
                </a:cubicBezTo>
                <a:cubicBezTo>
                  <a:pt x="460" y="65"/>
                  <a:pt x="460" y="61"/>
                  <a:pt x="461" y="56"/>
                </a:cubicBezTo>
                <a:cubicBezTo>
                  <a:pt x="462" y="51"/>
                  <a:pt x="463" y="46"/>
                  <a:pt x="464" y="41"/>
                </a:cubicBezTo>
                <a:cubicBezTo>
                  <a:pt x="452" y="41"/>
                  <a:pt x="440" y="40"/>
                  <a:pt x="428" y="39"/>
                </a:cubicBezTo>
                <a:cubicBezTo>
                  <a:pt x="424" y="37"/>
                  <a:pt x="420" y="34"/>
                  <a:pt x="416" y="31"/>
                </a:cubicBezTo>
                <a:cubicBezTo>
                  <a:pt x="416" y="30"/>
                  <a:pt x="415" y="29"/>
                  <a:pt x="414" y="28"/>
                </a:cubicBezTo>
                <a:cubicBezTo>
                  <a:pt x="413" y="25"/>
                  <a:pt x="410" y="23"/>
                  <a:pt x="410" y="18"/>
                </a:cubicBezTo>
                <a:cubicBezTo>
                  <a:pt x="412" y="18"/>
                  <a:pt x="414" y="17"/>
                  <a:pt x="415" y="16"/>
                </a:cubicBezTo>
                <a:cubicBezTo>
                  <a:pt x="417" y="16"/>
                  <a:pt x="418" y="16"/>
                  <a:pt x="419" y="16"/>
                </a:cubicBezTo>
                <a:cubicBezTo>
                  <a:pt x="419" y="15"/>
                  <a:pt x="419" y="13"/>
                  <a:pt x="419" y="11"/>
                </a:cubicBezTo>
                <a:cubicBezTo>
                  <a:pt x="422" y="11"/>
                  <a:pt x="425" y="10"/>
                  <a:pt x="427" y="9"/>
                </a:cubicBezTo>
                <a:cubicBezTo>
                  <a:pt x="428" y="8"/>
                  <a:pt x="428" y="6"/>
                  <a:pt x="429" y="5"/>
                </a:cubicBezTo>
                <a:cubicBezTo>
                  <a:pt x="431" y="4"/>
                  <a:pt x="432" y="4"/>
                  <a:pt x="434" y="4"/>
                </a:cubicBezTo>
                <a:cubicBezTo>
                  <a:pt x="436" y="3"/>
                  <a:pt x="437" y="2"/>
                  <a:pt x="439" y="0"/>
                </a:cubicBezTo>
                <a:cubicBezTo>
                  <a:pt x="440" y="2"/>
                  <a:pt x="442" y="3"/>
                  <a:pt x="443" y="5"/>
                </a:cubicBezTo>
                <a:cubicBezTo>
                  <a:pt x="445" y="5"/>
                  <a:pt x="448" y="6"/>
                  <a:pt x="450" y="7"/>
                </a:cubicBezTo>
                <a:cubicBezTo>
                  <a:pt x="457" y="8"/>
                  <a:pt x="464" y="10"/>
                  <a:pt x="470" y="11"/>
                </a:cubicBezTo>
                <a:cubicBezTo>
                  <a:pt x="473" y="13"/>
                  <a:pt x="476" y="15"/>
                  <a:pt x="479" y="16"/>
                </a:cubicBezTo>
                <a:cubicBezTo>
                  <a:pt x="481" y="19"/>
                  <a:pt x="482" y="22"/>
                  <a:pt x="484" y="25"/>
                </a:cubicBezTo>
                <a:cubicBezTo>
                  <a:pt x="491" y="28"/>
                  <a:pt x="498" y="30"/>
                  <a:pt x="505" y="33"/>
                </a:cubicBezTo>
                <a:cubicBezTo>
                  <a:pt x="507" y="36"/>
                  <a:pt x="509" y="38"/>
                  <a:pt x="511" y="41"/>
                </a:cubicBezTo>
                <a:cubicBezTo>
                  <a:pt x="515" y="45"/>
                  <a:pt x="518" y="49"/>
                  <a:pt x="522" y="54"/>
                </a:cubicBezTo>
                <a:cubicBezTo>
                  <a:pt x="525" y="59"/>
                  <a:pt x="527" y="64"/>
                  <a:pt x="530" y="70"/>
                </a:cubicBezTo>
                <a:cubicBezTo>
                  <a:pt x="535" y="80"/>
                  <a:pt x="540" y="91"/>
                  <a:pt x="545" y="102"/>
                </a:cubicBezTo>
                <a:cubicBezTo>
                  <a:pt x="548" y="115"/>
                  <a:pt x="551" y="129"/>
                  <a:pt x="554" y="142"/>
                </a:cubicBezTo>
                <a:cubicBezTo>
                  <a:pt x="555" y="155"/>
                  <a:pt x="556" y="167"/>
                  <a:pt x="557" y="180"/>
                </a:cubicBezTo>
                <a:cubicBezTo>
                  <a:pt x="560" y="195"/>
                  <a:pt x="560" y="213"/>
                  <a:pt x="558" y="228"/>
                </a:cubicBezTo>
                <a:cubicBezTo>
                  <a:pt x="558" y="234"/>
                  <a:pt x="557" y="240"/>
                  <a:pt x="557" y="246"/>
                </a:cubicBezTo>
                <a:cubicBezTo>
                  <a:pt x="554" y="249"/>
                  <a:pt x="552" y="252"/>
                  <a:pt x="549" y="255"/>
                </a:cubicBezTo>
                <a:cubicBezTo>
                  <a:pt x="546" y="259"/>
                  <a:pt x="543" y="262"/>
                  <a:pt x="540" y="266"/>
                </a:cubicBezTo>
                <a:cubicBezTo>
                  <a:pt x="524" y="275"/>
                  <a:pt x="508" y="283"/>
                  <a:pt x="492" y="291"/>
                </a:cubicBezTo>
                <a:cubicBezTo>
                  <a:pt x="487" y="294"/>
                  <a:pt x="481" y="297"/>
                  <a:pt x="476" y="299"/>
                </a:cubicBezTo>
                <a:cubicBezTo>
                  <a:pt x="474" y="300"/>
                  <a:pt x="472" y="301"/>
                  <a:pt x="471" y="302"/>
                </a:cubicBezTo>
                <a:cubicBezTo>
                  <a:pt x="472" y="359"/>
                  <a:pt x="473" y="415"/>
                  <a:pt x="475" y="472"/>
                </a:cubicBezTo>
                <a:cubicBezTo>
                  <a:pt x="475" y="514"/>
                  <a:pt x="476" y="556"/>
                  <a:pt x="477" y="598"/>
                </a:cubicBezTo>
                <a:cubicBezTo>
                  <a:pt x="478" y="679"/>
                  <a:pt x="480" y="761"/>
                  <a:pt x="481" y="843"/>
                </a:cubicBezTo>
                <a:close/>
                <a:moveTo>
                  <a:pt x="252" y="194"/>
                </a:moveTo>
                <a:cubicBezTo>
                  <a:pt x="252" y="195"/>
                  <a:pt x="252" y="195"/>
                  <a:pt x="252" y="195"/>
                </a:cubicBezTo>
                <a:cubicBezTo>
                  <a:pt x="252" y="195"/>
                  <a:pt x="252" y="195"/>
                  <a:pt x="252" y="194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rgbClr val="1AB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6594475"/>
            <a:ext cx="12188825" cy="263525"/>
          </a:xfrm>
          <a:prstGeom prst="rect">
            <a:avLst/>
          </a:pr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 userDrawn="1"/>
        </p:nvSpPr>
        <p:spPr bwMode="auto">
          <a:xfrm>
            <a:off x="4972051" y="885825"/>
            <a:ext cx="388938" cy="1279525"/>
          </a:xfrm>
          <a:custGeom>
            <a:avLst/>
            <a:gdLst>
              <a:gd name="T0" fmla="*/ 219 w 245"/>
              <a:gd name="T1" fmla="*/ 806 h 806"/>
              <a:gd name="T2" fmla="*/ 27 w 245"/>
              <a:gd name="T3" fmla="*/ 806 h 806"/>
              <a:gd name="T4" fmla="*/ 0 w 245"/>
              <a:gd name="T5" fmla="*/ 779 h 806"/>
              <a:gd name="T6" fmla="*/ 0 w 245"/>
              <a:gd name="T7" fmla="*/ 26 h 806"/>
              <a:gd name="T8" fmla="*/ 27 w 245"/>
              <a:gd name="T9" fmla="*/ 0 h 806"/>
              <a:gd name="T10" fmla="*/ 219 w 245"/>
              <a:gd name="T11" fmla="*/ 0 h 806"/>
              <a:gd name="T12" fmla="*/ 245 w 245"/>
              <a:gd name="T13" fmla="*/ 26 h 806"/>
              <a:gd name="T14" fmla="*/ 245 w 245"/>
              <a:gd name="T15" fmla="*/ 779 h 806"/>
              <a:gd name="T16" fmla="*/ 219 w 245"/>
              <a:gd name="T1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" h="806">
                <a:moveTo>
                  <a:pt x="219" y="806"/>
                </a:moveTo>
                <a:cubicBezTo>
                  <a:pt x="27" y="806"/>
                  <a:pt x="27" y="806"/>
                  <a:pt x="27" y="806"/>
                </a:cubicBezTo>
                <a:cubicBezTo>
                  <a:pt x="12" y="806"/>
                  <a:pt x="0" y="794"/>
                  <a:pt x="0" y="779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3" y="0"/>
                  <a:pt x="245" y="12"/>
                  <a:pt x="245" y="26"/>
                </a:cubicBezTo>
                <a:cubicBezTo>
                  <a:pt x="245" y="779"/>
                  <a:pt x="245" y="779"/>
                  <a:pt x="245" y="779"/>
                </a:cubicBezTo>
                <a:cubicBezTo>
                  <a:pt x="245" y="794"/>
                  <a:pt x="233" y="806"/>
                  <a:pt x="219" y="8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8"/>
          <p:cNvSpPr/>
          <p:nvPr userDrawn="1"/>
        </p:nvSpPr>
        <p:spPr bwMode="auto">
          <a:xfrm>
            <a:off x="5016501" y="954088"/>
            <a:ext cx="300038" cy="520700"/>
          </a:xfrm>
          <a:custGeom>
            <a:avLst/>
            <a:gdLst>
              <a:gd name="T0" fmla="*/ 170 w 189"/>
              <a:gd name="T1" fmla="*/ 328 h 328"/>
              <a:gd name="T2" fmla="*/ 20 w 189"/>
              <a:gd name="T3" fmla="*/ 328 h 328"/>
              <a:gd name="T4" fmla="*/ 0 w 189"/>
              <a:gd name="T5" fmla="*/ 309 h 328"/>
              <a:gd name="T6" fmla="*/ 0 w 189"/>
              <a:gd name="T7" fmla="*/ 19 h 328"/>
              <a:gd name="T8" fmla="*/ 20 w 189"/>
              <a:gd name="T9" fmla="*/ 0 h 328"/>
              <a:gd name="T10" fmla="*/ 170 w 189"/>
              <a:gd name="T11" fmla="*/ 0 h 328"/>
              <a:gd name="T12" fmla="*/ 189 w 189"/>
              <a:gd name="T13" fmla="*/ 19 h 328"/>
              <a:gd name="T14" fmla="*/ 189 w 189"/>
              <a:gd name="T15" fmla="*/ 309 h 328"/>
              <a:gd name="T16" fmla="*/ 170 w 189"/>
              <a:gd name="T17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328">
                <a:moveTo>
                  <a:pt x="170" y="328"/>
                </a:moveTo>
                <a:cubicBezTo>
                  <a:pt x="20" y="328"/>
                  <a:pt x="20" y="328"/>
                  <a:pt x="20" y="328"/>
                </a:cubicBezTo>
                <a:cubicBezTo>
                  <a:pt x="9" y="328"/>
                  <a:pt x="0" y="319"/>
                  <a:pt x="0" y="30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2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0" y="0"/>
                  <a:pt x="189" y="9"/>
                  <a:pt x="189" y="19"/>
                </a:cubicBezTo>
                <a:cubicBezTo>
                  <a:pt x="189" y="309"/>
                  <a:pt x="189" y="309"/>
                  <a:pt x="189" y="309"/>
                </a:cubicBezTo>
                <a:cubicBezTo>
                  <a:pt x="189" y="319"/>
                  <a:pt x="180" y="328"/>
                  <a:pt x="170" y="328"/>
                </a:cubicBezTo>
                <a:close/>
              </a:path>
            </a:pathLst>
          </a:custGeom>
          <a:solidFill>
            <a:srgbClr val="32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5016501" y="1908175"/>
            <a:ext cx="300038" cy="30163"/>
          </a:xfrm>
          <a:custGeom>
            <a:avLst/>
            <a:gdLst>
              <a:gd name="T0" fmla="*/ 185 w 189"/>
              <a:gd name="T1" fmla="*/ 19 h 19"/>
              <a:gd name="T2" fmla="*/ 4 w 189"/>
              <a:gd name="T3" fmla="*/ 19 h 19"/>
              <a:gd name="T4" fmla="*/ 0 w 189"/>
              <a:gd name="T5" fmla="*/ 15 h 19"/>
              <a:gd name="T6" fmla="*/ 0 w 189"/>
              <a:gd name="T7" fmla="*/ 4 h 19"/>
              <a:gd name="T8" fmla="*/ 4 w 189"/>
              <a:gd name="T9" fmla="*/ 0 h 19"/>
              <a:gd name="T10" fmla="*/ 185 w 189"/>
              <a:gd name="T11" fmla="*/ 0 h 19"/>
              <a:gd name="T12" fmla="*/ 189 w 189"/>
              <a:gd name="T13" fmla="*/ 4 h 19"/>
              <a:gd name="T14" fmla="*/ 189 w 189"/>
              <a:gd name="T15" fmla="*/ 15 h 19"/>
              <a:gd name="T16" fmla="*/ 185 w 18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19">
                <a:moveTo>
                  <a:pt x="185" y="19"/>
                </a:move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85" y="0"/>
                  <a:pt x="185" y="0"/>
                  <a:pt x="185" y="0"/>
                </a:cubicBezTo>
                <a:cubicBezTo>
                  <a:pt x="187" y="0"/>
                  <a:pt x="189" y="2"/>
                  <a:pt x="189" y="4"/>
                </a:cubicBezTo>
                <a:cubicBezTo>
                  <a:pt x="189" y="15"/>
                  <a:pt x="189" y="15"/>
                  <a:pt x="189" y="15"/>
                </a:cubicBezTo>
                <a:cubicBezTo>
                  <a:pt x="189" y="17"/>
                  <a:pt x="187" y="19"/>
                  <a:pt x="185" y="19"/>
                </a:cubicBezTo>
                <a:close/>
              </a:path>
            </a:pathLst>
          </a:custGeom>
          <a:solidFill>
            <a:srgbClr val="32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5016501" y="1997075"/>
            <a:ext cx="300038" cy="30163"/>
          </a:xfrm>
          <a:custGeom>
            <a:avLst/>
            <a:gdLst>
              <a:gd name="T0" fmla="*/ 185 w 189"/>
              <a:gd name="T1" fmla="*/ 19 h 19"/>
              <a:gd name="T2" fmla="*/ 4 w 189"/>
              <a:gd name="T3" fmla="*/ 19 h 19"/>
              <a:gd name="T4" fmla="*/ 0 w 189"/>
              <a:gd name="T5" fmla="*/ 15 h 19"/>
              <a:gd name="T6" fmla="*/ 0 w 189"/>
              <a:gd name="T7" fmla="*/ 4 h 19"/>
              <a:gd name="T8" fmla="*/ 4 w 189"/>
              <a:gd name="T9" fmla="*/ 0 h 19"/>
              <a:gd name="T10" fmla="*/ 185 w 189"/>
              <a:gd name="T11" fmla="*/ 0 h 19"/>
              <a:gd name="T12" fmla="*/ 189 w 189"/>
              <a:gd name="T13" fmla="*/ 4 h 19"/>
              <a:gd name="T14" fmla="*/ 189 w 189"/>
              <a:gd name="T15" fmla="*/ 15 h 19"/>
              <a:gd name="T16" fmla="*/ 185 w 18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19">
                <a:moveTo>
                  <a:pt x="185" y="19"/>
                </a:move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85" y="0"/>
                  <a:pt x="185" y="0"/>
                  <a:pt x="185" y="0"/>
                </a:cubicBezTo>
                <a:cubicBezTo>
                  <a:pt x="187" y="0"/>
                  <a:pt x="189" y="2"/>
                  <a:pt x="189" y="4"/>
                </a:cubicBezTo>
                <a:cubicBezTo>
                  <a:pt x="189" y="15"/>
                  <a:pt x="189" y="15"/>
                  <a:pt x="189" y="15"/>
                </a:cubicBezTo>
                <a:cubicBezTo>
                  <a:pt x="189" y="17"/>
                  <a:pt x="187" y="19"/>
                  <a:pt x="185" y="19"/>
                </a:cubicBezTo>
                <a:close/>
              </a:path>
            </a:pathLst>
          </a:custGeom>
          <a:solidFill>
            <a:srgbClr val="32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5391151" y="885825"/>
            <a:ext cx="390525" cy="1279525"/>
          </a:xfrm>
          <a:custGeom>
            <a:avLst/>
            <a:gdLst>
              <a:gd name="T0" fmla="*/ 219 w 246"/>
              <a:gd name="T1" fmla="*/ 806 h 806"/>
              <a:gd name="T2" fmla="*/ 27 w 246"/>
              <a:gd name="T3" fmla="*/ 806 h 806"/>
              <a:gd name="T4" fmla="*/ 0 w 246"/>
              <a:gd name="T5" fmla="*/ 779 h 806"/>
              <a:gd name="T6" fmla="*/ 0 w 246"/>
              <a:gd name="T7" fmla="*/ 26 h 806"/>
              <a:gd name="T8" fmla="*/ 27 w 246"/>
              <a:gd name="T9" fmla="*/ 0 h 806"/>
              <a:gd name="T10" fmla="*/ 219 w 246"/>
              <a:gd name="T11" fmla="*/ 0 h 806"/>
              <a:gd name="T12" fmla="*/ 246 w 246"/>
              <a:gd name="T13" fmla="*/ 26 h 806"/>
              <a:gd name="T14" fmla="*/ 246 w 246"/>
              <a:gd name="T15" fmla="*/ 779 h 806"/>
              <a:gd name="T16" fmla="*/ 219 w 246"/>
              <a:gd name="T1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" h="806">
                <a:moveTo>
                  <a:pt x="219" y="806"/>
                </a:moveTo>
                <a:cubicBezTo>
                  <a:pt x="27" y="806"/>
                  <a:pt x="27" y="806"/>
                  <a:pt x="27" y="806"/>
                </a:cubicBezTo>
                <a:cubicBezTo>
                  <a:pt x="12" y="806"/>
                  <a:pt x="0" y="794"/>
                  <a:pt x="0" y="779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6" y="12"/>
                  <a:pt x="246" y="26"/>
                </a:cubicBezTo>
                <a:cubicBezTo>
                  <a:pt x="246" y="779"/>
                  <a:pt x="246" y="779"/>
                  <a:pt x="246" y="779"/>
                </a:cubicBezTo>
                <a:cubicBezTo>
                  <a:pt x="246" y="794"/>
                  <a:pt x="234" y="806"/>
                  <a:pt x="219" y="8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2"/>
          <p:cNvSpPr/>
          <p:nvPr userDrawn="1"/>
        </p:nvSpPr>
        <p:spPr bwMode="auto">
          <a:xfrm>
            <a:off x="5437188" y="954088"/>
            <a:ext cx="298450" cy="520700"/>
          </a:xfrm>
          <a:custGeom>
            <a:avLst/>
            <a:gdLst>
              <a:gd name="T0" fmla="*/ 169 w 188"/>
              <a:gd name="T1" fmla="*/ 328 h 328"/>
              <a:gd name="T2" fmla="*/ 19 w 188"/>
              <a:gd name="T3" fmla="*/ 328 h 328"/>
              <a:gd name="T4" fmla="*/ 0 w 188"/>
              <a:gd name="T5" fmla="*/ 309 h 328"/>
              <a:gd name="T6" fmla="*/ 0 w 188"/>
              <a:gd name="T7" fmla="*/ 19 h 328"/>
              <a:gd name="T8" fmla="*/ 19 w 188"/>
              <a:gd name="T9" fmla="*/ 0 h 328"/>
              <a:gd name="T10" fmla="*/ 169 w 188"/>
              <a:gd name="T11" fmla="*/ 0 h 328"/>
              <a:gd name="T12" fmla="*/ 188 w 188"/>
              <a:gd name="T13" fmla="*/ 19 h 328"/>
              <a:gd name="T14" fmla="*/ 188 w 188"/>
              <a:gd name="T15" fmla="*/ 309 h 328"/>
              <a:gd name="T16" fmla="*/ 169 w 188"/>
              <a:gd name="T17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328">
                <a:moveTo>
                  <a:pt x="169" y="328"/>
                </a:moveTo>
                <a:cubicBezTo>
                  <a:pt x="19" y="328"/>
                  <a:pt x="19" y="328"/>
                  <a:pt x="19" y="328"/>
                </a:cubicBezTo>
                <a:cubicBezTo>
                  <a:pt x="8" y="328"/>
                  <a:pt x="0" y="319"/>
                  <a:pt x="0" y="30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80" y="0"/>
                  <a:pt x="188" y="9"/>
                  <a:pt x="188" y="19"/>
                </a:cubicBezTo>
                <a:cubicBezTo>
                  <a:pt x="188" y="309"/>
                  <a:pt x="188" y="309"/>
                  <a:pt x="188" y="309"/>
                </a:cubicBezTo>
                <a:cubicBezTo>
                  <a:pt x="188" y="319"/>
                  <a:pt x="180" y="328"/>
                  <a:pt x="169" y="328"/>
                </a:cubicBezTo>
                <a:close/>
              </a:path>
            </a:pathLst>
          </a:custGeom>
          <a:solidFill>
            <a:srgbClr val="32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3"/>
          <p:cNvSpPr/>
          <p:nvPr userDrawn="1"/>
        </p:nvSpPr>
        <p:spPr bwMode="auto">
          <a:xfrm>
            <a:off x="5437188" y="1908175"/>
            <a:ext cx="298450" cy="30163"/>
          </a:xfrm>
          <a:custGeom>
            <a:avLst/>
            <a:gdLst>
              <a:gd name="T0" fmla="*/ 184 w 188"/>
              <a:gd name="T1" fmla="*/ 19 h 19"/>
              <a:gd name="T2" fmla="*/ 4 w 188"/>
              <a:gd name="T3" fmla="*/ 19 h 19"/>
              <a:gd name="T4" fmla="*/ 0 w 188"/>
              <a:gd name="T5" fmla="*/ 15 h 19"/>
              <a:gd name="T6" fmla="*/ 0 w 188"/>
              <a:gd name="T7" fmla="*/ 4 h 19"/>
              <a:gd name="T8" fmla="*/ 4 w 188"/>
              <a:gd name="T9" fmla="*/ 0 h 19"/>
              <a:gd name="T10" fmla="*/ 184 w 188"/>
              <a:gd name="T11" fmla="*/ 0 h 19"/>
              <a:gd name="T12" fmla="*/ 188 w 188"/>
              <a:gd name="T13" fmla="*/ 4 h 19"/>
              <a:gd name="T14" fmla="*/ 188 w 188"/>
              <a:gd name="T15" fmla="*/ 15 h 19"/>
              <a:gd name="T16" fmla="*/ 184 w 188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9">
                <a:moveTo>
                  <a:pt x="184" y="19"/>
                </a:moveTo>
                <a:cubicBezTo>
                  <a:pt x="4" y="19"/>
                  <a:pt x="4" y="19"/>
                  <a:pt x="4" y="19"/>
                </a:cubicBezTo>
                <a:cubicBezTo>
                  <a:pt x="1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7" y="0"/>
                  <a:pt x="188" y="2"/>
                  <a:pt x="188" y="4"/>
                </a:cubicBezTo>
                <a:cubicBezTo>
                  <a:pt x="188" y="15"/>
                  <a:pt x="188" y="15"/>
                  <a:pt x="188" y="15"/>
                </a:cubicBezTo>
                <a:cubicBezTo>
                  <a:pt x="188" y="17"/>
                  <a:pt x="187" y="19"/>
                  <a:pt x="184" y="19"/>
                </a:cubicBezTo>
                <a:close/>
              </a:path>
            </a:pathLst>
          </a:custGeom>
          <a:solidFill>
            <a:srgbClr val="32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Freeform 14"/>
          <p:cNvSpPr/>
          <p:nvPr userDrawn="1"/>
        </p:nvSpPr>
        <p:spPr bwMode="auto">
          <a:xfrm>
            <a:off x="5437188" y="1997075"/>
            <a:ext cx="298450" cy="30163"/>
          </a:xfrm>
          <a:custGeom>
            <a:avLst/>
            <a:gdLst>
              <a:gd name="T0" fmla="*/ 184 w 188"/>
              <a:gd name="T1" fmla="*/ 19 h 19"/>
              <a:gd name="T2" fmla="*/ 4 w 188"/>
              <a:gd name="T3" fmla="*/ 19 h 19"/>
              <a:gd name="T4" fmla="*/ 0 w 188"/>
              <a:gd name="T5" fmla="*/ 15 h 19"/>
              <a:gd name="T6" fmla="*/ 0 w 188"/>
              <a:gd name="T7" fmla="*/ 4 h 19"/>
              <a:gd name="T8" fmla="*/ 4 w 188"/>
              <a:gd name="T9" fmla="*/ 0 h 19"/>
              <a:gd name="T10" fmla="*/ 184 w 188"/>
              <a:gd name="T11" fmla="*/ 0 h 19"/>
              <a:gd name="T12" fmla="*/ 188 w 188"/>
              <a:gd name="T13" fmla="*/ 4 h 19"/>
              <a:gd name="T14" fmla="*/ 188 w 188"/>
              <a:gd name="T15" fmla="*/ 15 h 19"/>
              <a:gd name="T16" fmla="*/ 184 w 188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9">
                <a:moveTo>
                  <a:pt x="184" y="19"/>
                </a:moveTo>
                <a:cubicBezTo>
                  <a:pt x="4" y="19"/>
                  <a:pt x="4" y="19"/>
                  <a:pt x="4" y="19"/>
                </a:cubicBezTo>
                <a:cubicBezTo>
                  <a:pt x="1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7" y="0"/>
                  <a:pt x="188" y="2"/>
                  <a:pt x="188" y="4"/>
                </a:cubicBezTo>
                <a:cubicBezTo>
                  <a:pt x="188" y="15"/>
                  <a:pt x="188" y="15"/>
                  <a:pt x="188" y="15"/>
                </a:cubicBezTo>
                <a:cubicBezTo>
                  <a:pt x="188" y="17"/>
                  <a:pt x="187" y="19"/>
                  <a:pt x="184" y="19"/>
                </a:cubicBezTo>
                <a:close/>
              </a:path>
            </a:pathLst>
          </a:custGeom>
          <a:solidFill>
            <a:srgbClr val="32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Freeform 15"/>
          <p:cNvSpPr/>
          <p:nvPr userDrawn="1"/>
        </p:nvSpPr>
        <p:spPr bwMode="auto">
          <a:xfrm>
            <a:off x="5811838" y="885825"/>
            <a:ext cx="388938" cy="1279525"/>
          </a:xfrm>
          <a:custGeom>
            <a:avLst/>
            <a:gdLst>
              <a:gd name="T0" fmla="*/ 218 w 245"/>
              <a:gd name="T1" fmla="*/ 806 h 806"/>
              <a:gd name="T2" fmla="*/ 26 w 245"/>
              <a:gd name="T3" fmla="*/ 806 h 806"/>
              <a:gd name="T4" fmla="*/ 0 w 245"/>
              <a:gd name="T5" fmla="*/ 779 h 806"/>
              <a:gd name="T6" fmla="*/ 0 w 245"/>
              <a:gd name="T7" fmla="*/ 26 h 806"/>
              <a:gd name="T8" fmla="*/ 26 w 245"/>
              <a:gd name="T9" fmla="*/ 0 h 806"/>
              <a:gd name="T10" fmla="*/ 218 w 245"/>
              <a:gd name="T11" fmla="*/ 0 h 806"/>
              <a:gd name="T12" fmla="*/ 245 w 245"/>
              <a:gd name="T13" fmla="*/ 26 h 806"/>
              <a:gd name="T14" fmla="*/ 245 w 245"/>
              <a:gd name="T15" fmla="*/ 779 h 806"/>
              <a:gd name="T16" fmla="*/ 218 w 245"/>
              <a:gd name="T1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" h="806">
                <a:moveTo>
                  <a:pt x="218" y="806"/>
                </a:moveTo>
                <a:cubicBezTo>
                  <a:pt x="26" y="806"/>
                  <a:pt x="26" y="806"/>
                  <a:pt x="26" y="806"/>
                </a:cubicBezTo>
                <a:cubicBezTo>
                  <a:pt x="12" y="806"/>
                  <a:pt x="0" y="794"/>
                  <a:pt x="0" y="779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33" y="0"/>
                  <a:pt x="245" y="12"/>
                  <a:pt x="245" y="26"/>
                </a:cubicBezTo>
                <a:cubicBezTo>
                  <a:pt x="245" y="779"/>
                  <a:pt x="245" y="779"/>
                  <a:pt x="245" y="779"/>
                </a:cubicBezTo>
                <a:cubicBezTo>
                  <a:pt x="245" y="794"/>
                  <a:pt x="233" y="806"/>
                  <a:pt x="218" y="8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6"/>
          <p:cNvSpPr/>
          <p:nvPr userDrawn="1"/>
        </p:nvSpPr>
        <p:spPr bwMode="auto">
          <a:xfrm>
            <a:off x="5856288" y="954088"/>
            <a:ext cx="300038" cy="520700"/>
          </a:xfrm>
          <a:custGeom>
            <a:avLst/>
            <a:gdLst>
              <a:gd name="T0" fmla="*/ 169 w 189"/>
              <a:gd name="T1" fmla="*/ 328 h 328"/>
              <a:gd name="T2" fmla="*/ 19 w 189"/>
              <a:gd name="T3" fmla="*/ 328 h 328"/>
              <a:gd name="T4" fmla="*/ 0 w 189"/>
              <a:gd name="T5" fmla="*/ 309 h 328"/>
              <a:gd name="T6" fmla="*/ 0 w 189"/>
              <a:gd name="T7" fmla="*/ 19 h 328"/>
              <a:gd name="T8" fmla="*/ 19 w 189"/>
              <a:gd name="T9" fmla="*/ 0 h 328"/>
              <a:gd name="T10" fmla="*/ 169 w 189"/>
              <a:gd name="T11" fmla="*/ 0 h 328"/>
              <a:gd name="T12" fmla="*/ 189 w 189"/>
              <a:gd name="T13" fmla="*/ 19 h 328"/>
              <a:gd name="T14" fmla="*/ 189 w 189"/>
              <a:gd name="T15" fmla="*/ 309 h 328"/>
              <a:gd name="T16" fmla="*/ 169 w 189"/>
              <a:gd name="T17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328">
                <a:moveTo>
                  <a:pt x="169" y="328"/>
                </a:moveTo>
                <a:cubicBezTo>
                  <a:pt x="19" y="328"/>
                  <a:pt x="19" y="328"/>
                  <a:pt x="19" y="328"/>
                </a:cubicBezTo>
                <a:cubicBezTo>
                  <a:pt x="9" y="328"/>
                  <a:pt x="0" y="319"/>
                  <a:pt x="0" y="30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1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80" y="0"/>
                  <a:pt x="189" y="9"/>
                  <a:pt x="189" y="19"/>
                </a:cubicBezTo>
                <a:cubicBezTo>
                  <a:pt x="189" y="309"/>
                  <a:pt x="189" y="309"/>
                  <a:pt x="189" y="309"/>
                </a:cubicBezTo>
                <a:cubicBezTo>
                  <a:pt x="189" y="319"/>
                  <a:pt x="180" y="328"/>
                  <a:pt x="169" y="328"/>
                </a:cubicBezTo>
                <a:close/>
              </a:path>
            </a:pathLst>
          </a:custGeom>
          <a:solidFill>
            <a:srgbClr val="32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7"/>
          <p:cNvSpPr/>
          <p:nvPr userDrawn="1"/>
        </p:nvSpPr>
        <p:spPr bwMode="auto">
          <a:xfrm>
            <a:off x="5856288" y="1908175"/>
            <a:ext cx="300038" cy="30163"/>
          </a:xfrm>
          <a:custGeom>
            <a:avLst/>
            <a:gdLst>
              <a:gd name="T0" fmla="*/ 185 w 189"/>
              <a:gd name="T1" fmla="*/ 19 h 19"/>
              <a:gd name="T2" fmla="*/ 4 w 189"/>
              <a:gd name="T3" fmla="*/ 19 h 19"/>
              <a:gd name="T4" fmla="*/ 0 w 189"/>
              <a:gd name="T5" fmla="*/ 15 h 19"/>
              <a:gd name="T6" fmla="*/ 0 w 189"/>
              <a:gd name="T7" fmla="*/ 4 h 19"/>
              <a:gd name="T8" fmla="*/ 4 w 189"/>
              <a:gd name="T9" fmla="*/ 0 h 19"/>
              <a:gd name="T10" fmla="*/ 185 w 189"/>
              <a:gd name="T11" fmla="*/ 0 h 19"/>
              <a:gd name="T12" fmla="*/ 189 w 189"/>
              <a:gd name="T13" fmla="*/ 4 h 19"/>
              <a:gd name="T14" fmla="*/ 189 w 189"/>
              <a:gd name="T15" fmla="*/ 15 h 19"/>
              <a:gd name="T16" fmla="*/ 185 w 18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19">
                <a:moveTo>
                  <a:pt x="185" y="19"/>
                </a:move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85" y="0"/>
                  <a:pt x="185" y="0"/>
                  <a:pt x="185" y="0"/>
                </a:cubicBezTo>
                <a:cubicBezTo>
                  <a:pt x="187" y="0"/>
                  <a:pt x="189" y="2"/>
                  <a:pt x="189" y="4"/>
                </a:cubicBezTo>
                <a:cubicBezTo>
                  <a:pt x="189" y="15"/>
                  <a:pt x="189" y="15"/>
                  <a:pt x="189" y="15"/>
                </a:cubicBezTo>
                <a:cubicBezTo>
                  <a:pt x="189" y="17"/>
                  <a:pt x="187" y="19"/>
                  <a:pt x="185" y="19"/>
                </a:cubicBezTo>
                <a:close/>
              </a:path>
            </a:pathLst>
          </a:custGeom>
          <a:solidFill>
            <a:srgbClr val="32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Freeform 18"/>
          <p:cNvSpPr/>
          <p:nvPr userDrawn="1"/>
        </p:nvSpPr>
        <p:spPr bwMode="auto">
          <a:xfrm>
            <a:off x="5856288" y="1997075"/>
            <a:ext cx="300038" cy="30163"/>
          </a:xfrm>
          <a:custGeom>
            <a:avLst/>
            <a:gdLst>
              <a:gd name="T0" fmla="*/ 185 w 189"/>
              <a:gd name="T1" fmla="*/ 19 h 19"/>
              <a:gd name="T2" fmla="*/ 4 w 189"/>
              <a:gd name="T3" fmla="*/ 19 h 19"/>
              <a:gd name="T4" fmla="*/ 0 w 189"/>
              <a:gd name="T5" fmla="*/ 15 h 19"/>
              <a:gd name="T6" fmla="*/ 0 w 189"/>
              <a:gd name="T7" fmla="*/ 4 h 19"/>
              <a:gd name="T8" fmla="*/ 4 w 189"/>
              <a:gd name="T9" fmla="*/ 0 h 19"/>
              <a:gd name="T10" fmla="*/ 185 w 189"/>
              <a:gd name="T11" fmla="*/ 0 h 19"/>
              <a:gd name="T12" fmla="*/ 189 w 189"/>
              <a:gd name="T13" fmla="*/ 4 h 19"/>
              <a:gd name="T14" fmla="*/ 189 w 189"/>
              <a:gd name="T15" fmla="*/ 15 h 19"/>
              <a:gd name="T16" fmla="*/ 185 w 18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19">
                <a:moveTo>
                  <a:pt x="185" y="19"/>
                </a:move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85" y="0"/>
                  <a:pt x="185" y="0"/>
                  <a:pt x="185" y="0"/>
                </a:cubicBezTo>
                <a:cubicBezTo>
                  <a:pt x="187" y="0"/>
                  <a:pt x="189" y="2"/>
                  <a:pt x="189" y="4"/>
                </a:cubicBezTo>
                <a:cubicBezTo>
                  <a:pt x="189" y="15"/>
                  <a:pt x="189" y="15"/>
                  <a:pt x="189" y="15"/>
                </a:cubicBezTo>
                <a:cubicBezTo>
                  <a:pt x="189" y="17"/>
                  <a:pt x="187" y="19"/>
                  <a:pt x="185" y="19"/>
                </a:cubicBezTo>
                <a:close/>
              </a:path>
            </a:pathLst>
          </a:custGeom>
          <a:solidFill>
            <a:srgbClr val="32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Freeform 19"/>
          <p:cNvSpPr/>
          <p:nvPr userDrawn="1"/>
        </p:nvSpPr>
        <p:spPr bwMode="auto">
          <a:xfrm>
            <a:off x="6196013" y="863600"/>
            <a:ext cx="1025525" cy="1252538"/>
          </a:xfrm>
          <a:custGeom>
            <a:avLst/>
            <a:gdLst>
              <a:gd name="T0" fmla="*/ 631 w 646"/>
              <a:gd name="T1" fmla="*/ 671 h 789"/>
              <a:gd name="T2" fmla="*/ 473 w 646"/>
              <a:gd name="T3" fmla="*/ 781 h 789"/>
              <a:gd name="T4" fmla="*/ 436 w 646"/>
              <a:gd name="T5" fmla="*/ 774 h 789"/>
              <a:gd name="T6" fmla="*/ 8 w 646"/>
              <a:gd name="T7" fmla="*/ 155 h 789"/>
              <a:gd name="T8" fmla="*/ 15 w 646"/>
              <a:gd name="T9" fmla="*/ 117 h 789"/>
              <a:gd name="T10" fmla="*/ 173 w 646"/>
              <a:gd name="T11" fmla="*/ 8 h 789"/>
              <a:gd name="T12" fmla="*/ 210 w 646"/>
              <a:gd name="T13" fmla="*/ 15 h 789"/>
              <a:gd name="T14" fmla="*/ 638 w 646"/>
              <a:gd name="T15" fmla="*/ 634 h 789"/>
              <a:gd name="T16" fmla="*/ 631 w 646"/>
              <a:gd name="T17" fmla="*/ 671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6" h="789">
                <a:moveTo>
                  <a:pt x="631" y="671"/>
                </a:moveTo>
                <a:cubicBezTo>
                  <a:pt x="473" y="781"/>
                  <a:pt x="473" y="781"/>
                  <a:pt x="473" y="781"/>
                </a:cubicBezTo>
                <a:cubicBezTo>
                  <a:pt x="461" y="789"/>
                  <a:pt x="444" y="786"/>
                  <a:pt x="436" y="774"/>
                </a:cubicBezTo>
                <a:cubicBezTo>
                  <a:pt x="8" y="155"/>
                  <a:pt x="8" y="155"/>
                  <a:pt x="8" y="155"/>
                </a:cubicBezTo>
                <a:cubicBezTo>
                  <a:pt x="0" y="142"/>
                  <a:pt x="3" y="126"/>
                  <a:pt x="15" y="117"/>
                </a:cubicBezTo>
                <a:cubicBezTo>
                  <a:pt x="173" y="8"/>
                  <a:pt x="173" y="8"/>
                  <a:pt x="173" y="8"/>
                </a:cubicBezTo>
                <a:cubicBezTo>
                  <a:pt x="185" y="0"/>
                  <a:pt x="202" y="3"/>
                  <a:pt x="210" y="15"/>
                </a:cubicBezTo>
                <a:cubicBezTo>
                  <a:pt x="638" y="634"/>
                  <a:pt x="638" y="634"/>
                  <a:pt x="638" y="634"/>
                </a:cubicBezTo>
                <a:cubicBezTo>
                  <a:pt x="646" y="646"/>
                  <a:pt x="643" y="663"/>
                  <a:pt x="631" y="6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0"/>
          <p:cNvSpPr/>
          <p:nvPr userDrawn="1"/>
        </p:nvSpPr>
        <p:spPr bwMode="auto">
          <a:xfrm>
            <a:off x="6269038" y="942975"/>
            <a:ext cx="525463" cy="582613"/>
          </a:xfrm>
          <a:custGeom>
            <a:avLst/>
            <a:gdLst>
              <a:gd name="T0" fmla="*/ 321 w 331"/>
              <a:gd name="T1" fmla="*/ 276 h 367"/>
              <a:gd name="T2" fmla="*/ 197 w 331"/>
              <a:gd name="T3" fmla="*/ 361 h 367"/>
              <a:gd name="T4" fmla="*/ 170 w 331"/>
              <a:gd name="T5" fmla="*/ 356 h 367"/>
              <a:gd name="T6" fmla="*/ 6 w 331"/>
              <a:gd name="T7" fmla="*/ 118 h 367"/>
              <a:gd name="T8" fmla="*/ 11 w 331"/>
              <a:gd name="T9" fmla="*/ 91 h 367"/>
              <a:gd name="T10" fmla="*/ 134 w 331"/>
              <a:gd name="T11" fmla="*/ 6 h 367"/>
              <a:gd name="T12" fmla="*/ 161 w 331"/>
              <a:gd name="T13" fmla="*/ 11 h 367"/>
              <a:gd name="T14" fmla="*/ 325 w 331"/>
              <a:gd name="T15" fmla="*/ 249 h 367"/>
              <a:gd name="T16" fmla="*/ 321 w 331"/>
              <a:gd name="T17" fmla="*/ 27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1" h="367">
                <a:moveTo>
                  <a:pt x="321" y="276"/>
                </a:moveTo>
                <a:cubicBezTo>
                  <a:pt x="197" y="361"/>
                  <a:pt x="197" y="361"/>
                  <a:pt x="197" y="361"/>
                </a:cubicBezTo>
                <a:cubicBezTo>
                  <a:pt x="188" y="367"/>
                  <a:pt x="176" y="365"/>
                  <a:pt x="170" y="356"/>
                </a:cubicBezTo>
                <a:cubicBezTo>
                  <a:pt x="6" y="118"/>
                  <a:pt x="6" y="118"/>
                  <a:pt x="6" y="118"/>
                </a:cubicBezTo>
                <a:cubicBezTo>
                  <a:pt x="0" y="109"/>
                  <a:pt x="2" y="97"/>
                  <a:pt x="11" y="91"/>
                </a:cubicBezTo>
                <a:cubicBezTo>
                  <a:pt x="134" y="6"/>
                  <a:pt x="134" y="6"/>
                  <a:pt x="134" y="6"/>
                </a:cubicBezTo>
                <a:cubicBezTo>
                  <a:pt x="143" y="0"/>
                  <a:pt x="155" y="2"/>
                  <a:pt x="161" y="11"/>
                </a:cubicBezTo>
                <a:cubicBezTo>
                  <a:pt x="325" y="249"/>
                  <a:pt x="325" y="249"/>
                  <a:pt x="325" y="249"/>
                </a:cubicBezTo>
                <a:cubicBezTo>
                  <a:pt x="331" y="257"/>
                  <a:pt x="329" y="270"/>
                  <a:pt x="321" y="276"/>
                </a:cubicBezTo>
                <a:close/>
              </a:path>
            </a:pathLst>
          </a:custGeom>
          <a:solidFill>
            <a:srgbClr val="32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1"/>
          <p:cNvSpPr/>
          <p:nvPr userDrawn="1"/>
        </p:nvSpPr>
        <p:spPr bwMode="auto">
          <a:xfrm>
            <a:off x="6804026" y="1720850"/>
            <a:ext cx="261938" cy="192088"/>
          </a:xfrm>
          <a:custGeom>
            <a:avLst/>
            <a:gdLst>
              <a:gd name="T0" fmla="*/ 162 w 165"/>
              <a:gd name="T1" fmla="*/ 17 h 121"/>
              <a:gd name="T2" fmla="*/ 13 w 165"/>
              <a:gd name="T3" fmla="*/ 120 h 121"/>
              <a:gd name="T4" fmla="*/ 8 w 165"/>
              <a:gd name="T5" fmla="*/ 119 h 121"/>
              <a:gd name="T6" fmla="*/ 1 w 165"/>
              <a:gd name="T7" fmla="*/ 110 h 121"/>
              <a:gd name="T8" fmla="*/ 2 w 165"/>
              <a:gd name="T9" fmla="*/ 104 h 121"/>
              <a:gd name="T10" fmla="*/ 151 w 165"/>
              <a:gd name="T11" fmla="*/ 1 h 121"/>
              <a:gd name="T12" fmla="*/ 157 w 165"/>
              <a:gd name="T13" fmla="*/ 2 h 121"/>
              <a:gd name="T14" fmla="*/ 163 w 165"/>
              <a:gd name="T15" fmla="*/ 12 h 121"/>
              <a:gd name="T16" fmla="*/ 162 w 165"/>
              <a:gd name="T17" fmla="*/ 1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" h="121">
                <a:moveTo>
                  <a:pt x="162" y="17"/>
                </a:moveTo>
                <a:cubicBezTo>
                  <a:pt x="13" y="120"/>
                  <a:pt x="13" y="120"/>
                  <a:pt x="13" y="120"/>
                </a:cubicBezTo>
                <a:cubicBezTo>
                  <a:pt x="12" y="121"/>
                  <a:pt x="9" y="121"/>
                  <a:pt x="8" y="119"/>
                </a:cubicBezTo>
                <a:cubicBezTo>
                  <a:pt x="1" y="110"/>
                  <a:pt x="1" y="110"/>
                  <a:pt x="1" y="110"/>
                </a:cubicBezTo>
                <a:cubicBezTo>
                  <a:pt x="0" y="108"/>
                  <a:pt x="1" y="105"/>
                  <a:pt x="2" y="104"/>
                </a:cubicBezTo>
                <a:cubicBezTo>
                  <a:pt x="151" y="1"/>
                  <a:pt x="151" y="1"/>
                  <a:pt x="151" y="1"/>
                </a:cubicBezTo>
                <a:cubicBezTo>
                  <a:pt x="153" y="0"/>
                  <a:pt x="156" y="1"/>
                  <a:pt x="157" y="2"/>
                </a:cubicBezTo>
                <a:cubicBezTo>
                  <a:pt x="163" y="12"/>
                  <a:pt x="163" y="12"/>
                  <a:pt x="163" y="12"/>
                </a:cubicBezTo>
                <a:cubicBezTo>
                  <a:pt x="165" y="14"/>
                  <a:pt x="164" y="16"/>
                  <a:pt x="162" y="17"/>
                </a:cubicBezTo>
                <a:close/>
              </a:path>
            </a:pathLst>
          </a:custGeom>
          <a:solidFill>
            <a:srgbClr val="32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2"/>
          <p:cNvSpPr/>
          <p:nvPr userDrawn="1"/>
        </p:nvSpPr>
        <p:spPr bwMode="auto">
          <a:xfrm>
            <a:off x="6854826" y="1793875"/>
            <a:ext cx="260350" cy="192088"/>
          </a:xfrm>
          <a:custGeom>
            <a:avLst/>
            <a:gdLst>
              <a:gd name="T0" fmla="*/ 162 w 164"/>
              <a:gd name="T1" fmla="*/ 17 h 121"/>
              <a:gd name="T2" fmla="*/ 13 w 164"/>
              <a:gd name="T3" fmla="*/ 120 h 121"/>
              <a:gd name="T4" fmla="*/ 8 w 164"/>
              <a:gd name="T5" fmla="*/ 119 h 121"/>
              <a:gd name="T6" fmla="*/ 1 w 164"/>
              <a:gd name="T7" fmla="*/ 110 h 121"/>
              <a:gd name="T8" fmla="*/ 2 w 164"/>
              <a:gd name="T9" fmla="*/ 104 h 121"/>
              <a:gd name="T10" fmla="*/ 151 w 164"/>
              <a:gd name="T11" fmla="*/ 1 h 121"/>
              <a:gd name="T12" fmla="*/ 157 w 164"/>
              <a:gd name="T13" fmla="*/ 2 h 121"/>
              <a:gd name="T14" fmla="*/ 163 w 164"/>
              <a:gd name="T15" fmla="*/ 12 h 121"/>
              <a:gd name="T16" fmla="*/ 162 w 164"/>
              <a:gd name="T17" fmla="*/ 1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" h="121">
                <a:moveTo>
                  <a:pt x="162" y="17"/>
                </a:moveTo>
                <a:cubicBezTo>
                  <a:pt x="13" y="120"/>
                  <a:pt x="13" y="120"/>
                  <a:pt x="13" y="120"/>
                </a:cubicBezTo>
                <a:cubicBezTo>
                  <a:pt x="11" y="121"/>
                  <a:pt x="9" y="121"/>
                  <a:pt x="8" y="119"/>
                </a:cubicBezTo>
                <a:cubicBezTo>
                  <a:pt x="1" y="110"/>
                  <a:pt x="1" y="110"/>
                  <a:pt x="1" y="110"/>
                </a:cubicBezTo>
                <a:cubicBezTo>
                  <a:pt x="0" y="108"/>
                  <a:pt x="0" y="105"/>
                  <a:pt x="2" y="104"/>
                </a:cubicBezTo>
                <a:cubicBezTo>
                  <a:pt x="151" y="1"/>
                  <a:pt x="151" y="1"/>
                  <a:pt x="151" y="1"/>
                </a:cubicBezTo>
                <a:cubicBezTo>
                  <a:pt x="153" y="0"/>
                  <a:pt x="155" y="1"/>
                  <a:pt x="157" y="2"/>
                </a:cubicBezTo>
                <a:cubicBezTo>
                  <a:pt x="163" y="12"/>
                  <a:pt x="163" y="12"/>
                  <a:pt x="163" y="12"/>
                </a:cubicBezTo>
                <a:cubicBezTo>
                  <a:pt x="164" y="14"/>
                  <a:pt x="164" y="16"/>
                  <a:pt x="162" y="17"/>
                </a:cubicBezTo>
                <a:close/>
              </a:path>
            </a:pathLst>
          </a:custGeom>
          <a:solidFill>
            <a:srgbClr val="32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3"/>
          <p:cNvSpPr/>
          <p:nvPr userDrawn="1"/>
        </p:nvSpPr>
        <p:spPr bwMode="auto">
          <a:xfrm>
            <a:off x="1697038" y="5014913"/>
            <a:ext cx="652463" cy="1584325"/>
          </a:xfrm>
          <a:custGeom>
            <a:avLst/>
            <a:gdLst>
              <a:gd name="T0" fmla="*/ 277 w 411"/>
              <a:gd name="T1" fmla="*/ 949 h 998"/>
              <a:gd name="T2" fmla="*/ 281 w 411"/>
              <a:gd name="T3" fmla="*/ 968 h 998"/>
              <a:gd name="T4" fmla="*/ 349 w 411"/>
              <a:gd name="T5" fmla="*/ 996 h 998"/>
              <a:gd name="T6" fmla="*/ 308 w 411"/>
              <a:gd name="T7" fmla="*/ 996 h 998"/>
              <a:gd name="T8" fmla="*/ 245 w 411"/>
              <a:gd name="T9" fmla="*/ 996 h 998"/>
              <a:gd name="T10" fmla="*/ 178 w 411"/>
              <a:gd name="T11" fmla="*/ 951 h 998"/>
              <a:gd name="T12" fmla="*/ 149 w 411"/>
              <a:gd name="T13" fmla="*/ 996 h 998"/>
              <a:gd name="T14" fmla="*/ 70 w 411"/>
              <a:gd name="T15" fmla="*/ 995 h 998"/>
              <a:gd name="T16" fmla="*/ 141 w 411"/>
              <a:gd name="T17" fmla="*/ 949 h 998"/>
              <a:gd name="T18" fmla="*/ 68 w 411"/>
              <a:gd name="T19" fmla="*/ 852 h 998"/>
              <a:gd name="T20" fmla="*/ 56 w 411"/>
              <a:gd name="T21" fmla="*/ 618 h 998"/>
              <a:gd name="T22" fmla="*/ 27 w 411"/>
              <a:gd name="T23" fmla="*/ 639 h 998"/>
              <a:gd name="T24" fmla="*/ 19 w 411"/>
              <a:gd name="T25" fmla="*/ 669 h 998"/>
              <a:gd name="T26" fmla="*/ 0 w 411"/>
              <a:gd name="T27" fmla="*/ 625 h 998"/>
              <a:gd name="T28" fmla="*/ 33 w 411"/>
              <a:gd name="T29" fmla="*/ 323 h 998"/>
              <a:gd name="T30" fmla="*/ 124 w 411"/>
              <a:gd name="T31" fmla="*/ 215 h 998"/>
              <a:gd name="T32" fmla="*/ 97 w 411"/>
              <a:gd name="T33" fmla="*/ 170 h 998"/>
              <a:gd name="T34" fmla="*/ 83 w 411"/>
              <a:gd name="T35" fmla="*/ 125 h 998"/>
              <a:gd name="T36" fmla="*/ 61 w 411"/>
              <a:gd name="T37" fmla="*/ 131 h 998"/>
              <a:gd name="T38" fmla="*/ 60 w 411"/>
              <a:gd name="T39" fmla="*/ 193 h 998"/>
              <a:gd name="T40" fmla="*/ 56 w 411"/>
              <a:gd name="T41" fmla="*/ 195 h 998"/>
              <a:gd name="T42" fmla="*/ 56 w 411"/>
              <a:gd name="T43" fmla="*/ 132 h 998"/>
              <a:gd name="T44" fmla="*/ 174 w 411"/>
              <a:gd name="T45" fmla="*/ 83 h 998"/>
              <a:gd name="T46" fmla="*/ 163 w 411"/>
              <a:gd name="T47" fmla="*/ 147 h 998"/>
              <a:gd name="T48" fmla="*/ 167 w 411"/>
              <a:gd name="T49" fmla="*/ 182 h 998"/>
              <a:gd name="T50" fmla="*/ 178 w 411"/>
              <a:gd name="T51" fmla="*/ 220 h 998"/>
              <a:gd name="T52" fmla="*/ 316 w 411"/>
              <a:gd name="T53" fmla="*/ 52 h 998"/>
              <a:gd name="T54" fmla="*/ 219 w 411"/>
              <a:gd name="T55" fmla="*/ 11 h 998"/>
              <a:gd name="T56" fmla="*/ 274 w 411"/>
              <a:gd name="T57" fmla="*/ 10 h 998"/>
              <a:gd name="T58" fmla="*/ 305 w 411"/>
              <a:gd name="T59" fmla="*/ 5 h 998"/>
              <a:gd name="T60" fmla="*/ 320 w 411"/>
              <a:gd name="T61" fmla="*/ 9 h 998"/>
              <a:gd name="T62" fmla="*/ 346 w 411"/>
              <a:gd name="T63" fmla="*/ 23 h 998"/>
              <a:gd name="T64" fmla="*/ 401 w 411"/>
              <a:gd name="T65" fmla="*/ 42 h 998"/>
              <a:gd name="T66" fmla="*/ 335 w 411"/>
              <a:gd name="T67" fmla="*/ 56 h 998"/>
              <a:gd name="T68" fmla="*/ 333 w 411"/>
              <a:gd name="T69" fmla="*/ 187 h 998"/>
              <a:gd name="T70" fmla="*/ 343 w 411"/>
              <a:gd name="T71" fmla="*/ 482 h 998"/>
              <a:gd name="T72" fmla="*/ 296 w 411"/>
              <a:gd name="T73" fmla="*/ 579 h 998"/>
              <a:gd name="T74" fmla="*/ 293 w 411"/>
              <a:gd name="T75" fmla="*/ 947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1" h="998">
                <a:moveTo>
                  <a:pt x="293" y="947"/>
                </a:moveTo>
                <a:cubicBezTo>
                  <a:pt x="287" y="948"/>
                  <a:pt x="282" y="948"/>
                  <a:pt x="277" y="949"/>
                </a:cubicBezTo>
                <a:cubicBezTo>
                  <a:pt x="277" y="955"/>
                  <a:pt x="277" y="961"/>
                  <a:pt x="277" y="967"/>
                </a:cubicBezTo>
                <a:cubicBezTo>
                  <a:pt x="278" y="967"/>
                  <a:pt x="280" y="968"/>
                  <a:pt x="281" y="968"/>
                </a:cubicBezTo>
                <a:cubicBezTo>
                  <a:pt x="304" y="973"/>
                  <a:pt x="322" y="982"/>
                  <a:pt x="330" y="984"/>
                </a:cubicBezTo>
                <a:cubicBezTo>
                  <a:pt x="338" y="986"/>
                  <a:pt x="349" y="993"/>
                  <a:pt x="349" y="996"/>
                </a:cubicBezTo>
                <a:cubicBezTo>
                  <a:pt x="349" y="998"/>
                  <a:pt x="346" y="998"/>
                  <a:pt x="337" y="998"/>
                </a:cubicBezTo>
                <a:cubicBezTo>
                  <a:pt x="332" y="998"/>
                  <a:pt x="321" y="996"/>
                  <a:pt x="308" y="996"/>
                </a:cubicBezTo>
                <a:cubicBezTo>
                  <a:pt x="298" y="996"/>
                  <a:pt x="277" y="985"/>
                  <a:pt x="279" y="995"/>
                </a:cubicBezTo>
                <a:cubicBezTo>
                  <a:pt x="274" y="995"/>
                  <a:pt x="256" y="996"/>
                  <a:pt x="245" y="996"/>
                </a:cubicBezTo>
                <a:cubicBezTo>
                  <a:pt x="244" y="986"/>
                  <a:pt x="238" y="964"/>
                  <a:pt x="234" y="949"/>
                </a:cubicBezTo>
                <a:cubicBezTo>
                  <a:pt x="216" y="950"/>
                  <a:pt x="197" y="950"/>
                  <a:pt x="178" y="951"/>
                </a:cubicBezTo>
                <a:cubicBezTo>
                  <a:pt x="179" y="966"/>
                  <a:pt x="179" y="981"/>
                  <a:pt x="180" y="996"/>
                </a:cubicBezTo>
                <a:cubicBezTo>
                  <a:pt x="170" y="996"/>
                  <a:pt x="159" y="996"/>
                  <a:pt x="149" y="996"/>
                </a:cubicBezTo>
                <a:cubicBezTo>
                  <a:pt x="149" y="989"/>
                  <a:pt x="117" y="996"/>
                  <a:pt x="91" y="996"/>
                </a:cubicBezTo>
                <a:cubicBezTo>
                  <a:pt x="82" y="996"/>
                  <a:pt x="73" y="996"/>
                  <a:pt x="70" y="995"/>
                </a:cubicBezTo>
                <a:cubicBezTo>
                  <a:pt x="68" y="993"/>
                  <a:pt x="69" y="990"/>
                  <a:pt x="71" y="989"/>
                </a:cubicBezTo>
                <a:cubicBezTo>
                  <a:pt x="91" y="977"/>
                  <a:pt x="135" y="971"/>
                  <a:pt x="141" y="949"/>
                </a:cubicBezTo>
                <a:cubicBezTo>
                  <a:pt x="116" y="950"/>
                  <a:pt x="102" y="945"/>
                  <a:pt x="74" y="945"/>
                </a:cubicBezTo>
                <a:cubicBezTo>
                  <a:pt x="72" y="914"/>
                  <a:pt x="70" y="883"/>
                  <a:pt x="68" y="852"/>
                </a:cubicBezTo>
                <a:cubicBezTo>
                  <a:pt x="55" y="771"/>
                  <a:pt x="74" y="686"/>
                  <a:pt x="58" y="618"/>
                </a:cubicBezTo>
                <a:cubicBezTo>
                  <a:pt x="57" y="618"/>
                  <a:pt x="57" y="618"/>
                  <a:pt x="56" y="618"/>
                </a:cubicBezTo>
                <a:cubicBezTo>
                  <a:pt x="55" y="623"/>
                  <a:pt x="55" y="629"/>
                  <a:pt x="54" y="635"/>
                </a:cubicBezTo>
                <a:cubicBezTo>
                  <a:pt x="45" y="636"/>
                  <a:pt x="36" y="638"/>
                  <a:pt x="27" y="639"/>
                </a:cubicBezTo>
                <a:cubicBezTo>
                  <a:pt x="25" y="642"/>
                  <a:pt x="26" y="650"/>
                  <a:pt x="27" y="666"/>
                </a:cubicBezTo>
                <a:cubicBezTo>
                  <a:pt x="25" y="684"/>
                  <a:pt x="22" y="671"/>
                  <a:pt x="19" y="669"/>
                </a:cubicBezTo>
                <a:cubicBezTo>
                  <a:pt x="15" y="658"/>
                  <a:pt x="17" y="650"/>
                  <a:pt x="11" y="635"/>
                </a:cubicBezTo>
                <a:cubicBezTo>
                  <a:pt x="8" y="632"/>
                  <a:pt x="4" y="629"/>
                  <a:pt x="0" y="625"/>
                </a:cubicBezTo>
                <a:cubicBezTo>
                  <a:pt x="3" y="600"/>
                  <a:pt x="6" y="575"/>
                  <a:pt x="10" y="550"/>
                </a:cubicBezTo>
                <a:cubicBezTo>
                  <a:pt x="22" y="481"/>
                  <a:pt x="8" y="385"/>
                  <a:pt x="33" y="323"/>
                </a:cubicBezTo>
                <a:cubicBezTo>
                  <a:pt x="43" y="298"/>
                  <a:pt x="81" y="291"/>
                  <a:pt x="97" y="271"/>
                </a:cubicBezTo>
                <a:cubicBezTo>
                  <a:pt x="106" y="252"/>
                  <a:pt x="115" y="233"/>
                  <a:pt x="124" y="215"/>
                </a:cubicBezTo>
                <a:cubicBezTo>
                  <a:pt x="114" y="210"/>
                  <a:pt x="104" y="203"/>
                  <a:pt x="100" y="192"/>
                </a:cubicBezTo>
                <a:cubicBezTo>
                  <a:pt x="97" y="186"/>
                  <a:pt x="98" y="177"/>
                  <a:pt x="97" y="170"/>
                </a:cubicBezTo>
                <a:cubicBezTo>
                  <a:pt x="95" y="166"/>
                  <a:pt x="90" y="163"/>
                  <a:pt x="90" y="158"/>
                </a:cubicBezTo>
                <a:cubicBezTo>
                  <a:pt x="90" y="145"/>
                  <a:pt x="87" y="135"/>
                  <a:pt x="83" y="125"/>
                </a:cubicBezTo>
                <a:cubicBezTo>
                  <a:pt x="83" y="125"/>
                  <a:pt x="82" y="125"/>
                  <a:pt x="81" y="125"/>
                </a:cubicBezTo>
                <a:cubicBezTo>
                  <a:pt x="74" y="127"/>
                  <a:pt x="69" y="129"/>
                  <a:pt x="61" y="131"/>
                </a:cubicBezTo>
                <a:cubicBezTo>
                  <a:pt x="61" y="142"/>
                  <a:pt x="61" y="152"/>
                  <a:pt x="61" y="162"/>
                </a:cubicBezTo>
                <a:cubicBezTo>
                  <a:pt x="65" y="173"/>
                  <a:pt x="65" y="187"/>
                  <a:pt x="60" y="193"/>
                </a:cubicBezTo>
                <a:cubicBezTo>
                  <a:pt x="60" y="195"/>
                  <a:pt x="60" y="196"/>
                  <a:pt x="60" y="197"/>
                </a:cubicBezTo>
                <a:cubicBezTo>
                  <a:pt x="59" y="196"/>
                  <a:pt x="57" y="196"/>
                  <a:pt x="56" y="195"/>
                </a:cubicBezTo>
                <a:cubicBezTo>
                  <a:pt x="55" y="193"/>
                  <a:pt x="55" y="191"/>
                  <a:pt x="54" y="189"/>
                </a:cubicBezTo>
                <a:cubicBezTo>
                  <a:pt x="63" y="157"/>
                  <a:pt x="55" y="143"/>
                  <a:pt x="56" y="132"/>
                </a:cubicBezTo>
                <a:cubicBezTo>
                  <a:pt x="64" y="122"/>
                  <a:pt x="85" y="100"/>
                  <a:pt x="92" y="92"/>
                </a:cubicBezTo>
                <a:cubicBezTo>
                  <a:pt x="101" y="90"/>
                  <a:pt x="148" y="86"/>
                  <a:pt x="174" y="83"/>
                </a:cubicBezTo>
                <a:cubicBezTo>
                  <a:pt x="167" y="92"/>
                  <a:pt x="159" y="102"/>
                  <a:pt x="151" y="112"/>
                </a:cubicBezTo>
                <a:cubicBezTo>
                  <a:pt x="161" y="121"/>
                  <a:pt x="158" y="136"/>
                  <a:pt x="163" y="147"/>
                </a:cubicBezTo>
                <a:cubicBezTo>
                  <a:pt x="165" y="150"/>
                  <a:pt x="168" y="147"/>
                  <a:pt x="170" y="150"/>
                </a:cubicBezTo>
                <a:cubicBezTo>
                  <a:pt x="173" y="162"/>
                  <a:pt x="172" y="177"/>
                  <a:pt x="167" y="182"/>
                </a:cubicBezTo>
                <a:cubicBezTo>
                  <a:pt x="166" y="188"/>
                  <a:pt x="167" y="202"/>
                  <a:pt x="168" y="209"/>
                </a:cubicBezTo>
                <a:cubicBezTo>
                  <a:pt x="172" y="213"/>
                  <a:pt x="174" y="218"/>
                  <a:pt x="178" y="220"/>
                </a:cubicBezTo>
                <a:cubicBezTo>
                  <a:pt x="182" y="222"/>
                  <a:pt x="185" y="220"/>
                  <a:pt x="188" y="220"/>
                </a:cubicBezTo>
                <a:cubicBezTo>
                  <a:pt x="240" y="190"/>
                  <a:pt x="316" y="130"/>
                  <a:pt x="316" y="52"/>
                </a:cubicBezTo>
                <a:cubicBezTo>
                  <a:pt x="301" y="46"/>
                  <a:pt x="293" y="37"/>
                  <a:pt x="288" y="21"/>
                </a:cubicBezTo>
                <a:cubicBezTo>
                  <a:pt x="266" y="19"/>
                  <a:pt x="241" y="14"/>
                  <a:pt x="219" y="11"/>
                </a:cubicBezTo>
                <a:cubicBezTo>
                  <a:pt x="210" y="9"/>
                  <a:pt x="211" y="0"/>
                  <a:pt x="219" y="1"/>
                </a:cubicBezTo>
                <a:cubicBezTo>
                  <a:pt x="236" y="3"/>
                  <a:pt x="257" y="8"/>
                  <a:pt x="274" y="10"/>
                </a:cubicBezTo>
                <a:cubicBezTo>
                  <a:pt x="292" y="13"/>
                  <a:pt x="287" y="4"/>
                  <a:pt x="296" y="3"/>
                </a:cubicBezTo>
                <a:cubicBezTo>
                  <a:pt x="299" y="3"/>
                  <a:pt x="302" y="5"/>
                  <a:pt x="305" y="5"/>
                </a:cubicBezTo>
                <a:cubicBezTo>
                  <a:pt x="307" y="6"/>
                  <a:pt x="310" y="4"/>
                  <a:pt x="313" y="4"/>
                </a:cubicBezTo>
                <a:cubicBezTo>
                  <a:pt x="315" y="5"/>
                  <a:pt x="317" y="8"/>
                  <a:pt x="320" y="9"/>
                </a:cubicBezTo>
                <a:cubicBezTo>
                  <a:pt x="322" y="10"/>
                  <a:pt x="323" y="8"/>
                  <a:pt x="328" y="9"/>
                </a:cubicBezTo>
                <a:cubicBezTo>
                  <a:pt x="336" y="11"/>
                  <a:pt x="336" y="21"/>
                  <a:pt x="346" y="23"/>
                </a:cubicBezTo>
                <a:cubicBezTo>
                  <a:pt x="355" y="24"/>
                  <a:pt x="395" y="32"/>
                  <a:pt x="402" y="33"/>
                </a:cubicBezTo>
                <a:cubicBezTo>
                  <a:pt x="410" y="34"/>
                  <a:pt x="411" y="44"/>
                  <a:pt x="401" y="42"/>
                </a:cubicBezTo>
                <a:cubicBezTo>
                  <a:pt x="381" y="39"/>
                  <a:pt x="367" y="36"/>
                  <a:pt x="347" y="33"/>
                </a:cubicBezTo>
                <a:cubicBezTo>
                  <a:pt x="337" y="36"/>
                  <a:pt x="337" y="48"/>
                  <a:pt x="335" y="56"/>
                </a:cubicBezTo>
                <a:cubicBezTo>
                  <a:pt x="344" y="65"/>
                  <a:pt x="352" y="74"/>
                  <a:pt x="360" y="83"/>
                </a:cubicBezTo>
                <a:cubicBezTo>
                  <a:pt x="350" y="108"/>
                  <a:pt x="336" y="160"/>
                  <a:pt x="333" y="187"/>
                </a:cubicBezTo>
                <a:cubicBezTo>
                  <a:pt x="336" y="211"/>
                  <a:pt x="340" y="234"/>
                  <a:pt x="343" y="257"/>
                </a:cubicBezTo>
                <a:cubicBezTo>
                  <a:pt x="354" y="321"/>
                  <a:pt x="360" y="428"/>
                  <a:pt x="343" y="482"/>
                </a:cubicBezTo>
                <a:cubicBezTo>
                  <a:pt x="322" y="476"/>
                  <a:pt x="312" y="458"/>
                  <a:pt x="285" y="468"/>
                </a:cubicBezTo>
                <a:cubicBezTo>
                  <a:pt x="289" y="505"/>
                  <a:pt x="293" y="542"/>
                  <a:pt x="296" y="579"/>
                </a:cubicBezTo>
                <a:cubicBezTo>
                  <a:pt x="306" y="641"/>
                  <a:pt x="291" y="704"/>
                  <a:pt x="283" y="757"/>
                </a:cubicBezTo>
                <a:cubicBezTo>
                  <a:pt x="286" y="821"/>
                  <a:pt x="289" y="884"/>
                  <a:pt x="293" y="947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4"/>
          <p:cNvSpPr>
            <a:spLocks noEditPoints="1"/>
          </p:cNvSpPr>
          <p:nvPr userDrawn="1"/>
        </p:nvSpPr>
        <p:spPr bwMode="auto">
          <a:xfrm>
            <a:off x="2786063" y="5040313"/>
            <a:ext cx="976313" cy="1593850"/>
          </a:xfrm>
          <a:custGeom>
            <a:avLst/>
            <a:gdLst>
              <a:gd name="T0" fmla="*/ 372 w 616"/>
              <a:gd name="T1" fmla="*/ 954 h 1004"/>
              <a:gd name="T2" fmla="*/ 395 w 616"/>
              <a:gd name="T3" fmla="*/ 974 h 1004"/>
              <a:gd name="T4" fmla="*/ 416 w 616"/>
              <a:gd name="T5" fmla="*/ 995 h 1004"/>
              <a:gd name="T6" fmla="*/ 346 w 616"/>
              <a:gd name="T7" fmla="*/ 960 h 1004"/>
              <a:gd name="T8" fmla="*/ 333 w 616"/>
              <a:gd name="T9" fmla="*/ 951 h 1004"/>
              <a:gd name="T10" fmla="*/ 340 w 616"/>
              <a:gd name="T11" fmla="*/ 869 h 1004"/>
              <a:gd name="T12" fmla="*/ 293 w 616"/>
              <a:gd name="T13" fmla="*/ 909 h 1004"/>
              <a:gd name="T14" fmla="*/ 284 w 616"/>
              <a:gd name="T15" fmla="*/ 954 h 1004"/>
              <a:gd name="T16" fmla="*/ 278 w 616"/>
              <a:gd name="T17" fmla="*/ 980 h 1004"/>
              <a:gd name="T18" fmla="*/ 218 w 616"/>
              <a:gd name="T19" fmla="*/ 998 h 1004"/>
              <a:gd name="T20" fmla="*/ 237 w 616"/>
              <a:gd name="T21" fmla="*/ 978 h 1004"/>
              <a:gd name="T22" fmla="*/ 236 w 616"/>
              <a:gd name="T23" fmla="*/ 952 h 1004"/>
              <a:gd name="T24" fmla="*/ 190 w 616"/>
              <a:gd name="T25" fmla="*/ 856 h 1004"/>
              <a:gd name="T26" fmla="*/ 189 w 616"/>
              <a:gd name="T27" fmla="*/ 848 h 1004"/>
              <a:gd name="T28" fmla="*/ 187 w 616"/>
              <a:gd name="T29" fmla="*/ 416 h 1004"/>
              <a:gd name="T30" fmla="*/ 101 w 616"/>
              <a:gd name="T31" fmla="*/ 279 h 1004"/>
              <a:gd name="T32" fmla="*/ 0 w 616"/>
              <a:gd name="T33" fmla="*/ 249 h 1004"/>
              <a:gd name="T34" fmla="*/ 41 w 616"/>
              <a:gd name="T35" fmla="*/ 159 h 1004"/>
              <a:gd name="T36" fmla="*/ 26 w 616"/>
              <a:gd name="T37" fmla="*/ 43 h 1004"/>
              <a:gd name="T38" fmla="*/ 48 w 616"/>
              <a:gd name="T39" fmla="*/ 91 h 1004"/>
              <a:gd name="T40" fmla="*/ 68 w 616"/>
              <a:gd name="T41" fmla="*/ 100 h 1004"/>
              <a:gd name="T42" fmla="*/ 172 w 616"/>
              <a:gd name="T43" fmla="*/ 176 h 1004"/>
              <a:gd name="T44" fmla="*/ 211 w 616"/>
              <a:gd name="T45" fmla="*/ 211 h 1004"/>
              <a:gd name="T46" fmla="*/ 275 w 616"/>
              <a:gd name="T47" fmla="*/ 243 h 1004"/>
              <a:gd name="T48" fmla="*/ 261 w 616"/>
              <a:gd name="T49" fmla="*/ 198 h 1004"/>
              <a:gd name="T50" fmla="*/ 255 w 616"/>
              <a:gd name="T51" fmla="*/ 140 h 1004"/>
              <a:gd name="T52" fmla="*/ 215 w 616"/>
              <a:gd name="T53" fmla="*/ 96 h 1004"/>
              <a:gd name="T54" fmla="*/ 346 w 616"/>
              <a:gd name="T55" fmla="*/ 107 h 1004"/>
              <a:gd name="T56" fmla="*/ 359 w 616"/>
              <a:gd name="T57" fmla="*/ 136 h 1004"/>
              <a:gd name="T58" fmla="*/ 356 w 616"/>
              <a:gd name="T59" fmla="*/ 136 h 1004"/>
              <a:gd name="T60" fmla="*/ 332 w 616"/>
              <a:gd name="T61" fmla="*/ 154 h 1004"/>
              <a:gd name="T62" fmla="*/ 320 w 616"/>
              <a:gd name="T63" fmla="*/ 215 h 1004"/>
              <a:gd name="T64" fmla="*/ 351 w 616"/>
              <a:gd name="T65" fmla="*/ 231 h 1004"/>
              <a:gd name="T66" fmla="*/ 409 w 616"/>
              <a:gd name="T67" fmla="*/ 200 h 1004"/>
              <a:gd name="T68" fmla="*/ 427 w 616"/>
              <a:gd name="T69" fmla="*/ 171 h 1004"/>
              <a:gd name="T70" fmla="*/ 525 w 616"/>
              <a:gd name="T71" fmla="*/ 89 h 1004"/>
              <a:gd name="T72" fmla="*/ 567 w 616"/>
              <a:gd name="T73" fmla="*/ 9 h 1004"/>
              <a:gd name="T74" fmla="*/ 599 w 616"/>
              <a:gd name="T75" fmla="*/ 47 h 1004"/>
              <a:gd name="T76" fmla="*/ 578 w 616"/>
              <a:gd name="T77" fmla="*/ 90 h 1004"/>
              <a:gd name="T78" fmla="*/ 605 w 616"/>
              <a:gd name="T79" fmla="*/ 177 h 1004"/>
              <a:gd name="T80" fmla="*/ 507 w 616"/>
              <a:gd name="T81" fmla="*/ 269 h 1004"/>
              <a:gd name="T82" fmla="*/ 424 w 616"/>
              <a:gd name="T83" fmla="*/ 322 h 1004"/>
              <a:gd name="T84" fmla="*/ 420 w 616"/>
              <a:gd name="T85" fmla="*/ 485 h 1004"/>
              <a:gd name="T86" fmla="*/ 437 w 616"/>
              <a:gd name="T87" fmla="*/ 747 h 1004"/>
              <a:gd name="T88" fmla="*/ 401 w 616"/>
              <a:gd name="T89" fmla="*/ 854 h 1004"/>
              <a:gd name="T90" fmla="*/ 390 w 616"/>
              <a:gd name="T91" fmla="*/ 953 h 1004"/>
              <a:gd name="T92" fmla="*/ 380 w 616"/>
              <a:gd name="T93" fmla="*/ 997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6" h="1004">
                <a:moveTo>
                  <a:pt x="390" y="953"/>
                </a:moveTo>
                <a:cubicBezTo>
                  <a:pt x="384" y="953"/>
                  <a:pt x="378" y="953"/>
                  <a:pt x="372" y="953"/>
                </a:cubicBezTo>
                <a:cubicBezTo>
                  <a:pt x="372" y="953"/>
                  <a:pt x="372" y="954"/>
                  <a:pt x="372" y="954"/>
                </a:cubicBezTo>
                <a:cubicBezTo>
                  <a:pt x="376" y="958"/>
                  <a:pt x="381" y="963"/>
                  <a:pt x="386" y="967"/>
                </a:cubicBezTo>
                <a:cubicBezTo>
                  <a:pt x="387" y="968"/>
                  <a:pt x="389" y="968"/>
                  <a:pt x="391" y="969"/>
                </a:cubicBezTo>
                <a:cubicBezTo>
                  <a:pt x="392" y="971"/>
                  <a:pt x="394" y="972"/>
                  <a:pt x="395" y="974"/>
                </a:cubicBezTo>
                <a:cubicBezTo>
                  <a:pt x="401" y="978"/>
                  <a:pt x="407" y="983"/>
                  <a:pt x="413" y="987"/>
                </a:cubicBezTo>
                <a:cubicBezTo>
                  <a:pt x="414" y="988"/>
                  <a:pt x="415" y="991"/>
                  <a:pt x="417" y="992"/>
                </a:cubicBezTo>
                <a:cubicBezTo>
                  <a:pt x="416" y="993"/>
                  <a:pt x="416" y="994"/>
                  <a:pt x="416" y="995"/>
                </a:cubicBezTo>
                <a:cubicBezTo>
                  <a:pt x="410" y="996"/>
                  <a:pt x="388" y="999"/>
                  <a:pt x="383" y="997"/>
                </a:cubicBezTo>
                <a:cubicBezTo>
                  <a:pt x="372" y="994"/>
                  <a:pt x="350" y="975"/>
                  <a:pt x="344" y="967"/>
                </a:cubicBezTo>
                <a:cubicBezTo>
                  <a:pt x="345" y="964"/>
                  <a:pt x="346" y="962"/>
                  <a:pt x="346" y="960"/>
                </a:cubicBezTo>
                <a:cubicBezTo>
                  <a:pt x="345" y="958"/>
                  <a:pt x="344" y="956"/>
                  <a:pt x="343" y="953"/>
                </a:cubicBezTo>
                <a:cubicBezTo>
                  <a:pt x="340" y="953"/>
                  <a:pt x="336" y="952"/>
                  <a:pt x="333" y="952"/>
                </a:cubicBezTo>
                <a:cubicBezTo>
                  <a:pt x="333" y="952"/>
                  <a:pt x="333" y="951"/>
                  <a:pt x="333" y="951"/>
                </a:cubicBezTo>
                <a:cubicBezTo>
                  <a:pt x="335" y="944"/>
                  <a:pt x="337" y="937"/>
                  <a:pt x="339" y="930"/>
                </a:cubicBezTo>
                <a:cubicBezTo>
                  <a:pt x="339" y="922"/>
                  <a:pt x="339" y="915"/>
                  <a:pt x="339" y="908"/>
                </a:cubicBezTo>
                <a:cubicBezTo>
                  <a:pt x="339" y="895"/>
                  <a:pt x="340" y="882"/>
                  <a:pt x="340" y="869"/>
                </a:cubicBezTo>
                <a:cubicBezTo>
                  <a:pt x="339" y="866"/>
                  <a:pt x="338" y="864"/>
                  <a:pt x="337" y="862"/>
                </a:cubicBezTo>
                <a:cubicBezTo>
                  <a:pt x="325" y="862"/>
                  <a:pt x="314" y="863"/>
                  <a:pt x="302" y="864"/>
                </a:cubicBezTo>
                <a:cubicBezTo>
                  <a:pt x="303" y="880"/>
                  <a:pt x="295" y="896"/>
                  <a:pt x="293" y="909"/>
                </a:cubicBezTo>
                <a:cubicBezTo>
                  <a:pt x="294" y="924"/>
                  <a:pt x="294" y="938"/>
                  <a:pt x="295" y="953"/>
                </a:cubicBezTo>
                <a:cubicBezTo>
                  <a:pt x="292" y="953"/>
                  <a:pt x="288" y="952"/>
                  <a:pt x="284" y="952"/>
                </a:cubicBezTo>
                <a:cubicBezTo>
                  <a:pt x="284" y="953"/>
                  <a:pt x="284" y="953"/>
                  <a:pt x="284" y="954"/>
                </a:cubicBezTo>
                <a:cubicBezTo>
                  <a:pt x="285" y="958"/>
                  <a:pt x="286" y="963"/>
                  <a:pt x="286" y="968"/>
                </a:cubicBezTo>
                <a:cubicBezTo>
                  <a:pt x="284" y="970"/>
                  <a:pt x="282" y="972"/>
                  <a:pt x="280" y="974"/>
                </a:cubicBezTo>
                <a:cubicBezTo>
                  <a:pt x="280" y="976"/>
                  <a:pt x="279" y="978"/>
                  <a:pt x="278" y="980"/>
                </a:cubicBezTo>
                <a:cubicBezTo>
                  <a:pt x="275" y="983"/>
                  <a:pt x="271" y="985"/>
                  <a:pt x="268" y="988"/>
                </a:cubicBezTo>
                <a:cubicBezTo>
                  <a:pt x="262" y="992"/>
                  <a:pt x="259" y="998"/>
                  <a:pt x="251" y="1000"/>
                </a:cubicBezTo>
                <a:cubicBezTo>
                  <a:pt x="240" y="1004"/>
                  <a:pt x="228" y="1000"/>
                  <a:pt x="218" y="998"/>
                </a:cubicBezTo>
                <a:cubicBezTo>
                  <a:pt x="218" y="998"/>
                  <a:pt x="218" y="997"/>
                  <a:pt x="218" y="997"/>
                </a:cubicBezTo>
                <a:cubicBezTo>
                  <a:pt x="218" y="994"/>
                  <a:pt x="219" y="992"/>
                  <a:pt x="219" y="990"/>
                </a:cubicBezTo>
                <a:cubicBezTo>
                  <a:pt x="222" y="984"/>
                  <a:pt x="232" y="982"/>
                  <a:pt x="237" y="978"/>
                </a:cubicBezTo>
                <a:cubicBezTo>
                  <a:pt x="243" y="973"/>
                  <a:pt x="249" y="968"/>
                  <a:pt x="255" y="963"/>
                </a:cubicBezTo>
                <a:cubicBezTo>
                  <a:pt x="255" y="959"/>
                  <a:pt x="256" y="956"/>
                  <a:pt x="256" y="952"/>
                </a:cubicBezTo>
                <a:cubicBezTo>
                  <a:pt x="249" y="952"/>
                  <a:pt x="243" y="952"/>
                  <a:pt x="236" y="952"/>
                </a:cubicBezTo>
                <a:cubicBezTo>
                  <a:pt x="237" y="943"/>
                  <a:pt x="234" y="932"/>
                  <a:pt x="235" y="925"/>
                </a:cubicBezTo>
                <a:cubicBezTo>
                  <a:pt x="238" y="905"/>
                  <a:pt x="239" y="862"/>
                  <a:pt x="227" y="852"/>
                </a:cubicBezTo>
                <a:cubicBezTo>
                  <a:pt x="215" y="853"/>
                  <a:pt x="202" y="855"/>
                  <a:pt x="190" y="856"/>
                </a:cubicBezTo>
                <a:cubicBezTo>
                  <a:pt x="190" y="855"/>
                  <a:pt x="190" y="855"/>
                  <a:pt x="190" y="854"/>
                </a:cubicBezTo>
                <a:cubicBezTo>
                  <a:pt x="190" y="852"/>
                  <a:pt x="190" y="850"/>
                  <a:pt x="190" y="848"/>
                </a:cubicBezTo>
                <a:cubicBezTo>
                  <a:pt x="190" y="848"/>
                  <a:pt x="189" y="848"/>
                  <a:pt x="189" y="848"/>
                </a:cubicBezTo>
                <a:cubicBezTo>
                  <a:pt x="190" y="765"/>
                  <a:pt x="191" y="681"/>
                  <a:pt x="192" y="598"/>
                </a:cubicBezTo>
                <a:cubicBezTo>
                  <a:pt x="191" y="558"/>
                  <a:pt x="190" y="518"/>
                  <a:pt x="189" y="478"/>
                </a:cubicBezTo>
                <a:cubicBezTo>
                  <a:pt x="188" y="458"/>
                  <a:pt x="188" y="437"/>
                  <a:pt x="187" y="416"/>
                </a:cubicBezTo>
                <a:cubicBezTo>
                  <a:pt x="186" y="405"/>
                  <a:pt x="186" y="393"/>
                  <a:pt x="185" y="382"/>
                </a:cubicBezTo>
                <a:cubicBezTo>
                  <a:pt x="183" y="365"/>
                  <a:pt x="182" y="349"/>
                  <a:pt x="180" y="332"/>
                </a:cubicBezTo>
                <a:cubicBezTo>
                  <a:pt x="154" y="314"/>
                  <a:pt x="127" y="297"/>
                  <a:pt x="101" y="279"/>
                </a:cubicBezTo>
                <a:cubicBezTo>
                  <a:pt x="93" y="280"/>
                  <a:pt x="86" y="281"/>
                  <a:pt x="78" y="283"/>
                </a:cubicBezTo>
                <a:cubicBezTo>
                  <a:pt x="61" y="281"/>
                  <a:pt x="46" y="273"/>
                  <a:pt x="34" y="266"/>
                </a:cubicBezTo>
                <a:cubicBezTo>
                  <a:pt x="23" y="260"/>
                  <a:pt x="11" y="254"/>
                  <a:pt x="0" y="249"/>
                </a:cubicBezTo>
                <a:cubicBezTo>
                  <a:pt x="1" y="243"/>
                  <a:pt x="1" y="236"/>
                  <a:pt x="1" y="230"/>
                </a:cubicBezTo>
                <a:cubicBezTo>
                  <a:pt x="8" y="222"/>
                  <a:pt x="14" y="214"/>
                  <a:pt x="20" y="206"/>
                </a:cubicBezTo>
                <a:cubicBezTo>
                  <a:pt x="27" y="190"/>
                  <a:pt x="34" y="174"/>
                  <a:pt x="41" y="159"/>
                </a:cubicBezTo>
                <a:cubicBezTo>
                  <a:pt x="43" y="154"/>
                  <a:pt x="54" y="129"/>
                  <a:pt x="54" y="125"/>
                </a:cubicBezTo>
                <a:cubicBezTo>
                  <a:pt x="52" y="110"/>
                  <a:pt x="34" y="101"/>
                  <a:pt x="27" y="90"/>
                </a:cubicBezTo>
                <a:cubicBezTo>
                  <a:pt x="26" y="74"/>
                  <a:pt x="22" y="57"/>
                  <a:pt x="26" y="43"/>
                </a:cubicBezTo>
                <a:cubicBezTo>
                  <a:pt x="28" y="43"/>
                  <a:pt x="31" y="42"/>
                  <a:pt x="33" y="41"/>
                </a:cubicBezTo>
                <a:cubicBezTo>
                  <a:pt x="41" y="46"/>
                  <a:pt x="45" y="53"/>
                  <a:pt x="52" y="59"/>
                </a:cubicBezTo>
                <a:cubicBezTo>
                  <a:pt x="51" y="62"/>
                  <a:pt x="43" y="86"/>
                  <a:pt x="48" y="91"/>
                </a:cubicBezTo>
                <a:cubicBezTo>
                  <a:pt x="53" y="95"/>
                  <a:pt x="59" y="99"/>
                  <a:pt x="6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6" y="102"/>
                  <a:pt x="67" y="101"/>
                  <a:pt x="68" y="100"/>
                </a:cubicBezTo>
                <a:cubicBezTo>
                  <a:pt x="87" y="113"/>
                  <a:pt x="105" y="126"/>
                  <a:pt x="123" y="139"/>
                </a:cubicBezTo>
                <a:cubicBezTo>
                  <a:pt x="134" y="150"/>
                  <a:pt x="144" y="161"/>
                  <a:pt x="155" y="173"/>
                </a:cubicBezTo>
                <a:cubicBezTo>
                  <a:pt x="161" y="174"/>
                  <a:pt x="166" y="175"/>
                  <a:pt x="172" y="176"/>
                </a:cubicBezTo>
                <a:cubicBezTo>
                  <a:pt x="180" y="179"/>
                  <a:pt x="189" y="187"/>
                  <a:pt x="193" y="194"/>
                </a:cubicBezTo>
                <a:cubicBezTo>
                  <a:pt x="193" y="196"/>
                  <a:pt x="191" y="202"/>
                  <a:pt x="192" y="204"/>
                </a:cubicBezTo>
                <a:cubicBezTo>
                  <a:pt x="199" y="206"/>
                  <a:pt x="205" y="209"/>
                  <a:pt x="211" y="211"/>
                </a:cubicBezTo>
                <a:cubicBezTo>
                  <a:pt x="215" y="215"/>
                  <a:pt x="219" y="220"/>
                  <a:pt x="223" y="224"/>
                </a:cubicBezTo>
                <a:cubicBezTo>
                  <a:pt x="226" y="225"/>
                  <a:pt x="230" y="227"/>
                  <a:pt x="233" y="228"/>
                </a:cubicBezTo>
                <a:cubicBezTo>
                  <a:pt x="246" y="234"/>
                  <a:pt x="257" y="242"/>
                  <a:pt x="275" y="243"/>
                </a:cubicBezTo>
                <a:cubicBezTo>
                  <a:pt x="278" y="237"/>
                  <a:pt x="282" y="228"/>
                  <a:pt x="278" y="219"/>
                </a:cubicBezTo>
                <a:cubicBezTo>
                  <a:pt x="277" y="216"/>
                  <a:pt x="270" y="213"/>
                  <a:pt x="267" y="211"/>
                </a:cubicBezTo>
                <a:cubicBezTo>
                  <a:pt x="265" y="206"/>
                  <a:pt x="263" y="202"/>
                  <a:pt x="261" y="198"/>
                </a:cubicBezTo>
                <a:cubicBezTo>
                  <a:pt x="258" y="187"/>
                  <a:pt x="261" y="174"/>
                  <a:pt x="261" y="163"/>
                </a:cubicBezTo>
                <a:cubicBezTo>
                  <a:pt x="261" y="160"/>
                  <a:pt x="261" y="157"/>
                  <a:pt x="261" y="153"/>
                </a:cubicBezTo>
                <a:cubicBezTo>
                  <a:pt x="259" y="149"/>
                  <a:pt x="257" y="145"/>
                  <a:pt x="255" y="140"/>
                </a:cubicBezTo>
                <a:cubicBezTo>
                  <a:pt x="256" y="138"/>
                  <a:pt x="257" y="136"/>
                  <a:pt x="258" y="133"/>
                </a:cubicBezTo>
                <a:cubicBezTo>
                  <a:pt x="257" y="126"/>
                  <a:pt x="256" y="119"/>
                  <a:pt x="255" y="112"/>
                </a:cubicBezTo>
                <a:cubicBezTo>
                  <a:pt x="242" y="107"/>
                  <a:pt x="229" y="102"/>
                  <a:pt x="215" y="96"/>
                </a:cubicBezTo>
                <a:cubicBezTo>
                  <a:pt x="242" y="93"/>
                  <a:pt x="268" y="90"/>
                  <a:pt x="295" y="87"/>
                </a:cubicBezTo>
                <a:cubicBezTo>
                  <a:pt x="301" y="89"/>
                  <a:pt x="307" y="92"/>
                  <a:pt x="313" y="94"/>
                </a:cubicBezTo>
                <a:cubicBezTo>
                  <a:pt x="324" y="98"/>
                  <a:pt x="335" y="103"/>
                  <a:pt x="346" y="107"/>
                </a:cubicBezTo>
                <a:cubicBezTo>
                  <a:pt x="353" y="111"/>
                  <a:pt x="360" y="116"/>
                  <a:pt x="367" y="120"/>
                </a:cubicBezTo>
                <a:cubicBezTo>
                  <a:pt x="374" y="124"/>
                  <a:pt x="380" y="129"/>
                  <a:pt x="387" y="133"/>
                </a:cubicBezTo>
                <a:cubicBezTo>
                  <a:pt x="378" y="134"/>
                  <a:pt x="369" y="135"/>
                  <a:pt x="359" y="136"/>
                </a:cubicBezTo>
                <a:cubicBezTo>
                  <a:pt x="359" y="144"/>
                  <a:pt x="359" y="151"/>
                  <a:pt x="358" y="159"/>
                </a:cubicBezTo>
                <a:cubicBezTo>
                  <a:pt x="357" y="159"/>
                  <a:pt x="357" y="158"/>
                  <a:pt x="356" y="158"/>
                </a:cubicBezTo>
                <a:cubicBezTo>
                  <a:pt x="356" y="150"/>
                  <a:pt x="356" y="143"/>
                  <a:pt x="356" y="136"/>
                </a:cubicBezTo>
                <a:cubicBezTo>
                  <a:pt x="349" y="136"/>
                  <a:pt x="342" y="137"/>
                  <a:pt x="335" y="137"/>
                </a:cubicBezTo>
                <a:cubicBezTo>
                  <a:pt x="333" y="142"/>
                  <a:pt x="332" y="147"/>
                  <a:pt x="331" y="151"/>
                </a:cubicBezTo>
                <a:cubicBezTo>
                  <a:pt x="331" y="152"/>
                  <a:pt x="332" y="152"/>
                  <a:pt x="332" y="154"/>
                </a:cubicBezTo>
                <a:cubicBezTo>
                  <a:pt x="328" y="167"/>
                  <a:pt x="335" y="184"/>
                  <a:pt x="331" y="198"/>
                </a:cubicBezTo>
                <a:cubicBezTo>
                  <a:pt x="329" y="202"/>
                  <a:pt x="327" y="207"/>
                  <a:pt x="324" y="212"/>
                </a:cubicBezTo>
                <a:cubicBezTo>
                  <a:pt x="323" y="213"/>
                  <a:pt x="321" y="214"/>
                  <a:pt x="320" y="215"/>
                </a:cubicBezTo>
                <a:cubicBezTo>
                  <a:pt x="317" y="219"/>
                  <a:pt x="321" y="232"/>
                  <a:pt x="324" y="235"/>
                </a:cubicBezTo>
                <a:cubicBezTo>
                  <a:pt x="325" y="237"/>
                  <a:pt x="327" y="238"/>
                  <a:pt x="329" y="239"/>
                </a:cubicBezTo>
                <a:cubicBezTo>
                  <a:pt x="336" y="237"/>
                  <a:pt x="343" y="234"/>
                  <a:pt x="351" y="231"/>
                </a:cubicBezTo>
                <a:cubicBezTo>
                  <a:pt x="364" y="223"/>
                  <a:pt x="373" y="210"/>
                  <a:pt x="394" y="210"/>
                </a:cubicBezTo>
                <a:cubicBezTo>
                  <a:pt x="395" y="207"/>
                  <a:pt x="395" y="205"/>
                  <a:pt x="396" y="202"/>
                </a:cubicBezTo>
                <a:cubicBezTo>
                  <a:pt x="400" y="202"/>
                  <a:pt x="404" y="201"/>
                  <a:pt x="409" y="200"/>
                </a:cubicBezTo>
                <a:cubicBezTo>
                  <a:pt x="410" y="197"/>
                  <a:pt x="412" y="193"/>
                  <a:pt x="414" y="190"/>
                </a:cubicBezTo>
                <a:cubicBezTo>
                  <a:pt x="417" y="187"/>
                  <a:pt x="422" y="187"/>
                  <a:pt x="425" y="184"/>
                </a:cubicBezTo>
                <a:cubicBezTo>
                  <a:pt x="426" y="181"/>
                  <a:pt x="424" y="174"/>
                  <a:pt x="427" y="171"/>
                </a:cubicBezTo>
                <a:cubicBezTo>
                  <a:pt x="437" y="164"/>
                  <a:pt x="447" y="156"/>
                  <a:pt x="457" y="148"/>
                </a:cubicBezTo>
                <a:cubicBezTo>
                  <a:pt x="465" y="141"/>
                  <a:pt x="472" y="134"/>
                  <a:pt x="479" y="127"/>
                </a:cubicBezTo>
                <a:cubicBezTo>
                  <a:pt x="495" y="114"/>
                  <a:pt x="510" y="101"/>
                  <a:pt x="525" y="89"/>
                </a:cubicBezTo>
                <a:cubicBezTo>
                  <a:pt x="543" y="74"/>
                  <a:pt x="564" y="61"/>
                  <a:pt x="577" y="41"/>
                </a:cubicBezTo>
                <a:cubicBezTo>
                  <a:pt x="575" y="31"/>
                  <a:pt x="570" y="22"/>
                  <a:pt x="565" y="14"/>
                </a:cubicBezTo>
                <a:cubicBezTo>
                  <a:pt x="566" y="13"/>
                  <a:pt x="566" y="11"/>
                  <a:pt x="567" y="9"/>
                </a:cubicBezTo>
                <a:cubicBezTo>
                  <a:pt x="569" y="8"/>
                  <a:pt x="588" y="0"/>
                  <a:pt x="589" y="1"/>
                </a:cubicBezTo>
                <a:cubicBezTo>
                  <a:pt x="591" y="5"/>
                  <a:pt x="586" y="10"/>
                  <a:pt x="589" y="17"/>
                </a:cubicBezTo>
                <a:cubicBezTo>
                  <a:pt x="590" y="22"/>
                  <a:pt x="602" y="37"/>
                  <a:pt x="599" y="47"/>
                </a:cubicBezTo>
                <a:cubicBezTo>
                  <a:pt x="598" y="48"/>
                  <a:pt x="596" y="50"/>
                  <a:pt x="595" y="52"/>
                </a:cubicBezTo>
                <a:cubicBezTo>
                  <a:pt x="589" y="60"/>
                  <a:pt x="584" y="67"/>
                  <a:pt x="578" y="75"/>
                </a:cubicBezTo>
                <a:cubicBezTo>
                  <a:pt x="578" y="80"/>
                  <a:pt x="578" y="85"/>
                  <a:pt x="578" y="90"/>
                </a:cubicBezTo>
                <a:cubicBezTo>
                  <a:pt x="578" y="94"/>
                  <a:pt x="577" y="97"/>
                  <a:pt x="577" y="101"/>
                </a:cubicBezTo>
                <a:cubicBezTo>
                  <a:pt x="582" y="114"/>
                  <a:pt x="588" y="126"/>
                  <a:pt x="593" y="139"/>
                </a:cubicBezTo>
                <a:cubicBezTo>
                  <a:pt x="597" y="152"/>
                  <a:pt x="601" y="164"/>
                  <a:pt x="605" y="177"/>
                </a:cubicBezTo>
                <a:cubicBezTo>
                  <a:pt x="611" y="190"/>
                  <a:pt x="616" y="202"/>
                  <a:pt x="613" y="220"/>
                </a:cubicBezTo>
                <a:cubicBezTo>
                  <a:pt x="592" y="231"/>
                  <a:pt x="571" y="243"/>
                  <a:pt x="550" y="254"/>
                </a:cubicBezTo>
                <a:cubicBezTo>
                  <a:pt x="535" y="259"/>
                  <a:pt x="521" y="264"/>
                  <a:pt x="507" y="269"/>
                </a:cubicBezTo>
                <a:cubicBezTo>
                  <a:pt x="501" y="273"/>
                  <a:pt x="502" y="280"/>
                  <a:pt x="493" y="284"/>
                </a:cubicBezTo>
                <a:cubicBezTo>
                  <a:pt x="473" y="293"/>
                  <a:pt x="452" y="302"/>
                  <a:pt x="431" y="312"/>
                </a:cubicBezTo>
                <a:cubicBezTo>
                  <a:pt x="429" y="315"/>
                  <a:pt x="426" y="319"/>
                  <a:pt x="424" y="322"/>
                </a:cubicBezTo>
                <a:cubicBezTo>
                  <a:pt x="420" y="323"/>
                  <a:pt x="416" y="323"/>
                  <a:pt x="413" y="324"/>
                </a:cubicBezTo>
                <a:cubicBezTo>
                  <a:pt x="415" y="369"/>
                  <a:pt x="417" y="415"/>
                  <a:pt x="419" y="460"/>
                </a:cubicBezTo>
                <a:cubicBezTo>
                  <a:pt x="420" y="469"/>
                  <a:pt x="420" y="477"/>
                  <a:pt x="420" y="485"/>
                </a:cubicBezTo>
                <a:cubicBezTo>
                  <a:pt x="422" y="512"/>
                  <a:pt x="424" y="539"/>
                  <a:pt x="425" y="567"/>
                </a:cubicBezTo>
                <a:cubicBezTo>
                  <a:pt x="429" y="615"/>
                  <a:pt x="432" y="664"/>
                  <a:pt x="435" y="713"/>
                </a:cubicBezTo>
                <a:cubicBezTo>
                  <a:pt x="436" y="724"/>
                  <a:pt x="436" y="736"/>
                  <a:pt x="437" y="747"/>
                </a:cubicBezTo>
                <a:cubicBezTo>
                  <a:pt x="440" y="766"/>
                  <a:pt x="441" y="794"/>
                  <a:pt x="437" y="814"/>
                </a:cubicBezTo>
                <a:cubicBezTo>
                  <a:pt x="436" y="820"/>
                  <a:pt x="438" y="844"/>
                  <a:pt x="436" y="848"/>
                </a:cubicBezTo>
                <a:cubicBezTo>
                  <a:pt x="424" y="850"/>
                  <a:pt x="412" y="852"/>
                  <a:pt x="401" y="854"/>
                </a:cubicBezTo>
                <a:cubicBezTo>
                  <a:pt x="400" y="864"/>
                  <a:pt x="395" y="872"/>
                  <a:pt x="392" y="880"/>
                </a:cubicBezTo>
                <a:cubicBezTo>
                  <a:pt x="392" y="888"/>
                  <a:pt x="392" y="895"/>
                  <a:pt x="391" y="903"/>
                </a:cubicBezTo>
                <a:cubicBezTo>
                  <a:pt x="389" y="919"/>
                  <a:pt x="389" y="937"/>
                  <a:pt x="390" y="953"/>
                </a:cubicBezTo>
                <a:close/>
                <a:moveTo>
                  <a:pt x="380" y="997"/>
                </a:moveTo>
                <a:cubicBezTo>
                  <a:pt x="380" y="997"/>
                  <a:pt x="380" y="997"/>
                  <a:pt x="380" y="997"/>
                </a:cubicBezTo>
                <a:cubicBezTo>
                  <a:pt x="380" y="997"/>
                  <a:pt x="380" y="997"/>
                  <a:pt x="380" y="997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"/>
          <p:cNvSpPr>
            <a:spLocks noEditPoints="1"/>
          </p:cNvSpPr>
          <p:nvPr userDrawn="1"/>
        </p:nvSpPr>
        <p:spPr bwMode="auto">
          <a:xfrm>
            <a:off x="7035801" y="5073650"/>
            <a:ext cx="504825" cy="1562100"/>
          </a:xfrm>
          <a:custGeom>
            <a:avLst/>
            <a:gdLst>
              <a:gd name="T0" fmla="*/ 189 w 318"/>
              <a:gd name="T1" fmla="*/ 163 h 984"/>
              <a:gd name="T2" fmla="*/ 273 w 318"/>
              <a:gd name="T3" fmla="*/ 201 h 984"/>
              <a:gd name="T4" fmla="*/ 306 w 318"/>
              <a:gd name="T5" fmla="*/ 279 h 984"/>
              <a:gd name="T6" fmla="*/ 314 w 318"/>
              <a:gd name="T7" fmla="*/ 337 h 984"/>
              <a:gd name="T8" fmla="*/ 310 w 318"/>
              <a:gd name="T9" fmla="*/ 408 h 984"/>
              <a:gd name="T10" fmla="*/ 289 w 318"/>
              <a:gd name="T11" fmla="*/ 449 h 984"/>
              <a:gd name="T12" fmla="*/ 275 w 318"/>
              <a:gd name="T13" fmla="*/ 552 h 984"/>
              <a:gd name="T14" fmla="*/ 278 w 318"/>
              <a:gd name="T15" fmla="*/ 767 h 984"/>
              <a:gd name="T16" fmla="*/ 231 w 318"/>
              <a:gd name="T17" fmla="*/ 841 h 984"/>
              <a:gd name="T18" fmla="*/ 217 w 318"/>
              <a:gd name="T19" fmla="*/ 847 h 984"/>
              <a:gd name="T20" fmla="*/ 214 w 318"/>
              <a:gd name="T21" fmla="*/ 859 h 984"/>
              <a:gd name="T22" fmla="*/ 207 w 318"/>
              <a:gd name="T23" fmla="*/ 912 h 984"/>
              <a:gd name="T24" fmla="*/ 216 w 318"/>
              <a:gd name="T25" fmla="*/ 935 h 984"/>
              <a:gd name="T26" fmla="*/ 220 w 318"/>
              <a:gd name="T27" fmla="*/ 946 h 984"/>
              <a:gd name="T28" fmla="*/ 223 w 318"/>
              <a:gd name="T29" fmla="*/ 978 h 984"/>
              <a:gd name="T30" fmla="*/ 180 w 318"/>
              <a:gd name="T31" fmla="*/ 979 h 984"/>
              <a:gd name="T32" fmla="*/ 173 w 318"/>
              <a:gd name="T33" fmla="*/ 966 h 984"/>
              <a:gd name="T34" fmla="*/ 174 w 318"/>
              <a:gd name="T35" fmla="*/ 904 h 984"/>
              <a:gd name="T36" fmla="*/ 182 w 318"/>
              <a:gd name="T37" fmla="*/ 881 h 984"/>
              <a:gd name="T38" fmla="*/ 184 w 318"/>
              <a:gd name="T39" fmla="*/ 832 h 984"/>
              <a:gd name="T40" fmla="*/ 156 w 318"/>
              <a:gd name="T41" fmla="*/ 846 h 984"/>
              <a:gd name="T42" fmla="*/ 164 w 318"/>
              <a:gd name="T43" fmla="*/ 893 h 984"/>
              <a:gd name="T44" fmla="*/ 166 w 318"/>
              <a:gd name="T45" fmla="*/ 955 h 984"/>
              <a:gd name="T46" fmla="*/ 99 w 318"/>
              <a:gd name="T47" fmla="*/ 951 h 984"/>
              <a:gd name="T48" fmla="*/ 134 w 318"/>
              <a:gd name="T49" fmla="*/ 905 h 984"/>
              <a:gd name="T50" fmla="*/ 135 w 318"/>
              <a:gd name="T51" fmla="*/ 862 h 984"/>
              <a:gd name="T52" fmla="*/ 115 w 318"/>
              <a:gd name="T53" fmla="*/ 846 h 984"/>
              <a:gd name="T54" fmla="*/ 55 w 318"/>
              <a:gd name="T55" fmla="*/ 836 h 984"/>
              <a:gd name="T56" fmla="*/ 62 w 318"/>
              <a:gd name="T57" fmla="*/ 658 h 984"/>
              <a:gd name="T58" fmla="*/ 68 w 318"/>
              <a:gd name="T59" fmla="*/ 573 h 984"/>
              <a:gd name="T60" fmla="*/ 71 w 318"/>
              <a:gd name="T61" fmla="*/ 500 h 984"/>
              <a:gd name="T62" fmla="*/ 57 w 318"/>
              <a:gd name="T63" fmla="*/ 505 h 984"/>
              <a:gd name="T64" fmla="*/ 38 w 318"/>
              <a:gd name="T65" fmla="*/ 518 h 984"/>
              <a:gd name="T66" fmla="*/ 39 w 318"/>
              <a:gd name="T67" fmla="*/ 478 h 984"/>
              <a:gd name="T68" fmla="*/ 27 w 318"/>
              <a:gd name="T69" fmla="*/ 441 h 984"/>
              <a:gd name="T70" fmla="*/ 7 w 318"/>
              <a:gd name="T71" fmla="*/ 366 h 984"/>
              <a:gd name="T72" fmla="*/ 0 w 318"/>
              <a:gd name="T73" fmla="*/ 320 h 984"/>
              <a:gd name="T74" fmla="*/ 51 w 318"/>
              <a:gd name="T75" fmla="*/ 211 h 984"/>
              <a:gd name="T76" fmla="*/ 82 w 318"/>
              <a:gd name="T77" fmla="*/ 192 h 984"/>
              <a:gd name="T78" fmla="*/ 138 w 318"/>
              <a:gd name="T79" fmla="*/ 136 h 984"/>
              <a:gd name="T80" fmla="*/ 115 w 318"/>
              <a:gd name="T81" fmla="*/ 137 h 984"/>
              <a:gd name="T82" fmla="*/ 133 w 318"/>
              <a:gd name="T83" fmla="*/ 24 h 984"/>
              <a:gd name="T84" fmla="*/ 94 w 318"/>
              <a:gd name="T85" fmla="*/ 14 h 984"/>
              <a:gd name="T86" fmla="*/ 159 w 318"/>
              <a:gd name="T87" fmla="*/ 0 h 984"/>
              <a:gd name="T88" fmla="*/ 262 w 318"/>
              <a:gd name="T89" fmla="*/ 34 h 984"/>
              <a:gd name="T90" fmla="*/ 230 w 318"/>
              <a:gd name="T91" fmla="*/ 70 h 984"/>
              <a:gd name="T92" fmla="*/ 228 w 318"/>
              <a:gd name="T93" fmla="*/ 81 h 984"/>
              <a:gd name="T94" fmla="*/ 232 w 318"/>
              <a:gd name="T95" fmla="*/ 90 h 984"/>
              <a:gd name="T96" fmla="*/ 228 w 318"/>
              <a:gd name="T97" fmla="*/ 167 h 984"/>
              <a:gd name="T98" fmla="*/ 227 w 318"/>
              <a:gd name="T99" fmla="*/ 167 h 984"/>
              <a:gd name="T100" fmla="*/ 224 w 318"/>
              <a:gd name="T101" fmla="*/ 174 h 984"/>
              <a:gd name="T102" fmla="*/ 225 w 318"/>
              <a:gd name="T103" fmla="*/ 118 h 984"/>
              <a:gd name="T104" fmla="*/ 222 w 318"/>
              <a:gd name="T105" fmla="*/ 169 h 984"/>
              <a:gd name="T106" fmla="*/ 225 w 318"/>
              <a:gd name="T107" fmla="*/ 90 h 984"/>
              <a:gd name="T108" fmla="*/ 222 w 318"/>
              <a:gd name="T109" fmla="*/ 76 h 984"/>
              <a:gd name="T110" fmla="*/ 207 w 318"/>
              <a:gd name="T111" fmla="*/ 46 h 984"/>
              <a:gd name="T112" fmla="*/ 207 w 318"/>
              <a:gd name="T113" fmla="*/ 74 h 984"/>
              <a:gd name="T114" fmla="*/ 212 w 318"/>
              <a:gd name="T115" fmla="*/ 111 h 984"/>
              <a:gd name="T116" fmla="*/ 210 w 318"/>
              <a:gd name="T117" fmla="*/ 140 h 984"/>
              <a:gd name="T118" fmla="*/ 226 w 318"/>
              <a:gd name="T119" fmla="*/ 112 h 984"/>
              <a:gd name="T120" fmla="*/ 226 w 318"/>
              <a:gd name="T121" fmla="*/ 112 h 984"/>
              <a:gd name="T122" fmla="*/ 227 w 318"/>
              <a:gd name="T123" fmla="*/ 167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8" h="984">
                <a:moveTo>
                  <a:pt x="188" y="139"/>
                </a:moveTo>
                <a:cubicBezTo>
                  <a:pt x="188" y="148"/>
                  <a:pt x="188" y="154"/>
                  <a:pt x="189" y="163"/>
                </a:cubicBezTo>
                <a:cubicBezTo>
                  <a:pt x="200" y="167"/>
                  <a:pt x="211" y="171"/>
                  <a:pt x="221" y="176"/>
                </a:cubicBezTo>
                <a:cubicBezTo>
                  <a:pt x="240" y="183"/>
                  <a:pt x="258" y="189"/>
                  <a:pt x="273" y="201"/>
                </a:cubicBezTo>
                <a:cubicBezTo>
                  <a:pt x="278" y="205"/>
                  <a:pt x="287" y="228"/>
                  <a:pt x="290" y="235"/>
                </a:cubicBezTo>
                <a:cubicBezTo>
                  <a:pt x="296" y="249"/>
                  <a:pt x="300" y="264"/>
                  <a:pt x="306" y="279"/>
                </a:cubicBezTo>
                <a:cubicBezTo>
                  <a:pt x="308" y="286"/>
                  <a:pt x="311" y="294"/>
                  <a:pt x="313" y="302"/>
                </a:cubicBezTo>
                <a:cubicBezTo>
                  <a:pt x="314" y="314"/>
                  <a:pt x="314" y="325"/>
                  <a:pt x="314" y="337"/>
                </a:cubicBezTo>
                <a:cubicBezTo>
                  <a:pt x="315" y="342"/>
                  <a:pt x="315" y="347"/>
                  <a:pt x="315" y="351"/>
                </a:cubicBezTo>
                <a:cubicBezTo>
                  <a:pt x="318" y="372"/>
                  <a:pt x="315" y="391"/>
                  <a:pt x="310" y="408"/>
                </a:cubicBezTo>
                <a:cubicBezTo>
                  <a:pt x="307" y="416"/>
                  <a:pt x="304" y="425"/>
                  <a:pt x="301" y="433"/>
                </a:cubicBezTo>
                <a:cubicBezTo>
                  <a:pt x="297" y="438"/>
                  <a:pt x="293" y="443"/>
                  <a:pt x="289" y="449"/>
                </a:cubicBezTo>
                <a:cubicBezTo>
                  <a:pt x="288" y="461"/>
                  <a:pt x="286" y="473"/>
                  <a:pt x="285" y="486"/>
                </a:cubicBezTo>
                <a:cubicBezTo>
                  <a:pt x="280" y="505"/>
                  <a:pt x="271" y="526"/>
                  <a:pt x="275" y="552"/>
                </a:cubicBezTo>
                <a:cubicBezTo>
                  <a:pt x="275" y="557"/>
                  <a:pt x="275" y="562"/>
                  <a:pt x="275" y="568"/>
                </a:cubicBezTo>
                <a:cubicBezTo>
                  <a:pt x="276" y="634"/>
                  <a:pt x="277" y="701"/>
                  <a:pt x="278" y="767"/>
                </a:cubicBezTo>
                <a:cubicBezTo>
                  <a:pt x="278" y="787"/>
                  <a:pt x="282" y="830"/>
                  <a:pt x="274" y="841"/>
                </a:cubicBezTo>
                <a:cubicBezTo>
                  <a:pt x="260" y="841"/>
                  <a:pt x="245" y="841"/>
                  <a:pt x="231" y="841"/>
                </a:cubicBezTo>
                <a:cubicBezTo>
                  <a:pt x="231" y="844"/>
                  <a:pt x="230" y="847"/>
                  <a:pt x="230" y="850"/>
                </a:cubicBezTo>
                <a:cubicBezTo>
                  <a:pt x="226" y="849"/>
                  <a:pt x="221" y="848"/>
                  <a:pt x="217" y="847"/>
                </a:cubicBezTo>
                <a:cubicBezTo>
                  <a:pt x="217" y="847"/>
                  <a:pt x="217" y="847"/>
                  <a:pt x="217" y="847"/>
                </a:cubicBezTo>
                <a:cubicBezTo>
                  <a:pt x="216" y="851"/>
                  <a:pt x="215" y="855"/>
                  <a:pt x="214" y="859"/>
                </a:cubicBezTo>
                <a:cubicBezTo>
                  <a:pt x="211" y="872"/>
                  <a:pt x="208" y="884"/>
                  <a:pt x="210" y="899"/>
                </a:cubicBezTo>
                <a:cubicBezTo>
                  <a:pt x="209" y="903"/>
                  <a:pt x="208" y="908"/>
                  <a:pt x="207" y="912"/>
                </a:cubicBezTo>
                <a:cubicBezTo>
                  <a:pt x="209" y="916"/>
                  <a:pt x="211" y="919"/>
                  <a:pt x="212" y="923"/>
                </a:cubicBezTo>
                <a:cubicBezTo>
                  <a:pt x="214" y="927"/>
                  <a:pt x="215" y="931"/>
                  <a:pt x="216" y="935"/>
                </a:cubicBezTo>
                <a:cubicBezTo>
                  <a:pt x="217" y="936"/>
                  <a:pt x="218" y="937"/>
                  <a:pt x="219" y="939"/>
                </a:cubicBezTo>
                <a:cubicBezTo>
                  <a:pt x="219" y="941"/>
                  <a:pt x="220" y="944"/>
                  <a:pt x="220" y="946"/>
                </a:cubicBezTo>
                <a:cubicBezTo>
                  <a:pt x="221" y="950"/>
                  <a:pt x="223" y="952"/>
                  <a:pt x="224" y="956"/>
                </a:cubicBezTo>
                <a:cubicBezTo>
                  <a:pt x="225" y="962"/>
                  <a:pt x="226" y="973"/>
                  <a:pt x="223" y="978"/>
                </a:cubicBezTo>
                <a:cubicBezTo>
                  <a:pt x="218" y="980"/>
                  <a:pt x="216" y="983"/>
                  <a:pt x="208" y="982"/>
                </a:cubicBezTo>
                <a:cubicBezTo>
                  <a:pt x="198" y="980"/>
                  <a:pt x="186" y="984"/>
                  <a:pt x="180" y="979"/>
                </a:cubicBezTo>
                <a:cubicBezTo>
                  <a:pt x="179" y="977"/>
                  <a:pt x="178" y="975"/>
                  <a:pt x="177" y="974"/>
                </a:cubicBezTo>
                <a:cubicBezTo>
                  <a:pt x="176" y="971"/>
                  <a:pt x="175" y="968"/>
                  <a:pt x="173" y="966"/>
                </a:cubicBezTo>
                <a:cubicBezTo>
                  <a:pt x="173" y="959"/>
                  <a:pt x="173" y="952"/>
                  <a:pt x="173" y="945"/>
                </a:cubicBezTo>
                <a:cubicBezTo>
                  <a:pt x="170" y="929"/>
                  <a:pt x="171" y="920"/>
                  <a:pt x="174" y="904"/>
                </a:cubicBezTo>
                <a:cubicBezTo>
                  <a:pt x="175" y="900"/>
                  <a:pt x="176" y="896"/>
                  <a:pt x="177" y="892"/>
                </a:cubicBezTo>
                <a:cubicBezTo>
                  <a:pt x="178" y="888"/>
                  <a:pt x="180" y="884"/>
                  <a:pt x="182" y="881"/>
                </a:cubicBezTo>
                <a:cubicBezTo>
                  <a:pt x="183" y="875"/>
                  <a:pt x="184" y="869"/>
                  <a:pt x="185" y="862"/>
                </a:cubicBezTo>
                <a:cubicBezTo>
                  <a:pt x="187" y="853"/>
                  <a:pt x="184" y="842"/>
                  <a:pt x="184" y="832"/>
                </a:cubicBezTo>
                <a:cubicBezTo>
                  <a:pt x="177" y="832"/>
                  <a:pt x="170" y="833"/>
                  <a:pt x="164" y="833"/>
                </a:cubicBezTo>
                <a:cubicBezTo>
                  <a:pt x="164" y="841"/>
                  <a:pt x="163" y="845"/>
                  <a:pt x="156" y="846"/>
                </a:cubicBezTo>
                <a:cubicBezTo>
                  <a:pt x="157" y="859"/>
                  <a:pt x="159" y="871"/>
                  <a:pt x="161" y="884"/>
                </a:cubicBezTo>
                <a:cubicBezTo>
                  <a:pt x="162" y="887"/>
                  <a:pt x="163" y="890"/>
                  <a:pt x="164" y="893"/>
                </a:cubicBezTo>
                <a:cubicBezTo>
                  <a:pt x="164" y="904"/>
                  <a:pt x="164" y="914"/>
                  <a:pt x="164" y="924"/>
                </a:cubicBezTo>
                <a:cubicBezTo>
                  <a:pt x="162" y="935"/>
                  <a:pt x="166" y="945"/>
                  <a:pt x="166" y="955"/>
                </a:cubicBezTo>
                <a:cubicBezTo>
                  <a:pt x="162" y="959"/>
                  <a:pt x="158" y="963"/>
                  <a:pt x="154" y="967"/>
                </a:cubicBezTo>
                <a:cubicBezTo>
                  <a:pt x="134" y="981"/>
                  <a:pt x="101" y="982"/>
                  <a:pt x="99" y="951"/>
                </a:cubicBezTo>
                <a:cubicBezTo>
                  <a:pt x="102" y="947"/>
                  <a:pt x="106" y="942"/>
                  <a:pt x="110" y="938"/>
                </a:cubicBezTo>
                <a:cubicBezTo>
                  <a:pt x="121" y="929"/>
                  <a:pt x="129" y="922"/>
                  <a:pt x="134" y="905"/>
                </a:cubicBezTo>
                <a:cubicBezTo>
                  <a:pt x="136" y="897"/>
                  <a:pt x="137" y="880"/>
                  <a:pt x="135" y="871"/>
                </a:cubicBezTo>
                <a:cubicBezTo>
                  <a:pt x="135" y="868"/>
                  <a:pt x="135" y="865"/>
                  <a:pt x="135" y="862"/>
                </a:cubicBezTo>
                <a:cubicBezTo>
                  <a:pt x="130" y="857"/>
                  <a:pt x="126" y="852"/>
                  <a:pt x="121" y="847"/>
                </a:cubicBezTo>
                <a:cubicBezTo>
                  <a:pt x="119" y="846"/>
                  <a:pt x="117" y="846"/>
                  <a:pt x="115" y="846"/>
                </a:cubicBezTo>
                <a:cubicBezTo>
                  <a:pt x="114" y="843"/>
                  <a:pt x="112" y="841"/>
                  <a:pt x="111" y="838"/>
                </a:cubicBezTo>
                <a:cubicBezTo>
                  <a:pt x="92" y="837"/>
                  <a:pt x="74" y="837"/>
                  <a:pt x="55" y="836"/>
                </a:cubicBezTo>
                <a:cubicBezTo>
                  <a:pt x="55" y="811"/>
                  <a:pt x="55" y="785"/>
                  <a:pt x="55" y="760"/>
                </a:cubicBezTo>
                <a:cubicBezTo>
                  <a:pt x="57" y="726"/>
                  <a:pt x="59" y="692"/>
                  <a:pt x="62" y="658"/>
                </a:cubicBezTo>
                <a:cubicBezTo>
                  <a:pt x="63" y="642"/>
                  <a:pt x="64" y="626"/>
                  <a:pt x="65" y="610"/>
                </a:cubicBezTo>
                <a:cubicBezTo>
                  <a:pt x="66" y="598"/>
                  <a:pt x="67" y="585"/>
                  <a:pt x="68" y="573"/>
                </a:cubicBezTo>
                <a:cubicBezTo>
                  <a:pt x="68" y="569"/>
                  <a:pt x="68" y="565"/>
                  <a:pt x="68" y="561"/>
                </a:cubicBezTo>
                <a:cubicBezTo>
                  <a:pt x="69" y="541"/>
                  <a:pt x="70" y="521"/>
                  <a:pt x="71" y="500"/>
                </a:cubicBezTo>
                <a:cubicBezTo>
                  <a:pt x="71" y="500"/>
                  <a:pt x="71" y="500"/>
                  <a:pt x="71" y="500"/>
                </a:cubicBezTo>
                <a:cubicBezTo>
                  <a:pt x="66" y="502"/>
                  <a:pt x="62" y="503"/>
                  <a:pt x="57" y="505"/>
                </a:cubicBezTo>
                <a:cubicBezTo>
                  <a:pt x="55" y="509"/>
                  <a:pt x="52" y="512"/>
                  <a:pt x="49" y="516"/>
                </a:cubicBezTo>
                <a:cubicBezTo>
                  <a:pt x="45" y="517"/>
                  <a:pt x="42" y="517"/>
                  <a:pt x="38" y="518"/>
                </a:cubicBezTo>
                <a:cubicBezTo>
                  <a:pt x="38" y="514"/>
                  <a:pt x="37" y="510"/>
                  <a:pt x="37" y="506"/>
                </a:cubicBezTo>
                <a:cubicBezTo>
                  <a:pt x="38" y="499"/>
                  <a:pt x="41" y="487"/>
                  <a:pt x="39" y="478"/>
                </a:cubicBezTo>
                <a:cubicBezTo>
                  <a:pt x="36" y="468"/>
                  <a:pt x="30" y="459"/>
                  <a:pt x="27" y="450"/>
                </a:cubicBezTo>
                <a:cubicBezTo>
                  <a:pt x="27" y="447"/>
                  <a:pt x="27" y="444"/>
                  <a:pt x="27" y="441"/>
                </a:cubicBezTo>
                <a:cubicBezTo>
                  <a:pt x="25" y="427"/>
                  <a:pt x="30" y="415"/>
                  <a:pt x="31" y="402"/>
                </a:cubicBezTo>
                <a:cubicBezTo>
                  <a:pt x="23" y="396"/>
                  <a:pt x="11" y="377"/>
                  <a:pt x="7" y="366"/>
                </a:cubicBezTo>
                <a:cubicBezTo>
                  <a:pt x="4" y="357"/>
                  <a:pt x="6" y="346"/>
                  <a:pt x="4" y="336"/>
                </a:cubicBezTo>
                <a:cubicBezTo>
                  <a:pt x="3" y="331"/>
                  <a:pt x="2" y="325"/>
                  <a:pt x="0" y="320"/>
                </a:cubicBezTo>
                <a:cubicBezTo>
                  <a:pt x="11" y="297"/>
                  <a:pt x="22" y="274"/>
                  <a:pt x="32" y="251"/>
                </a:cubicBezTo>
                <a:cubicBezTo>
                  <a:pt x="38" y="237"/>
                  <a:pt x="44" y="224"/>
                  <a:pt x="51" y="211"/>
                </a:cubicBezTo>
                <a:cubicBezTo>
                  <a:pt x="53" y="208"/>
                  <a:pt x="55" y="204"/>
                  <a:pt x="58" y="201"/>
                </a:cubicBezTo>
                <a:cubicBezTo>
                  <a:pt x="68" y="203"/>
                  <a:pt x="75" y="197"/>
                  <a:pt x="82" y="192"/>
                </a:cubicBezTo>
                <a:cubicBezTo>
                  <a:pt x="99" y="183"/>
                  <a:pt x="127" y="171"/>
                  <a:pt x="138" y="157"/>
                </a:cubicBezTo>
                <a:cubicBezTo>
                  <a:pt x="138" y="150"/>
                  <a:pt x="137" y="143"/>
                  <a:pt x="138" y="136"/>
                </a:cubicBezTo>
                <a:cubicBezTo>
                  <a:pt x="129" y="136"/>
                  <a:pt x="122" y="135"/>
                  <a:pt x="115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3" y="123"/>
                  <a:pt x="111" y="108"/>
                  <a:pt x="114" y="93"/>
                </a:cubicBezTo>
                <a:cubicBezTo>
                  <a:pt x="118" y="68"/>
                  <a:pt x="127" y="46"/>
                  <a:pt x="133" y="24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19" y="21"/>
                  <a:pt x="107" y="17"/>
                  <a:pt x="94" y="14"/>
                </a:cubicBezTo>
                <a:cubicBezTo>
                  <a:pt x="92" y="14"/>
                  <a:pt x="83" y="12"/>
                  <a:pt x="84" y="11"/>
                </a:cubicBezTo>
                <a:cubicBezTo>
                  <a:pt x="109" y="8"/>
                  <a:pt x="134" y="4"/>
                  <a:pt x="159" y="0"/>
                </a:cubicBezTo>
                <a:cubicBezTo>
                  <a:pt x="193" y="11"/>
                  <a:pt x="228" y="23"/>
                  <a:pt x="262" y="34"/>
                </a:cubicBezTo>
                <a:cubicBezTo>
                  <a:pt x="262" y="34"/>
                  <a:pt x="262" y="34"/>
                  <a:pt x="262" y="34"/>
                </a:cubicBezTo>
                <a:cubicBezTo>
                  <a:pt x="255" y="35"/>
                  <a:pt x="233" y="38"/>
                  <a:pt x="230" y="41"/>
                </a:cubicBezTo>
                <a:cubicBezTo>
                  <a:pt x="230" y="51"/>
                  <a:pt x="230" y="60"/>
                  <a:pt x="230" y="70"/>
                </a:cubicBezTo>
                <a:cubicBezTo>
                  <a:pt x="230" y="72"/>
                  <a:pt x="233" y="73"/>
                  <a:pt x="232" y="75"/>
                </a:cubicBezTo>
                <a:cubicBezTo>
                  <a:pt x="232" y="78"/>
                  <a:pt x="230" y="79"/>
                  <a:pt x="228" y="81"/>
                </a:cubicBezTo>
                <a:cubicBezTo>
                  <a:pt x="228" y="83"/>
                  <a:pt x="228" y="86"/>
                  <a:pt x="227" y="89"/>
                </a:cubicBezTo>
                <a:cubicBezTo>
                  <a:pt x="229" y="89"/>
                  <a:pt x="230" y="90"/>
                  <a:pt x="232" y="90"/>
                </a:cubicBezTo>
                <a:cubicBezTo>
                  <a:pt x="231" y="119"/>
                  <a:pt x="231" y="147"/>
                  <a:pt x="230" y="176"/>
                </a:cubicBezTo>
                <a:cubicBezTo>
                  <a:pt x="229" y="173"/>
                  <a:pt x="229" y="170"/>
                  <a:pt x="228" y="167"/>
                </a:cubicBezTo>
                <a:cubicBezTo>
                  <a:pt x="228" y="169"/>
                  <a:pt x="228" y="171"/>
                  <a:pt x="228" y="173"/>
                </a:cubicBezTo>
                <a:cubicBezTo>
                  <a:pt x="228" y="171"/>
                  <a:pt x="227" y="169"/>
                  <a:pt x="227" y="167"/>
                </a:cubicBezTo>
                <a:cubicBezTo>
                  <a:pt x="227" y="167"/>
                  <a:pt x="227" y="167"/>
                  <a:pt x="227" y="168"/>
                </a:cubicBezTo>
                <a:cubicBezTo>
                  <a:pt x="226" y="170"/>
                  <a:pt x="225" y="172"/>
                  <a:pt x="224" y="174"/>
                </a:cubicBezTo>
                <a:cubicBezTo>
                  <a:pt x="226" y="162"/>
                  <a:pt x="225" y="147"/>
                  <a:pt x="225" y="134"/>
                </a:cubicBezTo>
                <a:cubicBezTo>
                  <a:pt x="225" y="128"/>
                  <a:pt x="225" y="123"/>
                  <a:pt x="225" y="118"/>
                </a:cubicBezTo>
                <a:cubicBezTo>
                  <a:pt x="225" y="134"/>
                  <a:pt x="224" y="151"/>
                  <a:pt x="224" y="167"/>
                </a:cubicBezTo>
                <a:cubicBezTo>
                  <a:pt x="223" y="168"/>
                  <a:pt x="223" y="169"/>
                  <a:pt x="222" y="169"/>
                </a:cubicBezTo>
                <a:cubicBezTo>
                  <a:pt x="222" y="143"/>
                  <a:pt x="222" y="118"/>
                  <a:pt x="222" y="92"/>
                </a:cubicBezTo>
                <a:cubicBezTo>
                  <a:pt x="223" y="91"/>
                  <a:pt x="224" y="90"/>
                  <a:pt x="225" y="90"/>
                </a:cubicBezTo>
                <a:cubicBezTo>
                  <a:pt x="225" y="87"/>
                  <a:pt x="226" y="84"/>
                  <a:pt x="226" y="81"/>
                </a:cubicBezTo>
                <a:cubicBezTo>
                  <a:pt x="223" y="80"/>
                  <a:pt x="223" y="79"/>
                  <a:pt x="222" y="76"/>
                </a:cubicBezTo>
                <a:cubicBezTo>
                  <a:pt x="228" y="67"/>
                  <a:pt x="227" y="56"/>
                  <a:pt x="227" y="42"/>
                </a:cubicBezTo>
                <a:cubicBezTo>
                  <a:pt x="221" y="43"/>
                  <a:pt x="214" y="44"/>
                  <a:pt x="207" y="46"/>
                </a:cubicBezTo>
                <a:cubicBezTo>
                  <a:pt x="208" y="52"/>
                  <a:pt x="212" y="68"/>
                  <a:pt x="210" y="72"/>
                </a:cubicBezTo>
                <a:cubicBezTo>
                  <a:pt x="209" y="73"/>
                  <a:pt x="208" y="73"/>
                  <a:pt x="207" y="74"/>
                </a:cubicBezTo>
                <a:cubicBezTo>
                  <a:pt x="208" y="81"/>
                  <a:pt x="210" y="87"/>
                  <a:pt x="211" y="94"/>
                </a:cubicBezTo>
                <a:cubicBezTo>
                  <a:pt x="211" y="100"/>
                  <a:pt x="212" y="106"/>
                  <a:pt x="212" y="111"/>
                </a:cubicBezTo>
                <a:cubicBezTo>
                  <a:pt x="212" y="116"/>
                  <a:pt x="212" y="120"/>
                  <a:pt x="213" y="124"/>
                </a:cubicBezTo>
                <a:cubicBezTo>
                  <a:pt x="212" y="130"/>
                  <a:pt x="211" y="135"/>
                  <a:pt x="210" y="140"/>
                </a:cubicBezTo>
                <a:cubicBezTo>
                  <a:pt x="203" y="140"/>
                  <a:pt x="196" y="139"/>
                  <a:pt x="188" y="139"/>
                </a:cubicBezTo>
                <a:close/>
                <a:moveTo>
                  <a:pt x="226" y="112"/>
                </a:moveTo>
                <a:cubicBezTo>
                  <a:pt x="226" y="112"/>
                  <a:pt x="226" y="113"/>
                  <a:pt x="226" y="113"/>
                </a:cubicBezTo>
                <a:cubicBezTo>
                  <a:pt x="226" y="113"/>
                  <a:pt x="226" y="112"/>
                  <a:pt x="226" y="112"/>
                </a:cubicBezTo>
                <a:close/>
                <a:moveTo>
                  <a:pt x="227" y="154"/>
                </a:moveTo>
                <a:cubicBezTo>
                  <a:pt x="227" y="158"/>
                  <a:pt x="227" y="163"/>
                  <a:pt x="227" y="167"/>
                </a:cubicBezTo>
                <a:cubicBezTo>
                  <a:pt x="227" y="163"/>
                  <a:pt x="227" y="158"/>
                  <a:pt x="227" y="154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6"/>
          <p:cNvSpPr/>
          <p:nvPr userDrawn="1"/>
        </p:nvSpPr>
        <p:spPr bwMode="auto">
          <a:xfrm>
            <a:off x="5803901" y="5073650"/>
            <a:ext cx="523875" cy="1530350"/>
          </a:xfrm>
          <a:custGeom>
            <a:avLst/>
            <a:gdLst>
              <a:gd name="T0" fmla="*/ 8 w 330"/>
              <a:gd name="T1" fmla="*/ 677 h 964"/>
              <a:gd name="T2" fmla="*/ 27 w 330"/>
              <a:gd name="T3" fmla="*/ 470 h 964"/>
              <a:gd name="T4" fmla="*/ 42 w 330"/>
              <a:gd name="T5" fmla="*/ 273 h 964"/>
              <a:gd name="T6" fmla="*/ 54 w 330"/>
              <a:gd name="T7" fmla="*/ 216 h 964"/>
              <a:gd name="T8" fmla="*/ 68 w 330"/>
              <a:gd name="T9" fmla="*/ 158 h 964"/>
              <a:gd name="T10" fmla="*/ 80 w 330"/>
              <a:gd name="T11" fmla="*/ 106 h 964"/>
              <a:gd name="T12" fmla="*/ 20 w 330"/>
              <a:gd name="T13" fmla="*/ 73 h 964"/>
              <a:gd name="T14" fmla="*/ 186 w 330"/>
              <a:gd name="T15" fmla="*/ 0 h 964"/>
              <a:gd name="T16" fmla="*/ 158 w 330"/>
              <a:gd name="T17" fmla="*/ 21 h 964"/>
              <a:gd name="T18" fmla="*/ 179 w 330"/>
              <a:gd name="T19" fmla="*/ 51 h 964"/>
              <a:gd name="T20" fmla="*/ 192 w 330"/>
              <a:gd name="T21" fmla="*/ 90 h 964"/>
              <a:gd name="T22" fmla="*/ 184 w 330"/>
              <a:gd name="T23" fmla="*/ 97 h 964"/>
              <a:gd name="T24" fmla="*/ 182 w 330"/>
              <a:gd name="T25" fmla="*/ 111 h 964"/>
              <a:gd name="T26" fmla="*/ 182 w 330"/>
              <a:gd name="T27" fmla="*/ 117 h 964"/>
              <a:gd name="T28" fmla="*/ 155 w 330"/>
              <a:gd name="T29" fmla="*/ 134 h 964"/>
              <a:gd name="T30" fmla="*/ 164 w 330"/>
              <a:gd name="T31" fmla="*/ 164 h 964"/>
              <a:gd name="T32" fmla="*/ 178 w 330"/>
              <a:gd name="T33" fmla="*/ 211 h 964"/>
              <a:gd name="T34" fmla="*/ 199 w 330"/>
              <a:gd name="T35" fmla="*/ 281 h 964"/>
              <a:gd name="T36" fmla="*/ 276 w 330"/>
              <a:gd name="T37" fmla="*/ 308 h 964"/>
              <a:gd name="T38" fmla="*/ 321 w 330"/>
              <a:gd name="T39" fmla="*/ 239 h 964"/>
              <a:gd name="T40" fmla="*/ 330 w 330"/>
              <a:gd name="T41" fmla="*/ 246 h 964"/>
              <a:gd name="T42" fmla="*/ 323 w 330"/>
              <a:gd name="T43" fmla="*/ 298 h 964"/>
              <a:gd name="T44" fmla="*/ 315 w 330"/>
              <a:gd name="T45" fmla="*/ 323 h 964"/>
              <a:gd name="T46" fmla="*/ 305 w 330"/>
              <a:gd name="T47" fmla="*/ 338 h 964"/>
              <a:gd name="T48" fmla="*/ 289 w 330"/>
              <a:gd name="T49" fmla="*/ 386 h 964"/>
              <a:gd name="T50" fmla="*/ 289 w 330"/>
              <a:gd name="T51" fmla="*/ 341 h 964"/>
              <a:gd name="T52" fmla="*/ 281 w 330"/>
              <a:gd name="T53" fmla="*/ 335 h 964"/>
              <a:gd name="T54" fmla="*/ 216 w 330"/>
              <a:gd name="T55" fmla="*/ 417 h 964"/>
              <a:gd name="T56" fmla="*/ 230 w 330"/>
              <a:gd name="T57" fmla="*/ 587 h 964"/>
              <a:gd name="T58" fmla="*/ 225 w 330"/>
              <a:gd name="T59" fmla="*/ 687 h 964"/>
              <a:gd name="T60" fmla="*/ 203 w 330"/>
              <a:gd name="T61" fmla="*/ 752 h 964"/>
              <a:gd name="T62" fmla="*/ 220 w 330"/>
              <a:gd name="T63" fmla="*/ 879 h 964"/>
              <a:gd name="T64" fmla="*/ 253 w 330"/>
              <a:gd name="T65" fmla="*/ 930 h 964"/>
              <a:gd name="T66" fmla="*/ 278 w 330"/>
              <a:gd name="T67" fmla="*/ 944 h 964"/>
              <a:gd name="T68" fmla="*/ 310 w 330"/>
              <a:gd name="T69" fmla="*/ 958 h 964"/>
              <a:gd name="T70" fmla="*/ 194 w 330"/>
              <a:gd name="T71" fmla="*/ 932 h 964"/>
              <a:gd name="T72" fmla="*/ 185 w 330"/>
              <a:gd name="T73" fmla="*/ 961 h 964"/>
              <a:gd name="T74" fmla="*/ 173 w 330"/>
              <a:gd name="T75" fmla="*/ 933 h 964"/>
              <a:gd name="T76" fmla="*/ 170 w 330"/>
              <a:gd name="T77" fmla="*/ 912 h 964"/>
              <a:gd name="T78" fmla="*/ 163 w 330"/>
              <a:gd name="T79" fmla="*/ 811 h 964"/>
              <a:gd name="T80" fmla="*/ 151 w 330"/>
              <a:gd name="T81" fmla="*/ 758 h 964"/>
              <a:gd name="T82" fmla="*/ 64 w 330"/>
              <a:gd name="T83" fmla="*/ 837 h 964"/>
              <a:gd name="T84" fmla="*/ 71 w 330"/>
              <a:gd name="T85" fmla="*/ 887 h 964"/>
              <a:gd name="T86" fmla="*/ 99 w 330"/>
              <a:gd name="T87" fmla="*/ 935 h 964"/>
              <a:gd name="T88" fmla="*/ 140 w 330"/>
              <a:gd name="T89" fmla="*/ 957 h 964"/>
              <a:gd name="T90" fmla="*/ 86 w 330"/>
              <a:gd name="T91" fmla="*/ 960 h 964"/>
              <a:gd name="T92" fmla="*/ 68 w 330"/>
              <a:gd name="T93" fmla="*/ 956 h 964"/>
              <a:gd name="T94" fmla="*/ 39 w 330"/>
              <a:gd name="T95" fmla="*/ 935 h 964"/>
              <a:gd name="T96" fmla="*/ 23 w 330"/>
              <a:gd name="T97" fmla="*/ 964 h 964"/>
              <a:gd name="T98" fmla="*/ 14 w 330"/>
              <a:gd name="T99" fmla="*/ 915 h 964"/>
              <a:gd name="T100" fmla="*/ 31 w 330"/>
              <a:gd name="T101" fmla="*/ 862 h 964"/>
              <a:gd name="T102" fmla="*/ 0 w 330"/>
              <a:gd name="T103" fmla="*/ 759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0" h="964">
                <a:moveTo>
                  <a:pt x="6" y="713"/>
                </a:moveTo>
                <a:cubicBezTo>
                  <a:pt x="6" y="701"/>
                  <a:pt x="7" y="689"/>
                  <a:pt x="8" y="677"/>
                </a:cubicBezTo>
                <a:cubicBezTo>
                  <a:pt x="12" y="648"/>
                  <a:pt x="11" y="619"/>
                  <a:pt x="15" y="592"/>
                </a:cubicBezTo>
                <a:cubicBezTo>
                  <a:pt x="19" y="551"/>
                  <a:pt x="23" y="511"/>
                  <a:pt x="27" y="470"/>
                </a:cubicBezTo>
                <a:cubicBezTo>
                  <a:pt x="31" y="424"/>
                  <a:pt x="35" y="378"/>
                  <a:pt x="39" y="331"/>
                </a:cubicBezTo>
                <a:cubicBezTo>
                  <a:pt x="40" y="312"/>
                  <a:pt x="41" y="292"/>
                  <a:pt x="42" y="273"/>
                </a:cubicBezTo>
                <a:cubicBezTo>
                  <a:pt x="47" y="256"/>
                  <a:pt x="52" y="240"/>
                  <a:pt x="56" y="224"/>
                </a:cubicBezTo>
                <a:cubicBezTo>
                  <a:pt x="55" y="222"/>
                  <a:pt x="55" y="219"/>
                  <a:pt x="54" y="216"/>
                </a:cubicBezTo>
                <a:cubicBezTo>
                  <a:pt x="52" y="207"/>
                  <a:pt x="49" y="196"/>
                  <a:pt x="52" y="185"/>
                </a:cubicBezTo>
                <a:cubicBezTo>
                  <a:pt x="56" y="175"/>
                  <a:pt x="63" y="166"/>
                  <a:pt x="68" y="158"/>
                </a:cubicBezTo>
                <a:cubicBezTo>
                  <a:pt x="72" y="150"/>
                  <a:pt x="80" y="127"/>
                  <a:pt x="82" y="118"/>
                </a:cubicBezTo>
                <a:cubicBezTo>
                  <a:pt x="81" y="114"/>
                  <a:pt x="80" y="110"/>
                  <a:pt x="80" y="106"/>
                </a:cubicBezTo>
                <a:cubicBezTo>
                  <a:pt x="77" y="89"/>
                  <a:pt x="72" y="76"/>
                  <a:pt x="72" y="57"/>
                </a:cubicBezTo>
                <a:cubicBezTo>
                  <a:pt x="55" y="63"/>
                  <a:pt x="37" y="68"/>
                  <a:pt x="20" y="73"/>
                </a:cubicBezTo>
                <a:cubicBezTo>
                  <a:pt x="46" y="51"/>
                  <a:pt x="72" y="28"/>
                  <a:pt x="98" y="5"/>
                </a:cubicBezTo>
                <a:cubicBezTo>
                  <a:pt x="127" y="3"/>
                  <a:pt x="157" y="1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77" y="7"/>
                  <a:pt x="168" y="14"/>
                  <a:pt x="158" y="21"/>
                </a:cubicBezTo>
                <a:cubicBezTo>
                  <a:pt x="158" y="21"/>
                  <a:pt x="158" y="21"/>
                  <a:pt x="157" y="21"/>
                </a:cubicBezTo>
                <a:cubicBezTo>
                  <a:pt x="166" y="32"/>
                  <a:pt x="175" y="33"/>
                  <a:pt x="179" y="51"/>
                </a:cubicBezTo>
                <a:cubicBezTo>
                  <a:pt x="182" y="59"/>
                  <a:pt x="175" y="67"/>
                  <a:pt x="179" y="75"/>
                </a:cubicBezTo>
                <a:cubicBezTo>
                  <a:pt x="182" y="82"/>
                  <a:pt x="190" y="85"/>
                  <a:pt x="192" y="90"/>
                </a:cubicBezTo>
                <a:cubicBezTo>
                  <a:pt x="193" y="92"/>
                  <a:pt x="192" y="94"/>
                  <a:pt x="191" y="96"/>
                </a:cubicBezTo>
                <a:cubicBezTo>
                  <a:pt x="189" y="96"/>
                  <a:pt x="186" y="96"/>
                  <a:pt x="184" y="97"/>
                </a:cubicBezTo>
                <a:cubicBezTo>
                  <a:pt x="183" y="101"/>
                  <a:pt x="185" y="104"/>
                  <a:pt x="185" y="108"/>
                </a:cubicBezTo>
                <a:cubicBezTo>
                  <a:pt x="184" y="109"/>
                  <a:pt x="183" y="110"/>
                  <a:pt x="182" y="111"/>
                </a:cubicBezTo>
                <a:cubicBezTo>
                  <a:pt x="183" y="112"/>
                  <a:pt x="184" y="113"/>
                  <a:pt x="185" y="114"/>
                </a:cubicBezTo>
                <a:cubicBezTo>
                  <a:pt x="184" y="115"/>
                  <a:pt x="183" y="116"/>
                  <a:pt x="182" y="117"/>
                </a:cubicBezTo>
                <a:cubicBezTo>
                  <a:pt x="179" y="120"/>
                  <a:pt x="180" y="123"/>
                  <a:pt x="180" y="128"/>
                </a:cubicBezTo>
                <a:cubicBezTo>
                  <a:pt x="174" y="134"/>
                  <a:pt x="167" y="134"/>
                  <a:pt x="155" y="134"/>
                </a:cubicBezTo>
                <a:cubicBezTo>
                  <a:pt x="153" y="137"/>
                  <a:pt x="151" y="141"/>
                  <a:pt x="148" y="144"/>
                </a:cubicBezTo>
                <a:cubicBezTo>
                  <a:pt x="151" y="154"/>
                  <a:pt x="160" y="157"/>
                  <a:pt x="164" y="164"/>
                </a:cubicBezTo>
                <a:cubicBezTo>
                  <a:pt x="167" y="171"/>
                  <a:pt x="170" y="179"/>
                  <a:pt x="173" y="186"/>
                </a:cubicBezTo>
                <a:cubicBezTo>
                  <a:pt x="175" y="194"/>
                  <a:pt x="177" y="202"/>
                  <a:pt x="178" y="211"/>
                </a:cubicBezTo>
                <a:cubicBezTo>
                  <a:pt x="183" y="227"/>
                  <a:pt x="188" y="242"/>
                  <a:pt x="193" y="258"/>
                </a:cubicBezTo>
                <a:cubicBezTo>
                  <a:pt x="195" y="266"/>
                  <a:pt x="197" y="274"/>
                  <a:pt x="199" y="281"/>
                </a:cubicBezTo>
                <a:cubicBezTo>
                  <a:pt x="202" y="286"/>
                  <a:pt x="228" y="303"/>
                  <a:pt x="233" y="304"/>
                </a:cubicBezTo>
                <a:cubicBezTo>
                  <a:pt x="247" y="305"/>
                  <a:pt x="261" y="307"/>
                  <a:pt x="276" y="308"/>
                </a:cubicBezTo>
                <a:cubicBezTo>
                  <a:pt x="284" y="301"/>
                  <a:pt x="289" y="295"/>
                  <a:pt x="305" y="294"/>
                </a:cubicBezTo>
                <a:cubicBezTo>
                  <a:pt x="307" y="277"/>
                  <a:pt x="313" y="251"/>
                  <a:pt x="321" y="239"/>
                </a:cubicBezTo>
                <a:cubicBezTo>
                  <a:pt x="323" y="240"/>
                  <a:pt x="325" y="240"/>
                  <a:pt x="327" y="241"/>
                </a:cubicBezTo>
                <a:cubicBezTo>
                  <a:pt x="328" y="242"/>
                  <a:pt x="329" y="244"/>
                  <a:pt x="330" y="246"/>
                </a:cubicBezTo>
                <a:cubicBezTo>
                  <a:pt x="326" y="262"/>
                  <a:pt x="322" y="278"/>
                  <a:pt x="318" y="294"/>
                </a:cubicBezTo>
                <a:cubicBezTo>
                  <a:pt x="320" y="295"/>
                  <a:pt x="321" y="296"/>
                  <a:pt x="323" y="298"/>
                </a:cubicBezTo>
                <a:cubicBezTo>
                  <a:pt x="323" y="304"/>
                  <a:pt x="320" y="310"/>
                  <a:pt x="323" y="314"/>
                </a:cubicBezTo>
                <a:cubicBezTo>
                  <a:pt x="321" y="318"/>
                  <a:pt x="319" y="321"/>
                  <a:pt x="315" y="323"/>
                </a:cubicBezTo>
                <a:cubicBezTo>
                  <a:pt x="316" y="325"/>
                  <a:pt x="317" y="327"/>
                  <a:pt x="317" y="330"/>
                </a:cubicBezTo>
                <a:cubicBezTo>
                  <a:pt x="314" y="334"/>
                  <a:pt x="312" y="337"/>
                  <a:pt x="305" y="338"/>
                </a:cubicBezTo>
                <a:cubicBezTo>
                  <a:pt x="301" y="352"/>
                  <a:pt x="298" y="366"/>
                  <a:pt x="294" y="380"/>
                </a:cubicBezTo>
                <a:cubicBezTo>
                  <a:pt x="293" y="382"/>
                  <a:pt x="291" y="384"/>
                  <a:pt x="289" y="386"/>
                </a:cubicBezTo>
                <a:cubicBezTo>
                  <a:pt x="286" y="386"/>
                  <a:pt x="284" y="385"/>
                  <a:pt x="282" y="385"/>
                </a:cubicBezTo>
                <a:cubicBezTo>
                  <a:pt x="275" y="380"/>
                  <a:pt x="288" y="350"/>
                  <a:pt x="289" y="341"/>
                </a:cubicBezTo>
                <a:cubicBezTo>
                  <a:pt x="288" y="339"/>
                  <a:pt x="287" y="337"/>
                  <a:pt x="286" y="335"/>
                </a:cubicBezTo>
                <a:cubicBezTo>
                  <a:pt x="285" y="335"/>
                  <a:pt x="283" y="335"/>
                  <a:pt x="281" y="335"/>
                </a:cubicBezTo>
                <a:cubicBezTo>
                  <a:pt x="272" y="342"/>
                  <a:pt x="263" y="360"/>
                  <a:pt x="257" y="370"/>
                </a:cubicBezTo>
                <a:cubicBezTo>
                  <a:pt x="246" y="389"/>
                  <a:pt x="234" y="405"/>
                  <a:pt x="216" y="417"/>
                </a:cubicBezTo>
                <a:cubicBezTo>
                  <a:pt x="220" y="453"/>
                  <a:pt x="224" y="489"/>
                  <a:pt x="227" y="524"/>
                </a:cubicBezTo>
                <a:cubicBezTo>
                  <a:pt x="228" y="545"/>
                  <a:pt x="229" y="566"/>
                  <a:pt x="230" y="587"/>
                </a:cubicBezTo>
                <a:cubicBezTo>
                  <a:pt x="229" y="607"/>
                  <a:pt x="228" y="627"/>
                  <a:pt x="227" y="647"/>
                </a:cubicBezTo>
                <a:cubicBezTo>
                  <a:pt x="226" y="660"/>
                  <a:pt x="226" y="673"/>
                  <a:pt x="225" y="687"/>
                </a:cubicBezTo>
                <a:cubicBezTo>
                  <a:pt x="225" y="709"/>
                  <a:pt x="225" y="731"/>
                  <a:pt x="224" y="753"/>
                </a:cubicBezTo>
                <a:cubicBezTo>
                  <a:pt x="217" y="753"/>
                  <a:pt x="210" y="753"/>
                  <a:pt x="203" y="752"/>
                </a:cubicBezTo>
                <a:cubicBezTo>
                  <a:pt x="203" y="790"/>
                  <a:pt x="207" y="831"/>
                  <a:pt x="215" y="860"/>
                </a:cubicBezTo>
                <a:cubicBezTo>
                  <a:pt x="217" y="867"/>
                  <a:pt x="218" y="873"/>
                  <a:pt x="220" y="879"/>
                </a:cubicBezTo>
                <a:cubicBezTo>
                  <a:pt x="224" y="888"/>
                  <a:pt x="229" y="896"/>
                  <a:pt x="234" y="904"/>
                </a:cubicBezTo>
                <a:cubicBezTo>
                  <a:pt x="240" y="914"/>
                  <a:pt x="246" y="922"/>
                  <a:pt x="253" y="930"/>
                </a:cubicBezTo>
                <a:cubicBezTo>
                  <a:pt x="255" y="933"/>
                  <a:pt x="257" y="936"/>
                  <a:pt x="259" y="938"/>
                </a:cubicBezTo>
                <a:cubicBezTo>
                  <a:pt x="265" y="940"/>
                  <a:pt x="272" y="942"/>
                  <a:pt x="278" y="944"/>
                </a:cubicBezTo>
                <a:cubicBezTo>
                  <a:pt x="289" y="947"/>
                  <a:pt x="299" y="951"/>
                  <a:pt x="310" y="954"/>
                </a:cubicBezTo>
                <a:cubicBezTo>
                  <a:pt x="310" y="956"/>
                  <a:pt x="310" y="957"/>
                  <a:pt x="310" y="958"/>
                </a:cubicBezTo>
                <a:cubicBezTo>
                  <a:pt x="284" y="958"/>
                  <a:pt x="253" y="964"/>
                  <a:pt x="231" y="956"/>
                </a:cubicBezTo>
                <a:cubicBezTo>
                  <a:pt x="214" y="951"/>
                  <a:pt x="215" y="937"/>
                  <a:pt x="194" y="932"/>
                </a:cubicBezTo>
                <a:cubicBezTo>
                  <a:pt x="181" y="942"/>
                  <a:pt x="190" y="947"/>
                  <a:pt x="185" y="960"/>
                </a:cubicBezTo>
                <a:cubicBezTo>
                  <a:pt x="185" y="961"/>
                  <a:pt x="185" y="961"/>
                  <a:pt x="185" y="961"/>
                </a:cubicBezTo>
                <a:cubicBezTo>
                  <a:pt x="182" y="961"/>
                  <a:pt x="178" y="961"/>
                  <a:pt x="175" y="960"/>
                </a:cubicBezTo>
                <a:cubicBezTo>
                  <a:pt x="175" y="951"/>
                  <a:pt x="174" y="942"/>
                  <a:pt x="173" y="933"/>
                </a:cubicBezTo>
                <a:cubicBezTo>
                  <a:pt x="172" y="931"/>
                  <a:pt x="170" y="929"/>
                  <a:pt x="169" y="928"/>
                </a:cubicBezTo>
                <a:cubicBezTo>
                  <a:pt x="169" y="922"/>
                  <a:pt x="169" y="917"/>
                  <a:pt x="170" y="912"/>
                </a:cubicBezTo>
                <a:cubicBezTo>
                  <a:pt x="173" y="894"/>
                  <a:pt x="185" y="884"/>
                  <a:pt x="179" y="859"/>
                </a:cubicBezTo>
                <a:cubicBezTo>
                  <a:pt x="174" y="843"/>
                  <a:pt x="168" y="827"/>
                  <a:pt x="163" y="811"/>
                </a:cubicBezTo>
                <a:cubicBezTo>
                  <a:pt x="161" y="800"/>
                  <a:pt x="158" y="790"/>
                  <a:pt x="156" y="779"/>
                </a:cubicBezTo>
                <a:cubicBezTo>
                  <a:pt x="154" y="772"/>
                  <a:pt x="153" y="765"/>
                  <a:pt x="151" y="758"/>
                </a:cubicBezTo>
                <a:cubicBezTo>
                  <a:pt x="127" y="759"/>
                  <a:pt x="102" y="759"/>
                  <a:pt x="78" y="760"/>
                </a:cubicBezTo>
                <a:cubicBezTo>
                  <a:pt x="73" y="786"/>
                  <a:pt x="68" y="811"/>
                  <a:pt x="64" y="837"/>
                </a:cubicBezTo>
                <a:cubicBezTo>
                  <a:pt x="64" y="842"/>
                  <a:pt x="65" y="846"/>
                  <a:pt x="65" y="851"/>
                </a:cubicBezTo>
                <a:cubicBezTo>
                  <a:pt x="67" y="865"/>
                  <a:pt x="67" y="876"/>
                  <a:pt x="71" y="887"/>
                </a:cubicBezTo>
                <a:cubicBezTo>
                  <a:pt x="74" y="895"/>
                  <a:pt x="77" y="903"/>
                  <a:pt x="80" y="912"/>
                </a:cubicBezTo>
                <a:cubicBezTo>
                  <a:pt x="86" y="919"/>
                  <a:pt x="92" y="927"/>
                  <a:pt x="99" y="935"/>
                </a:cubicBezTo>
                <a:cubicBezTo>
                  <a:pt x="107" y="941"/>
                  <a:pt x="129" y="952"/>
                  <a:pt x="139" y="956"/>
                </a:cubicBezTo>
                <a:cubicBezTo>
                  <a:pt x="139" y="956"/>
                  <a:pt x="139" y="956"/>
                  <a:pt x="140" y="957"/>
                </a:cubicBezTo>
                <a:cubicBezTo>
                  <a:pt x="139" y="958"/>
                  <a:pt x="138" y="959"/>
                  <a:pt x="137" y="960"/>
                </a:cubicBezTo>
                <a:cubicBezTo>
                  <a:pt x="121" y="960"/>
                  <a:pt x="103" y="963"/>
                  <a:pt x="86" y="960"/>
                </a:cubicBezTo>
                <a:cubicBezTo>
                  <a:pt x="82" y="960"/>
                  <a:pt x="77" y="960"/>
                  <a:pt x="73" y="960"/>
                </a:cubicBezTo>
                <a:cubicBezTo>
                  <a:pt x="71" y="959"/>
                  <a:pt x="69" y="957"/>
                  <a:pt x="68" y="956"/>
                </a:cubicBezTo>
                <a:cubicBezTo>
                  <a:pt x="62" y="952"/>
                  <a:pt x="57" y="948"/>
                  <a:pt x="52" y="944"/>
                </a:cubicBezTo>
                <a:cubicBezTo>
                  <a:pt x="46" y="940"/>
                  <a:pt x="49" y="937"/>
                  <a:pt x="39" y="935"/>
                </a:cubicBezTo>
                <a:cubicBezTo>
                  <a:pt x="33" y="940"/>
                  <a:pt x="31" y="954"/>
                  <a:pt x="31" y="964"/>
                </a:cubicBezTo>
                <a:cubicBezTo>
                  <a:pt x="28" y="964"/>
                  <a:pt x="26" y="964"/>
                  <a:pt x="23" y="964"/>
                </a:cubicBezTo>
                <a:cubicBezTo>
                  <a:pt x="21" y="953"/>
                  <a:pt x="20" y="941"/>
                  <a:pt x="18" y="930"/>
                </a:cubicBezTo>
                <a:cubicBezTo>
                  <a:pt x="17" y="925"/>
                  <a:pt x="16" y="920"/>
                  <a:pt x="14" y="915"/>
                </a:cubicBezTo>
                <a:cubicBezTo>
                  <a:pt x="18" y="906"/>
                  <a:pt x="22" y="898"/>
                  <a:pt x="26" y="889"/>
                </a:cubicBezTo>
                <a:cubicBezTo>
                  <a:pt x="27" y="880"/>
                  <a:pt x="29" y="871"/>
                  <a:pt x="31" y="862"/>
                </a:cubicBezTo>
                <a:cubicBezTo>
                  <a:pt x="30" y="828"/>
                  <a:pt x="29" y="794"/>
                  <a:pt x="28" y="760"/>
                </a:cubicBezTo>
                <a:cubicBezTo>
                  <a:pt x="19" y="760"/>
                  <a:pt x="9" y="759"/>
                  <a:pt x="0" y="759"/>
                </a:cubicBezTo>
                <a:cubicBezTo>
                  <a:pt x="2" y="744"/>
                  <a:pt x="4" y="728"/>
                  <a:pt x="6" y="713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7"/>
          <p:cNvSpPr>
            <a:spLocks noEditPoints="1"/>
          </p:cNvSpPr>
          <p:nvPr userDrawn="1"/>
        </p:nvSpPr>
        <p:spPr bwMode="auto">
          <a:xfrm>
            <a:off x="4257676" y="5049838"/>
            <a:ext cx="873125" cy="1592263"/>
          </a:xfrm>
          <a:custGeom>
            <a:avLst/>
            <a:gdLst>
              <a:gd name="T0" fmla="*/ 324 w 550"/>
              <a:gd name="T1" fmla="*/ 982 h 1003"/>
              <a:gd name="T2" fmla="*/ 249 w 550"/>
              <a:gd name="T3" fmla="*/ 981 h 1003"/>
              <a:gd name="T4" fmla="*/ 263 w 550"/>
              <a:gd name="T5" fmla="*/ 935 h 1003"/>
              <a:gd name="T6" fmla="*/ 274 w 550"/>
              <a:gd name="T7" fmla="*/ 894 h 1003"/>
              <a:gd name="T8" fmla="*/ 217 w 550"/>
              <a:gd name="T9" fmla="*/ 892 h 1003"/>
              <a:gd name="T10" fmla="*/ 172 w 550"/>
              <a:gd name="T11" fmla="*/ 874 h 1003"/>
              <a:gd name="T12" fmla="*/ 158 w 550"/>
              <a:gd name="T13" fmla="*/ 862 h 1003"/>
              <a:gd name="T14" fmla="*/ 119 w 550"/>
              <a:gd name="T15" fmla="*/ 786 h 1003"/>
              <a:gd name="T16" fmla="*/ 127 w 550"/>
              <a:gd name="T17" fmla="*/ 535 h 1003"/>
              <a:gd name="T18" fmla="*/ 114 w 550"/>
              <a:gd name="T19" fmla="*/ 304 h 1003"/>
              <a:gd name="T20" fmla="*/ 108 w 550"/>
              <a:gd name="T21" fmla="*/ 250 h 1003"/>
              <a:gd name="T22" fmla="*/ 0 w 550"/>
              <a:gd name="T23" fmla="*/ 146 h 1003"/>
              <a:gd name="T24" fmla="*/ 20 w 550"/>
              <a:gd name="T25" fmla="*/ 107 h 1003"/>
              <a:gd name="T26" fmla="*/ 71 w 550"/>
              <a:gd name="T27" fmla="*/ 79 h 1003"/>
              <a:gd name="T28" fmla="*/ 175 w 550"/>
              <a:gd name="T29" fmla="*/ 27 h 1003"/>
              <a:gd name="T30" fmla="*/ 212 w 550"/>
              <a:gd name="T31" fmla="*/ 11 h 1003"/>
              <a:gd name="T32" fmla="*/ 364 w 550"/>
              <a:gd name="T33" fmla="*/ 24 h 1003"/>
              <a:gd name="T34" fmla="*/ 426 w 550"/>
              <a:gd name="T35" fmla="*/ 35 h 1003"/>
              <a:gd name="T36" fmla="*/ 471 w 550"/>
              <a:gd name="T37" fmla="*/ 106 h 1003"/>
              <a:gd name="T38" fmla="*/ 546 w 550"/>
              <a:gd name="T39" fmla="*/ 264 h 1003"/>
              <a:gd name="T40" fmla="*/ 471 w 550"/>
              <a:gd name="T41" fmla="*/ 316 h 1003"/>
              <a:gd name="T42" fmla="*/ 390 w 550"/>
              <a:gd name="T43" fmla="*/ 323 h 1003"/>
              <a:gd name="T44" fmla="*/ 397 w 550"/>
              <a:gd name="T45" fmla="*/ 415 h 1003"/>
              <a:gd name="T46" fmla="*/ 414 w 550"/>
              <a:gd name="T47" fmla="*/ 599 h 1003"/>
              <a:gd name="T48" fmla="*/ 379 w 550"/>
              <a:gd name="T49" fmla="*/ 907 h 1003"/>
              <a:gd name="T50" fmla="*/ 230 w 550"/>
              <a:gd name="T51" fmla="*/ 42 h 1003"/>
              <a:gd name="T52" fmla="*/ 225 w 550"/>
              <a:gd name="T53" fmla="*/ 77 h 1003"/>
              <a:gd name="T54" fmla="*/ 221 w 550"/>
              <a:gd name="T55" fmla="*/ 109 h 1003"/>
              <a:gd name="T56" fmla="*/ 224 w 550"/>
              <a:gd name="T57" fmla="*/ 105 h 1003"/>
              <a:gd name="T58" fmla="*/ 247 w 550"/>
              <a:gd name="T59" fmla="*/ 46 h 1003"/>
              <a:gd name="T60" fmla="*/ 344 w 550"/>
              <a:gd name="T61" fmla="*/ 55 h 1003"/>
              <a:gd name="T62" fmla="*/ 345 w 550"/>
              <a:gd name="T63" fmla="*/ 177 h 1003"/>
              <a:gd name="T64" fmla="*/ 392 w 550"/>
              <a:gd name="T65" fmla="*/ 172 h 1003"/>
              <a:gd name="T66" fmla="*/ 438 w 550"/>
              <a:gd name="T67" fmla="*/ 177 h 1003"/>
              <a:gd name="T68" fmla="*/ 427 w 550"/>
              <a:gd name="T69" fmla="*/ 131 h 1003"/>
              <a:gd name="T70" fmla="*/ 415 w 550"/>
              <a:gd name="T71" fmla="*/ 87 h 1003"/>
              <a:gd name="T72" fmla="*/ 218 w 550"/>
              <a:gd name="T73" fmla="*/ 52 h 1003"/>
              <a:gd name="T74" fmla="*/ 136 w 550"/>
              <a:gd name="T75" fmla="*/ 80 h 1003"/>
              <a:gd name="T76" fmla="*/ 134 w 550"/>
              <a:gd name="T77" fmla="*/ 128 h 1003"/>
              <a:gd name="T78" fmla="*/ 149 w 550"/>
              <a:gd name="T79" fmla="*/ 139 h 1003"/>
              <a:gd name="T80" fmla="*/ 156 w 550"/>
              <a:gd name="T81" fmla="*/ 156 h 1003"/>
              <a:gd name="T82" fmla="*/ 185 w 550"/>
              <a:gd name="T83" fmla="*/ 159 h 1003"/>
              <a:gd name="T84" fmla="*/ 218 w 550"/>
              <a:gd name="T85" fmla="*/ 67 h 1003"/>
              <a:gd name="T86" fmla="*/ 224 w 550"/>
              <a:gd name="T87" fmla="*/ 102 h 1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50" h="1003">
                <a:moveTo>
                  <a:pt x="328" y="897"/>
                </a:moveTo>
                <a:cubicBezTo>
                  <a:pt x="328" y="915"/>
                  <a:pt x="327" y="933"/>
                  <a:pt x="325" y="949"/>
                </a:cubicBezTo>
                <a:cubicBezTo>
                  <a:pt x="323" y="961"/>
                  <a:pt x="330" y="973"/>
                  <a:pt x="324" y="982"/>
                </a:cubicBezTo>
                <a:cubicBezTo>
                  <a:pt x="321" y="987"/>
                  <a:pt x="296" y="1003"/>
                  <a:pt x="286" y="1000"/>
                </a:cubicBezTo>
                <a:cubicBezTo>
                  <a:pt x="279" y="997"/>
                  <a:pt x="276" y="987"/>
                  <a:pt x="275" y="980"/>
                </a:cubicBezTo>
                <a:cubicBezTo>
                  <a:pt x="269" y="981"/>
                  <a:pt x="256" y="985"/>
                  <a:pt x="249" y="981"/>
                </a:cubicBezTo>
                <a:cubicBezTo>
                  <a:pt x="247" y="977"/>
                  <a:pt x="247" y="971"/>
                  <a:pt x="248" y="966"/>
                </a:cubicBezTo>
                <a:cubicBezTo>
                  <a:pt x="249" y="962"/>
                  <a:pt x="250" y="958"/>
                  <a:pt x="250" y="955"/>
                </a:cubicBezTo>
                <a:cubicBezTo>
                  <a:pt x="255" y="948"/>
                  <a:pt x="259" y="942"/>
                  <a:pt x="263" y="935"/>
                </a:cubicBezTo>
                <a:cubicBezTo>
                  <a:pt x="264" y="929"/>
                  <a:pt x="266" y="922"/>
                  <a:pt x="267" y="916"/>
                </a:cubicBezTo>
                <a:cubicBezTo>
                  <a:pt x="269" y="908"/>
                  <a:pt x="272" y="901"/>
                  <a:pt x="274" y="894"/>
                </a:cubicBezTo>
                <a:cubicBezTo>
                  <a:pt x="274" y="894"/>
                  <a:pt x="274" y="894"/>
                  <a:pt x="274" y="894"/>
                </a:cubicBezTo>
                <a:cubicBezTo>
                  <a:pt x="265" y="892"/>
                  <a:pt x="257" y="891"/>
                  <a:pt x="249" y="890"/>
                </a:cubicBezTo>
                <a:cubicBezTo>
                  <a:pt x="241" y="891"/>
                  <a:pt x="233" y="893"/>
                  <a:pt x="225" y="894"/>
                </a:cubicBezTo>
                <a:cubicBezTo>
                  <a:pt x="223" y="893"/>
                  <a:pt x="220" y="893"/>
                  <a:pt x="217" y="892"/>
                </a:cubicBezTo>
                <a:cubicBezTo>
                  <a:pt x="213" y="893"/>
                  <a:pt x="209" y="895"/>
                  <a:pt x="205" y="896"/>
                </a:cubicBezTo>
                <a:cubicBezTo>
                  <a:pt x="198" y="897"/>
                  <a:pt x="179" y="886"/>
                  <a:pt x="177" y="882"/>
                </a:cubicBezTo>
                <a:cubicBezTo>
                  <a:pt x="175" y="880"/>
                  <a:pt x="174" y="877"/>
                  <a:pt x="172" y="874"/>
                </a:cubicBezTo>
                <a:cubicBezTo>
                  <a:pt x="170" y="866"/>
                  <a:pt x="176" y="857"/>
                  <a:pt x="172" y="851"/>
                </a:cubicBezTo>
                <a:cubicBezTo>
                  <a:pt x="171" y="851"/>
                  <a:pt x="169" y="851"/>
                  <a:pt x="168" y="851"/>
                </a:cubicBezTo>
                <a:cubicBezTo>
                  <a:pt x="164" y="855"/>
                  <a:pt x="164" y="861"/>
                  <a:pt x="158" y="862"/>
                </a:cubicBezTo>
                <a:cubicBezTo>
                  <a:pt x="145" y="864"/>
                  <a:pt x="133" y="865"/>
                  <a:pt x="120" y="866"/>
                </a:cubicBezTo>
                <a:cubicBezTo>
                  <a:pt x="118" y="850"/>
                  <a:pt x="115" y="829"/>
                  <a:pt x="118" y="811"/>
                </a:cubicBezTo>
                <a:cubicBezTo>
                  <a:pt x="119" y="803"/>
                  <a:pt x="119" y="794"/>
                  <a:pt x="119" y="786"/>
                </a:cubicBezTo>
                <a:cubicBezTo>
                  <a:pt x="119" y="773"/>
                  <a:pt x="119" y="761"/>
                  <a:pt x="120" y="748"/>
                </a:cubicBezTo>
                <a:cubicBezTo>
                  <a:pt x="121" y="696"/>
                  <a:pt x="122" y="643"/>
                  <a:pt x="123" y="591"/>
                </a:cubicBezTo>
                <a:cubicBezTo>
                  <a:pt x="124" y="572"/>
                  <a:pt x="126" y="554"/>
                  <a:pt x="127" y="535"/>
                </a:cubicBezTo>
                <a:cubicBezTo>
                  <a:pt x="127" y="524"/>
                  <a:pt x="128" y="513"/>
                  <a:pt x="129" y="502"/>
                </a:cubicBezTo>
                <a:cubicBezTo>
                  <a:pt x="135" y="464"/>
                  <a:pt x="129" y="424"/>
                  <a:pt x="123" y="388"/>
                </a:cubicBezTo>
                <a:cubicBezTo>
                  <a:pt x="120" y="360"/>
                  <a:pt x="117" y="332"/>
                  <a:pt x="114" y="304"/>
                </a:cubicBezTo>
                <a:cubicBezTo>
                  <a:pt x="114" y="294"/>
                  <a:pt x="122" y="277"/>
                  <a:pt x="118" y="267"/>
                </a:cubicBezTo>
                <a:cubicBezTo>
                  <a:pt x="116" y="264"/>
                  <a:pt x="114" y="261"/>
                  <a:pt x="112" y="258"/>
                </a:cubicBezTo>
                <a:cubicBezTo>
                  <a:pt x="111" y="256"/>
                  <a:pt x="109" y="253"/>
                  <a:pt x="108" y="250"/>
                </a:cubicBezTo>
                <a:cubicBezTo>
                  <a:pt x="87" y="245"/>
                  <a:pt x="67" y="239"/>
                  <a:pt x="47" y="234"/>
                </a:cubicBezTo>
                <a:cubicBezTo>
                  <a:pt x="40" y="215"/>
                  <a:pt x="37" y="196"/>
                  <a:pt x="35" y="172"/>
                </a:cubicBezTo>
                <a:cubicBezTo>
                  <a:pt x="23" y="165"/>
                  <a:pt x="11" y="155"/>
                  <a:pt x="0" y="146"/>
                </a:cubicBezTo>
                <a:cubicBezTo>
                  <a:pt x="0" y="143"/>
                  <a:pt x="0" y="139"/>
                  <a:pt x="0" y="135"/>
                </a:cubicBezTo>
                <a:cubicBezTo>
                  <a:pt x="3" y="132"/>
                  <a:pt x="6" y="128"/>
                  <a:pt x="9" y="125"/>
                </a:cubicBezTo>
                <a:cubicBezTo>
                  <a:pt x="13" y="119"/>
                  <a:pt x="17" y="113"/>
                  <a:pt x="20" y="107"/>
                </a:cubicBezTo>
                <a:cubicBezTo>
                  <a:pt x="23" y="102"/>
                  <a:pt x="26" y="97"/>
                  <a:pt x="29" y="92"/>
                </a:cubicBezTo>
                <a:cubicBezTo>
                  <a:pt x="38" y="88"/>
                  <a:pt x="47" y="84"/>
                  <a:pt x="55" y="80"/>
                </a:cubicBezTo>
                <a:cubicBezTo>
                  <a:pt x="61" y="80"/>
                  <a:pt x="66" y="80"/>
                  <a:pt x="71" y="79"/>
                </a:cubicBezTo>
                <a:cubicBezTo>
                  <a:pt x="77" y="75"/>
                  <a:pt x="82" y="71"/>
                  <a:pt x="87" y="67"/>
                </a:cubicBezTo>
                <a:cubicBezTo>
                  <a:pt x="110" y="58"/>
                  <a:pt x="133" y="48"/>
                  <a:pt x="155" y="39"/>
                </a:cubicBezTo>
                <a:cubicBezTo>
                  <a:pt x="162" y="35"/>
                  <a:pt x="169" y="31"/>
                  <a:pt x="175" y="27"/>
                </a:cubicBezTo>
                <a:cubicBezTo>
                  <a:pt x="180" y="24"/>
                  <a:pt x="185" y="20"/>
                  <a:pt x="190" y="16"/>
                </a:cubicBezTo>
                <a:cubicBezTo>
                  <a:pt x="194" y="16"/>
                  <a:pt x="198" y="16"/>
                  <a:pt x="202" y="16"/>
                </a:cubicBezTo>
                <a:cubicBezTo>
                  <a:pt x="205" y="15"/>
                  <a:pt x="208" y="12"/>
                  <a:pt x="212" y="11"/>
                </a:cubicBezTo>
                <a:cubicBezTo>
                  <a:pt x="234" y="9"/>
                  <a:pt x="255" y="7"/>
                  <a:pt x="277" y="5"/>
                </a:cubicBezTo>
                <a:cubicBezTo>
                  <a:pt x="287" y="3"/>
                  <a:pt x="305" y="0"/>
                  <a:pt x="315" y="3"/>
                </a:cubicBezTo>
                <a:cubicBezTo>
                  <a:pt x="331" y="10"/>
                  <a:pt x="347" y="17"/>
                  <a:pt x="364" y="24"/>
                </a:cubicBezTo>
                <a:cubicBezTo>
                  <a:pt x="370" y="27"/>
                  <a:pt x="376" y="30"/>
                  <a:pt x="382" y="33"/>
                </a:cubicBezTo>
                <a:cubicBezTo>
                  <a:pt x="385" y="33"/>
                  <a:pt x="387" y="32"/>
                  <a:pt x="389" y="32"/>
                </a:cubicBezTo>
                <a:cubicBezTo>
                  <a:pt x="398" y="32"/>
                  <a:pt x="420" y="32"/>
                  <a:pt x="426" y="35"/>
                </a:cubicBezTo>
                <a:cubicBezTo>
                  <a:pt x="433" y="39"/>
                  <a:pt x="433" y="48"/>
                  <a:pt x="437" y="55"/>
                </a:cubicBezTo>
                <a:cubicBezTo>
                  <a:pt x="446" y="72"/>
                  <a:pt x="456" y="89"/>
                  <a:pt x="465" y="106"/>
                </a:cubicBezTo>
                <a:cubicBezTo>
                  <a:pt x="467" y="106"/>
                  <a:pt x="469" y="106"/>
                  <a:pt x="471" y="106"/>
                </a:cubicBezTo>
                <a:cubicBezTo>
                  <a:pt x="478" y="134"/>
                  <a:pt x="497" y="153"/>
                  <a:pt x="510" y="175"/>
                </a:cubicBezTo>
                <a:cubicBezTo>
                  <a:pt x="517" y="194"/>
                  <a:pt x="525" y="213"/>
                  <a:pt x="532" y="232"/>
                </a:cubicBezTo>
                <a:cubicBezTo>
                  <a:pt x="537" y="242"/>
                  <a:pt x="541" y="253"/>
                  <a:pt x="546" y="264"/>
                </a:cubicBezTo>
                <a:cubicBezTo>
                  <a:pt x="547" y="266"/>
                  <a:pt x="550" y="274"/>
                  <a:pt x="549" y="275"/>
                </a:cubicBezTo>
                <a:cubicBezTo>
                  <a:pt x="534" y="283"/>
                  <a:pt x="520" y="290"/>
                  <a:pt x="505" y="297"/>
                </a:cubicBezTo>
                <a:cubicBezTo>
                  <a:pt x="494" y="303"/>
                  <a:pt x="482" y="310"/>
                  <a:pt x="471" y="316"/>
                </a:cubicBezTo>
                <a:cubicBezTo>
                  <a:pt x="465" y="317"/>
                  <a:pt x="458" y="318"/>
                  <a:pt x="452" y="319"/>
                </a:cubicBezTo>
                <a:cubicBezTo>
                  <a:pt x="441" y="321"/>
                  <a:pt x="430" y="322"/>
                  <a:pt x="419" y="324"/>
                </a:cubicBezTo>
                <a:cubicBezTo>
                  <a:pt x="409" y="324"/>
                  <a:pt x="400" y="323"/>
                  <a:pt x="390" y="323"/>
                </a:cubicBezTo>
                <a:cubicBezTo>
                  <a:pt x="391" y="328"/>
                  <a:pt x="393" y="334"/>
                  <a:pt x="394" y="339"/>
                </a:cubicBezTo>
                <a:cubicBezTo>
                  <a:pt x="393" y="347"/>
                  <a:pt x="393" y="356"/>
                  <a:pt x="392" y="364"/>
                </a:cubicBezTo>
                <a:cubicBezTo>
                  <a:pt x="393" y="381"/>
                  <a:pt x="395" y="398"/>
                  <a:pt x="397" y="415"/>
                </a:cubicBezTo>
                <a:cubicBezTo>
                  <a:pt x="402" y="444"/>
                  <a:pt x="402" y="473"/>
                  <a:pt x="407" y="503"/>
                </a:cubicBezTo>
                <a:cubicBezTo>
                  <a:pt x="408" y="519"/>
                  <a:pt x="409" y="534"/>
                  <a:pt x="410" y="549"/>
                </a:cubicBezTo>
                <a:cubicBezTo>
                  <a:pt x="412" y="566"/>
                  <a:pt x="413" y="582"/>
                  <a:pt x="414" y="599"/>
                </a:cubicBezTo>
                <a:cubicBezTo>
                  <a:pt x="415" y="646"/>
                  <a:pt x="416" y="693"/>
                  <a:pt x="416" y="740"/>
                </a:cubicBezTo>
                <a:cubicBezTo>
                  <a:pt x="417" y="796"/>
                  <a:pt x="418" y="852"/>
                  <a:pt x="419" y="908"/>
                </a:cubicBezTo>
                <a:cubicBezTo>
                  <a:pt x="405" y="908"/>
                  <a:pt x="391" y="910"/>
                  <a:pt x="379" y="907"/>
                </a:cubicBezTo>
                <a:cubicBezTo>
                  <a:pt x="363" y="904"/>
                  <a:pt x="347" y="897"/>
                  <a:pt x="328" y="897"/>
                </a:cubicBezTo>
                <a:close/>
                <a:moveTo>
                  <a:pt x="246" y="36"/>
                </a:moveTo>
                <a:cubicBezTo>
                  <a:pt x="236" y="36"/>
                  <a:pt x="235" y="39"/>
                  <a:pt x="230" y="42"/>
                </a:cubicBezTo>
                <a:cubicBezTo>
                  <a:pt x="227" y="44"/>
                  <a:pt x="222" y="47"/>
                  <a:pt x="221" y="50"/>
                </a:cubicBezTo>
                <a:cubicBezTo>
                  <a:pt x="221" y="51"/>
                  <a:pt x="221" y="70"/>
                  <a:pt x="221" y="70"/>
                </a:cubicBezTo>
                <a:cubicBezTo>
                  <a:pt x="222" y="72"/>
                  <a:pt x="224" y="75"/>
                  <a:pt x="225" y="77"/>
                </a:cubicBezTo>
                <a:cubicBezTo>
                  <a:pt x="225" y="80"/>
                  <a:pt x="225" y="83"/>
                  <a:pt x="225" y="86"/>
                </a:cubicBezTo>
                <a:cubicBezTo>
                  <a:pt x="226" y="93"/>
                  <a:pt x="222" y="102"/>
                  <a:pt x="221" y="109"/>
                </a:cubicBezTo>
                <a:cubicBezTo>
                  <a:pt x="221" y="109"/>
                  <a:pt x="221" y="109"/>
                  <a:pt x="221" y="109"/>
                </a:cubicBezTo>
                <a:cubicBezTo>
                  <a:pt x="222" y="107"/>
                  <a:pt x="223" y="105"/>
                  <a:pt x="223" y="102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3"/>
                  <a:pt x="224" y="104"/>
                  <a:pt x="224" y="105"/>
                </a:cubicBezTo>
                <a:cubicBezTo>
                  <a:pt x="224" y="105"/>
                  <a:pt x="224" y="104"/>
                  <a:pt x="224" y="104"/>
                </a:cubicBezTo>
                <a:cubicBezTo>
                  <a:pt x="228" y="97"/>
                  <a:pt x="230" y="86"/>
                  <a:pt x="233" y="78"/>
                </a:cubicBezTo>
                <a:cubicBezTo>
                  <a:pt x="238" y="67"/>
                  <a:pt x="243" y="57"/>
                  <a:pt x="247" y="46"/>
                </a:cubicBezTo>
                <a:cubicBezTo>
                  <a:pt x="247" y="43"/>
                  <a:pt x="246" y="39"/>
                  <a:pt x="246" y="36"/>
                </a:cubicBezTo>
                <a:close/>
                <a:moveTo>
                  <a:pt x="371" y="51"/>
                </a:moveTo>
                <a:cubicBezTo>
                  <a:pt x="362" y="52"/>
                  <a:pt x="353" y="53"/>
                  <a:pt x="344" y="55"/>
                </a:cubicBezTo>
                <a:cubicBezTo>
                  <a:pt x="342" y="62"/>
                  <a:pt x="340" y="70"/>
                  <a:pt x="338" y="78"/>
                </a:cubicBezTo>
                <a:cubicBezTo>
                  <a:pt x="339" y="88"/>
                  <a:pt x="340" y="98"/>
                  <a:pt x="341" y="109"/>
                </a:cubicBezTo>
                <a:cubicBezTo>
                  <a:pt x="342" y="132"/>
                  <a:pt x="343" y="154"/>
                  <a:pt x="345" y="177"/>
                </a:cubicBezTo>
                <a:cubicBezTo>
                  <a:pt x="350" y="180"/>
                  <a:pt x="376" y="193"/>
                  <a:pt x="382" y="187"/>
                </a:cubicBezTo>
                <a:cubicBezTo>
                  <a:pt x="383" y="184"/>
                  <a:pt x="384" y="181"/>
                  <a:pt x="385" y="178"/>
                </a:cubicBezTo>
                <a:cubicBezTo>
                  <a:pt x="388" y="176"/>
                  <a:pt x="390" y="174"/>
                  <a:pt x="392" y="172"/>
                </a:cubicBezTo>
                <a:cubicBezTo>
                  <a:pt x="400" y="173"/>
                  <a:pt x="419" y="183"/>
                  <a:pt x="422" y="188"/>
                </a:cubicBezTo>
                <a:cubicBezTo>
                  <a:pt x="424" y="187"/>
                  <a:pt x="425" y="185"/>
                  <a:pt x="427" y="184"/>
                </a:cubicBezTo>
                <a:cubicBezTo>
                  <a:pt x="428" y="181"/>
                  <a:pt x="439" y="178"/>
                  <a:pt x="438" y="177"/>
                </a:cubicBezTo>
                <a:cubicBezTo>
                  <a:pt x="433" y="171"/>
                  <a:pt x="429" y="165"/>
                  <a:pt x="424" y="158"/>
                </a:cubicBezTo>
                <a:cubicBezTo>
                  <a:pt x="425" y="156"/>
                  <a:pt x="427" y="154"/>
                  <a:pt x="428" y="152"/>
                </a:cubicBezTo>
                <a:cubicBezTo>
                  <a:pt x="430" y="145"/>
                  <a:pt x="427" y="138"/>
                  <a:pt x="427" y="131"/>
                </a:cubicBezTo>
                <a:cubicBezTo>
                  <a:pt x="430" y="127"/>
                  <a:pt x="434" y="123"/>
                  <a:pt x="437" y="119"/>
                </a:cubicBezTo>
                <a:cubicBezTo>
                  <a:pt x="434" y="112"/>
                  <a:pt x="430" y="105"/>
                  <a:pt x="426" y="98"/>
                </a:cubicBezTo>
                <a:cubicBezTo>
                  <a:pt x="423" y="95"/>
                  <a:pt x="419" y="91"/>
                  <a:pt x="415" y="87"/>
                </a:cubicBezTo>
                <a:cubicBezTo>
                  <a:pt x="407" y="79"/>
                  <a:pt x="400" y="71"/>
                  <a:pt x="391" y="64"/>
                </a:cubicBezTo>
                <a:cubicBezTo>
                  <a:pt x="385" y="60"/>
                  <a:pt x="379" y="52"/>
                  <a:pt x="371" y="51"/>
                </a:cubicBezTo>
                <a:close/>
                <a:moveTo>
                  <a:pt x="218" y="52"/>
                </a:moveTo>
                <a:cubicBezTo>
                  <a:pt x="204" y="59"/>
                  <a:pt x="187" y="59"/>
                  <a:pt x="171" y="65"/>
                </a:cubicBezTo>
                <a:cubicBezTo>
                  <a:pt x="160" y="70"/>
                  <a:pt x="148" y="75"/>
                  <a:pt x="136" y="80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40" y="82"/>
                  <a:pt x="143" y="83"/>
                  <a:pt x="147" y="84"/>
                </a:cubicBezTo>
                <a:cubicBezTo>
                  <a:pt x="146" y="92"/>
                  <a:pt x="146" y="99"/>
                  <a:pt x="146" y="106"/>
                </a:cubicBezTo>
                <a:cubicBezTo>
                  <a:pt x="143" y="114"/>
                  <a:pt x="136" y="119"/>
                  <a:pt x="134" y="128"/>
                </a:cubicBezTo>
                <a:cubicBezTo>
                  <a:pt x="131" y="129"/>
                  <a:pt x="128" y="130"/>
                  <a:pt x="125" y="131"/>
                </a:cubicBezTo>
                <a:cubicBezTo>
                  <a:pt x="128" y="134"/>
                  <a:pt x="131" y="137"/>
                  <a:pt x="134" y="140"/>
                </a:cubicBezTo>
                <a:cubicBezTo>
                  <a:pt x="138" y="140"/>
                  <a:pt x="147" y="137"/>
                  <a:pt x="149" y="139"/>
                </a:cubicBezTo>
                <a:cubicBezTo>
                  <a:pt x="152" y="141"/>
                  <a:pt x="155" y="144"/>
                  <a:pt x="158" y="146"/>
                </a:cubicBezTo>
                <a:cubicBezTo>
                  <a:pt x="157" y="149"/>
                  <a:pt x="157" y="153"/>
                  <a:pt x="156" y="156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68" y="152"/>
                  <a:pt x="174" y="157"/>
                  <a:pt x="179" y="165"/>
                </a:cubicBezTo>
                <a:cubicBezTo>
                  <a:pt x="180" y="163"/>
                  <a:pt x="182" y="162"/>
                  <a:pt x="183" y="161"/>
                </a:cubicBezTo>
                <a:cubicBezTo>
                  <a:pt x="184" y="160"/>
                  <a:pt x="184" y="159"/>
                  <a:pt x="185" y="159"/>
                </a:cubicBezTo>
                <a:cubicBezTo>
                  <a:pt x="190" y="161"/>
                  <a:pt x="195" y="163"/>
                  <a:pt x="200" y="166"/>
                </a:cubicBezTo>
                <a:cubicBezTo>
                  <a:pt x="206" y="150"/>
                  <a:pt x="212" y="134"/>
                  <a:pt x="218" y="118"/>
                </a:cubicBezTo>
                <a:cubicBezTo>
                  <a:pt x="205" y="101"/>
                  <a:pt x="221" y="87"/>
                  <a:pt x="218" y="67"/>
                </a:cubicBezTo>
                <a:cubicBezTo>
                  <a:pt x="218" y="63"/>
                  <a:pt x="220" y="55"/>
                  <a:pt x="218" y="52"/>
                </a:cubicBezTo>
                <a:close/>
                <a:moveTo>
                  <a:pt x="224" y="101"/>
                </a:move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2"/>
                  <a:pt x="224" y="101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8"/>
          <p:cNvSpPr/>
          <p:nvPr userDrawn="1"/>
        </p:nvSpPr>
        <p:spPr bwMode="auto">
          <a:xfrm>
            <a:off x="9520238" y="5030788"/>
            <a:ext cx="974725" cy="1584325"/>
          </a:xfrm>
          <a:custGeom>
            <a:avLst/>
            <a:gdLst>
              <a:gd name="T0" fmla="*/ 187 w 614"/>
              <a:gd name="T1" fmla="*/ 845 h 998"/>
              <a:gd name="T2" fmla="*/ 188 w 614"/>
              <a:gd name="T3" fmla="*/ 476 h 998"/>
              <a:gd name="T4" fmla="*/ 184 w 614"/>
              <a:gd name="T5" fmla="*/ 380 h 998"/>
              <a:gd name="T6" fmla="*/ 99 w 614"/>
              <a:gd name="T7" fmla="*/ 277 h 998"/>
              <a:gd name="T8" fmla="*/ 33 w 614"/>
              <a:gd name="T9" fmla="*/ 264 h 998"/>
              <a:gd name="T10" fmla="*/ 0 w 614"/>
              <a:gd name="T11" fmla="*/ 229 h 998"/>
              <a:gd name="T12" fmla="*/ 40 w 614"/>
              <a:gd name="T13" fmla="*/ 158 h 998"/>
              <a:gd name="T14" fmla="*/ 26 w 614"/>
              <a:gd name="T15" fmla="*/ 89 h 998"/>
              <a:gd name="T16" fmla="*/ 32 w 614"/>
              <a:gd name="T17" fmla="*/ 40 h 998"/>
              <a:gd name="T18" fmla="*/ 47 w 614"/>
              <a:gd name="T19" fmla="*/ 90 h 998"/>
              <a:gd name="T20" fmla="*/ 64 w 614"/>
              <a:gd name="T21" fmla="*/ 103 h 998"/>
              <a:gd name="T22" fmla="*/ 122 w 614"/>
              <a:gd name="T23" fmla="*/ 138 h 998"/>
              <a:gd name="T24" fmla="*/ 171 w 614"/>
              <a:gd name="T25" fmla="*/ 175 h 998"/>
              <a:gd name="T26" fmla="*/ 191 w 614"/>
              <a:gd name="T27" fmla="*/ 202 h 998"/>
              <a:gd name="T28" fmla="*/ 221 w 614"/>
              <a:gd name="T29" fmla="*/ 222 h 998"/>
              <a:gd name="T30" fmla="*/ 247 w 614"/>
              <a:gd name="T31" fmla="*/ 180 h 998"/>
              <a:gd name="T32" fmla="*/ 254 w 614"/>
              <a:gd name="T33" fmla="*/ 111 h 998"/>
              <a:gd name="T34" fmla="*/ 293 w 614"/>
              <a:gd name="T35" fmla="*/ 86 h 998"/>
              <a:gd name="T36" fmla="*/ 344 w 614"/>
              <a:gd name="T37" fmla="*/ 106 h 998"/>
              <a:gd name="T38" fmla="*/ 385 w 614"/>
              <a:gd name="T39" fmla="*/ 131 h 998"/>
              <a:gd name="T40" fmla="*/ 356 w 614"/>
              <a:gd name="T41" fmla="*/ 163 h 998"/>
              <a:gd name="T42" fmla="*/ 361 w 614"/>
              <a:gd name="T43" fmla="*/ 203 h 998"/>
              <a:gd name="T44" fmla="*/ 344 w 614"/>
              <a:gd name="T45" fmla="*/ 212 h 998"/>
              <a:gd name="T46" fmla="*/ 350 w 614"/>
              <a:gd name="T47" fmla="*/ 197 h 998"/>
              <a:gd name="T48" fmla="*/ 355 w 614"/>
              <a:gd name="T49" fmla="*/ 134 h 998"/>
              <a:gd name="T50" fmla="*/ 329 w 614"/>
              <a:gd name="T51" fmla="*/ 151 h 998"/>
              <a:gd name="T52" fmla="*/ 342 w 614"/>
              <a:gd name="T53" fmla="*/ 197 h 998"/>
              <a:gd name="T54" fmla="*/ 347 w 614"/>
              <a:gd name="T55" fmla="*/ 230 h 998"/>
              <a:gd name="T56" fmla="*/ 394 w 614"/>
              <a:gd name="T57" fmla="*/ 201 h 998"/>
              <a:gd name="T58" fmla="*/ 412 w 614"/>
              <a:gd name="T59" fmla="*/ 189 h 998"/>
              <a:gd name="T60" fmla="*/ 425 w 614"/>
              <a:gd name="T61" fmla="*/ 170 h 998"/>
              <a:gd name="T62" fmla="*/ 477 w 614"/>
              <a:gd name="T63" fmla="*/ 126 h 998"/>
              <a:gd name="T64" fmla="*/ 574 w 614"/>
              <a:gd name="T65" fmla="*/ 40 h 998"/>
              <a:gd name="T66" fmla="*/ 568 w 614"/>
              <a:gd name="T67" fmla="*/ 9 h 998"/>
              <a:gd name="T68" fmla="*/ 586 w 614"/>
              <a:gd name="T69" fmla="*/ 16 h 998"/>
              <a:gd name="T70" fmla="*/ 592 w 614"/>
              <a:gd name="T71" fmla="*/ 51 h 998"/>
              <a:gd name="T72" fmla="*/ 575 w 614"/>
              <a:gd name="T73" fmla="*/ 89 h 998"/>
              <a:gd name="T74" fmla="*/ 590 w 614"/>
              <a:gd name="T75" fmla="*/ 138 h 998"/>
              <a:gd name="T76" fmla="*/ 610 w 614"/>
              <a:gd name="T77" fmla="*/ 218 h 998"/>
              <a:gd name="T78" fmla="*/ 504 w 614"/>
              <a:gd name="T79" fmla="*/ 268 h 998"/>
              <a:gd name="T80" fmla="*/ 429 w 614"/>
              <a:gd name="T81" fmla="*/ 310 h 998"/>
              <a:gd name="T82" fmla="*/ 411 w 614"/>
              <a:gd name="T83" fmla="*/ 322 h 998"/>
              <a:gd name="T84" fmla="*/ 418 w 614"/>
              <a:gd name="T85" fmla="*/ 483 h 998"/>
              <a:gd name="T86" fmla="*/ 433 w 614"/>
              <a:gd name="T87" fmla="*/ 711 h 998"/>
              <a:gd name="T88" fmla="*/ 435 w 614"/>
              <a:gd name="T89" fmla="*/ 811 h 998"/>
              <a:gd name="T90" fmla="*/ 389 w 614"/>
              <a:gd name="T91" fmla="*/ 852 h 998"/>
              <a:gd name="T92" fmla="*/ 363 w 614"/>
              <a:gd name="T93" fmla="*/ 908 h 998"/>
              <a:gd name="T94" fmla="*/ 356 w 614"/>
              <a:gd name="T95" fmla="*/ 967 h 998"/>
              <a:gd name="T96" fmla="*/ 343 w 614"/>
              <a:gd name="T97" fmla="*/ 993 h 998"/>
              <a:gd name="T98" fmla="*/ 310 w 614"/>
              <a:gd name="T99" fmla="*/ 982 h 998"/>
              <a:gd name="T100" fmla="*/ 296 w 614"/>
              <a:gd name="T101" fmla="*/ 965 h 998"/>
              <a:gd name="T102" fmla="*/ 241 w 614"/>
              <a:gd name="T103" fmla="*/ 992 h 998"/>
              <a:gd name="T104" fmla="*/ 238 w 614"/>
              <a:gd name="T105" fmla="*/ 988 h 998"/>
              <a:gd name="T106" fmla="*/ 269 w 614"/>
              <a:gd name="T107" fmla="*/ 960 h 998"/>
              <a:gd name="T108" fmla="*/ 261 w 614"/>
              <a:gd name="T109" fmla="*/ 904 h 998"/>
              <a:gd name="T110" fmla="*/ 250 w 614"/>
              <a:gd name="T111" fmla="*/ 848 h 998"/>
              <a:gd name="T112" fmla="*/ 188 w 614"/>
              <a:gd name="T113" fmla="*/ 851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4" h="998">
                <a:moveTo>
                  <a:pt x="189" y="845"/>
                </a:moveTo>
                <a:cubicBezTo>
                  <a:pt x="188" y="845"/>
                  <a:pt x="188" y="845"/>
                  <a:pt x="187" y="845"/>
                </a:cubicBezTo>
                <a:cubicBezTo>
                  <a:pt x="188" y="762"/>
                  <a:pt x="189" y="679"/>
                  <a:pt x="190" y="596"/>
                </a:cubicBezTo>
                <a:cubicBezTo>
                  <a:pt x="190" y="556"/>
                  <a:pt x="189" y="516"/>
                  <a:pt x="188" y="476"/>
                </a:cubicBezTo>
                <a:cubicBezTo>
                  <a:pt x="187" y="455"/>
                  <a:pt x="186" y="435"/>
                  <a:pt x="186" y="415"/>
                </a:cubicBezTo>
                <a:cubicBezTo>
                  <a:pt x="185" y="403"/>
                  <a:pt x="184" y="391"/>
                  <a:pt x="184" y="380"/>
                </a:cubicBezTo>
                <a:cubicBezTo>
                  <a:pt x="182" y="363"/>
                  <a:pt x="181" y="347"/>
                  <a:pt x="179" y="331"/>
                </a:cubicBezTo>
                <a:cubicBezTo>
                  <a:pt x="153" y="313"/>
                  <a:pt x="126" y="295"/>
                  <a:pt x="99" y="277"/>
                </a:cubicBezTo>
                <a:cubicBezTo>
                  <a:pt x="92" y="278"/>
                  <a:pt x="85" y="280"/>
                  <a:pt x="77" y="281"/>
                </a:cubicBezTo>
                <a:cubicBezTo>
                  <a:pt x="60" y="280"/>
                  <a:pt x="45" y="271"/>
                  <a:pt x="33" y="264"/>
                </a:cubicBezTo>
                <a:cubicBezTo>
                  <a:pt x="22" y="259"/>
                  <a:pt x="11" y="253"/>
                  <a:pt x="0" y="247"/>
                </a:cubicBezTo>
                <a:cubicBezTo>
                  <a:pt x="0" y="241"/>
                  <a:pt x="0" y="235"/>
                  <a:pt x="0" y="229"/>
                </a:cubicBezTo>
                <a:cubicBezTo>
                  <a:pt x="7" y="221"/>
                  <a:pt x="13" y="213"/>
                  <a:pt x="19" y="205"/>
                </a:cubicBezTo>
                <a:cubicBezTo>
                  <a:pt x="26" y="189"/>
                  <a:pt x="33" y="173"/>
                  <a:pt x="40" y="158"/>
                </a:cubicBezTo>
                <a:cubicBezTo>
                  <a:pt x="42" y="153"/>
                  <a:pt x="54" y="128"/>
                  <a:pt x="53" y="124"/>
                </a:cubicBezTo>
                <a:cubicBezTo>
                  <a:pt x="51" y="109"/>
                  <a:pt x="33" y="100"/>
                  <a:pt x="26" y="89"/>
                </a:cubicBezTo>
                <a:cubicBezTo>
                  <a:pt x="25" y="73"/>
                  <a:pt x="21" y="56"/>
                  <a:pt x="25" y="43"/>
                </a:cubicBezTo>
                <a:cubicBezTo>
                  <a:pt x="28" y="42"/>
                  <a:pt x="30" y="41"/>
                  <a:pt x="32" y="40"/>
                </a:cubicBezTo>
                <a:cubicBezTo>
                  <a:pt x="40" y="46"/>
                  <a:pt x="45" y="52"/>
                  <a:pt x="51" y="58"/>
                </a:cubicBezTo>
                <a:cubicBezTo>
                  <a:pt x="50" y="61"/>
                  <a:pt x="42" y="85"/>
                  <a:pt x="47" y="90"/>
                </a:cubicBezTo>
                <a:cubicBezTo>
                  <a:pt x="52" y="94"/>
                  <a:pt x="58" y="98"/>
                  <a:pt x="63" y="103"/>
                </a:cubicBezTo>
                <a:cubicBezTo>
                  <a:pt x="64" y="103"/>
                  <a:pt x="64" y="103"/>
                  <a:pt x="64" y="103"/>
                </a:cubicBezTo>
                <a:cubicBezTo>
                  <a:pt x="65" y="101"/>
                  <a:pt x="66" y="100"/>
                  <a:pt x="67" y="99"/>
                </a:cubicBezTo>
                <a:cubicBezTo>
                  <a:pt x="86" y="112"/>
                  <a:pt x="104" y="125"/>
                  <a:pt x="122" y="138"/>
                </a:cubicBezTo>
                <a:cubicBezTo>
                  <a:pt x="133" y="149"/>
                  <a:pt x="143" y="160"/>
                  <a:pt x="154" y="172"/>
                </a:cubicBezTo>
                <a:cubicBezTo>
                  <a:pt x="159" y="173"/>
                  <a:pt x="165" y="174"/>
                  <a:pt x="171" y="175"/>
                </a:cubicBezTo>
                <a:cubicBezTo>
                  <a:pt x="179" y="178"/>
                  <a:pt x="187" y="186"/>
                  <a:pt x="192" y="193"/>
                </a:cubicBezTo>
                <a:cubicBezTo>
                  <a:pt x="192" y="195"/>
                  <a:pt x="190" y="201"/>
                  <a:pt x="191" y="202"/>
                </a:cubicBezTo>
                <a:cubicBezTo>
                  <a:pt x="197" y="205"/>
                  <a:pt x="203" y="207"/>
                  <a:pt x="209" y="210"/>
                </a:cubicBezTo>
                <a:cubicBezTo>
                  <a:pt x="213" y="214"/>
                  <a:pt x="217" y="218"/>
                  <a:pt x="221" y="222"/>
                </a:cubicBezTo>
                <a:cubicBezTo>
                  <a:pt x="231" y="227"/>
                  <a:pt x="240" y="231"/>
                  <a:pt x="250" y="236"/>
                </a:cubicBezTo>
                <a:cubicBezTo>
                  <a:pt x="248" y="219"/>
                  <a:pt x="244" y="200"/>
                  <a:pt x="247" y="180"/>
                </a:cubicBezTo>
                <a:cubicBezTo>
                  <a:pt x="247" y="173"/>
                  <a:pt x="247" y="166"/>
                  <a:pt x="246" y="159"/>
                </a:cubicBezTo>
                <a:cubicBezTo>
                  <a:pt x="250" y="142"/>
                  <a:pt x="260" y="133"/>
                  <a:pt x="254" y="111"/>
                </a:cubicBezTo>
                <a:cubicBezTo>
                  <a:pt x="240" y="106"/>
                  <a:pt x="227" y="101"/>
                  <a:pt x="214" y="95"/>
                </a:cubicBezTo>
                <a:cubicBezTo>
                  <a:pt x="240" y="92"/>
                  <a:pt x="267" y="89"/>
                  <a:pt x="293" y="86"/>
                </a:cubicBezTo>
                <a:cubicBezTo>
                  <a:pt x="299" y="88"/>
                  <a:pt x="305" y="91"/>
                  <a:pt x="311" y="93"/>
                </a:cubicBezTo>
                <a:cubicBezTo>
                  <a:pt x="322" y="97"/>
                  <a:pt x="333" y="102"/>
                  <a:pt x="344" y="106"/>
                </a:cubicBezTo>
                <a:cubicBezTo>
                  <a:pt x="351" y="110"/>
                  <a:pt x="358" y="115"/>
                  <a:pt x="365" y="119"/>
                </a:cubicBezTo>
                <a:cubicBezTo>
                  <a:pt x="372" y="123"/>
                  <a:pt x="378" y="127"/>
                  <a:pt x="385" y="131"/>
                </a:cubicBezTo>
                <a:cubicBezTo>
                  <a:pt x="376" y="132"/>
                  <a:pt x="367" y="133"/>
                  <a:pt x="358" y="134"/>
                </a:cubicBezTo>
                <a:cubicBezTo>
                  <a:pt x="357" y="144"/>
                  <a:pt x="357" y="153"/>
                  <a:pt x="356" y="163"/>
                </a:cubicBezTo>
                <a:cubicBezTo>
                  <a:pt x="357" y="163"/>
                  <a:pt x="359" y="164"/>
                  <a:pt x="360" y="165"/>
                </a:cubicBezTo>
                <a:cubicBezTo>
                  <a:pt x="360" y="177"/>
                  <a:pt x="361" y="190"/>
                  <a:pt x="361" y="203"/>
                </a:cubicBezTo>
                <a:cubicBezTo>
                  <a:pt x="359" y="206"/>
                  <a:pt x="358" y="209"/>
                  <a:pt x="356" y="212"/>
                </a:cubicBezTo>
                <a:cubicBezTo>
                  <a:pt x="352" y="212"/>
                  <a:pt x="348" y="212"/>
                  <a:pt x="344" y="212"/>
                </a:cubicBezTo>
                <a:cubicBezTo>
                  <a:pt x="344" y="212"/>
                  <a:pt x="344" y="212"/>
                  <a:pt x="344" y="212"/>
                </a:cubicBezTo>
                <a:cubicBezTo>
                  <a:pt x="346" y="207"/>
                  <a:pt x="348" y="202"/>
                  <a:pt x="350" y="197"/>
                </a:cubicBezTo>
                <a:cubicBezTo>
                  <a:pt x="351" y="190"/>
                  <a:pt x="351" y="182"/>
                  <a:pt x="351" y="175"/>
                </a:cubicBezTo>
                <a:cubicBezTo>
                  <a:pt x="354" y="162"/>
                  <a:pt x="355" y="149"/>
                  <a:pt x="355" y="134"/>
                </a:cubicBezTo>
                <a:cubicBezTo>
                  <a:pt x="347" y="135"/>
                  <a:pt x="340" y="136"/>
                  <a:pt x="333" y="136"/>
                </a:cubicBezTo>
                <a:cubicBezTo>
                  <a:pt x="332" y="141"/>
                  <a:pt x="330" y="146"/>
                  <a:pt x="329" y="151"/>
                </a:cubicBezTo>
                <a:cubicBezTo>
                  <a:pt x="334" y="153"/>
                  <a:pt x="338" y="156"/>
                  <a:pt x="343" y="158"/>
                </a:cubicBezTo>
                <a:cubicBezTo>
                  <a:pt x="343" y="172"/>
                  <a:pt x="344" y="185"/>
                  <a:pt x="342" y="197"/>
                </a:cubicBezTo>
                <a:cubicBezTo>
                  <a:pt x="341" y="202"/>
                  <a:pt x="340" y="206"/>
                  <a:pt x="339" y="211"/>
                </a:cubicBezTo>
                <a:cubicBezTo>
                  <a:pt x="339" y="216"/>
                  <a:pt x="344" y="226"/>
                  <a:pt x="347" y="230"/>
                </a:cubicBezTo>
                <a:cubicBezTo>
                  <a:pt x="361" y="221"/>
                  <a:pt x="371" y="209"/>
                  <a:pt x="392" y="209"/>
                </a:cubicBezTo>
                <a:cubicBezTo>
                  <a:pt x="393" y="206"/>
                  <a:pt x="393" y="203"/>
                  <a:pt x="394" y="201"/>
                </a:cubicBezTo>
                <a:cubicBezTo>
                  <a:pt x="398" y="200"/>
                  <a:pt x="402" y="200"/>
                  <a:pt x="407" y="199"/>
                </a:cubicBezTo>
                <a:cubicBezTo>
                  <a:pt x="408" y="196"/>
                  <a:pt x="410" y="192"/>
                  <a:pt x="412" y="189"/>
                </a:cubicBezTo>
                <a:cubicBezTo>
                  <a:pt x="415" y="186"/>
                  <a:pt x="420" y="186"/>
                  <a:pt x="422" y="183"/>
                </a:cubicBezTo>
                <a:cubicBezTo>
                  <a:pt x="424" y="180"/>
                  <a:pt x="422" y="173"/>
                  <a:pt x="425" y="170"/>
                </a:cubicBezTo>
                <a:cubicBezTo>
                  <a:pt x="435" y="162"/>
                  <a:pt x="445" y="155"/>
                  <a:pt x="455" y="147"/>
                </a:cubicBezTo>
                <a:cubicBezTo>
                  <a:pt x="462" y="140"/>
                  <a:pt x="470" y="133"/>
                  <a:pt x="477" y="126"/>
                </a:cubicBezTo>
                <a:cubicBezTo>
                  <a:pt x="492" y="113"/>
                  <a:pt x="507" y="100"/>
                  <a:pt x="522" y="88"/>
                </a:cubicBezTo>
                <a:cubicBezTo>
                  <a:pt x="541" y="73"/>
                  <a:pt x="562" y="60"/>
                  <a:pt x="574" y="40"/>
                </a:cubicBezTo>
                <a:cubicBezTo>
                  <a:pt x="573" y="32"/>
                  <a:pt x="568" y="25"/>
                  <a:pt x="565" y="19"/>
                </a:cubicBezTo>
                <a:cubicBezTo>
                  <a:pt x="565" y="15"/>
                  <a:pt x="566" y="11"/>
                  <a:pt x="568" y="9"/>
                </a:cubicBezTo>
                <a:cubicBezTo>
                  <a:pt x="570" y="7"/>
                  <a:pt x="585" y="0"/>
                  <a:pt x="586" y="0"/>
                </a:cubicBezTo>
                <a:cubicBezTo>
                  <a:pt x="589" y="4"/>
                  <a:pt x="584" y="10"/>
                  <a:pt x="586" y="16"/>
                </a:cubicBezTo>
                <a:cubicBezTo>
                  <a:pt x="588" y="21"/>
                  <a:pt x="600" y="36"/>
                  <a:pt x="597" y="46"/>
                </a:cubicBezTo>
                <a:cubicBezTo>
                  <a:pt x="595" y="47"/>
                  <a:pt x="594" y="49"/>
                  <a:pt x="592" y="51"/>
                </a:cubicBezTo>
                <a:cubicBezTo>
                  <a:pt x="587" y="59"/>
                  <a:pt x="581" y="66"/>
                  <a:pt x="576" y="74"/>
                </a:cubicBezTo>
                <a:cubicBezTo>
                  <a:pt x="576" y="79"/>
                  <a:pt x="575" y="84"/>
                  <a:pt x="575" y="89"/>
                </a:cubicBezTo>
                <a:cubicBezTo>
                  <a:pt x="575" y="93"/>
                  <a:pt x="575" y="96"/>
                  <a:pt x="575" y="100"/>
                </a:cubicBezTo>
                <a:cubicBezTo>
                  <a:pt x="580" y="113"/>
                  <a:pt x="585" y="125"/>
                  <a:pt x="590" y="138"/>
                </a:cubicBezTo>
                <a:cubicBezTo>
                  <a:pt x="595" y="150"/>
                  <a:pt x="599" y="163"/>
                  <a:pt x="603" y="175"/>
                </a:cubicBezTo>
                <a:cubicBezTo>
                  <a:pt x="608" y="189"/>
                  <a:pt x="614" y="201"/>
                  <a:pt x="610" y="218"/>
                </a:cubicBezTo>
                <a:cubicBezTo>
                  <a:pt x="589" y="230"/>
                  <a:pt x="568" y="241"/>
                  <a:pt x="547" y="253"/>
                </a:cubicBezTo>
                <a:cubicBezTo>
                  <a:pt x="533" y="258"/>
                  <a:pt x="519" y="263"/>
                  <a:pt x="504" y="268"/>
                </a:cubicBezTo>
                <a:cubicBezTo>
                  <a:pt x="499" y="272"/>
                  <a:pt x="500" y="279"/>
                  <a:pt x="491" y="283"/>
                </a:cubicBezTo>
                <a:cubicBezTo>
                  <a:pt x="470" y="292"/>
                  <a:pt x="450" y="301"/>
                  <a:pt x="429" y="310"/>
                </a:cubicBezTo>
                <a:cubicBezTo>
                  <a:pt x="427" y="314"/>
                  <a:pt x="424" y="317"/>
                  <a:pt x="422" y="321"/>
                </a:cubicBezTo>
                <a:cubicBezTo>
                  <a:pt x="418" y="321"/>
                  <a:pt x="414" y="322"/>
                  <a:pt x="411" y="322"/>
                </a:cubicBezTo>
                <a:cubicBezTo>
                  <a:pt x="413" y="368"/>
                  <a:pt x="415" y="413"/>
                  <a:pt x="417" y="458"/>
                </a:cubicBezTo>
                <a:cubicBezTo>
                  <a:pt x="418" y="466"/>
                  <a:pt x="418" y="475"/>
                  <a:pt x="418" y="483"/>
                </a:cubicBezTo>
                <a:cubicBezTo>
                  <a:pt x="420" y="510"/>
                  <a:pt x="422" y="537"/>
                  <a:pt x="423" y="564"/>
                </a:cubicBezTo>
                <a:cubicBezTo>
                  <a:pt x="427" y="613"/>
                  <a:pt x="430" y="662"/>
                  <a:pt x="433" y="711"/>
                </a:cubicBezTo>
                <a:cubicBezTo>
                  <a:pt x="434" y="722"/>
                  <a:pt x="434" y="733"/>
                  <a:pt x="435" y="744"/>
                </a:cubicBezTo>
                <a:cubicBezTo>
                  <a:pt x="438" y="763"/>
                  <a:pt x="438" y="791"/>
                  <a:pt x="435" y="811"/>
                </a:cubicBezTo>
                <a:cubicBezTo>
                  <a:pt x="434" y="817"/>
                  <a:pt x="436" y="841"/>
                  <a:pt x="434" y="845"/>
                </a:cubicBezTo>
                <a:cubicBezTo>
                  <a:pt x="419" y="847"/>
                  <a:pt x="404" y="850"/>
                  <a:pt x="389" y="852"/>
                </a:cubicBezTo>
                <a:cubicBezTo>
                  <a:pt x="380" y="849"/>
                  <a:pt x="370" y="846"/>
                  <a:pt x="361" y="842"/>
                </a:cubicBezTo>
                <a:cubicBezTo>
                  <a:pt x="362" y="864"/>
                  <a:pt x="362" y="886"/>
                  <a:pt x="363" y="908"/>
                </a:cubicBezTo>
                <a:cubicBezTo>
                  <a:pt x="361" y="918"/>
                  <a:pt x="359" y="929"/>
                  <a:pt x="358" y="939"/>
                </a:cubicBezTo>
                <a:cubicBezTo>
                  <a:pt x="357" y="949"/>
                  <a:pt x="357" y="958"/>
                  <a:pt x="356" y="967"/>
                </a:cubicBezTo>
                <a:cubicBezTo>
                  <a:pt x="353" y="968"/>
                  <a:pt x="350" y="969"/>
                  <a:pt x="347" y="970"/>
                </a:cubicBezTo>
                <a:cubicBezTo>
                  <a:pt x="346" y="978"/>
                  <a:pt x="344" y="986"/>
                  <a:pt x="343" y="993"/>
                </a:cubicBezTo>
                <a:cubicBezTo>
                  <a:pt x="338" y="995"/>
                  <a:pt x="325" y="998"/>
                  <a:pt x="318" y="994"/>
                </a:cubicBezTo>
                <a:cubicBezTo>
                  <a:pt x="315" y="990"/>
                  <a:pt x="313" y="986"/>
                  <a:pt x="310" y="982"/>
                </a:cubicBezTo>
                <a:cubicBezTo>
                  <a:pt x="309" y="977"/>
                  <a:pt x="307" y="971"/>
                  <a:pt x="305" y="965"/>
                </a:cubicBezTo>
                <a:cubicBezTo>
                  <a:pt x="302" y="965"/>
                  <a:pt x="299" y="965"/>
                  <a:pt x="296" y="965"/>
                </a:cubicBezTo>
                <a:cubicBezTo>
                  <a:pt x="290" y="971"/>
                  <a:pt x="284" y="978"/>
                  <a:pt x="279" y="984"/>
                </a:cubicBezTo>
                <a:cubicBezTo>
                  <a:pt x="266" y="987"/>
                  <a:pt x="254" y="989"/>
                  <a:pt x="241" y="992"/>
                </a:cubicBezTo>
                <a:cubicBezTo>
                  <a:pt x="240" y="991"/>
                  <a:pt x="239" y="990"/>
                  <a:pt x="238" y="988"/>
                </a:cubicBezTo>
                <a:cubicBezTo>
                  <a:pt x="238" y="988"/>
                  <a:pt x="238" y="988"/>
                  <a:pt x="238" y="988"/>
                </a:cubicBezTo>
                <a:cubicBezTo>
                  <a:pt x="245" y="974"/>
                  <a:pt x="264" y="974"/>
                  <a:pt x="269" y="960"/>
                </a:cubicBezTo>
                <a:cubicBezTo>
                  <a:pt x="269" y="960"/>
                  <a:pt x="269" y="960"/>
                  <a:pt x="269" y="960"/>
                </a:cubicBezTo>
                <a:cubicBezTo>
                  <a:pt x="265" y="959"/>
                  <a:pt x="261" y="957"/>
                  <a:pt x="257" y="956"/>
                </a:cubicBezTo>
                <a:cubicBezTo>
                  <a:pt x="258" y="938"/>
                  <a:pt x="258" y="920"/>
                  <a:pt x="261" y="904"/>
                </a:cubicBezTo>
                <a:cubicBezTo>
                  <a:pt x="262" y="899"/>
                  <a:pt x="263" y="879"/>
                  <a:pt x="261" y="874"/>
                </a:cubicBezTo>
                <a:cubicBezTo>
                  <a:pt x="258" y="865"/>
                  <a:pt x="254" y="856"/>
                  <a:pt x="250" y="848"/>
                </a:cubicBezTo>
                <a:cubicBezTo>
                  <a:pt x="228" y="847"/>
                  <a:pt x="209" y="851"/>
                  <a:pt x="188" y="853"/>
                </a:cubicBezTo>
                <a:cubicBezTo>
                  <a:pt x="188" y="852"/>
                  <a:pt x="188" y="852"/>
                  <a:pt x="188" y="851"/>
                </a:cubicBezTo>
                <a:cubicBezTo>
                  <a:pt x="188" y="849"/>
                  <a:pt x="189" y="847"/>
                  <a:pt x="189" y="845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9"/>
          <p:cNvSpPr>
            <a:spLocks noEditPoints="1"/>
          </p:cNvSpPr>
          <p:nvPr userDrawn="1"/>
        </p:nvSpPr>
        <p:spPr bwMode="auto">
          <a:xfrm>
            <a:off x="8045451" y="5019675"/>
            <a:ext cx="890588" cy="1624013"/>
          </a:xfrm>
          <a:custGeom>
            <a:avLst/>
            <a:gdLst>
              <a:gd name="T0" fmla="*/ 445 w 561"/>
              <a:gd name="T1" fmla="*/ 846 h 1023"/>
              <a:gd name="T2" fmla="*/ 420 w 561"/>
              <a:gd name="T3" fmla="*/ 867 h 1023"/>
              <a:gd name="T4" fmla="*/ 364 w 561"/>
              <a:gd name="T5" fmla="*/ 929 h 1023"/>
              <a:gd name="T6" fmla="*/ 374 w 561"/>
              <a:gd name="T7" fmla="*/ 970 h 1023"/>
              <a:gd name="T8" fmla="*/ 383 w 561"/>
              <a:gd name="T9" fmla="*/ 994 h 1023"/>
              <a:gd name="T10" fmla="*/ 320 w 561"/>
              <a:gd name="T11" fmla="*/ 986 h 1023"/>
              <a:gd name="T12" fmla="*/ 295 w 561"/>
              <a:gd name="T13" fmla="*/ 1023 h 1023"/>
              <a:gd name="T14" fmla="*/ 264 w 561"/>
              <a:gd name="T15" fmla="*/ 969 h 1023"/>
              <a:gd name="T16" fmla="*/ 249 w 561"/>
              <a:gd name="T17" fmla="*/ 894 h 1023"/>
              <a:gd name="T18" fmla="*/ 200 w 561"/>
              <a:gd name="T19" fmla="*/ 885 h 1023"/>
              <a:gd name="T20" fmla="*/ 161 w 561"/>
              <a:gd name="T21" fmla="*/ 776 h 1023"/>
              <a:gd name="T22" fmla="*/ 175 w 561"/>
              <a:gd name="T23" fmla="*/ 654 h 1023"/>
              <a:gd name="T24" fmla="*/ 212 w 561"/>
              <a:gd name="T25" fmla="*/ 369 h 1023"/>
              <a:gd name="T26" fmla="*/ 142 w 561"/>
              <a:gd name="T27" fmla="*/ 369 h 1023"/>
              <a:gd name="T28" fmla="*/ 90 w 561"/>
              <a:gd name="T29" fmla="*/ 363 h 1023"/>
              <a:gd name="T30" fmla="*/ 26 w 561"/>
              <a:gd name="T31" fmla="*/ 221 h 1023"/>
              <a:gd name="T32" fmla="*/ 73 w 561"/>
              <a:gd name="T33" fmla="*/ 151 h 1023"/>
              <a:gd name="T34" fmla="*/ 95 w 561"/>
              <a:gd name="T35" fmla="*/ 105 h 1023"/>
              <a:gd name="T36" fmla="*/ 102 w 561"/>
              <a:gd name="T37" fmla="*/ 84 h 1023"/>
              <a:gd name="T38" fmla="*/ 109 w 561"/>
              <a:gd name="T39" fmla="*/ 111 h 1023"/>
              <a:gd name="T40" fmla="*/ 100 w 561"/>
              <a:gd name="T41" fmla="*/ 157 h 1023"/>
              <a:gd name="T42" fmla="*/ 128 w 561"/>
              <a:gd name="T43" fmla="*/ 215 h 1023"/>
              <a:gd name="T44" fmla="*/ 166 w 561"/>
              <a:gd name="T45" fmla="*/ 233 h 1023"/>
              <a:gd name="T46" fmla="*/ 227 w 561"/>
              <a:gd name="T47" fmla="*/ 222 h 1023"/>
              <a:gd name="T48" fmla="*/ 278 w 561"/>
              <a:gd name="T49" fmla="*/ 213 h 1023"/>
              <a:gd name="T50" fmla="*/ 261 w 561"/>
              <a:gd name="T51" fmla="*/ 145 h 1023"/>
              <a:gd name="T52" fmla="*/ 271 w 561"/>
              <a:gd name="T53" fmla="*/ 113 h 1023"/>
              <a:gd name="T54" fmla="*/ 239 w 561"/>
              <a:gd name="T55" fmla="*/ 169 h 1023"/>
              <a:gd name="T56" fmla="*/ 249 w 561"/>
              <a:gd name="T57" fmla="*/ 191 h 1023"/>
              <a:gd name="T58" fmla="*/ 245 w 561"/>
              <a:gd name="T59" fmla="*/ 194 h 1023"/>
              <a:gd name="T60" fmla="*/ 235 w 561"/>
              <a:gd name="T61" fmla="*/ 200 h 1023"/>
              <a:gd name="T62" fmla="*/ 231 w 561"/>
              <a:gd name="T63" fmla="*/ 128 h 1023"/>
              <a:gd name="T64" fmla="*/ 214 w 561"/>
              <a:gd name="T65" fmla="*/ 109 h 1023"/>
              <a:gd name="T66" fmla="*/ 303 w 561"/>
              <a:gd name="T67" fmla="*/ 44 h 1023"/>
              <a:gd name="T68" fmla="*/ 394 w 561"/>
              <a:gd name="T69" fmla="*/ 33 h 1023"/>
              <a:gd name="T70" fmla="*/ 358 w 561"/>
              <a:gd name="T71" fmla="*/ 111 h 1023"/>
              <a:gd name="T72" fmla="*/ 378 w 561"/>
              <a:gd name="T73" fmla="*/ 199 h 1023"/>
              <a:gd name="T74" fmla="*/ 434 w 561"/>
              <a:gd name="T75" fmla="*/ 174 h 1023"/>
              <a:gd name="T76" fmla="*/ 461 w 561"/>
              <a:gd name="T77" fmla="*/ 56 h 1023"/>
              <a:gd name="T78" fmla="*/ 415 w 561"/>
              <a:gd name="T79" fmla="*/ 28 h 1023"/>
              <a:gd name="T80" fmla="*/ 420 w 561"/>
              <a:gd name="T81" fmla="*/ 11 h 1023"/>
              <a:gd name="T82" fmla="*/ 439 w 561"/>
              <a:gd name="T83" fmla="*/ 0 h 1023"/>
              <a:gd name="T84" fmla="*/ 479 w 561"/>
              <a:gd name="T85" fmla="*/ 16 h 1023"/>
              <a:gd name="T86" fmla="*/ 522 w 561"/>
              <a:gd name="T87" fmla="*/ 54 h 1023"/>
              <a:gd name="T88" fmla="*/ 558 w 561"/>
              <a:gd name="T89" fmla="*/ 180 h 1023"/>
              <a:gd name="T90" fmla="*/ 540 w 561"/>
              <a:gd name="T91" fmla="*/ 266 h 1023"/>
              <a:gd name="T92" fmla="*/ 475 w 561"/>
              <a:gd name="T93" fmla="*/ 472 h 1023"/>
              <a:gd name="T94" fmla="*/ 252 w 561"/>
              <a:gd name="T95" fmla="*/ 195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1" h="1023">
                <a:moveTo>
                  <a:pt x="481" y="843"/>
                </a:moveTo>
                <a:cubicBezTo>
                  <a:pt x="475" y="844"/>
                  <a:pt x="469" y="845"/>
                  <a:pt x="463" y="846"/>
                </a:cubicBezTo>
                <a:cubicBezTo>
                  <a:pt x="461" y="846"/>
                  <a:pt x="459" y="846"/>
                  <a:pt x="456" y="846"/>
                </a:cubicBezTo>
                <a:cubicBezTo>
                  <a:pt x="453" y="846"/>
                  <a:pt x="449" y="846"/>
                  <a:pt x="445" y="846"/>
                </a:cubicBezTo>
                <a:cubicBezTo>
                  <a:pt x="442" y="845"/>
                  <a:pt x="439" y="844"/>
                  <a:pt x="436" y="843"/>
                </a:cubicBezTo>
                <a:cubicBezTo>
                  <a:pt x="436" y="847"/>
                  <a:pt x="435" y="851"/>
                  <a:pt x="435" y="855"/>
                </a:cubicBezTo>
                <a:cubicBezTo>
                  <a:pt x="435" y="856"/>
                  <a:pt x="435" y="859"/>
                  <a:pt x="434" y="860"/>
                </a:cubicBezTo>
                <a:cubicBezTo>
                  <a:pt x="430" y="862"/>
                  <a:pt x="425" y="865"/>
                  <a:pt x="420" y="867"/>
                </a:cubicBezTo>
                <a:cubicBezTo>
                  <a:pt x="409" y="874"/>
                  <a:pt x="395" y="880"/>
                  <a:pt x="381" y="883"/>
                </a:cubicBezTo>
                <a:cubicBezTo>
                  <a:pt x="376" y="883"/>
                  <a:pt x="372" y="883"/>
                  <a:pt x="367" y="883"/>
                </a:cubicBezTo>
                <a:cubicBezTo>
                  <a:pt x="368" y="891"/>
                  <a:pt x="368" y="900"/>
                  <a:pt x="369" y="908"/>
                </a:cubicBezTo>
                <a:cubicBezTo>
                  <a:pt x="367" y="915"/>
                  <a:pt x="366" y="922"/>
                  <a:pt x="364" y="929"/>
                </a:cubicBezTo>
                <a:cubicBezTo>
                  <a:pt x="366" y="933"/>
                  <a:pt x="367" y="937"/>
                  <a:pt x="369" y="941"/>
                </a:cubicBezTo>
                <a:cubicBezTo>
                  <a:pt x="371" y="943"/>
                  <a:pt x="373" y="946"/>
                  <a:pt x="375" y="949"/>
                </a:cubicBezTo>
                <a:cubicBezTo>
                  <a:pt x="375" y="951"/>
                  <a:pt x="374" y="953"/>
                  <a:pt x="374" y="955"/>
                </a:cubicBezTo>
                <a:cubicBezTo>
                  <a:pt x="373" y="959"/>
                  <a:pt x="373" y="965"/>
                  <a:pt x="374" y="970"/>
                </a:cubicBezTo>
                <a:cubicBezTo>
                  <a:pt x="374" y="971"/>
                  <a:pt x="374" y="972"/>
                  <a:pt x="374" y="973"/>
                </a:cubicBezTo>
                <a:cubicBezTo>
                  <a:pt x="377" y="976"/>
                  <a:pt x="380" y="979"/>
                  <a:pt x="383" y="982"/>
                </a:cubicBezTo>
                <a:cubicBezTo>
                  <a:pt x="385" y="985"/>
                  <a:pt x="385" y="990"/>
                  <a:pt x="385" y="994"/>
                </a:cubicBezTo>
                <a:cubicBezTo>
                  <a:pt x="385" y="994"/>
                  <a:pt x="384" y="994"/>
                  <a:pt x="383" y="994"/>
                </a:cubicBezTo>
                <a:cubicBezTo>
                  <a:pt x="376" y="994"/>
                  <a:pt x="370" y="994"/>
                  <a:pt x="363" y="994"/>
                </a:cubicBezTo>
                <a:cubicBezTo>
                  <a:pt x="357" y="992"/>
                  <a:pt x="351" y="990"/>
                  <a:pt x="344" y="988"/>
                </a:cubicBezTo>
                <a:cubicBezTo>
                  <a:pt x="339" y="988"/>
                  <a:pt x="334" y="988"/>
                  <a:pt x="330" y="989"/>
                </a:cubicBezTo>
                <a:cubicBezTo>
                  <a:pt x="326" y="988"/>
                  <a:pt x="323" y="987"/>
                  <a:pt x="320" y="986"/>
                </a:cubicBezTo>
                <a:cubicBezTo>
                  <a:pt x="317" y="986"/>
                  <a:pt x="313" y="986"/>
                  <a:pt x="310" y="986"/>
                </a:cubicBezTo>
                <a:cubicBezTo>
                  <a:pt x="311" y="992"/>
                  <a:pt x="311" y="997"/>
                  <a:pt x="312" y="1002"/>
                </a:cubicBezTo>
                <a:cubicBezTo>
                  <a:pt x="310" y="1006"/>
                  <a:pt x="308" y="1010"/>
                  <a:pt x="306" y="1014"/>
                </a:cubicBezTo>
                <a:cubicBezTo>
                  <a:pt x="302" y="1017"/>
                  <a:pt x="298" y="1020"/>
                  <a:pt x="295" y="1023"/>
                </a:cubicBezTo>
                <a:cubicBezTo>
                  <a:pt x="291" y="1022"/>
                  <a:pt x="287" y="1022"/>
                  <a:pt x="284" y="1022"/>
                </a:cubicBezTo>
                <a:cubicBezTo>
                  <a:pt x="279" y="1015"/>
                  <a:pt x="274" y="1009"/>
                  <a:pt x="268" y="1002"/>
                </a:cubicBezTo>
                <a:cubicBezTo>
                  <a:pt x="264" y="996"/>
                  <a:pt x="264" y="990"/>
                  <a:pt x="263" y="981"/>
                </a:cubicBezTo>
                <a:cubicBezTo>
                  <a:pt x="263" y="977"/>
                  <a:pt x="264" y="973"/>
                  <a:pt x="264" y="969"/>
                </a:cubicBezTo>
                <a:cubicBezTo>
                  <a:pt x="261" y="963"/>
                  <a:pt x="259" y="956"/>
                  <a:pt x="257" y="949"/>
                </a:cubicBezTo>
                <a:cubicBezTo>
                  <a:pt x="255" y="945"/>
                  <a:pt x="253" y="941"/>
                  <a:pt x="251" y="938"/>
                </a:cubicBezTo>
                <a:cubicBezTo>
                  <a:pt x="251" y="934"/>
                  <a:pt x="250" y="931"/>
                  <a:pt x="250" y="927"/>
                </a:cubicBezTo>
                <a:cubicBezTo>
                  <a:pt x="248" y="918"/>
                  <a:pt x="249" y="905"/>
                  <a:pt x="249" y="894"/>
                </a:cubicBezTo>
                <a:cubicBezTo>
                  <a:pt x="241" y="894"/>
                  <a:pt x="234" y="895"/>
                  <a:pt x="227" y="895"/>
                </a:cubicBezTo>
                <a:cubicBezTo>
                  <a:pt x="224" y="895"/>
                  <a:pt x="222" y="894"/>
                  <a:pt x="220" y="893"/>
                </a:cubicBezTo>
                <a:cubicBezTo>
                  <a:pt x="214" y="891"/>
                  <a:pt x="208" y="890"/>
                  <a:pt x="203" y="887"/>
                </a:cubicBezTo>
                <a:cubicBezTo>
                  <a:pt x="202" y="886"/>
                  <a:pt x="201" y="886"/>
                  <a:pt x="200" y="885"/>
                </a:cubicBezTo>
                <a:cubicBezTo>
                  <a:pt x="198" y="881"/>
                  <a:pt x="196" y="877"/>
                  <a:pt x="193" y="873"/>
                </a:cubicBezTo>
                <a:cubicBezTo>
                  <a:pt x="183" y="872"/>
                  <a:pt x="172" y="871"/>
                  <a:pt x="161" y="870"/>
                </a:cubicBezTo>
                <a:cubicBezTo>
                  <a:pt x="158" y="869"/>
                  <a:pt x="155" y="869"/>
                  <a:pt x="152" y="868"/>
                </a:cubicBezTo>
                <a:cubicBezTo>
                  <a:pt x="155" y="837"/>
                  <a:pt x="158" y="806"/>
                  <a:pt x="161" y="776"/>
                </a:cubicBezTo>
                <a:cubicBezTo>
                  <a:pt x="161" y="771"/>
                  <a:pt x="161" y="766"/>
                  <a:pt x="162" y="762"/>
                </a:cubicBezTo>
                <a:cubicBezTo>
                  <a:pt x="164" y="750"/>
                  <a:pt x="164" y="738"/>
                  <a:pt x="166" y="727"/>
                </a:cubicBezTo>
                <a:cubicBezTo>
                  <a:pt x="167" y="717"/>
                  <a:pt x="168" y="707"/>
                  <a:pt x="170" y="696"/>
                </a:cubicBezTo>
                <a:cubicBezTo>
                  <a:pt x="171" y="682"/>
                  <a:pt x="173" y="668"/>
                  <a:pt x="175" y="654"/>
                </a:cubicBezTo>
                <a:cubicBezTo>
                  <a:pt x="178" y="634"/>
                  <a:pt x="180" y="613"/>
                  <a:pt x="183" y="592"/>
                </a:cubicBezTo>
                <a:cubicBezTo>
                  <a:pt x="187" y="561"/>
                  <a:pt x="191" y="530"/>
                  <a:pt x="194" y="498"/>
                </a:cubicBezTo>
                <a:cubicBezTo>
                  <a:pt x="199" y="464"/>
                  <a:pt x="204" y="430"/>
                  <a:pt x="208" y="396"/>
                </a:cubicBezTo>
                <a:cubicBezTo>
                  <a:pt x="210" y="387"/>
                  <a:pt x="211" y="378"/>
                  <a:pt x="212" y="369"/>
                </a:cubicBezTo>
                <a:cubicBezTo>
                  <a:pt x="212" y="367"/>
                  <a:pt x="214" y="360"/>
                  <a:pt x="213" y="358"/>
                </a:cubicBezTo>
                <a:cubicBezTo>
                  <a:pt x="213" y="358"/>
                  <a:pt x="213" y="358"/>
                  <a:pt x="212" y="357"/>
                </a:cubicBezTo>
                <a:cubicBezTo>
                  <a:pt x="198" y="360"/>
                  <a:pt x="185" y="363"/>
                  <a:pt x="171" y="366"/>
                </a:cubicBezTo>
                <a:cubicBezTo>
                  <a:pt x="161" y="367"/>
                  <a:pt x="152" y="368"/>
                  <a:pt x="142" y="369"/>
                </a:cubicBezTo>
                <a:cubicBezTo>
                  <a:pt x="140" y="369"/>
                  <a:pt x="138" y="369"/>
                  <a:pt x="136" y="369"/>
                </a:cubicBezTo>
                <a:cubicBezTo>
                  <a:pt x="126" y="369"/>
                  <a:pt x="116" y="370"/>
                  <a:pt x="106" y="370"/>
                </a:cubicBezTo>
                <a:cubicBezTo>
                  <a:pt x="104" y="369"/>
                  <a:pt x="102" y="368"/>
                  <a:pt x="100" y="367"/>
                </a:cubicBezTo>
                <a:cubicBezTo>
                  <a:pt x="97" y="366"/>
                  <a:pt x="94" y="364"/>
                  <a:pt x="90" y="363"/>
                </a:cubicBezTo>
                <a:cubicBezTo>
                  <a:pt x="83" y="356"/>
                  <a:pt x="76" y="349"/>
                  <a:pt x="69" y="342"/>
                </a:cubicBezTo>
                <a:cubicBezTo>
                  <a:pt x="46" y="320"/>
                  <a:pt x="23" y="298"/>
                  <a:pt x="0" y="276"/>
                </a:cubicBezTo>
                <a:cubicBezTo>
                  <a:pt x="3" y="267"/>
                  <a:pt x="6" y="257"/>
                  <a:pt x="9" y="248"/>
                </a:cubicBezTo>
                <a:cubicBezTo>
                  <a:pt x="15" y="239"/>
                  <a:pt x="21" y="230"/>
                  <a:pt x="26" y="221"/>
                </a:cubicBezTo>
                <a:cubicBezTo>
                  <a:pt x="32" y="211"/>
                  <a:pt x="38" y="201"/>
                  <a:pt x="44" y="191"/>
                </a:cubicBezTo>
                <a:cubicBezTo>
                  <a:pt x="50" y="184"/>
                  <a:pt x="57" y="176"/>
                  <a:pt x="63" y="169"/>
                </a:cubicBezTo>
                <a:cubicBezTo>
                  <a:pt x="67" y="166"/>
                  <a:pt x="71" y="163"/>
                  <a:pt x="75" y="159"/>
                </a:cubicBezTo>
                <a:cubicBezTo>
                  <a:pt x="74" y="157"/>
                  <a:pt x="74" y="154"/>
                  <a:pt x="73" y="151"/>
                </a:cubicBezTo>
                <a:cubicBezTo>
                  <a:pt x="72" y="144"/>
                  <a:pt x="71" y="137"/>
                  <a:pt x="73" y="130"/>
                </a:cubicBezTo>
                <a:cubicBezTo>
                  <a:pt x="73" y="128"/>
                  <a:pt x="73" y="126"/>
                  <a:pt x="73" y="124"/>
                </a:cubicBezTo>
                <a:cubicBezTo>
                  <a:pt x="76" y="119"/>
                  <a:pt x="78" y="115"/>
                  <a:pt x="81" y="111"/>
                </a:cubicBezTo>
                <a:cubicBezTo>
                  <a:pt x="89" y="110"/>
                  <a:pt x="90" y="108"/>
                  <a:pt x="95" y="105"/>
                </a:cubicBezTo>
                <a:cubicBezTo>
                  <a:pt x="95" y="101"/>
                  <a:pt x="95" y="97"/>
                  <a:pt x="95" y="93"/>
                </a:cubicBezTo>
                <a:cubicBezTo>
                  <a:pt x="96" y="92"/>
                  <a:pt x="97" y="90"/>
                  <a:pt x="98" y="88"/>
                </a:cubicBezTo>
                <a:cubicBezTo>
                  <a:pt x="98" y="87"/>
                  <a:pt x="99" y="87"/>
                  <a:pt x="99" y="86"/>
                </a:cubicBezTo>
                <a:cubicBezTo>
                  <a:pt x="100" y="85"/>
                  <a:pt x="101" y="85"/>
                  <a:pt x="102" y="84"/>
                </a:cubicBezTo>
                <a:cubicBezTo>
                  <a:pt x="108" y="81"/>
                  <a:pt x="110" y="82"/>
                  <a:pt x="115" y="85"/>
                </a:cubicBezTo>
                <a:cubicBezTo>
                  <a:pt x="116" y="85"/>
                  <a:pt x="117" y="86"/>
                  <a:pt x="118" y="86"/>
                </a:cubicBezTo>
                <a:cubicBezTo>
                  <a:pt x="119" y="88"/>
                  <a:pt x="120" y="90"/>
                  <a:pt x="120" y="91"/>
                </a:cubicBezTo>
                <a:cubicBezTo>
                  <a:pt x="117" y="98"/>
                  <a:pt x="113" y="104"/>
                  <a:pt x="109" y="111"/>
                </a:cubicBezTo>
                <a:cubicBezTo>
                  <a:pt x="106" y="116"/>
                  <a:pt x="103" y="121"/>
                  <a:pt x="100" y="127"/>
                </a:cubicBezTo>
                <a:cubicBezTo>
                  <a:pt x="98" y="129"/>
                  <a:pt x="97" y="132"/>
                  <a:pt x="96" y="135"/>
                </a:cubicBezTo>
                <a:cubicBezTo>
                  <a:pt x="96" y="141"/>
                  <a:pt x="96" y="147"/>
                  <a:pt x="97" y="153"/>
                </a:cubicBezTo>
                <a:cubicBezTo>
                  <a:pt x="98" y="155"/>
                  <a:pt x="99" y="156"/>
                  <a:pt x="100" y="157"/>
                </a:cubicBezTo>
                <a:cubicBezTo>
                  <a:pt x="104" y="163"/>
                  <a:pt x="108" y="167"/>
                  <a:pt x="112" y="172"/>
                </a:cubicBezTo>
                <a:cubicBezTo>
                  <a:pt x="114" y="174"/>
                  <a:pt x="116" y="176"/>
                  <a:pt x="118" y="178"/>
                </a:cubicBezTo>
                <a:cubicBezTo>
                  <a:pt x="118" y="180"/>
                  <a:pt x="119" y="182"/>
                  <a:pt x="120" y="184"/>
                </a:cubicBezTo>
                <a:cubicBezTo>
                  <a:pt x="123" y="194"/>
                  <a:pt x="125" y="204"/>
                  <a:pt x="128" y="215"/>
                </a:cubicBezTo>
                <a:cubicBezTo>
                  <a:pt x="129" y="219"/>
                  <a:pt x="131" y="224"/>
                  <a:pt x="132" y="229"/>
                </a:cubicBezTo>
                <a:cubicBezTo>
                  <a:pt x="134" y="231"/>
                  <a:pt x="136" y="234"/>
                  <a:pt x="138" y="236"/>
                </a:cubicBezTo>
                <a:cubicBezTo>
                  <a:pt x="145" y="234"/>
                  <a:pt x="151" y="232"/>
                  <a:pt x="158" y="230"/>
                </a:cubicBezTo>
                <a:cubicBezTo>
                  <a:pt x="161" y="231"/>
                  <a:pt x="163" y="232"/>
                  <a:pt x="166" y="233"/>
                </a:cubicBezTo>
                <a:cubicBezTo>
                  <a:pt x="172" y="236"/>
                  <a:pt x="177" y="239"/>
                  <a:pt x="184" y="241"/>
                </a:cubicBezTo>
                <a:cubicBezTo>
                  <a:pt x="186" y="241"/>
                  <a:pt x="189" y="242"/>
                  <a:pt x="192" y="243"/>
                </a:cubicBezTo>
                <a:cubicBezTo>
                  <a:pt x="195" y="241"/>
                  <a:pt x="198" y="238"/>
                  <a:pt x="202" y="236"/>
                </a:cubicBezTo>
                <a:cubicBezTo>
                  <a:pt x="210" y="231"/>
                  <a:pt x="218" y="227"/>
                  <a:pt x="227" y="222"/>
                </a:cubicBezTo>
                <a:cubicBezTo>
                  <a:pt x="229" y="220"/>
                  <a:pt x="232" y="218"/>
                  <a:pt x="235" y="217"/>
                </a:cubicBezTo>
                <a:cubicBezTo>
                  <a:pt x="238" y="216"/>
                  <a:pt x="241" y="216"/>
                  <a:pt x="244" y="215"/>
                </a:cubicBezTo>
                <a:cubicBezTo>
                  <a:pt x="249" y="214"/>
                  <a:pt x="254" y="213"/>
                  <a:pt x="259" y="213"/>
                </a:cubicBezTo>
                <a:cubicBezTo>
                  <a:pt x="265" y="213"/>
                  <a:pt x="271" y="213"/>
                  <a:pt x="278" y="213"/>
                </a:cubicBezTo>
                <a:cubicBezTo>
                  <a:pt x="276" y="208"/>
                  <a:pt x="274" y="204"/>
                  <a:pt x="271" y="200"/>
                </a:cubicBezTo>
                <a:cubicBezTo>
                  <a:pt x="272" y="194"/>
                  <a:pt x="272" y="187"/>
                  <a:pt x="272" y="181"/>
                </a:cubicBezTo>
                <a:cubicBezTo>
                  <a:pt x="270" y="173"/>
                  <a:pt x="268" y="165"/>
                  <a:pt x="265" y="158"/>
                </a:cubicBezTo>
                <a:cubicBezTo>
                  <a:pt x="264" y="154"/>
                  <a:pt x="262" y="150"/>
                  <a:pt x="261" y="145"/>
                </a:cubicBezTo>
                <a:cubicBezTo>
                  <a:pt x="261" y="143"/>
                  <a:pt x="261" y="142"/>
                  <a:pt x="261" y="140"/>
                </a:cubicBezTo>
                <a:cubicBezTo>
                  <a:pt x="260" y="138"/>
                  <a:pt x="260" y="136"/>
                  <a:pt x="260" y="134"/>
                </a:cubicBezTo>
                <a:cubicBezTo>
                  <a:pt x="261" y="132"/>
                  <a:pt x="262" y="130"/>
                  <a:pt x="263" y="129"/>
                </a:cubicBezTo>
                <a:cubicBezTo>
                  <a:pt x="265" y="123"/>
                  <a:pt x="268" y="118"/>
                  <a:pt x="271" y="113"/>
                </a:cubicBezTo>
                <a:cubicBezTo>
                  <a:pt x="268" y="107"/>
                  <a:pt x="265" y="102"/>
                  <a:pt x="261" y="97"/>
                </a:cubicBezTo>
                <a:cubicBezTo>
                  <a:pt x="253" y="100"/>
                  <a:pt x="245" y="103"/>
                  <a:pt x="237" y="106"/>
                </a:cubicBezTo>
                <a:cubicBezTo>
                  <a:pt x="236" y="120"/>
                  <a:pt x="235" y="135"/>
                  <a:pt x="235" y="150"/>
                </a:cubicBezTo>
                <a:cubicBezTo>
                  <a:pt x="236" y="156"/>
                  <a:pt x="238" y="163"/>
                  <a:pt x="239" y="169"/>
                </a:cubicBezTo>
                <a:cubicBezTo>
                  <a:pt x="242" y="174"/>
                  <a:pt x="245" y="180"/>
                  <a:pt x="248" y="186"/>
                </a:cubicBezTo>
                <a:cubicBezTo>
                  <a:pt x="249" y="189"/>
                  <a:pt x="251" y="192"/>
                  <a:pt x="252" y="194"/>
                </a:cubicBezTo>
                <a:cubicBezTo>
                  <a:pt x="251" y="193"/>
                  <a:pt x="250" y="192"/>
                  <a:pt x="250" y="191"/>
                </a:cubicBezTo>
                <a:cubicBezTo>
                  <a:pt x="250" y="191"/>
                  <a:pt x="249" y="191"/>
                  <a:pt x="249" y="191"/>
                </a:cubicBezTo>
                <a:cubicBezTo>
                  <a:pt x="248" y="193"/>
                  <a:pt x="247" y="195"/>
                  <a:pt x="246" y="197"/>
                </a:cubicBezTo>
                <a:cubicBezTo>
                  <a:pt x="246" y="197"/>
                  <a:pt x="246" y="197"/>
                  <a:pt x="246" y="197"/>
                </a:cubicBezTo>
                <a:cubicBezTo>
                  <a:pt x="246" y="196"/>
                  <a:pt x="245" y="195"/>
                  <a:pt x="245" y="194"/>
                </a:cubicBezTo>
                <a:cubicBezTo>
                  <a:pt x="245" y="194"/>
                  <a:pt x="245" y="194"/>
                  <a:pt x="245" y="194"/>
                </a:cubicBezTo>
                <a:cubicBezTo>
                  <a:pt x="244" y="195"/>
                  <a:pt x="243" y="197"/>
                  <a:pt x="243" y="198"/>
                </a:cubicBezTo>
                <a:cubicBezTo>
                  <a:pt x="242" y="197"/>
                  <a:pt x="240" y="196"/>
                  <a:pt x="240" y="196"/>
                </a:cubicBezTo>
                <a:cubicBezTo>
                  <a:pt x="238" y="198"/>
                  <a:pt x="237" y="199"/>
                  <a:pt x="236" y="200"/>
                </a:cubicBezTo>
                <a:cubicBezTo>
                  <a:pt x="236" y="200"/>
                  <a:pt x="235" y="200"/>
                  <a:pt x="235" y="200"/>
                </a:cubicBezTo>
                <a:cubicBezTo>
                  <a:pt x="234" y="196"/>
                  <a:pt x="230" y="191"/>
                  <a:pt x="229" y="186"/>
                </a:cubicBezTo>
                <a:cubicBezTo>
                  <a:pt x="229" y="178"/>
                  <a:pt x="229" y="170"/>
                  <a:pt x="230" y="162"/>
                </a:cubicBezTo>
                <a:cubicBezTo>
                  <a:pt x="230" y="159"/>
                  <a:pt x="230" y="156"/>
                  <a:pt x="230" y="153"/>
                </a:cubicBezTo>
                <a:cubicBezTo>
                  <a:pt x="231" y="145"/>
                  <a:pt x="230" y="137"/>
                  <a:pt x="231" y="128"/>
                </a:cubicBezTo>
                <a:cubicBezTo>
                  <a:pt x="232" y="125"/>
                  <a:pt x="232" y="122"/>
                  <a:pt x="232" y="118"/>
                </a:cubicBezTo>
                <a:cubicBezTo>
                  <a:pt x="232" y="114"/>
                  <a:pt x="232" y="110"/>
                  <a:pt x="232" y="106"/>
                </a:cubicBezTo>
                <a:cubicBezTo>
                  <a:pt x="226" y="107"/>
                  <a:pt x="220" y="108"/>
                  <a:pt x="213" y="110"/>
                </a:cubicBezTo>
                <a:cubicBezTo>
                  <a:pt x="213" y="110"/>
                  <a:pt x="213" y="109"/>
                  <a:pt x="214" y="109"/>
                </a:cubicBezTo>
                <a:cubicBezTo>
                  <a:pt x="221" y="101"/>
                  <a:pt x="229" y="93"/>
                  <a:pt x="237" y="85"/>
                </a:cubicBezTo>
                <a:cubicBezTo>
                  <a:pt x="245" y="74"/>
                  <a:pt x="257" y="66"/>
                  <a:pt x="268" y="58"/>
                </a:cubicBezTo>
                <a:cubicBezTo>
                  <a:pt x="272" y="55"/>
                  <a:pt x="276" y="52"/>
                  <a:pt x="281" y="48"/>
                </a:cubicBezTo>
                <a:cubicBezTo>
                  <a:pt x="288" y="47"/>
                  <a:pt x="296" y="45"/>
                  <a:pt x="303" y="44"/>
                </a:cubicBezTo>
                <a:cubicBezTo>
                  <a:pt x="314" y="41"/>
                  <a:pt x="326" y="39"/>
                  <a:pt x="337" y="36"/>
                </a:cubicBezTo>
                <a:cubicBezTo>
                  <a:pt x="356" y="35"/>
                  <a:pt x="375" y="34"/>
                  <a:pt x="395" y="32"/>
                </a:cubicBezTo>
                <a:cubicBezTo>
                  <a:pt x="395" y="33"/>
                  <a:pt x="395" y="33"/>
                  <a:pt x="395" y="33"/>
                </a:cubicBezTo>
                <a:cubicBezTo>
                  <a:pt x="395" y="33"/>
                  <a:pt x="394" y="33"/>
                  <a:pt x="394" y="33"/>
                </a:cubicBezTo>
                <a:cubicBezTo>
                  <a:pt x="378" y="41"/>
                  <a:pt x="362" y="50"/>
                  <a:pt x="346" y="58"/>
                </a:cubicBezTo>
                <a:cubicBezTo>
                  <a:pt x="349" y="68"/>
                  <a:pt x="352" y="78"/>
                  <a:pt x="355" y="88"/>
                </a:cubicBezTo>
                <a:cubicBezTo>
                  <a:pt x="354" y="90"/>
                  <a:pt x="353" y="92"/>
                  <a:pt x="352" y="94"/>
                </a:cubicBezTo>
                <a:cubicBezTo>
                  <a:pt x="354" y="99"/>
                  <a:pt x="356" y="105"/>
                  <a:pt x="358" y="111"/>
                </a:cubicBezTo>
                <a:cubicBezTo>
                  <a:pt x="362" y="123"/>
                  <a:pt x="366" y="136"/>
                  <a:pt x="369" y="149"/>
                </a:cubicBezTo>
                <a:cubicBezTo>
                  <a:pt x="371" y="157"/>
                  <a:pt x="373" y="164"/>
                  <a:pt x="374" y="172"/>
                </a:cubicBezTo>
                <a:cubicBezTo>
                  <a:pt x="376" y="177"/>
                  <a:pt x="377" y="182"/>
                  <a:pt x="379" y="188"/>
                </a:cubicBezTo>
                <a:cubicBezTo>
                  <a:pt x="379" y="192"/>
                  <a:pt x="378" y="195"/>
                  <a:pt x="378" y="199"/>
                </a:cubicBezTo>
                <a:cubicBezTo>
                  <a:pt x="378" y="199"/>
                  <a:pt x="378" y="199"/>
                  <a:pt x="378" y="199"/>
                </a:cubicBezTo>
                <a:cubicBezTo>
                  <a:pt x="381" y="194"/>
                  <a:pt x="384" y="188"/>
                  <a:pt x="387" y="183"/>
                </a:cubicBezTo>
                <a:cubicBezTo>
                  <a:pt x="397" y="182"/>
                  <a:pt x="407" y="182"/>
                  <a:pt x="416" y="181"/>
                </a:cubicBezTo>
                <a:cubicBezTo>
                  <a:pt x="422" y="179"/>
                  <a:pt x="428" y="177"/>
                  <a:pt x="434" y="174"/>
                </a:cubicBezTo>
                <a:cubicBezTo>
                  <a:pt x="438" y="173"/>
                  <a:pt x="443" y="171"/>
                  <a:pt x="447" y="170"/>
                </a:cubicBezTo>
                <a:cubicBezTo>
                  <a:pt x="450" y="164"/>
                  <a:pt x="453" y="158"/>
                  <a:pt x="456" y="152"/>
                </a:cubicBezTo>
                <a:cubicBezTo>
                  <a:pt x="457" y="125"/>
                  <a:pt x="458" y="98"/>
                  <a:pt x="459" y="71"/>
                </a:cubicBezTo>
                <a:cubicBezTo>
                  <a:pt x="460" y="65"/>
                  <a:pt x="460" y="61"/>
                  <a:pt x="461" y="56"/>
                </a:cubicBezTo>
                <a:cubicBezTo>
                  <a:pt x="462" y="51"/>
                  <a:pt x="463" y="46"/>
                  <a:pt x="464" y="41"/>
                </a:cubicBezTo>
                <a:cubicBezTo>
                  <a:pt x="452" y="41"/>
                  <a:pt x="440" y="40"/>
                  <a:pt x="428" y="39"/>
                </a:cubicBezTo>
                <a:cubicBezTo>
                  <a:pt x="424" y="37"/>
                  <a:pt x="420" y="34"/>
                  <a:pt x="417" y="31"/>
                </a:cubicBezTo>
                <a:cubicBezTo>
                  <a:pt x="416" y="30"/>
                  <a:pt x="415" y="29"/>
                  <a:pt x="415" y="28"/>
                </a:cubicBezTo>
                <a:cubicBezTo>
                  <a:pt x="413" y="25"/>
                  <a:pt x="411" y="23"/>
                  <a:pt x="411" y="18"/>
                </a:cubicBezTo>
                <a:cubicBezTo>
                  <a:pt x="412" y="18"/>
                  <a:pt x="414" y="17"/>
                  <a:pt x="416" y="16"/>
                </a:cubicBezTo>
                <a:cubicBezTo>
                  <a:pt x="417" y="16"/>
                  <a:pt x="418" y="16"/>
                  <a:pt x="419" y="16"/>
                </a:cubicBezTo>
                <a:cubicBezTo>
                  <a:pt x="420" y="15"/>
                  <a:pt x="420" y="13"/>
                  <a:pt x="420" y="11"/>
                </a:cubicBezTo>
                <a:cubicBezTo>
                  <a:pt x="422" y="11"/>
                  <a:pt x="425" y="10"/>
                  <a:pt x="428" y="9"/>
                </a:cubicBezTo>
                <a:cubicBezTo>
                  <a:pt x="428" y="8"/>
                  <a:pt x="429" y="6"/>
                  <a:pt x="429" y="5"/>
                </a:cubicBezTo>
                <a:cubicBezTo>
                  <a:pt x="431" y="4"/>
                  <a:pt x="433" y="4"/>
                  <a:pt x="434" y="4"/>
                </a:cubicBezTo>
                <a:cubicBezTo>
                  <a:pt x="436" y="3"/>
                  <a:pt x="438" y="2"/>
                  <a:pt x="439" y="0"/>
                </a:cubicBezTo>
                <a:cubicBezTo>
                  <a:pt x="441" y="2"/>
                  <a:pt x="442" y="3"/>
                  <a:pt x="444" y="5"/>
                </a:cubicBezTo>
                <a:cubicBezTo>
                  <a:pt x="446" y="5"/>
                  <a:pt x="448" y="6"/>
                  <a:pt x="450" y="7"/>
                </a:cubicBezTo>
                <a:cubicBezTo>
                  <a:pt x="457" y="8"/>
                  <a:pt x="464" y="10"/>
                  <a:pt x="471" y="11"/>
                </a:cubicBezTo>
                <a:cubicBezTo>
                  <a:pt x="474" y="13"/>
                  <a:pt x="477" y="15"/>
                  <a:pt x="479" y="16"/>
                </a:cubicBezTo>
                <a:cubicBezTo>
                  <a:pt x="481" y="19"/>
                  <a:pt x="482" y="22"/>
                  <a:pt x="484" y="25"/>
                </a:cubicBezTo>
                <a:cubicBezTo>
                  <a:pt x="491" y="28"/>
                  <a:pt x="498" y="30"/>
                  <a:pt x="505" y="33"/>
                </a:cubicBezTo>
                <a:cubicBezTo>
                  <a:pt x="507" y="36"/>
                  <a:pt x="509" y="38"/>
                  <a:pt x="511" y="41"/>
                </a:cubicBezTo>
                <a:cubicBezTo>
                  <a:pt x="515" y="45"/>
                  <a:pt x="519" y="49"/>
                  <a:pt x="522" y="54"/>
                </a:cubicBezTo>
                <a:cubicBezTo>
                  <a:pt x="525" y="59"/>
                  <a:pt x="527" y="64"/>
                  <a:pt x="530" y="70"/>
                </a:cubicBezTo>
                <a:cubicBezTo>
                  <a:pt x="535" y="80"/>
                  <a:pt x="540" y="91"/>
                  <a:pt x="546" y="102"/>
                </a:cubicBezTo>
                <a:cubicBezTo>
                  <a:pt x="548" y="115"/>
                  <a:pt x="551" y="129"/>
                  <a:pt x="554" y="142"/>
                </a:cubicBezTo>
                <a:cubicBezTo>
                  <a:pt x="555" y="155"/>
                  <a:pt x="557" y="167"/>
                  <a:pt x="558" y="180"/>
                </a:cubicBezTo>
                <a:cubicBezTo>
                  <a:pt x="560" y="195"/>
                  <a:pt x="561" y="213"/>
                  <a:pt x="558" y="228"/>
                </a:cubicBezTo>
                <a:cubicBezTo>
                  <a:pt x="558" y="234"/>
                  <a:pt x="557" y="240"/>
                  <a:pt x="557" y="246"/>
                </a:cubicBezTo>
                <a:cubicBezTo>
                  <a:pt x="555" y="249"/>
                  <a:pt x="552" y="252"/>
                  <a:pt x="550" y="255"/>
                </a:cubicBezTo>
                <a:cubicBezTo>
                  <a:pt x="546" y="259"/>
                  <a:pt x="543" y="262"/>
                  <a:pt x="540" y="266"/>
                </a:cubicBezTo>
                <a:cubicBezTo>
                  <a:pt x="524" y="275"/>
                  <a:pt x="508" y="283"/>
                  <a:pt x="492" y="291"/>
                </a:cubicBezTo>
                <a:cubicBezTo>
                  <a:pt x="487" y="294"/>
                  <a:pt x="482" y="297"/>
                  <a:pt x="476" y="299"/>
                </a:cubicBezTo>
                <a:cubicBezTo>
                  <a:pt x="475" y="300"/>
                  <a:pt x="473" y="301"/>
                  <a:pt x="471" y="302"/>
                </a:cubicBezTo>
                <a:cubicBezTo>
                  <a:pt x="472" y="359"/>
                  <a:pt x="474" y="415"/>
                  <a:pt x="475" y="472"/>
                </a:cubicBezTo>
                <a:cubicBezTo>
                  <a:pt x="476" y="514"/>
                  <a:pt x="476" y="556"/>
                  <a:pt x="477" y="598"/>
                </a:cubicBezTo>
                <a:cubicBezTo>
                  <a:pt x="478" y="679"/>
                  <a:pt x="480" y="761"/>
                  <a:pt x="481" y="843"/>
                </a:cubicBezTo>
                <a:close/>
                <a:moveTo>
                  <a:pt x="252" y="194"/>
                </a:moveTo>
                <a:cubicBezTo>
                  <a:pt x="252" y="195"/>
                  <a:pt x="252" y="195"/>
                  <a:pt x="252" y="195"/>
                </a:cubicBezTo>
                <a:cubicBezTo>
                  <a:pt x="252" y="195"/>
                  <a:pt x="252" y="195"/>
                  <a:pt x="252" y="194"/>
                </a:cubicBezTo>
                <a:close/>
              </a:path>
            </a:pathLst>
          </a:custGeom>
          <a:solidFill>
            <a:srgbClr val="203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3080597" y="2307977"/>
            <a:ext cx="7472051" cy="83096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毕业论文答辩</a:t>
            </a:r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模板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349084" y="3693638"/>
            <a:ext cx="2227581" cy="425450"/>
            <a:chOff x="4654427" y="4718860"/>
            <a:chExt cx="1663809" cy="317821"/>
          </a:xfrm>
        </p:grpSpPr>
        <p:grpSp>
          <p:nvGrpSpPr>
            <p:cNvPr id="12" name="组合 11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15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algn="ctr">
                  <a:defRPr/>
                </a:pPr>
                <a:endParaRPr lang="zh-CN" altLang="en-US" sz="1400" b="1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1AB49C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>
                  <a:defRPr/>
                </a:pP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文本框 22"/>
            <p:cNvSpPr txBox="1"/>
            <p:nvPr/>
          </p:nvSpPr>
          <p:spPr>
            <a:xfrm>
              <a:off x="4925563" y="4806871"/>
              <a:ext cx="1392673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rPr>
                <a:t>汇报人：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50841" y="3730468"/>
            <a:ext cx="2699384" cy="388620"/>
            <a:chOff x="6395842" y="4718860"/>
            <a:chExt cx="2016134" cy="290158"/>
          </a:xfrm>
        </p:grpSpPr>
        <p:grpSp>
          <p:nvGrpSpPr>
            <p:cNvPr id="18" name="组合 17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20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algn="ctr">
                  <a:defRPr/>
                </a:pPr>
                <a:endParaRPr lang="zh-CN" altLang="en-US" sz="1400" b="1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1AB49C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>
                  <a:defRPr/>
                </a:pP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rPr>
                <a:t>时间：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080597" y="3093372"/>
            <a:ext cx="64043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</a:rPr>
              <a:t>LOREM IPSUM DOLOR SIT AMET, CONSECTETUR ADIPISICING ELIT LOREM IPSUM DOLOR SIT AMET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654192" y="0"/>
            <a:ext cx="1101109" cy="1481667"/>
          </a:xfrm>
          <a:custGeom>
            <a:avLst/>
            <a:gdLst>
              <a:gd name="connsiteX0" fmla="*/ 0 w 2186609"/>
              <a:gd name="connsiteY0" fmla="*/ 0 h 2942329"/>
              <a:gd name="connsiteX1" fmla="*/ 2186609 w 2186609"/>
              <a:gd name="connsiteY1" fmla="*/ 0 h 2942329"/>
              <a:gd name="connsiteX2" fmla="*/ 2186609 w 2186609"/>
              <a:gd name="connsiteY2" fmla="*/ 1849729 h 2942329"/>
              <a:gd name="connsiteX3" fmla="*/ 2186609 w 2186609"/>
              <a:gd name="connsiteY3" fmla="*/ 1958009 h 2942329"/>
              <a:gd name="connsiteX4" fmla="*/ 2181142 w 2186609"/>
              <a:gd name="connsiteY4" fmla="*/ 1958009 h 2942329"/>
              <a:gd name="connsiteX5" fmla="*/ 2180968 w 2186609"/>
              <a:gd name="connsiteY5" fmla="*/ 1961441 h 2942329"/>
              <a:gd name="connsiteX6" fmla="*/ 1094009 w 2186609"/>
              <a:gd name="connsiteY6" fmla="*/ 2942329 h 2942329"/>
              <a:gd name="connsiteX7" fmla="*/ 7050 w 2186609"/>
              <a:gd name="connsiteY7" fmla="*/ 1961441 h 2942329"/>
              <a:gd name="connsiteX8" fmla="*/ 6877 w 2186609"/>
              <a:gd name="connsiteY8" fmla="*/ 1958009 h 2942329"/>
              <a:gd name="connsiteX9" fmla="*/ 0 w 2186609"/>
              <a:gd name="connsiteY9" fmla="*/ 1958009 h 294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609" h="2942329">
                <a:moveTo>
                  <a:pt x="0" y="0"/>
                </a:moveTo>
                <a:lnTo>
                  <a:pt x="2186609" y="0"/>
                </a:lnTo>
                <a:lnTo>
                  <a:pt x="2186609" y="1849729"/>
                </a:lnTo>
                <a:lnTo>
                  <a:pt x="2186609" y="1958009"/>
                </a:lnTo>
                <a:lnTo>
                  <a:pt x="2181142" y="1958009"/>
                </a:lnTo>
                <a:lnTo>
                  <a:pt x="2180968" y="1961441"/>
                </a:lnTo>
                <a:cubicBezTo>
                  <a:pt x="2125016" y="2512391"/>
                  <a:pt x="1659721" y="2942329"/>
                  <a:pt x="1094009" y="2942329"/>
                </a:cubicBezTo>
                <a:cubicBezTo>
                  <a:pt x="528297" y="2942329"/>
                  <a:pt x="63002" y="2512391"/>
                  <a:pt x="7050" y="1961441"/>
                </a:cubicBezTo>
                <a:lnTo>
                  <a:pt x="6877" y="1958009"/>
                </a:lnTo>
                <a:lnTo>
                  <a:pt x="0" y="1958009"/>
                </a:lnTo>
                <a:close/>
              </a:path>
            </a:pathLst>
          </a:custGeom>
          <a:solidFill>
            <a:srgbClr val="20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5"/>
          <a:stretch>
            <a:fillRect/>
          </a:stretch>
        </p:blipFill>
        <p:spPr>
          <a:xfrm>
            <a:off x="787331" y="402117"/>
            <a:ext cx="967970" cy="854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73100" y="2882900"/>
            <a:ext cx="11518900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31005" y="1588356"/>
            <a:ext cx="684190" cy="9077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 smtClean="0"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b="1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34192" y="2260938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93304" y="3697357"/>
            <a:ext cx="116287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810802" y="2718970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选题背景</a:t>
            </a:r>
            <a:endParaRPr lang="zh-CN" altLang="en-US" sz="1200" b="1" dirty="0"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99437" y="2718969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latin typeface="Arial" panose="020B0604020202020204"/>
              </a:rPr>
              <a:t>研究意义</a:t>
            </a:r>
          </a:p>
        </p:txBody>
      </p:sp>
      <p:sp>
        <p:nvSpPr>
          <p:cNvPr id="14" name="矩形 13"/>
          <p:cNvSpPr/>
          <p:nvPr/>
        </p:nvSpPr>
        <p:spPr>
          <a:xfrm>
            <a:off x="5188072" y="2707155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理论基础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76707" y="270378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贡献创新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9" name="标题 4"/>
          <p:cNvSpPr txBox="1"/>
          <p:nvPr/>
        </p:nvSpPr>
        <p:spPr>
          <a:xfrm>
            <a:off x="2834192" y="1617554"/>
            <a:ext cx="4432503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1009976" y="1062038"/>
            <a:ext cx="0" cy="50403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ís1îḍè"/>
          <p:cNvSpPr/>
          <p:nvPr/>
        </p:nvSpPr>
        <p:spPr>
          <a:xfrm>
            <a:off x="768552" y="1505369"/>
            <a:ext cx="494372" cy="494372"/>
          </a:xfrm>
          <a:prstGeom prst="ellipse">
            <a:avLst/>
          </a:prstGeom>
          <a:solidFill>
            <a:srgbClr val="1AB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0" name="îŝľiḑé"/>
          <p:cNvSpPr/>
          <p:nvPr/>
        </p:nvSpPr>
        <p:spPr bwMode="auto">
          <a:xfrm>
            <a:off x="872462" y="1609465"/>
            <a:ext cx="286555" cy="286179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609600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7" name="îSḷiḍè"/>
          <p:cNvSpPr/>
          <p:nvPr/>
        </p:nvSpPr>
        <p:spPr>
          <a:xfrm>
            <a:off x="768552" y="3261813"/>
            <a:ext cx="494372" cy="494372"/>
          </a:xfrm>
          <a:prstGeom prst="ellipse">
            <a:avLst/>
          </a:prstGeom>
          <a:solidFill>
            <a:srgbClr val="1AB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8" name="îsḷide"/>
          <p:cNvSpPr/>
          <p:nvPr/>
        </p:nvSpPr>
        <p:spPr bwMode="auto">
          <a:xfrm>
            <a:off x="872462" y="3411227"/>
            <a:ext cx="286554" cy="195539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609600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5" name="iṩ1íḋè"/>
          <p:cNvSpPr/>
          <p:nvPr/>
        </p:nvSpPr>
        <p:spPr>
          <a:xfrm>
            <a:off x="768552" y="5018255"/>
            <a:ext cx="494372" cy="494372"/>
          </a:xfrm>
          <a:prstGeom prst="ellipse">
            <a:avLst/>
          </a:prstGeom>
          <a:solidFill>
            <a:srgbClr val="1AB4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6" name="i$1ïḓe"/>
          <p:cNvSpPr/>
          <p:nvPr/>
        </p:nvSpPr>
        <p:spPr bwMode="auto">
          <a:xfrm>
            <a:off x="872462" y="5122378"/>
            <a:ext cx="286554" cy="286122"/>
          </a:xfrm>
          <a:custGeom>
            <a:avLst/>
            <a:gdLst>
              <a:gd name="T0" fmla="*/ 6827 w 6827"/>
              <a:gd name="T1" fmla="*/ 910 h 6827"/>
              <a:gd name="T2" fmla="*/ 5916 w 6827"/>
              <a:gd name="T3" fmla="*/ 0 h 6827"/>
              <a:gd name="T4" fmla="*/ 5006 w 6827"/>
              <a:gd name="T5" fmla="*/ 910 h 6827"/>
              <a:gd name="T6" fmla="*/ 5796 w 6827"/>
              <a:gd name="T7" fmla="*/ 1812 h 6827"/>
              <a:gd name="T8" fmla="*/ 4892 w 6827"/>
              <a:gd name="T9" fmla="*/ 2617 h 6827"/>
              <a:gd name="T10" fmla="*/ 1934 w 6827"/>
              <a:gd name="T11" fmla="*/ 2617 h 6827"/>
              <a:gd name="T12" fmla="*/ 796 w 6827"/>
              <a:gd name="T13" fmla="*/ 3755 h 6827"/>
              <a:gd name="T14" fmla="*/ 796 w 6827"/>
              <a:gd name="T15" fmla="*/ 5014 h 6827"/>
              <a:gd name="T16" fmla="*/ 0 w 6827"/>
              <a:gd name="T17" fmla="*/ 5916 h 6827"/>
              <a:gd name="T18" fmla="*/ 910 w 6827"/>
              <a:gd name="T19" fmla="*/ 6827 h 6827"/>
              <a:gd name="T20" fmla="*/ 1820 w 6827"/>
              <a:gd name="T21" fmla="*/ 5916 h 6827"/>
              <a:gd name="T22" fmla="*/ 1024 w 6827"/>
              <a:gd name="T23" fmla="*/ 5014 h 6827"/>
              <a:gd name="T24" fmla="*/ 1024 w 6827"/>
              <a:gd name="T25" fmla="*/ 3755 h 6827"/>
              <a:gd name="T26" fmla="*/ 1934 w 6827"/>
              <a:gd name="T27" fmla="*/ 2844 h 6827"/>
              <a:gd name="T28" fmla="*/ 3757 w 6827"/>
              <a:gd name="T29" fmla="*/ 2844 h 6827"/>
              <a:gd name="T30" fmla="*/ 3300 w 6827"/>
              <a:gd name="T31" fmla="*/ 3755 h 6827"/>
              <a:gd name="T32" fmla="*/ 3300 w 6827"/>
              <a:gd name="T33" fmla="*/ 5014 h 6827"/>
              <a:gd name="T34" fmla="*/ 2503 w 6827"/>
              <a:gd name="T35" fmla="*/ 5916 h 6827"/>
              <a:gd name="T36" fmla="*/ 3413 w 6827"/>
              <a:gd name="T37" fmla="*/ 6827 h 6827"/>
              <a:gd name="T38" fmla="*/ 4324 w 6827"/>
              <a:gd name="T39" fmla="*/ 5916 h 6827"/>
              <a:gd name="T40" fmla="*/ 3527 w 6827"/>
              <a:gd name="T41" fmla="*/ 5014 h 6827"/>
              <a:gd name="T42" fmla="*/ 3527 w 6827"/>
              <a:gd name="T43" fmla="*/ 3755 h 6827"/>
              <a:gd name="T44" fmla="*/ 4437 w 6827"/>
              <a:gd name="T45" fmla="*/ 2844 h 6827"/>
              <a:gd name="T46" fmla="*/ 4892 w 6827"/>
              <a:gd name="T47" fmla="*/ 2844 h 6827"/>
              <a:gd name="T48" fmla="*/ 6025 w 6827"/>
              <a:gd name="T49" fmla="*/ 1814 h 6827"/>
              <a:gd name="T50" fmla="*/ 6827 w 6827"/>
              <a:gd name="T51" fmla="*/ 910 h 6827"/>
              <a:gd name="T52" fmla="*/ 1593 w 6827"/>
              <a:gd name="T53" fmla="*/ 5916 h 6827"/>
              <a:gd name="T54" fmla="*/ 910 w 6827"/>
              <a:gd name="T55" fmla="*/ 6599 h 6827"/>
              <a:gd name="T56" fmla="*/ 228 w 6827"/>
              <a:gd name="T57" fmla="*/ 5916 h 6827"/>
              <a:gd name="T58" fmla="*/ 910 w 6827"/>
              <a:gd name="T59" fmla="*/ 5234 h 6827"/>
              <a:gd name="T60" fmla="*/ 1593 w 6827"/>
              <a:gd name="T61" fmla="*/ 5916 h 6827"/>
              <a:gd name="T62" fmla="*/ 4096 w 6827"/>
              <a:gd name="T63" fmla="*/ 5916 h 6827"/>
              <a:gd name="T64" fmla="*/ 3413 w 6827"/>
              <a:gd name="T65" fmla="*/ 6599 h 6827"/>
              <a:gd name="T66" fmla="*/ 2731 w 6827"/>
              <a:gd name="T67" fmla="*/ 5916 h 6827"/>
              <a:gd name="T68" fmla="*/ 3413 w 6827"/>
              <a:gd name="T69" fmla="*/ 5234 h 6827"/>
              <a:gd name="T70" fmla="*/ 4096 w 6827"/>
              <a:gd name="T71" fmla="*/ 5916 h 6827"/>
              <a:gd name="T72" fmla="*/ 5916 w 6827"/>
              <a:gd name="T73" fmla="*/ 1593 h 6827"/>
              <a:gd name="T74" fmla="*/ 5234 w 6827"/>
              <a:gd name="T75" fmla="*/ 910 h 6827"/>
              <a:gd name="T76" fmla="*/ 5916 w 6827"/>
              <a:gd name="T77" fmla="*/ 228 h 6827"/>
              <a:gd name="T78" fmla="*/ 6599 w 6827"/>
              <a:gd name="T79" fmla="*/ 910 h 6827"/>
              <a:gd name="T80" fmla="*/ 5916 w 6827"/>
              <a:gd name="T81" fmla="*/ 1593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827" h="6827">
                <a:moveTo>
                  <a:pt x="6827" y="910"/>
                </a:moveTo>
                <a:cubicBezTo>
                  <a:pt x="6827" y="410"/>
                  <a:pt x="6417" y="0"/>
                  <a:pt x="5916" y="0"/>
                </a:cubicBezTo>
                <a:cubicBezTo>
                  <a:pt x="5416" y="0"/>
                  <a:pt x="5006" y="410"/>
                  <a:pt x="5006" y="910"/>
                </a:cubicBezTo>
                <a:cubicBezTo>
                  <a:pt x="5006" y="1370"/>
                  <a:pt x="5352" y="1753"/>
                  <a:pt x="5796" y="1812"/>
                </a:cubicBezTo>
                <a:cubicBezTo>
                  <a:pt x="5744" y="2264"/>
                  <a:pt x="5357" y="2617"/>
                  <a:pt x="4892" y="2617"/>
                </a:cubicBezTo>
                <a:lnTo>
                  <a:pt x="1934" y="2617"/>
                </a:lnTo>
                <a:cubicBezTo>
                  <a:pt x="1308" y="2617"/>
                  <a:pt x="796" y="3129"/>
                  <a:pt x="796" y="3755"/>
                </a:cubicBezTo>
                <a:lnTo>
                  <a:pt x="796" y="5014"/>
                </a:lnTo>
                <a:cubicBezTo>
                  <a:pt x="349" y="5070"/>
                  <a:pt x="0" y="5454"/>
                  <a:pt x="0" y="5916"/>
                </a:cubicBezTo>
                <a:cubicBezTo>
                  <a:pt x="0" y="6417"/>
                  <a:pt x="410" y="6827"/>
                  <a:pt x="910" y="6827"/>
                </a:cubicBezTo>
                <a:cubicBezTo>
                  <a:pt x="1411" y="6827"/>
                  <a:pt x="1820" y="6417"/>
                  <a:pt x="1820" y="5916"/>
                </a:cubicBezTo>
                <a:cubicBezTo>
                  <a:pt x="1820" y="5454"/>
                  <a:pt x="1471" y="5070"/>
                  <a:pt x="1024" y="5014"/>
                </a:cubicBezTo>
                <a:lnTo>
                  <a:pt x="1024" y="3755"/>
                </a:lnTo>
                <a:cubicBezTo>
                  <a:pt x="1024" y="3254"/>
                  <a:pt x="1434" y="2844"/>
                  <a:pt x="1934" y="2844"/>
                </a:cubicBezTo>
                <a:lnTo>
                  <a:pt x="3757" y="2844"/>
                </a:lnTo>
                <a:cubicBezTo>
                  <a:pt x="3480" y="3052"/>
                  <a:pt x="3300" y="3384"/>
                  <a:pt x="3300" y="3755"/>
                </a:cubicBezTo>
                <a:lnTo>
                  <a:pt x="3300" y="5014"/>
                </a:lnTo>
                <a:cubicBezTo>
                  <a:pt x="2852" y="5070"/>
                  <a:pt x="2503" y="5454"/>
                  <a:pt x="2503" y="5916"/>
                </a:cubicBezTo>
                <a:cubicBezTo>
                  <a:pt x="2503" y="6417"/>
                  <a:pt x="2913" y="6827"/>
                  <a:pt x="3413" y="6827"/>
                </a:cubicBezTo>
                <a:cubicBezTo>
                  <a:pt x="3914" y="6827"/>
                  <a:pt x="4324" y="6417"/>
                  <a:pt x="4324" y="5916"/>
                </a:cubicBezTo>
                <a:cubicBezTo>
                  <a:pt x="4324" y="5454"/>
                  <a:pt x="3975" y="5070"/>
                  <a:pt x="3527" y="5014"/>
                </a:cubicBezTo>
                <a:lnTo>
                  <a:pt x="3527" y="3755"/>
                </a:lnTo>
                <a:cubicBezTo>
                  <a:pt x="3527" y="3254"/>
                  <a:pt x="3937" y="2844"/>
                  <a:pt x="4437" y="2844"/>
                </a:cubicBezTo>
                <a:lnTo>
                  <a:pt x="4892" y="2844"/>
                </a:lnTo>
                <a:cubicBezTo>
                  <a:pt x="5482" y="2844"/>
                  <a:pt x="5971" y="2390"/>
                  <a:pt x="6025" y="1814"/>
                </a:cubicBezTo>
                <a:cubicBezTo>
                  <a:pt x="6475" y="1760"/>
                  <a:pt x="6827" y="1374"/>
                  <a:pt x="6827" y="910"/>
                </a:cubicBezTo>
                <a:close/>
                <a:moveTo>
                  <a:pt x="1593" y="5916"/>
                </a:moveTo>
                <a:cubicBezTo>
                  <a:pt x="1593" y="6292"/>
                  <a:pt x="1286" y="6599"/>
                  <a:pt x="910" y="6599"/>
                </a:cubicBezTo>
                <a:cubicBezTo>
                  <a:pt x="535" y="6599"/>
                  <a:pt x="228" y="6292"/>
                  <a:pt x="228" y="5916"/>
                </a:cubicBezTo>
                <a:cubicBezTo>
                  <a:pt x="228" y="5541"/>
                  <a:pt x="535" y="5234"/>
                  <a:pt x="910" y="5234"/>
                </a:cubicBezTo>
                <a:cubicBezTo>
                  <a:pt x="1286" y="5234"/>
                  <a:pt x="1593" y="5541"/>
                  <a:pt x="1593" y="5916"/>
                </a:cubicBezTo>
                <a:close/>
                <a:moveTo>
                  <a:pt x="4096" y="5916"/>
                </a:moveTo>
                <a:cubicBezTo>
                  <a:pt x="4096" y="6292"/>
                  <a:pt x="3789" y="6599"/>
                  <a:pt x="3413" y="6599"/>
                </a:cubicBezTo>
                <a:cubicBezTo>
                  <a:pt x="3038" y="6599"/>
                  <a:pt x="2731" y="6292"/>
                  <a:pt x="2731" y="5916"/>
                </a:cubicBezTo>
                <a:cubicBezTo>
                  <a:pt x="2731" y="5541"/>
                  <a:pt x="3038" y="5234"/>
                  <a:pt x="3413" y="5234"/>
                </a:cubicBezTo>
                <a:cubicBezTo>
                  <a:pt x="3789" y="5234"/>
                  <a:pt x="4096" y="5541"/>
                  <a:pt x="4096" y="5916"/>
                </a:cubicBezTo>
                <a:close/>
                <a:moveTo>
                  <a:pt x="5916" y="1593"/>
                </a:moveTo>
                <a:cubicBezTo>
                  <a:pt x="5541" y="1593"/>
                  <a:pt x="5234" y="1286"/>
                  <a:pt x="5234" y="910"/>
                </a:cubicBezTo>
                <a:cubicBezTo>
                  <a:pt x="5234" y="535"/>
                  <a:pt x="5541" y="228"/>
                  <a:pt x="5916" y="228"/>
                </a:cubicBezTo>
                <a:cubicBezTo>
                  <a:pt x="6292" y="228"/>
                  <a:pt x="6599" y="535"/>
                  <a:pt x="6599" y="910"/>
                </a:cubicBezTo>
                <a:cubicBezTo>
                  <a:pt x="6599" y="1286"/>
                  <a:pt x="6292" y="1593"/>
                  <a:pt x="5916" y="1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609600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0" name="íšľïḍê"/>
          <p:cNvSpPr/>
          <p:nvPr/>
        </p:nvSpPr>
        <p:spPr>
          <a:xfrm>
            <a:off x="1401061" y="1657663"/>
            <a:ext cx="3389923" cy="600892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1" name="îŝlîḓe"/>
          <p:cNvSpPr txBox="1"/>
          <p:nvPr/>
        </p:nvSpPr>
        <p:spPr bwMode="auto">
          <a:xfrm>
            <a:off x="1401061" y="1221195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2" name="ïṩliḍe"/>
          <p:cNvSpPr/>
          <p:nvPr/>
        </p:nvSpPr>
        <p:spPr>
          <a:xfrm>
            <a:off x="1401061" y="3404958"/>
            <a:ext cx="3389923" cy="619183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3" name="í$1ïḍê"/>
          <p:cNvSpPr txBox="1"/>
          <p:nvPr/>
        </p:nvSpPr>
        <p:spPr bwMode="auto">
          <a:xfrm>
            <a:off x="1401061" y="2968491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4" name="i$ľiḓè"/>
          <p:cNvSpPr/>
          <p:nvPr/>
        </p:nvSpPr>
        <p:spPr>
          <a:xfrm>
            <a:off x="1401061" y="5170547"/>
            <a:ext cx="3389923" cy="59845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5" name="íṣlîḓé"/>
          <p:cNvSpPr txBox="1"/>
          <p:nvPr/>
        </p:nvSpPr>
        <p:spPr bwMode="auto">
          <a:xfrm>
            <a:off x="1401061" y="4734079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847188" y="1062038"/>
            <a:ext cx="0" cy="50403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ïṣḷïḑè"/>
          <p:cNvSpPr/>
          <p:nvPr/>
        </p:nvSpPr>
        <p:spPr>
          <a:xfrm>
            <a:off x="5605764" y="2383591"/>
            <a:ext cx="494372" cy="4943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ïṩḷïḑê"/>
          <p:cNvSpPr/>
          <p:nvPr/>
        </p:nvSpPr>
        <p:spPr bwMode="auto">
          <a:xfrm>
            <a:off x="5709674" y="2530094"/>
            <a:ext cx="286554" cy="201363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1" name="i$ḷiḓé"/>
          <p:cNvSpPr/>
          <p:nvPr/>
        </p:nvSpPr>
        <p:spPr>
          <a:xfrm>
            <a:off x="5605764" y="4140034"/>
            <a:ext cx="494372" cy="4943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iṩľîḑe"/>
          <p:cNvSpPr/>
          <p:nvPr/>
        </p:nvSpPr>
        <p:spPr bwMode="auto">
          <a:xfrm>
            <a:off x="5709674" y="4246734"/>
            <a:ext cx="286554" cy="28096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9" name="íṩḻïde"/>
          <p:cNvSpPr/>
          <p:nvPr/>
        </p:nvSpPr>
        <p:spPr bwMode="auto">
          <a:xfrm>
            <a:off x="6259226" y="2629325"/>
            <a:ext cx="2387139" cy="672131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</a:pPr>
            <a:r>
              <a:rPr lang="en-US" altLang="zh-CN" sz="900" dirty="0"/>
              <a:t>Supporting text here.</a:t>
            </a: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0" name="ïśļîḋé"/>
          <p:cNvSpPr txBox="1"/>
          <p:nvPr/>
        </p:nvSpPr>
        <p:spPr bwMode="auto">
          <a:xfrm>
            <a:off x="6259226" y="2278186"/>
            <a:ext cx="2387139" cy="35113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1" name="íṡḷîďe"/>
          <p:cNvSpPr/>
          <p:nvPr/>
        </p:nvSpPr>
        <p:spPr bwMode="auto">
          <a:xfrm>
            <a:off x="6259226" y="4284087"/>
            <a:ext cx="2387139" cy="672131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</a:pPr>
            <a:r>
              <a:rPr lang="en-US" altLang="zh-CN" sz="900" dirty="0"/>
              <a:t>Supporting text here.</a:t>
            </a: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2" name="i$ḷîdé"/>
          <p:cNvSpPr txBox="1"/>
          <p:nvPr/>
        </p:nvSpPr>
        <p:spPr bwMode="auto">
          <a:xfrm>
            <a:off x="6259226" y="3932948"/>
            <a:ext cx="2387139" cy="35113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41" name="任意多边形 40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02</a:t>
            </a:r>
            <a:endParaRPr lang="zh-CN" altLang="en-US" b="1" dirty="0"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177471" y="26160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  <p:sp>
        <p:nvSpPr>
          <p:cNvPr id="43" name="矩形 42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îs1iḓé"/>
          <p:cNvSpPr/>
          <p:nvPr/>
        </p:nvSpPr>
        <p:spPr bwMode="auto">
          <a:xfrm rot="970206" flipH="1">
            <a:off x="10145994" y="1130451"/>
            <a:ext cx="1349180" cy="1539829"/>
          </a:xfrm>
          <a:custGeom>
            <a:avLst/>
            <a:gdLst>
              <a:gd name="T0" fmla="*/ 596 w 1044"/>
              <a:gd name="T1" fmla="*/ 1195 h 1195"/>
              <a:gd name="T2" fmla="*/ 495 w 1044"/>
              <a:gd name="T3" fmla="*/ 1043 h 1195"/>
              <a:gd name="T4" fmla="*/ 146 w 1044"/>
              <a:gd name="T5" fmla="*/ 884 h 1195"/>
              <a:gd name="T6" fmla="*/ 0 w 1044"/>
              <a:gd name="T7" fmla="*/ 522 h 1195"/>
              <a:gd name="T8" fmla="*/ 522 w 1044"/>
              <a:gd name="T9" fmla="*/ 0 h 1195"/>
              <a:gd name="T10" fmla="*/ 1044 w 1044"/>
              <a:gd name="T11" fmla="*/ 522 h 1195"/>
              <a:gd name="T12" fmla="*/ 596 w 1044"/>
              <a:gd name="T13" fmla="*/ 1039 h 1195"/>
              <a:gd name="T14" fmla="*/ 596 w 1044"/>
              <a:gd name="T15" fmla="*/ 1195 h 1195"/>
              <a:gd name="T16" fmla="*/ 522 w 1044"/>
              <a:gd name="T17" fmla="*/ 20 h 1195"/>
              <a:gd name="T18" fmla="*/ 20 w 1044"/>
              <a:gd name="T19" fmla="*/ 522 h 1195"/>
              <a:gd name="T20" fmla="*/ 501 w 1044"/>
              <a:gd name="T21" fmla="*/ 1024 h 1195"/>
              <a:gd name="T22" fmla="*/ 506 w 1044"/>
              <a:gd name="T23" fmla="*/ 1024 h 1195"/>
              <a:gd name="T24" fmla="*/ 576 w 1044"/>
              <a:gd name="T25" fmla="*/ 1129 h 1195"/>
              <a:gd name="T26" fmla="*/ 576 w 1044"/>
              <a:gd name="T27" fmla="*/ 1021 h 1195"/>
              <a:gd name="T28" fmla="*/ 585 w 1044"/>
              <a:gd name="T29" fmla="*/ 1020 h 1195"/>
              <a:gd name="T30" fmla="*/ 1024 w 1044"/>
              <a:gd name="T31" fmla="*/ 522 h 1195"/>
              <a:gd name="T32" fmla="*/ 522 w 1044"/>
              <a:gd name="T33" fmla="*/ 20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44" h="1195">
                <a:moveTo>
                  <a:pt x="596" y="1195"/>
                </a:moveTo>
                <a:cubicBezTo>
                  <a:pt x="495" y="1043"/>
                  <a:pt x="495" y="1043"/>
                  <a:pt x="495" y="1043"/>
                </a:cubicBezTo>
                <a:cubicBezTo>
                  <a:pt x="362" y="1036"/>
                  <a:pt x="238" y="980"/>
                  <a:pt x="146" y="884"/>
                </a:cubicBezTo>
                <a:cubicBezTo>
                  <a:pt x="52" y="786"/>
                  <a:pt x="0" y="658"/>
                  <a:pt x="0" y="522"/>
                </a:cubicBezTo>
                <a:cubicBezTo>
                  <a:pt x="0" y="234"/>
                  <a:pt x="234" y="0"/>
                  <a:pt x="522" y="0"/>
                </a:cubicBezTo>
                <a:cubicBezTo>
                  <a:pt x="810" y="0"/>
                  <a:pt x="1044" y="234"/>
                  <a:pt x="1044" y="522"/>
                </a:cubicBezTo>
                <a:cubicBezTo>
                  <a:pt x="1044" y="782"/>
                  <a:pt x="852" y="1002"/>
                  <a:pt x="596" y="1039"/>
                </a:cubicBezTo>
                <a:lnTo>
                  <a:pt x="596" y="1195"/>
                </a:lnTo>
                <a:close/>
                <a:moveTo>
                  <a:pt x="522" y="20"/>
                </a:moveTo>
                <a:cubicBezTo>
                  <a:pt x="245" y="20"/>
                  <a:pt x="20" y="245"/>
                  <a:pt x="20" y="522"/>
                </a:cubicBezTo>
                <a:cubicBezTo>
                  <a:pt x="20" y="792"/>
                  <a:pt x="231" y="1012"/>
                  <a:pt x="501" y="1024"/>
                </a:cubicBezTo>
                <a:cubicBezTo>
                  <a:pt x="506" y="1024"/>
                  <a:pt x="506" y="1024"/>
                  <a:pt x="506" y="1024"/>
                </a:cubicBezTo>
                <a:cubicBezTo>
                  <a:pt x="576" y="1129"/>
                  <a:pt x="576" y="1129"/>
                  <a:pt x="576" y="1129"/>
                </a:cubicBezTo>
                <a:cubicBezTo>
                  <a:pt x="576" y="1021"/>
                  <a:pt x="576" y="1021"/>
                  <a:pt x="576" y="1021"/>
                </a:cubicBezTo>
                <a:cubicBezTo>
                  <a:pt x="585" y="1020"/>
                  <a:pt x="585" y="1020"/>
                  <a:pt x="585" y="1020"/>
                </a:cubicBezTo>
                <a:cubicBezTo>
                  <a:pt x="835" y="989"/>
                  <a:pt x="1024" y="775"/>
                  <a:pt x="1024" y="522"/>
                </a:cubicBezTo>
                <a:cubicBezTo>
                  <a:pt x="1024" y="245"/>
                  <a:pt x="799" y="20"/>
                  <a:pt x="522" y="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669925" y="2618024"/>
            <a:ext cx="10850564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$ľîdê"/>
          <p:cNvSpPr/>
          <p:nvPr/>
        </p:nvSpPr>
        <p:spPr bwMode="auto">
          <a:xfrm>
            <a:off x="861504" y="5792893"/>
            <a:ext cx="414184" cy="2070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íṡľïḑè"/>
          <p:cNvSpPr/>
          <p:nvPr/>
        </p:nvSpPr>
        <p:spPr bwMode="auto">
          <a:xfrm>
            <a:off x="823851" y="5755240"/>
            <a:ext cx="493257" cy="282399"/>
          </a:xfrm>
          <a:custGeom>
            <a:avLst/>
            <a:gdLst>
              <a:gd name="T0" fmla="*/ 131 w 131"/>
              <a:gd name="T1" fmla="*/ 75 h 75"/>
              <a:gd name="T2" fmla="*/ 0 w 131"/>
              <a:gd name="T3" fmla="*/ 75 h 75"/>
              <a:gd name="T4" fmla="*/ 0 w 131"/>
              <a:gd name="T5" fmla="*/ 0 h 75"/>
              <a:gd name="T6" fmla="*/ 131 w 131"/>
              <a:gd name="T7" fmla="*/ 0 h 75"/>
              <a:gd name="T8" fmla="*/ 131 w 131"/>
              <a:gd name="T9" fmla="*/ 75 h 75"/>
              <a:gd name="T10" fmla="*/ 20 w 131"/>
              <a:gd name="T11" fmla="*/ 55 h 75"/>
              <a:gd name="T12" fmla="*/ 110 w 131"/>
              <a:gd name="T13" fmla="*/ 55 h 75"/>
              <a:gd name="T14" fmla="*/ 110 w 131"/>
              <a:gd name="T15" fmla="*/ 20 h 75"/>
              <a:gd name="T16" fmla="*/ 20 w 131"/>
              <a:gd name="T17" fmla="*/ 20 h 75"/>
              <a:gd name="T18" fmla="*/ 20 w 131"/>
              <a:gd name="T19" fmla="*/ 5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75">
                <a:moveTo>
                  <a:pt x="131" y="75"/>
                </a:moveTo>
                <a:lnTo>
                  <a:pt x="0" y="75"/>
                </a:lnTo>
                <a:lnTo>
                  <a:pt x="0" y="0"/>
                </a:lnTo>
                <a:lnTo>
                  <a:pt x="131" y="0"/>
                </a:lnTo>
                <a:lnTo>
                  <a:pt x="131" y="75"/>
                </a:lnTo>
                <a:close/>
                <a:moveTo>
                  <a:pt x="20" y="55"/>
                </a:moveTo>
                <a:lnTo>
                  <a:pt x="110" y="55"/>
                </a:lnTo>
                <a:lnTo>
                  <a:pt x="110" y="20"/>
                </a:lnTo>
                <a:lnTo>
                  <a:pt x="20" y="20"/>
                </a:lnTo>
                <a:lnTo>
                  <a:pt x="20" y="5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ï$lîḍè"/>
          <p:cNvSpPr/>
          <p:nvPr/>
        </p:nvSpPr>
        <p:spPr bwMode="auto">
          <a:xfrm>
            <a:off x="1482779" y="5378710"/>
            <a:ext cx="417951" cy="6212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îSḷiḍé"/>
          <p:cNvSpPr/>
          <p:nvPr/>
        </p:nvSpPr>
        <p:spPr bwMode="auto">
          <a:xfrm>
            <a:off x="1445126" y="5337290"/>
            <a:ext cx="493257" cy="700347"/>
          </a:xfrm>
          <a:custGeom>
            <a:avLst/>
            <a:gdLst>
              <a:gd name="T0" fmla="*/ 131 w 131"/>
              <a:gd name="T1" fmla="*/ 186 h 186"/>
              <a:gd name="T2" fmla="*/ 0 w 131"/>
              <a:gd name="T3" fmla="*/ 186 h 186"/>
              <a:gd name="T4" fmla="*/ 0 w 131"/>
              <a:gd name="T5" fmla="*/ 0 h 186"/>
              <a:gd name="T6" fmla="*/ 131 w 131"/>
              <a:gd name="T7" fmla="*/ 0 h 186"/>
              <a:gd name="T8" fmla="*/ 131 w 131"/>
              <a:gd name="T9" fmla="*/ 186 h 186"/>
              <a:gd name="T10" fmla="*/ 21 w 131"/>
              <a:gd name="T11" fmla="*/ 166 h 186"/>
              <a:gd name="T12" fmla="*/ 110 w 131"/>
              <a:gd name="T13" fmla="*/ 166 h 186"/>
              <a:gd name="T14" fmla="*/ 110 w 131"/>
              <a:gd name="T15" fmla="*/ 21 h 186"/>
              <a:gd name="T16" fmla="*/ 21 w 131"/>
              <a:gd name="T17" fmla="*/ 21 h 186"/>
              <a:gd name="T18" fmla="*/ 21 w 131"/>
              <a:gd name="T19" fmla="*/ 16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86">
                <a:moveTo>
                  <a:pt x="131" y="186"/>
                </a:moveTo>
                <a:lnTo>
                  <a:pt x="0" y="186"/>
                </a:lnTo>
                <a:lnTo>
                  <a:pt x="0" y="0"/>
                </a:lnTo>
                <a:lnTo>
                  <a:pt x="131" y="0"/>
                </a:lnTo>
                <a:lnTo>
                  <a:pt x="131" y="186"/>
                </a:lnTo>
                <a:close/>
                <a:moveTo>
                  <a:pt x="21" y="166"/>
                </a:moveTo>
                <a:lnTo>
                  <a:pt x="110" y="166"/>
                </a:lnTo>
                <a:lnTo>
                  <a:pt x="110" y="21"/>
                </a:lnTo>
                <a:lnTo>
                  <a:pt x="21" y="21"/>
                </a:lnTo>
                <a:lnTo>
                  <a:pt x="21" y="166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íśḻîďè"/>
          <p:cNvSpPr/>
          <p:nvPr/>
        </p:nvSpPr>
        <p:spPr bwMode="auto">
          <a:xfrm>
            <a:off x="2107820" y="4960760"/>
            <a:ext cx="414184" cy="10392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íşḷiďê"/>
          <p:cNvSpPr/>
          <p:nvPr/>
        </p:nvSpPr>
        <p:spPr bwMode="auto">
          <a:xfrm>
            <a:off x="2070167" y="4923107"/>
            <a:ext cx="493257" cy="1114530"/>
          </a:xfrm>
          <a:custGeom>
            <a:avLst/>
            <a:gdLst>
              <a:gd name="T0" fmla="*/ 131 w 131"/>
              <a:gd name="T1" fmla="*/ 296 h 296"/>
              <a:gd name="T2" fmla="*/ 0 w 131"/>
              <a:gd name="T3" fmla="*/ 296 h 296"/>
              <a:gd name="T4" fmla="*/ 0 w 131"/>
              <a:gd name="T5" fmla="*/ 0 h 296"/>
              <a:gd name="T6" fmla="*/ 131 w 131"/>
              <a:gd name="T7" fmla="*/ 0 h 296"/>
              <a:gd name="T8" fmla="*/ 131 w 131"/>
              <a:gd name="T9" fmla="*/ 296 h 296"/>
              <a:gd name="T10" fmla="*/ 20 w 131"/>
              <a:gd name="T11" fmla="*/ 276 h 296"/>
              <a:gd name="T12" fmla="*/ 110 w 131"/>
              <a:gd name="T13" fmla="*/ 276 h 296"/>
              <a:gd name="T14" fmla="*/ 110 w 131"/>
              <a:gd name="T15" fmla="*/ 21 h 296"/>
              <a:gd name="T16" fmla="*/ 20 w 131"/>
              <a:gd name="T17" fmla="*/ 21 h 296"/>
              <a:gd name="T18" fmla="*/ 20 w 131"/>
              <a:gd name="T19" fmla="*/ 27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296">
                <a:moveTo>
                  <a:pt x="131" y="296"/>
                </a:moveTo>
                <a:lnTo>
                  <a:pt x="0" y="296"/>
                </a:lnTo>
                <a:lnTo>
                  <a:pt x="0" y="0"/>
                </a:lnTo>
                <a:lnTo>
                  <a:pt x="131" y="0"/>
                </a:lnTo>
                <a:lnTo>
                  <a:pt x="131" y="296"/>
                </a:lnTo>
                <a:close/>
                <a:moveTo>
                  <a:pt x="20" y="276"/>
                </a:moveTo>
                <a:lnTo>
                  <a:pt x="110" y="276"/>
                </a:lnTo>
                <a:lnTo>
                  <a:pt x="110" y="21"/>
                </a:lnTo>
                <a:lnTo>
                  <a:pt x="20" y="21"/>
                </a:lnTo>
                <a:lnTo>
                  <a:pt x="20" y="276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îṩlíḓe"/>
          <p:cNvSpPr/>
          <p:nvPr/>
        </p:nvSpPr>
        <p:spPr bwMode="auto">
          <a:xfrm>
            <a:off x="2107820" y="4960760"/>
            <a:ext cx="414184" cy="414183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ïṥḷïďé"/>
          <p:cNvSpPr/>
          <p:nvPr/>
        </p:nvSpPr>
        <p:spPr bwMode="auto">
          <a:xfrm>
            <a:off x="2070167" y="4923107"/>
            <a:ext cx="493257" cy="489489"/>
          </a:xfrm>
          <a:custGeom>
            <a:avLst/>
            <a:gdLst>
              <a:gd name="T0" fmla="*/ 131 w 131"/>
              <a:gd name="T1" fmla="*/ 130 h 130"/>
              <a:gd name="T2" fmla="*/ 0 w 131"/>
              <a:gd name="T3" fmla="*/ 130 h 130"/>
              <a:gd name="T4" fmla="*/ 0 w 131"/>
              <a:gd name="T5" fmla="*/ 0 h 130"/>
              <a:gd name="T6" fmla="*/ 131 w 131"/>
              <a:gd name="T7" fmla="*/ 0 h 130"/>
              <a:gd name="T8" fmla="*/ 131 w 131"/>
              <a:gd name="T9" fmla="*/ 130 h 130"/>
              <a:gd name="T10" fmla="*/ 20 w 131"/>
              <a:gd name="T11" fmla="*/ 109 h 130"/>
              <a:gd name="T12" fmla="*/ 110 w 131"/>
              <a:gd name="T13" fmla="*/ 109 h 130"/>
              <a:gd name="T14" fmla="*/ 110 w 131"/>
              <a:gd name="T15" fmla="*/ 21 h 130"/>
              <a:gd name="T16" fmla="*/ 20 w 131"/>
              <a:gd name="T17" fmla="*/ 21 h 130"/>
              <a:gd name="T18" fmla="*/ 20 w 131"/>
              <a:gd name="T19" fmla="*/ 10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30">
                <a:moveTo>
                  <a:pt x="131" y="130"/>
                </a:moveTo>
                <a:lnTo>
                  <a:pt x="0" y="130"/>
                </a:lnTo>
                <a:lnTo>
                  <a:pt x="0" y="0"/>
                </a:lnTo>
                <a:lnTo>
                  <a:pt x="131" y="0"/>
                </a:lnTo>
                <a:lnTo>
                  <a:pt x="131" y="130"/>
                </a:lnTo>
                <a:close/>
                <a:moveTo>
                  <a:pt x="20" y="109"/>
                </a:moveTo>
                <a:lnTo>
                  <a:pt x="110" y="109"/>
                </a:lnTo>
                <a:lnTo>
                  <a:pt x="110" y="21"/>
                </a:lnTo>
                <a:lnTo>
                  <a:pt x="20" y="21"/>
                </a:lnTo>
                <a:lnTo>
                  <a:pt x="20" y="109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î$ļîḓé"/>
          <p:cNvSpPr/>
          <p:nvPr/>
        </p:nvSpPr>
        <p:spPr bwMode="auto">
          <a:xfrm>
            <a:off x="2732862" y="4554107"/>
            <a:ext cx="414184" cy="14458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ïşḷïḍê"/>
          <p:cNvSpPr/>
          <p:nvPr/>
        </p:nvSpPr>
        <p:spPr bwMode="auto">
          <a:xfrm>
            <a:off x="2691445" y="4516454"/>
            <a:ext cx="493257" cy="1521183"/>
          </a:xfrm>
          <a:custGeom>
            <a:avLst/>
            <a:gdLst>
              <a:gd name="T0" fmla="*/ 131 w 131"/>
              <a:gd name="T1" fmla="*/ 404 h 404"/>
              <a:gd name="T2" fmla="*/ 0 w 131"/>
              <a:gd name="T3" fmla="*/ 404 h 404"/>
              <a:gd name="T4" fmla="*/ 0 w 131"/>
              <a:gd name="T5" fmla="*/ 0 h 404"/>
              <a:gd name="T6" fmla="*/ 131 w 131"/>
              <a:gd name="T7" fmla="*/ 0 h 404"/>
              <a:gd name="T8" fmla="*/ 131 w 131"/>
              <a:gd name="T9" fmla="*/ 404 h 404"/>
              <a:gd name="T10" fmla="*/ 21 w 131"/>
              <a:gd name="T11" fmla="*/ 384 h 404"/>
              <a:gd name="T12" fmla="*/ 111 w 131"/>
              <a:gd name="T13" fmla="*/ 384 h 404"/>
              <a:gd name="T14" fmla="*/ 111 w 131"/>
              <a:gd name="T15" fmla="*/ 20 h 404"/>
              <a:gd name="T16" fmla="*/ 21 w 131"/>
              <a:gd name="T17" fmla="*/ 20 h 404"/>
              <a:gd name="T18" fmla="*/ 21 w 131"/>
              <a:gd name="T19" fmla="*/ 38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404">
                <a:moveTo>
                  <a:pt x="131" y="404"/>
                </a:moveTo>
                <a:lnTo>
                  <a:pt x="0" y="404"/>
                </a:lnTo>
                <a:lnTo>
                  <a:pt x="0" y="0"/>
                </a:lnTo>
                <a:lnTo>
                  <a:pt x="131" y="0"/>
                </a:lnTo>
                <a:lnTo>
                  <a:pt x="131" y="404"/>
                </a:lnTo>
                <a:close/>
                <a:moveTo>
                  <a:pt x="21" y="384"/>
                </a:moveTo>
                <a:lnTo>
                  <a:pt x="111" y="384"/>
                </a:lnTo>
                <a:lnTo>
                  <a:pt x="111" y="20"/>
                </a:lnTo>
                <a:lnTo>
                  <a:pt x="21" y="20"/>
                </a:lnTo>
                <a:lnTo>
                  <a:pt x="21" y="384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ïṧľiḍé"/>
          <p:cNvSpPr/>
          <p:nvPr/>
        </p:nvSpPr>
        <p:spPr bwMode="auto">
          <a:xfrm>
            <a:off x="3354139" y="3925302"/>
            <a:ext cx="417951" cy="20746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îşlíďe"/>
          <p:cNvSpPr/>
          <p:nvPr/>
        </p:nvSpPr>
        <p:spPr bwMode="auto">
          <a:xfrm>
            <a:off x="3316486" y="3883883"/>
            <a:ext cx="493257" cy="2153754"/>
          </a:xfrm>
          <a:custGeom>
            <a:avLst/>
            <a:gdLst>
              <a:gd name="T0" fmla="*/ 131 w 131"/>
              <a:gd name="T1" fmla="*/ 572 h 572"/>
              <a:gd name="T2" fmla="*/ 0 w 131"/>
              <a:gd name="T3" fmla="*/ 572 h 572"/>
              <a:gd name="T4" fmla="*/ 0 w 131"/>
              <a:gd name="T5" fmla="*/ 0 h 572"/>
              <a:gd name="T6" fmla="*/ 131 w 131"/>
              <a:gd name="T7" fmla="*/ 0 h 572"/>
              <a:gd name="T8" fmla="*/ 131 w 131"/>
              <a:gd name="T9" fmla="*/ 572 h 572"/>
              <a:gd name="T10" fmla="*/ 20 w 131"/>
              <a:gd name="T11" fmla="*/ 552 h 572"/>
              <a:gd name="T12" fmla="*/ 110 w 131"/>
              <a:gd name="T13" fmla="*/ 552 h 572"/>
              <a:gd name="T14" fmla="*/ 110 w 131"/>
              <a:gd name="T15" fmla="*/ 21 h 572"/>
              <a:gd name="T16" fmla="*/ 20 w 131"/>
              <a:gd name="T17" fmla="*/ 21 h 572"/>
              <a:gd name="T18" fmla="*/ 20 w 131"/>
              <a:gd name="T19" fmla="*/ 552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572">
                <a:moveTo>
                  <a:pt x="131" y="572"/>
                </a:moveTo>
                <a:lnTo>
                  <a:pt x="0" y="572"/>
                </a:lnTo>
                <a:lnTo>
                  <a:pt x="0" y="0"/>
                </a:lnTo>
                <a:lnTo>
                  <a:pt x="131" y="0"/>
                </a:lnTo>
                <a:lnTo>
                  <a:pt x="131" y="572"/>
                </a:lnTo>
                <a:close/>
                <a:moveTo>
                  <a:pt x="20" y="552"/>
                </a:moveTo>
                <a:lnTo>
                  <a:pt x="110" y="552"/>
                </a:lnTo>
                <a:lnTo>
                  <a:pt x="110" y="21"/>
                </a:lnTo>
                <a:lnTo>
                  <a:pt x="20" y="21"/>
                </a:lnTo>
                <a:lnTo>
                  <a:pt x="20" y="552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islîdê"/>
          <p:cNvSpPr/>
          <p:nvPr/>
        </p:nvSpPr>
        <p:spPr bwMode="auto">
          <a:xfrm>
            <a:off x="3979181" y="3300262"/>
            <a:ext cx="414184" cy="26997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ïṩľíďê"/>
          <p:cNvSpPr/>
          <p:nvPr/>
        </p:nvSpPr>
        <p:spPr bwMode="auto">
          <a:xfrm>
            <a:off x="3937761" y="3262609"/>
            <a:ext cx="493257" cy="2775030"/>
          </a:xfrm>
          <a:custGeom>
            <a:avLst/>
            <a:gdLst>
              <a:gd name="T0" fmla="*/ 131 w 131"/>
              <a:gd name="T1" fmla="*/ 737 h 737"/>
              <a:gd name="T2" fmla="*/ 0 w 131"/>
              <a:gd name="T3" fmla="*/ 737 h 737"/>
              <a:gd name="T4" fmla="*/ 0 w 131"/>
              <a:gd name="T5" fmla="*/ 0 h 737"/>
              <a:gd name="T6" fmla="*/ 131 w 131"/>
              <a:gd name="T7" fmla="*/ 0 h 737"/>
              <a:gd name="T8" fmla="*/ 131 w 131"/>
              <a:gd name="T9" fmla="*/ 737 h 737"/>
              <a:gd name="T10" fmla="*/ 21 w 131"/>
              <a:gd name="T11" fmla="*/ 717 h 737"/>
              <a:gd name="T12" fmla="*/ 111 w 131"/>
              <a:gd name="T13" fmla="*/ 717 h 737"/>
              <a:gd name="T14" fmla="*/ 111 w 131"/>
              <a:gd name="T15" fmla="*/ 21 h 737"/>
              <a:gd name="T16" fmla="*/ 21 w 131"/>
              <a:gd name="T17" fmla="*/ 21 h 737"/>
              <a:gd name="T18" fmla="*/ 21 w 131"/>
              <a:gd name="T19" fmla="*/ 71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737">
                <a:moveTo>
                  <a:pt x="131" y="737"/>
                </a:moveTo>
                <a:lnTo>
                  <a:pt x="0" y="737"/>
                </a:lnTo>
                <a:lnTo>
                  <a:pt x="0" y="0"/>
                </a:lnTo>
                <a:lnTo>
                  <a:pt x="131" y="0"/>
                </a:lnTo>
                <a:lnTo>
                  <a:pt x="131" y="737"/>
                </a:lnTo>
                <a:close/>
                <a:moveTo>
                  <a:pt x="21" y="717"/>
                </a:moveTo>
                <a:lnTo>
                  <a:pt x="111" y="717"/>
                </a:lnTo>
                <a:lnTo>
                  <a:pt x="111" y="21"/>
                </a:lnTo>
                <a:lnTo>
                  <a:pt x="21" y="21"/>
                </a:lnTo>
                <a:lnTo>
                  <a:pt x="21" y="717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îŝlïdê"/>
          <p:cNvSpPr/>
          <p:nvPr/>
        </p:nvSpPr>
        <p:spPr bwMode="auto">
          <a:xfrm>
            <a:off x="2732862" y="4554107"/>
            <a:ext cx="414184" cy="820836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íṧ1îḍê"/>
          <p:cNvSpPr/>
          <p:nvPr/>
        </p:nvSpPr>
        <p:spPr bwMode="auto">
          <a:xfrm>
            <a:off x="2691445" y="4516454"/>
            <a:ext cx="493257" cy="896142"/>
          </a:xfrm>
          <a:custGeom>
            <a:avLst/>
            <a:gdLst>
              <a:gd name="T0" fmla="*/ 131 w 131"/>
              <a:gd name="T1" fmla="*/ 238 h 238"/>
              <a:gd name="T2" fmla="*/ 0 w 131"/>
              <a:gd name="T3" fmla="*/ 238 h 238"/>
              <a:gd name="T4" fmla="*/ 0 w 131"/>
              <a:gd name="T5" fmla="*/ 0 h 238"/>
              <a:gd name="T6" fmla="*/ 131 w 131"/>
              <a:gd name="T7" fmla="*/ 0 h 238"/>
              <a:gd name="T8" fmla="*/ 131 w 131"/>
              <a:gd name="T9" fmla="*/ 238 h 238"/>
              <a:gd name="T10" fmla="*/ 21 w 131"/>
              <a:gd name="T11" fmla="*/ 217 h 238"/>
              <a:gd name="T12" fmla="*/ 111 w 131"/>
              <a:gd name="T13" fmla="*/ 217 h 238"/>
              <a:gd name="T14" fmla="*/ 111 w 131"/>
              <a:gd name="T15" fmla="*/ 20 h 238"/>
              <a:gd name="T16" fmla="*/ 21 w 131"/>
              <a:gd name="T17" fmla="*/ 20 h 238"/>
              <a:gd name="T18" fmla="*/ 21 w 131"/>
              <a:gd name="T19" fmla="*/ 21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238">
                <a:moveTo>
                  <a:pt x="131" y="238"/>
                </a:moveTo>
                <a:lnTo>
                  <a:pt x="0" y="238"/>
                </a:lnTo>
                <a:lnTo>
                  <a:pt x="0" y="0"/>
                </a:lnTo>
                <a:lnTo>
                  <a:pt x="131" y="0"/>
                </a:lnTo>
                <a:lnTo>
                  <a:pt x="131" y="238"/>
                </a:lnTo>
                <a:close/>
                <a:moveTo>
                  <a:pt x="21" y="217"/>
                </a:moveTo>
                <a:lnTo>
                  <a:pt x="111" y="217"/>
                </a:lnTo>
                <a:lnTo>
                  <a:pt x="111" y="20"/>
                </a:lnTo>
                <a:lnTo>
                  <a:pt x="21" y="20"/>
                </a:lnTo>
                <a:lnTo>
                  <a:pt x="21" y="217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ïş1iḋe"/>
          <p:cNvSpPr/>
          <p:nvPr/>
        </p:nvSpPr>
        <p:spPr bwMode="auto">
          <a:xfrm>
            <a:off x="3354139" y="3925302"/>
            <a:ext cx="417951" cy="1449643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iṡľîḑé"/>
          <p:cNvSpPr/>
          <p:nvPr/>
        </p:nvSpPr>
        <p:spPr bwMode="auto">
          <a:xfrm>
            <a:off x="3316486" y="3883883"/>
            <a:ext cx="493257" cy="1528713"/>
          </a:xfrm>
          <a:custGeom>
            <a:avLst/>
            <a:gdLst>
              <a:gd name="T0" fmla="*/ 131 w 131"/>
              <a:gd name="T1" fmla="*/ 406 h 406"/>
              <a:gd name="T2" fmla="*/ 0 w 131"/>
              <a:gd name="T3" fmla="*/ 406 h 406"/>
              <a:gd name="T4" fmla="*/ 0 w 131"/>
              <a:gd name="T5" fmla="*/ 0 h 406"/>
              <a:gd name="T6" fmla="*/ 131 w 131"/>
              <a:gd name="T7" fmla="*/ 0 h 406"/>
              <a:gd name="T8" fmla="*/ 131 w 131"/>
              <a:gd name="T9" fmla="*/ 406 h 406"/>
              <a:gd name="T10" fmla="*/ 20 w 131"/>
              <a:gd name="T11" fmla="*/ 385 h 406"/>
              <a:gd name="T12" fmla="*/ 110 w 131"/>
              <a:gd name="T13" fmla="*/ 385 h 406"/>
              <a:gd name="T14" fmla="*/ 110 w 131"/>
              <a:gd name="T15" fmla="*/ 21 h 406"/>
              <a:gd name="T16" fmla="*/ 20 w 131"/>
              <a:gd name="T17" fmla="*/ 21 h 406"/>
              <a:gd name="T18" fmla="*/ 20 w 131"/>
              <a:gd name="T19" fmla="*/ 385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406">
                <a:moveTo>
                  <a:pt x="131" y="406"/>
                </a:moveTo>
                <a:lnTo>
                  <a:pt x="0" y="406"/>
                </a:lnTo>
                <a:lnTo>
                  <a:pt x="0" y="0"/>
                </a:lnTo>
                <a:lnTo>
                  <a:pt x="131" y="0"/>
                </a:lnTo>
                <a:lnTo>
                  <a:pt x="131" y="406"/>
                </a:lnTo>
                <a:close/>
                <a:moveTo>
                  <a:pt x="20" y="385"/>
                </a:moveTo>
                <a:lnTo>
                  <a:pt x="110" y="385"/>
                </a:lnTo>
                <a:lnTo>
                  <a:pt x="110" y="21"/>
                </a:lnTo>
                <a:lnTo>
                  <a:pt x="20" y="21"/>
                </a:lnTo>
                <a:lnTo>
                  <a:pt x="20" y="38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íṡḷîdê"/>
          <p:cNvSpPr/>
          <p:nvPr/>
        </p:nvSpPr>
        <p:spPr bwMode="auto">
          <a:xfrm>
            <a:off x="3979181" y="3925302"/>
            <a:ext cx="414184" cy="1449643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íṥḻîḋé"/>
          <p:cNvSpPr/>
          <p:nvPr/>
        </p:nvSpPr>
        <p:spPr bwMode="auto">
          <a:xfrm>
            <a:off x="3937761" y="3883883"/>
            <a:ext cx="493257" cy="1528713"/>
          </a:xfrm>
          <a:custGeom>
            <a:avLst/>
            <a:gdLst>
              <a:gd name="T0" fmla="*/ 131 w 131"/>
              <a:gd name="T1" fmla="*/ 406 h 406"/>
              <a:gd name="T2" fmla="*/ 0 w 131"/>
              <a:gd name="T3" fmla="*/ 406 h 406"/>
              <a:gd name="T4" fmla="*/ 0 w 131"/>
              <a:gd name="T5" fmla="*/ 0 h 406"/>
              <a:gd name="T6" fmla="*/ 131 w 131"/>
              <a:gd name="T7" fmla="*/ 0 h 406"/>
              <a:gd name="T8" fmla="*/ 131 w 131"/>
              <a:gd name="T9" fmla="*/ 406 h 406"/>
              <a:gd name="T10" fmla="*/ 21 w 131"/>
              <a:gd name="T11" fmla="*/ 385 h 406"/>
              <a:gd name="T12" fmla="*/ 111 w 131"/>
              <a:gd name="T13" fmla="*/ 385 h 406"/>
              <a:gd name="T14" fmla="*/ 111 w 131"/>
              <a:gd name="T15" fmla="*/ 21 h 406"/>
              <a:gd name="T16" fmla="*/ 21 w 131"/>
              <a:gd name="T17" fmla="*/ 21 h 406"/>
              <a:gd name="T18" fmla="*/ 21 w 131"/>
              <a:gd name="T19" fmla="*/ 385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406">
                <a:moveTo>
                  <a:pt x="131" y="406"/>
                </a:moveTo>
                <a:lnTo>
                  <a:pt x="0" y="406"/>
                </a:lnTo>
                <a:lnTo>
                  <a:pt x="0" y="0"/>
                </a:lnTo>
                <a:lnTo>
                  <a:pt x="131" y="0"/>
                </a:lnTo>
                <a:lnTo>
                  <a:pt x="131" y="406"/>
                </a:lnTo>
                <a:close/>
                <a:moveTo>
                  <a:pt x="21" y="385"/>
                </a:moveTo>
                <a:lnTo>
                  <a:pt x="111" y="385"/>
                </a:lnTo>
                <a:lnTo>
                  <a:pt x="111" y="21"/>
                </a:lnTo>
                <a:lnTo>
                  <a:pt x="21" y="21"/>
                </a:lnTo>
                <a:lnTo>
                  <a:pt x="21" y="38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íŝḻíde"/>
          <p:cNvSpPr/>
          <p:nvPr/>
        </p:nvSpPr>
        <p:spPr bwMode="auto">
          <a:xfrm>
            <a:off x="3979181" y="3300262"/>
            <a:ext cx="414184" cy="625040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iṩļíḓe"/>
          <p:cNvSpPr/>
          <p:nvPr/>
        </p:nvSpPr>
        <p:spPr bwMode="auto">
          <a:xfrm>
            <a:off x="3937761" y="3262609"/>
            <a:ext cx="493257" cy="700347"/>
          </a:xfrm>
          <a:custGeom>
            <a:avLst/>
            <a:gdLst>
              <a:gd name="T0" fmla="*/ 131 w 131"/>
              <a:gd name="T1" fmla="*/ 186 h 186"/>
              <a:gd name="T2" fmla="*/ 0 w 131"/>
              <a:gd name="T3" fmla="*/ 186 h 186"/>
              <a:gd name="T4" fmla="*/ 0 w 131"/>
              <a:gd name="T5" fmla="*/ 0 h 186"/>
              <a:gd name="T6" fmla="*/ 131 w 131"/>
              <a:gd name="T7" fmla="*/ 0 h 186"/>
              <a:gd name="T8" fmla="*/ 131 w 131"/>
              <a:gd name="T9" fmla="*/ 186 h 186"/>
              <a:gd name="T10" fmla="*/ 21 w 131"/>
              <a:gd name="T11" fmla="*/ 165 h 186"/>
              <a:gd name="T12" fmla="*/ 111 w 131"/>
              <a:gd name="T13" fmla="*/ 165 h 186"/>
              <a:gd name="T14" fmla="*/ 111 w 131"/>
              <a:gd name="T15" fmla="*/ 21 h 186"/>
              <a:gd name="T16" fmla="*/ 21 w 131"/>
              <a:gd name="T17" fmla="*/ 21 h 186"/>
              <a:gd name="T18" fmla="*/ 21 w 131"/>
              <a:gd name="T19" fmla="*/ 16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86">
                <a:moveTo>
                  <a:pt x="131" y="186"/>
                </a:moveTo>
                <a:lnTo>
                  <a:pt x="0" y="186"/>
                </a:lnTo>
                <a:lnTo>
                  <a:pt x="0" y="0"/>
                </a:lnTo>
                <a:lnTo>
                  <a:pt x="131" y="0"/>
                </a:lnTo>
                <a:lnTo>
                  <a:pt x="131" y="186"/>
                </a:lnTo>
                <a:close/>
                <a:moveTo>
                  <a:pt x="21" y="165"/>
                </a:moveTo>
                <a:lnTo>
                  <a:pt x="111" y="165"/>
                </a:lnTo>
                <a:lnTo>
                  <a:pt x="111" y="21"/>
                </a:lnTo>
                <a:lnTo>
                  <a:pt x="21" y="21"/>
                </a:lnTo>
                <a:lnTo>
                  <a:pt x="21" y="16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ïŝlídé"/>
          <p:cNvSpPr/>
          <p:nvPr/>
        </p:nvSpPr>
        <p:spPr bwMode="auto">
          <a:xfrm>
            <a:off x="3459568" y="3093169"/>
            <a:ext cx="0" cy="0"/>
          </a:xfrm>
          <a:prstGeom prst="line">
            <a:avLst/>
          </a:prstGeom>
          <a:noFill/>
          <a:ln w="33338" cap="flat">
            <a:solidFill>
              <a:srgbClr val="54545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ís1îḍé"/>
          <p:cNvSpPr/>
          <p:nvPr/>
        </p:nvSpPr>
        <p:spPr bwMode="auto">
          <a:xfrm>
            <a:off x="741014" y="3066813"/>
            <a:ext cx="2952003" cy="2138693"/>
          </a:xfrm>
          <a:custGeom>
            <a:avLst/>
            <a:gdLst>
              <a:gd name="T0" fmla="*/ 9 w 784"/>
              <a:gd name="T1" fmla="*/ 568 h 568"/>
              <a:gd name="T2" fmla="*/ 0 w 784"/>
              <a:gd name="T3" fmla="*/ 549 h 568"/>
              <a:gd name="T4" fmla="*/ 112 w 784"/>
              <a:gd name="T5" fmla="*/ 493 h 568"/>
              <a:gd name="T6" fmla="*/ 166 w 784"/>
              <a:gd name="T7" fmla="*/ 493 h 568"/>
              <a:gd name="T8" fmla="*/ 276 w 784"/>
              <a:gd name="T9" fmla="*/ 383 h 568"/>
              <a:gd name="T10" fmla="*/ 386 w 784"/>
              <a:gd name="T11" fmla="*/ 383 h 568"/>
              <a:gd name="T12" fmla="*/ 498 w 784"/>
              <a:gd name="T13" fmla="*/ 273 h 568"/>
              <a:gd name="T14" fmla="*/ 550 w 784"/>
              <a:gd name="T15" fmla="*/ 273 h 568"/>
              <a:gd name="T16" fmla="*/ 603 w 784"/>
              <a:gd name="T17" fmla="*/ 167 h 568"/>
              <a:gd name="T18" fmla="*/ 770 w 784"/>
              <a:gd name="T19" fmla="*/ 0 h 568"/>
              <a:gd name="T20" fmla="*/ 784 w 784"/>
              <a:gd name="T21" fmla="*/ 14 h 568"/>
              <a:gd name="T22" fmla="*/ 620 w 784"/>
              <a:gd name="T23" fmla="*/ 179 h 568"/>
              <a:gd name="T24" fmla="*/ 562 w 784"/>
              <a:gd name="T25" fmla="*/ 293 h 568"/>
              <a:gd name="T26" fmla="*/ 507 w 784"/>
              <a:gd name="T27" fmla="*/ 293 h 568"/>
              <a:gd name="T28" fmla="*/ 395 w 784"/>
              <a:gd name="T29" fmla="*/ 403 h 568"/>
              <a:gd name="T30" fmla="*/ 285 w 784"/>
              <a:gd name="T31" fmla="*/ 403 h 568"/>
              <a:gd name="T32" fmla="*/ 174 w 784"/>
              <a:gd name="T33" fmla="*/ 514 h 568"/>
              <a:gd name="T34" fmla="*/ 117 w 784"/>
              <a:gd name="T35" fmla="*/ 514 h 568"/>
              <a:gd name="T36" fmla="*/ 9 w 784"/>
              <a:gd name="T37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4" h="568">
                <a:moveTo>
                  <a:pt x="9" y="568"/>
                </a:moveTo>
                <a:lnTo>
                  <a:pt x="0" y="549"/>
                </a:lnTo>
                <a:lnTo>
                  <a:pt x="112" y="493"/>
                </a:lnTo>
                <a:lnTo>
                  <a:pt x="166" y="493"/>
                </a:lnTo>
                <a:lnTo>
                  <a:pt x="276" y="383"/>
                </a:lnTo>
                <a:lnTo>
                  <a:pt x="386" y="383"/>
                </a:lnTo>
                <a:lnTo>
                  <a:pt x="498" y="273"/>
                </a:lnTo>
                <a:lnTo>
                  <a:pt x="550" y="273"/>
                </a:lnTo>
                <a:lnTo>
                  <a:pt x="603" y="167"/>
                </a:lnTo>
                <a:lnTo>
                  <a:pt x="770" y="0"/>
                </a:lnTo>
                <a:lnTo>
                  <a:pt x="784" y="14"/>
                </a:lnTo>
                <a:lnTo>
                  <a:pt x="620" y="179"/>
                </a:lnTo>
                <a:lnTo>
                  <a:pt x="562" y="293"/>
                </a:lnTo>
                <a:lnTo>
                  <a:pt x="507" y="293"/>
                </a:lnTo>
                <a:lnTo>
                  <a:pt x="395" y="403"/>
                </a:lnTo>
                <a:lnTo>
                  <a:pt x="285" y="403"/>
                </a:lnTo>
                <a:lnTo>
                  <a:pt x="174" y="514"/>
                </a:lnTo>
                <a:lnTo>
                  <a:pt x="117" y="514"/>
                </a:lnTo>
                <a:lnTo>
                  <a:pt x="9" y="568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iṥḷiḋê"/>
          <p:cNvSpPr/>
          <p:nvPr/>
        </p:nvSpPr>
        <p:spPr bwMode="auto">
          <a:xfrm>
            <a:off x="3459568" y="3055516"/>
            <a:ext cx="244746" cy="244746"/>
          </a:xfrm>
          <a:custGeom>
            <a:avLst/>
            <a:gdLst>
              <a:gd name="T0" fmla="*/ 65 w 65"/>
              <a:gd name="T1" fmla="*/ 65 h 65"/>
              <a:gd name="T2" fmla="*/ 45 w 65"/>
              <a:gd name="T3" fmla="*/ 65 h 65"/>
              <a:gd name="T4" fmla="*/ 45 w 65"/>
              <a:gd name="T5" fmla="*/ 21 h 65"/>
              <a:gd name="T6" fmla="*/ 0 w 65"/>
              <a:gd name="T7" fmla="*/ 21 h 65"/>
              <a:gd name="T8" fmla="*/ 0 w 65"/>
              <a:gd name="T9" fmla="*/ 0 h 65"/>
              <a:gd name="T10" fmla="*/ 65 w 65"/>
              <a:gd name="T11" fmla="*/ 0 h 65"/>
              <a:gd name="T12" fmla="*/ 65 w 65"/>
              <a:gd name="T1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65">
                <a:moveTo>
                  <a:pt x="65" y="65"/>
                </a:moveTo>
                <a:lnTo>
                  <a:pt x="45" y="65"/>
                </a:lnTo>
                <a:lnTo>
                  <a:pt x="45" y="21"/>
                </a:lnTo>
                <a:lnTo>
                  <a:pt x="0" y="21"/>
                </a:lnTo>
                <a:lnTo>
                  <a:pt x="0" y="0"/>
                </a:lnTo>
                <a:lnTo>
                  <a:pt x="65" y="0"/>
                </a:lnTo>
                <a:lnTo>
                  <a:pt x="65" y="6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ïsļíḓè"/>
          <p:cNvSpPr txBox="1"/>
          <p:nvPr/>
        </p:nvSpPr>
        <p:spPr>
          <a:xfrm>
            <a:off x="686389" y="1241490"/>
            <a:ext cx="5274611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25" name="îṥliḋè"/>
          <p:cNvSpPr/>
          <p:nvPr/>
        </p:nvSpPr>
        <p:spPr bwMode="auto">
          <a:xfrm>
            <a:off x="6485811" y="4127356"/>
            <a:ext cx="775562" cy="11207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3585F">
              <a:alpha val="2688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şlîḍé"/>
          <p:cNvSpPr/>
          <p:nvPr/>
        </p:nvSpPr>
        <p:spPr bwMode="auto">
          <a:xfrm>
            <a:off x="6096000" y="3073027"/>
            <a:ext cx="1166400" cy="1166400"/>
          </a:xfrm>
          <a:prstGeom prst="ellipse">
            <a:avLst/>
          </a:prstGeom>
          <a:solidFill>
            <a:srgbClr val="1AB49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8" name="îṣḻïḋè"/>
          <p:cNvSpPr/>
          <p:nvPr/>
        </p:nvSpPr>
        <p:spPr>
          <a:xfrm>
            <a:off x="6943748" y="2986096"/>
            <a:ext cx="540000" cy="54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9" name="isļïďè"/>
          <p:cNvSpPr/>
          <p:nvPr/>
        </p:nvSpPr>
        <p:spPr>
          <a:xfrm>
            <a:off x="7079624" y="3128180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3" name="iṩḷíḍe"/>
          <p:cNvSpPr txBox="1"/>
          <p:nvPr/>
        </p:nvSpPr>
        <p:spPr>
          <a:xfrm>
            <a:off x="7651184" y="3457917"/>
            <a:ext cx="3905550" cy="88468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24" name="îṥḷíḓe"/>
          <p:cNvSpPr txBox="1"/>
          <p:nvPr/>
        </p:nvSpPr>
        <p:spPr>
          <a:xfrm>
            <a:off x="7651184" y="2986096"/>
            <a:ext cx="390555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7" name="íşļïďé"/>
          <p:cNvSpPr/>
          <p:nvPr/>
        </p:nvSpPr>
        <p:spPr bwMode="auto">
          <a:xfrm>
            <a:off x="6485811" y="5927985"/>
            <a:ext cx="775562" cy="11207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3585F">
              <a:alpha val="2688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ï$ḷïde"/>
          <p:cNvSpPr/>
          <p:nvPr/>
        </p:nvSpPr>
        <p:spPr bwMode="auto">
          <a:xfrm>
            <a:off x="6096000" y="4873656"/>
            <a:ext cx="1166400" cy="1166400"/>
          </a:xfrm>
          <a:prstGeom prst="ellipse">
            <a:avLst/>
          </a:prstGeom>
          <a:solidFill>
            <a:srgbClr val="1AB49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0" name="îšḷiḋe"/>
          <p:cNvSpPr/>
          <p:nvPr/>
        </p:nvSpPr>
        <p:spPr>
          <a:xfrm>
            <a:off x="6943748" y="4786725"/>
            <a:ext cx="540000" cy="54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1" name="îŝḷïďê"/>
          <p:cNvSpPr/>
          <p:nvPr/>
        </p:nvSpPr>
        <p:spPr>
          <a:xfrm>
            <a:off x="7079624" y="4928809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5" name="îSļidê"/>
          <p:cNvSpPr txBox="1"/>
          <p:nvPr/>
        </p:nvSpPr>
        <p:spPr>
          <a:xfrm>
            <a:off x="7651184" y="5258546"/>
            <a:ext cx="3905550" cy="88468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16" name="ïsḻîḑe"/>
          <p:cNvSpPr txBox="1"/>
          <p:nvPr/>
        </p:nvSpPr>
        <p:spPr>
          <a:xfrm>
            <a:off x="7651184" y="4786725"/>
            <a:ext cx="390555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761000" y="4449556"/>
            <a:ext cx="366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任意多边形 70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02</a:t>
            </a:r>
            <a:endParaRPr lang="zh-CN" altLang="en-US" b="1" dirty="0">
              <a:latin typeface="+mn-ea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177471" y="26160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  <p:sp>
        <p:nvSpPr>
          <p:cNvPr id="73" name="矩形 72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ś1idè"/>
          <p:cNvSpPr txBox="1"/>
          <p:nvPr/>
        </p:nvSpPr>
        <p:spPr>
          <a:xfrm>
            <a:off x="839416" y="1246074"/>
            <a:ext cx="3193827" cy="7282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b="1">
                <a:solidFill>
                  <a:srgbClr val="333639"/>
                </a:solidFill>
              </a:rPr>
              <a:t>此部分内容作为文字排版占位显示</a:t>
            </a:r>
            <a:br>
              <a:rPr lang="zh-CN" altLang="en-US" sz="1400" b="1">
                <a:solidFill>
                  <a:srgbClr val="333639"/>
                </a:solidFill>
              </a:rPr>
            </a:br>
            <a:r>
              <a:rPr lang="zh-CN" altLang="en-US" sz="1400" b="1">
                <a:solidFill>
                  <a:srgbClr val="333639"/>
                </a:solidFill>
              </a:rPr>
              <a:t>（建议使用主题字体）</a:t>
            </a:r>
            <a:endParaRPr lang="zh-CN" altLang="en-US" sz="1400" b="1" dirty="0">
              <a:solidFill>
                <a:srgbClr val="333639"/>
              </a:solidFill>
            </a:endParaRPr>
          </a:p>
        </p:txBody>
      </p:sp>
      <p:sp>
        <p:nvSpPr>
          <p:cNvPr id="34" name="ïŝľiḑè"/>
          <p:cNvSpPr/>
          <p:nvPr/>
        </p:nvSpPr>
        <p:spPr>
          <a:xfrm>
            <a:off x="839417" y="1974305"/>
            <a:ext cx="3193826" cy="423897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r>
              <a:rPr lang="zh-CN" altLang="en-US" sz="1100" dirty="0"/>
              <a:t>通常规则为在</a:t>
            </a:r>
            <a:r>
              <a:rPr lang="en-US" altLang="zh-CN" sz="1100" dirty="0"/>
              <a:t>PPT</a:t>
            </a:r>
            <a:r>
              <a:rPr lang="zh-CN" altLang="en-US" sz="1100" dirty="0"/>
              <a:t>文档下中英文各使用一种字体以保持全文档统一</a:t>
            </a:r>
          </a:p>
        </p:txBody>
      </p:sp>
      <p:sp>
        <p:nvSpPr>
          <p:cNvPr id="31" name="îşḻïḍé"/>
          <p:cNvSpPr/>
          <p:nvPr/>
        </p:nvSpPr>
        <p:spPr bwMode="auto">
          <a:xfrm>
            <a:off x="839416" y="3183378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32" name="iṥḷiḑè"/>
          <p:cNvSpPr txBox="1"/>
          <p:nvPr/>
        </p:nvSpPr>
        <p:spPr bwMode="auto">
          <a:xfrm>
            <a:off x="839416" y="2832239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29" name="îṡḻïdè"/>
          <p:cNvSpPr/>
          <p:nvPr/>
        </p:nvSpPr>
        <p:spPr bwMode="auto">
          <a:xfrm>
            <a:off x="839416" y="4353360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30" name="í$lïďê"/>
          <p:cNvSpPr txBox="1"/>
          <p:nvPr/>
        </p:nvSpPr>
        <p:spPr bwMode="auto">
          <a:xfrm>
            <a:off x="839416" y="4002221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27" name="íśḻîḓê"/>
          <p:cNvSpPr/>
          <p:nvPr/>
        </p:nvSpPr>
        <p:spPr bwMode="auto">
          <a:xfrm>
            <a:off x="839416" y="5523343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28" name="íṡľíďé"/>
          <p:cNvSpPr txBox="1"/>
          <p:nvPr/>
        </p:nvSpPr>
        <p:spPr bwMode="auto">
          <a:xfrm>
            <a:off x="839416" y="5172204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cxnSp>
        <p:nvCxnSpPr>
          <p:cNvPr id="10" name="肘形连接符 9"/>
          <p:cNvCxnSpPr>
            <a:stCxn id="19" idx="6"/>
            <a:endCxn id="31" idx="3"/>
          </p:cNvCxnSpPr>
          <p:nvPr/>
        </p:nvCxnSpPr>
        <p:spPr>
          <a:xfrm flipH="1">
            <a:off x="4332211" y="2149457"/>
            <a:ext cx="3605641" cy="1311601"/>
          </a:xfrm>
          <a:prstGeom prst="bentConnector3">
            <a:avLst>
              <a:gd name="adj1" fmla="val 42379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>
            <a:endCxn id="29" idx="3"/>
          </p:cNvCxnSpPr>
          <p:nvPr/>
        </p:nvCxnSpPr>
        <p:spPr>
          <a:xfrm rot="10800000" flipV="1">
            <a:off x="4332212" y="3007808"/>
            <a:ext cx="4066171" cy="1623232"/>
          </a:xfrm>
          <a:prstGeom prst="bentConnector3">
            <a:avLst>
              <a:gd name="adj1" fmla="val 48896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11"/>
          <p:cNvCxnSpPr/>
          <p:nvPr/>
        </p:nvCxnSpPr>
        <p:spPr>
          <a:xfrm flipH="1">
            <a:off x="4385271" y="3788661"/>
            <a:ext cx="4548759" cy="2012362"/>
          </a:xfrm>
          <a:prstGeom prst="bentConnector3">
            <a:avLst>
              <a:gd name="adj1" fmla="val 55454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líďé"/>
          <p:cNvSpPr/>
          <p:nvPr/>
        </p:nvSpPr>
        <p:spPr>
          <a:xfrm>
            <a:off x="8566598" y="3242261"/>
            <a:ext cx="1266628" cy="1100743"/>
          </a:xfrm>
          <a:custGeom>
            <a:avLst/>
            <a:gdLst>
              <a:gd name="connsiteX0" fmla="*/ 0 w 1266628"/>
              <a:gd name="connsiteY0" fmla="*/ 0 h 1100743"/>
              <a:gd name="connsiteX1" fmla="*/ 1266628 w 1266628"/>
              <a:gd name="connsiteY1" fmla="*/ 0 h 1100743"/>
              <a:gd name="connsiteX2" fmla="*/ 952256 w 1266628"/>
              <a:gd name="connsiteY2" fmla="*/ 546400 h 1100743"/>
              <a:gd name="connsiteX3" fmla="*/ 952257 w 1266628"/>
              <a:gd name="connsiteY3" fmla="*/ 546400 h 1100743"/>
              <a:gd name="connsiteX4" fmla="*/ 633314 w 1266628"/>
              <a:gd name="connsiteY4" fmla="*/ 1100743 h 1100743"/>
              <a:gd name="connsiteX5" fmla="*/ 314372 w 1266628"/>
              <a:gd name="connsiteY5" fmla="*/ 546400 h 11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628" h="1100743">
                <a:moveTo>
                  <a:pt x="0" y="0"/>
                </a:moveTo>
                <a:lnTo>
                  <a:pt x="1266628" y="0"/>
                </a:lnTo>
                <a:lnTo>
                  <a:pt x="952256" y="546400"/>
                </a:lnTo>
                <a:lnTo>
                  <a:pt x="952257" y="546400"/>
                </a:lnTo>
                <a:lnTo>
                  <a:pt x="633314" y="1100743"/>
                </a:lnTo>
                <a:lnTo>
                  <a:pt x="314372" y="546400"/>
                </a:lnTo>
                <a:close/>
              </a:path>
            </a:pathLst>
          </a:custGeom>
          <a:solidFill>
            <a:srgbClr val="1AB49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îṧļîḑé"/>
          <p:cNvSpPr/>
          <p:nvPr/>
        </p:nvSpPr>
        <p:spPr>
          <a:xfrm>
            <a:off x="8252224" y="2695859"/>
            <a:ext cx="1895374" cy="546402"/>
          </a:xfrm>
          <a:custGeom>
            <a:avLst/>
            <a:gdLst>
              <a:gd name="connsiteX0" fmla="*/ 0 w 1985560"/>
              <a:gd name="connsiteY0" fmla="*/ 0 h 572401"/>
              <a:gd name="connsiteX1" fmla="*/ 1985560 w 1985560"/>
              <a:gd name="connsiteY1" fmla="*/ 0 h 572401"/>
              <a:gd name="connsiteX2" fmla="*/ 1656229 w 1985560"/>
              <a:gd name="connsiteY2" fmla="*/ 572401 h 572401"/>
              <a:gd name="connsiteX3" fmla="*/ 329332 w 1985560"/>
              <a:gd name="connsiteY3" fmla="*/ 572401 h 572401"/>
              <a:gd name="connsiteX4" fmla="*/ 0 w 1985560"/>
              <a:gd name="connsiteY4" fmla="*/ 0 h 57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60" h="572401">
                <a:moveTo>
                  <a:pt x="0" y="0"/>
                </a:moveTo>
                <a:lnTo>
                  <a:pt x="1985560" y="0"/>
                </a:lnTo>
                <a:lnTo>
                  <a:pt x="1656229" y="572401"/>
                </a:lnTo>
                <a:lnTo>
                  <a:pt x="329332" y="57240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íSļiḓè"/>
          <p:cNvSpPr/>
          <p:nvPr/>
        </p:nvSpPr>
        <p:spPr>
          <a:xfrm>
            <a:off x="7623479" y="1603056"/>
            <a:ext cx="3152864" cy="1092802"/>
          </a:xfrm>
          <a:custGeom>
            <a:avLst/>
            <a:gdLst>
              <a:gd name="connsiteX0" fmla="*/ 0 w 3152864"/>
              <a:gd name="connsiteY0" fmla="*/ 0 h 1092802"/>
              <a:gd name="connsiteX1" fmla="*/ 3152864 w 3152864"/>
              <a:gd name="connsiteY1" fmla="*/ 0 h 1092802"/>
              <a:gd name="connsiteX2" fmla="*/ 2838491 w 3152864"/>
              <a:gd name="connsiteY2" fmla="*/ 546401 h 1092802"/>
              <a:gd name="connsiteX3" fmla="*/ 2524119 w 3152864"/>
              <a:gd name="connsiteY3" fmla="*/ 1092802 h 1092802"/>
              <a:gd name="connsiteX4" fmla="*/ 628745 w 3152864"/>
              <a:gd name="connsiteY4" fmla="*/ 1092802 h 1092802"/>
              <a:gd name="connsiteX5" fmla="*/ 314372 w 3152864"/>
              <a:gd name="connsiteY5" fmla="*/ 546401 h 1092802"/>
              <a:gd name="connsiteX6" fmla="*/ 314373 w 3152864"/>
              <a:gd name="connsiteY6" fmla="*/ 546401 h 109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864" h="1092802">
                <a:moveTo>
                  <a:pt x="0" y="0"/>
                </a:moveTo>
                <a:lnTo>
                  <a:pt x="3152864" y="0"/>
                </a:lnTo>
                <a:lnTo>
                  <a:pt x="2838491" y="546401"/>
                </a:lnTo>
                <a:lnTo>
                  <a:pt x="2524119" y="1092802"/>
                </a:lnTo>
                <a:lnTo>
                  <a:pt x="628745" y="1092802"/>
                </a:lnTo>
                <a:lnTo>
                  <a:pt x="314372" y="546401"/>
                </a:lnTo>
                <a:lnTo>
                  <a:pt x="314373" y="546401"/>
                </a:lnTo>
                <a:close/>
              </a:path>
            </a:pathLst>
          </a:custGeom>
          <a:solidFill>
            <a:srgbClr val="1AB49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iŝḻiḑe"/>
          <p:cNvSpPr/>
          <p:nvPr/>
        </p:nvSpPr>
        <p:spPr>
          <a:xfrm flipV="1">
            <a:off x="7464152" y="1524040"/>
            <a:ext cx="3471517" cy="2992686"/>
          </a:xfrm>
          <a:custGeom>
            <a:avLst/>
            <a:gdLst>
              <a:gd name="connsiteX0" fmla="*/ 0 w 3636699"/>
              <a:gd name="connsiteY0" fmla="*/ 3135085 h 3135085"/>
              <a:gd name="connsiteX1" fmla="*/ 3636699 w 3636699"/>
              <a:gd name="connsiteY1" fmla="*/ 3135085 h 3135085"/>
              <a:gd name="connsiteX2" fmla="*/ 1818350 w 3636699"/>
              <a:gd name="connsiteY2" fmla="*/ 0 h 3135085"/>
              <a:gd name="connsiteX3" fmla="*/ 0 w 3636699"/>
              <a:gd name="connsiteY3" fmla="*/ 3135085 h 3135085"/>
              <a:gd name="connsiteX4" fmla="*/ 166908 w 3636699"/>
              <a:gd name="connsiteY4" fmla="*/ 3052308 h 3135085"/>
              <a:gd name="connsiteX5" fmla="*/ 1818350 w 3636699"/>
              <a:gd name="connsiteY5" fmla="*/ 181988 h 3135085"/>
              <a:gd name="connsiteX6" fmla="*/ 3469792 w 3636699"/>
              <a:gd name="connsiteY6" fmla="*/ 3052308 h 3135085"/>
              <a:gd name="connsiteX7" fmla="*/ 166908 w 3636699"/>
              <a:gd name="connsiteY7" fmla="*/ 3052308 h 313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6699" h="3135085">
                <a:moveTo>
                  <a:pt x="0" y="3135085"/>
                </a:moveTo>
                <a:lnTo>
                  <a:pt x="3636699" y="3135085"/>
                </a:lnTo>
                <a:lnTo>
                  <a:pt x="1818350" y="0"/>
                </a:lnTo>
                <a:lnTo>
                  <a:pt x="0" y="3135085"/>
                </a:lnTo>
                <a:close/>
                <a:moveTo>
                  <a:pt x="166908" y="3052308"/>
                </a:moveTo>
                <a:lnTo>
                  <a:pt x="1818350" y="181988"/>
                </a:lnTo>
                <a:lnTo>
                  <a:pt x="3469792" y="3052308"/>
                </a:lnTo>
                <a:lnTo>
                  <a:pt x="166908" y="30523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îṥḷiďe"/>
          <p:cNvSpPr/>
          <p:nvPr/>
        </p:nvSpPr>
        <p:spPr>
          <a:xfrm>
            <a:off x="9133233" y="4348629"/>
            <a:ext cx="133355" cy="1351732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iSľíḑe"/>
          <p:cNvSpPr/>
          <p:nvPr/>
        </p:nvSpPr>
        <p:spPr>
          <a:xfrm>
            <a:off x="8398382" y="5625454"/>
            <a:ext cx="1603054" cy="35983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işľîḍe"/>
          <p:cNvSpPr/>
          <p:nvPr/>
        </p:nvSpPr>
        <p:spPr bwMode="auto">
          <a:xfrm>
            <a:off x="9037789" y="2023321"/>
            <a:ext cx="324240" cy="324039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ṧļíḋé"/>
          <p:cNvSpPr/>
          <p:nvPr/>
        </p:nvSpPr>
        <p:spPr bwMode="auto">
          <a:xfrm>
            <a:off x="9018138" y="3461562"/>
            <a:ext cx="348988" cy="348529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sḷiḋe"/>
          <p:cNvSpPr/>
          <p:nvPr/>
        </p:nvSpPr>
        <p:spPr bwMode="auto">
          <a:xfrm>
            <a:off x="9029533" y="2832239"/>
            <a:ext cx="336871" cy="266947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îsļiḑè"/>
          <p:cNvSpPr txBox="1"/>
          <p:nvPr/>
        </p:nvSpPr>
        <p:spPr>
          <a:xfrm>
            <a:off x="6412222" y="1663620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</a:rPr>
              <a:t>关键词</a:t>
            </a:r>
          </a:p>
        </p:txBody>
      </p:sp>
      <p:sp>
        <p:nvSpPr>
          <p:cNvPr id="15" name="iṥḻíḍé"/>
          <p:cNvSpPr txBox="1"/>
          <p:nvPr/>
        </p:nvSpPr>
        <p:spPr>
          <a:xfrm>
            <a:off x="6412222" y="2501519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zh-CN" altLang="en-US" sz="1400" b="1">
                <a:solidFill>
                  <a:schemeClr val="accent2"/>
                </a:solidFill>
              </a:rPr>
              <a:t>关键词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6" name="íşľîdé"/>
          <p:cNvSpPr txBox="1"/>
          <p:nvPr/>
        </p:nvSpPr>
        <p:spPr>
          <a:xfrm>
            <a:off x="6412222" y="3263469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zh-CN" altLang="en-US" sz="1400" b="1">
                <a:solidFill>
                  <a:schemeClr val="accent3"/>
                </a:solidFill>
              </a:rPr>
              <a:t>关键词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02</a:t>
            </a:r>
            <a:endParaRPr lang="zh-CN" altLang="en-US" b="1" dirty="0"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77471" y="26160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  <p:sp>
        <p:nvSpPr>
          <p:cNvPr id="37" name="矩形 36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ïšlïḓe"/>
          <p:cNvSpPr/>
          <p:nvPr/>
        </p:nvSpPr>
        <p:spPr>
          <a:xfrm>
            <a:off x="4267200" y="1981812"/>
            <a:ext cx="1828800" cy="1828800"/>
          </a:xfrm>
          <a:custGeom>
            <a:avLst/>
            <a:gdLst>
              <a:gd name="connsiteX0" fmla="*/ 1828800 w 1828800"/>
              <a:gd name="connsiteY0" fmla="*/ 0 h 1828800"/>
              <a:gd name="connsiteX1" fmla="*/ 1828800 w 1828800"/>
              <a:gd name="connsiteY1" fmla="*/ 828410 h 1828800"/>
              <a:gd name="connsiteX2" fmla="*/ 828410 w 1828800"/>
              <a:gd name="connsiteY2" fmla="*/ 1828800 h 1828800"/>
              <a:gd name="connsiteX3" fmla="*/ 0 w 1828800"/>
              <a:gd name="connsiteY3" fmla="*/ 1828800 h 1828800"/>
              <a:gd name="connsiteX4" fmla="*/ 18288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1828800" y="0"/>
                </a:moveTo>
                <a:lnTo>
                  <a:pt x="1828800" y="828410"/>
                </a:lnTo>
                <a:cubicBezTo>
                  <a:pt x="1276300" y="828410"/>
                  <a:pt x="828410" y="1276300"/>
                  <a:pt x="828410" y="1828800"/>
                </a:cubicBezTo>
                <a:lnTo>
                  <a:pt x="0" y="1828800"/>
                </a:ln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sļiḓè"/>
          <p:cNvSpPr/>
          <p:nvPr/>
        </p:nvSpPr>
        <p:spPr>
          <a:xfrm>
            <a:off x="6096000" y="1981812"/>
            <a:ext cx="1828800" cy="182880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1000390 w 1828800"/>
              <a:gd name="connsiteY2" fmla="*/ 1828800 h 1828800"/>
              <a:gd name="connsiteX3" fmla="*/ 0 w 1828800"/>
              <a:gd name="connsiteY3" fmla="*/ 82841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cubicBezTo>
                  <a:pt x="1010018" y="0"/>
                  <a:pt x="1828800" y="818782"/>
                  <a:pt x="1828800" y="1828800"/>
                </a:cubicBezTo>
                <a:lnTo>
                  <a:pt x="1000390" y="1828800"/>
                </a:lnTo>
                <a:cubicBezTo>
                  <a:pt x="1000390" y="1276300"/>
                  <a:pt x="552500" y="828410"/>
                  <a:pt x="0" y="828410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slïdè"/>
          <p:cNvSpPr/>
          <p:nvPr/>
        </p:nvSpPr>
        <p:spPr>
          <a:xfrm>
            <a:off x="4267200" y="3810612"/>
            <a:ext cx="1828800" cy="1828800"/>
          </a:xfrm>
          <a:custGeom>
            <a:avLst/>
            <a:gdLst>
              <a:gd name="connsiteX0" fmla="*/ 0 w 1828800"/>
              <a:gd name="connsiteY0" fmla="*/ 0 h 1828800"/>
              <a:gd name="connsiteX1" fmla="*/ 828410 w 1828800"/>
              <a:gd name="connsiteY1" fmla="*/ 0 h 1828800"/>
              <a:gd name="connsiteX2" fmla="*/ 1828800 w 1828800"/>
              <a:gd name="connsiteY2" fmla="*/ 1000390 h 1828800"/>
              <a:gd name="connsiteX3" fmla="*/ 1828800 w 1828800"/>
              <a:gd name="connsiteY3" fmla="*/ 1828800 h 1828800"/>
              <a:gd name="connsiteX4" fmla="*/ 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828410" y="0"/>
                </a:lnTo>
                <a:cubicBezTo>
                  <a:pt x="828410" y="552500"/>
                  <a:pt x="1276300" y="1000390"/>
                  <a:pt x="1828800" y="1000390"/>
                </a:cubicBezTo>
                <a:lnTo>
                  <a:pt x="1828800" y="1828800"/>
                </a:lnTo>
                <a:cubicBezTo>
                  <a:pt x="818782" y="1828800"/>
                  <a:pt x="0" y="1010018"/>
                  <a:pt x="0" y="0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şlíḍe"/>
          <p:cNvSpPr/>
          <p:nvPr/>
        </p:nvSpPr>
        <p:spPr>
          <a:xfrm>
            <a:off x="6096000" y="3810612"/>
            <a:ext cx="1828800" cy="1828800"/>
          </a:xfrm>
          <a:custGeom>
            <a:avLst/>
            <a:gdLst>
              <a:gd name="connsiteX0" fmla="*/ 1000390 w 1828800"/>
              <a:gd name="connsiteY0" fmla="*/ 0 h 1828800"/>
              <a:gd name="connsiteX1" fmla="*/ 1828800 w 1828800"/>
              <a:gd name="connsiteY1" fmla="*/ 0 h 1828800"/>
              <a:gd name="connsiteX2" fmla="*/ 0 w 1828800"/>
              <a:gd name="connsiteY2" fmla="*/ 1828800 h 1828800"/>
              <a:gd name="connsiteX3" fmla="*/ 0 w 1828800"/>
              <a:gd name="connsiteY3" fmla="*/ 1000390 h 1828800"/>
              <a:gd name="connsiteX4" fmla="*/ 100039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1000390" y="0"/>
                </a:moveTo>
                <a:lnTo>
                  <a:pt x="1828800" y="0"/>
                </a:lnTo>
                <a:cubicBezTo>
                  <a:pt x="1828800" y="1010018"/>
                  <a:pt x="1010018" y="1828800"/>
                  <a:pt x="0" y="1828800"/>
                </a:cubicBezTo>
                <a:lnTo>
                  <a:pt x="0" y="1000390"/>
                </a:lnTo>
                <a:cubicBezTo>
                  <a:pt x="552500" y="1000390"/>
                  <a:pt x="1000390" y="552500"/>
                  <a:pt x="100039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íṡļïḑè"/>
          <p:cNvSpPr/>
          <p:nvPr/>
        </p:nvSpPr>
        <p:spPr>
          <a:xfrm>
            <a:off x="7272671" y="2369903"/>
            <a:ext cx="244548" cy="2445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ïṣ1iḋê"/>
          <p:cNvSpPr/>
          <p:nvPr/>
        </p:nvSpPr>
        <p:spPr>
          <a:xfrm>
            <a:off x="4667694" y="2369903"/>
            <a:ext cx="244548" cy="244548"/>
          </a:xfrm>
          <a:prstGeom prst="ellipse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íŝ1iďè"/>
          <p:cNvSpPr/>
          <p:nvPr/>
        </p:nvSpPr>
        <p:spPr>
          <a:xfrm>
            <a:off x="7272671" y="5006775"/>
            <a:ext cx="244548" cy="244548"/>
          </a:xfrm>
          <a:prstGeom prst="ellipse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iś1ïḋê"/>
          <p:cNvSpPr/>
          <p:nvPr/>
        </p:nvSpPr>
        <p:spPr>
          <a:xfrm>
            <a:off x="4667694" y="5006775"/>
            <a:ext cx="244548" cy="2445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iṩľîḑe"/>
          <p:cNvSpPr/>
          <p:nvPr/>
        </p:nvSpPr>
        <p:spPr>
          <a:xfrm>
            <a:off x="5282736" y="2997348"/>
            <a:ext cx="1626528" cy="1626528"/>
          </a:xfrm>
          <a:prstGeom prst="arc">
            <a:avLst>
              <a:gd name="adj1" fmla="val 16200000"/>
              <a:gd name="adj2" fmla="val 12593692"/>
            </a:avLst>
          </a:prstGeom>
          <a:ln w="1016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íṡľiḋè"/>
          <p:cNvSpPr txBox="1"/>
          <p:nvPr/>
        </p:nvSpPr>
        <p:spPr>
          <a:xfrm>
            <a:off x="5618948" y="3947664"/>
            <a:ext cx="954107" cy="32316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000">
                <a:solidFill>
                  <a:sysClr val="windowText" lastClr="000000"/>
                </a:solidFill>
              </a:rPr>
              <a:t>标题文本预设</a:t>
            </a:r>
          </a:p>
        </p:txBody>
      </p:sp>
      <p:sp>
        <p:nvSpPr>
          <p:cNvPr id="16" name="îsľiḋe"/>
          <p:cNvSpPr/>
          <p:nvPr/>
        </p:nvSpPr>
        <p:spPr bwMode="auto">
          <a:xfrm>
            <a:off x="4908262" y="2682546"/>
            <a:ext cx="313639" cy="347335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ṣḻíḑè"/>
          <p:cNvSpPr/>
          <p:nvPr/>
        </p:nvSpPr>
        <p:spPr bwMode="auto">
          <a:xfrm>
            <a:off x="6881743" y="4540483"/>
            <a:ext cx="416803" cy="279347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í$ḻïḋe"/>
          <p:cNvSpPr>
            <a:spLocks noChangeAspect="1"/>
          </p:cNvSpPr>
          <p:nvPr/>
        </p:nvSpPr>
        <p:spPr bwMode="auto">
          <a:xfrm>
            <a:off x="4917218" y="4482818"/>
            <a:ext cx="326495" cy="326495"/>
          </a:xfrm>
          <a:custGeom>
            <a:avLst/>
            <a:gdLst/>
            <a:ahLst/>
            <a:cxnLst>
              <a:cxn ang="0">
                <a:pos x="48" y="26"/>
              </a:cxn>
              <a:cxn ang="0">
                <a:pos x="16" y="58"/>
              </a:cxn>
              <a:cxn ang="0">
                <a:pos x="0" y="58"/>
              </a:cxn>
              <a:cxn ang="0">
                <a:pos x="0" y="42"/>
              </a:cxn>
              <a:cxn ang="0">
                <a:pos x="32" y="10"/>
              </a:cxn>
              <a:cxn ang="0">
                <a:pos x="48" y="26"/>
              </a:cxn>
              <a:cxn ang="0">
                <a:pos x="18" y="50"/>
              </a:cxn>
              <a:cxn ang="0">
                <a:pos x="9" y="41"/>
              </a:cxn>
              <a:cxn ang="0">
                <a:pos x="5" y="44"/>
              </a:cxn>
              <a:cxn ang="0">
                <a:pos x="5" y="48"/>
              </a:cxn>
              <a:cxn ang="0">
                <a:pos x="10" y="48"/>
              </a:cxn>
              <a:cxn ang="0">
                <a:pos x="10" y="53"/>
              </a:cxn>
              <a:cxn ang="0">
                <a:pos x="14" y="53"/>
              </a:cxn>
              <a:cxn ang="0">
                <a:pos x="18" y="50"/>
              </a:cxn>
              <a:cxn ang="0">
                <a:pos x="33" y="17"/>
              </a:cxn>
              <a:cxn ang="0">
                <a:pos x="33" y="17"/>
              </a:cxn>
              <a:cxn ang="0">
                <a:pos x="12" y="38"/>
              </a:cxn>
              <a:cxn ang="0">
                <a:pos x="12" y="38"/>
              </a:cxn>
              <a:cxn ang="0">
                <a:pos x="13" y="39"/>
              </a:cxn>
              <a:cxn ang="0">
                <a:pos x="13" y="39"/>
              </a:cxn>
              <a:cxn ang="0">
                <a:pos x="34" y="18"/>
              </a:cxn>
              <a:cxn ang="0">
                <a:pos x="34" y="18"/>
              </a:cxn>
              <a:cxn ang="0">
                <a:pos x="33" y="17"/>
              </a:cxn>
              <a:cxn ang="0">
                <a:pos x="57" y="18"/>
              </a:cxn>
              <a:cxn ang="0">
                <a:pos x="50" y="24"/>
              </a:cxn>
              <a:cxn ang="0">
                <a:pos x="34" y="8"/>
              </a:cxn>
              <a:cxn ang="0">
                <a:pos x="41" y="2"/>
              </a:cxn>
              <a:cxn ang="0">
                <a:pos x="44" y="0"/>
              </a:cxn>
              <a:cxn ang="0">
                <a:pos x="48" y="2"/>
              </a:cxn>
              <a:cxn ang="0">
                <a:pos x="57" y="11"/>
              </a:cxn>
              <a:cxn ang="0">
                <a:pos x="58" y="14"/>
              </a:cxn>
              <a:cxn ang="0">
                <a:pos x="57" y="18"/>
              </a:cxn>
            </a:cxnLst>
            <a:rect l="0" t="0" r="r" b="b"/>
            <a:pathLst>
              <a:path w="58" h="58">
                <a:moveTo>
                  <a:pt x="48" y="26"/>
                </a:moveTo>
                <a:cubicBezTo>
                  <a:pt x="16" y="58"/>
                  <a:pt x="16" y="58"/>
                  <a:pt x="16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32" y="10"/>
                  <a:pt x="32" y="10"/>
                  <a:pt x="32" y="10"/>
                </a:cubicBezTo>
                <a:lnTo>
                  <a:pt x="48" y="26"/>
                </a:lnTo>
                <a:close/>
                <a:moveTo>
                  <a:pt x="18" y="50"/>
                </a:moveTo>
                <a:cubicBezTo>
                  <a:pt x="9" y="41"/>
                  <a:pt x="9" y="41"/>
                  <a:pt x="9" y="41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8"/>
                  <a:pt x="5" y="48"/>
                  <a:pt x="5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53"/>
                  <a:pt x="10" y="53"/>
                  <a:pt x="10" y="53"/>
                </a:cubicBezTo>
                <a:cubicBezTo>
                  <a:pt x="14" y="53"/>
                  <a:pt x="14" y="53"/>
                  <a:pt x="14" y="53"/>
                </a:cubicBezTo>
                <a:lnTo>
                  <a:pt x="18" y="50"/>
                </a:lnTo>
                <a:close/>
                <a:moveTo>
                  <a:pt x="33" y="17"/>
                </a:moveTo>
                <a:cubicBezTo>
                  <a:pt x="33" y="17"/>
                  <a:pt x="33" y="17"/>
                  <a:pt x="33" y="17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9"/>
                  <a:pt x="12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7"/>
                  <a:pt x="34" y="17"/>
                  <a:pt x="33" y="17"/>
                </a:cubicBezTo>
                <a:close/>
                <a:moveTo>
                  <a:pt x="57" y="18"/>
                </a:moveTo>
                <a:cubicBezTo>
                  <a:pt x="50" y="24"/>
                  <a:pt x="50" y="24"/>
                  <a:pt x="50" y="24"/>
                </a:cubicBezTo>
                <a:cubicBezTo>
                  <a:pt x="34" y="8"/>
                  <a:pt x="34" y="8"/>
                  <a:pt x="34" y="8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1"/>
                  <a:pt x="43" y="0"/>
                  <a:pt x="44" y="0"/>
                </a:cubicBezTo>
                <a:cubicBezTo>
                  <a:pt x="45" y="0"/>
                  <a:pt x="47" y="1"/>
                  <a:pt x="48" y="2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2"/>
                  <a:pt x="58" y="13"/>
                  <a:pt x="58" y="14"/>
                </a:cubicBezTo>
                <a:cubicBezTo>
                  <a:pt x="58" y="15"/>
                  <a:pt x="57" y="17"/>
                  <a:pt x="5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ṣ1ïḓe"/>
          <p:cNvSpPr>
            <a:spLocks noChangeAspect="1"/>
          </p:cNvSpPr>
          <p:nvPr/>
        </p:nvSpPr>
        <p:spPr bwMode="auto">
          <a:xfrm>
            <a:off x="6886739" y="2696439"/>
            <a:ext cx="396240" cy="319548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s1iḑê"/>
          <p:cNvSpPr txBox="1"/>
          <p:nvPr/>
        </p:nvSpPr>
        <p:spPr>
          <a:xfrm>
            <a:off x="719668" y="2272902"/>
            <a:ext cx="3559236" cy="6463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/>
              <a:t>此部分内容作为文字排版占位显示 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32" name="íSľîḑê"/>
          <p:cNvSpPr/>
          <p:nvPr/>
        </p:nvSpPr>
        <p:spPr>
          <a:xfrm>
            <a:off x="719669" y="1816868"/>
            <a:ext cx="3559236" cy="553998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r"/>
            <a:r>
              <a:rPr lang="zh-CN" altLang="en-US" sz="2000" b="1" dirty="0"/>
              <a:t>标题文本预设</a:t>
            </a:r>
          </a:p>
        </p:txBody>
      </p:sp>
      <p:sp>
        <p:nvSpPr>
          <p:cNvPr id="29" name="ïş1ïḑé"/>
          <p:cNvSpPr txBox="1"/>
          <p:nvPr/>
        </p:nvSpPr>
        <p:spPr>
          <a:xfrm>
            <a:off x="7915627" y="2272902"/>
            <a:ext cx="3559236" cy="6463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/>
              <a:t>此部分内容作为文字排版占位显示 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30" name="ïṧḻiḍè"/>
          <p:cNvSpPr/>
          <p:nvPr/>
        </p:nvSpPr>
        <p:spPr>
          <a:xfrm>
            <a:off x="7915627" y="1816868"/>
            <a:ext cx="3559236" cy="553998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/>
            <a:r>
              <a:rPr lang="zh-CN" altLang="en-US" sz="2000" b="1"/>
              <a:t>标题文本预设</a:t>
            </a:r>
          </a:p>
        </p:txBody>
      </p:sp>
      <p:sp>
        <p:nvSpPr>
          <p:cNvPr id="27" name="iṣ1iḋé"/>
          <p:cNvSpPr txBox="1"/>
          <p:nvPr/>
        </p:nvSpPr>
        <p:spPr>
          <a:xfrm>
            <a:off x="719668" y="4901581"/>
            <a:ext cx="3559236" cy="6463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/>
              <a:t>此部分内容作为文字排版占位显示 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28" name="íšľíḋe"/>
          <p:cNvSpPr/>
          <p:nvPr/>
        </p:nvSpPr>
        <p:spPr>
          <a:xfrm>
            <a:off x="719669" y="4445547"/>
            <a:ext cx="3559236" cy="553998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r"/>
            <a:r>
              <a:rPr lang="zh-CN" altLang="en-US" sz="2000" b="1"/>
              <a:t>标题文本预设</a:t>
            </a:r>
          </a:p>
        </p:txBody>
      </p:sp>
      <p:sp>
        <p:nvSpPr>
          <p:cNvPr id="25" name="iś1iďé"/>
          <p:cNvSpPr txBox="1"/>
          <p:nvPr/>
        </p:nvSpPr>
        <p:spPr>
          <a:xfrm>
            <a:off x="7915627" y="4901581"/>
            <a:ext cx="3559236" cy="6463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/>
              <a:t>此部分内容作为文字排版占位显示 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26" name="ïŝļiďè"/>
          <p:cNvSpPr/>
          <p:nvPr/>
        </p:nvSpPr>
        <p:spPr>
          <a:xfrm>
            <a:off x="7915627" y="4445547"/>
            <a:ext cx="3559236" cy="553998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/>
            <a:r>
              <a:rPr lang="zh-CN" altLang="en-US" sz="2000" b="1"/>
              <a:t>标题文本预设</a:t>
            </a:r>
          </a:p>
        </p:txBody>
      </p:sp>
      <p:sp>
        <p:nvSpPr>
          <p:cNvPr id="24" name="is1íďê"/>
          <p:cNvSpPr/>
          <p:nvPr/>
        </p:nvSpPr>
        <p:spPr>
          <a:xfrm>
            <a:off x="5643795" y="3283940"/>
            <a:ext cx="904414" cy="738664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lvl="0" algn="ctr"/>
            <a:r>
              <a:rPr lang="en-US" altLang="zh-CN" sz="2800" b="1">
                <a:solidFill>
                  <a:sysClr val="windowText" lastClr="000000"/>
                </a:solidFill>
              </a:rPr>
              <a:t>95%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02</a:t>
            </a:r>
            <a:endParaRPr lang="zh-CN" altLang="en-US" b="1" dirty="0"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77471" y="26160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  <p:sp>
        <p:nvSpPr>
          <p:cNvPr id="35" name="矩形 34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ïşḷïde"/>
          <p:cNvSpPr/>
          <p:nvPr/>
        </p:nvSpPr>
        <p:spPr bwMode="auto">
          <a:xfrm flipV="1">
            <a:off x="2616840" y="1506038"/>
            <a:ext cx="3464709" cy="1432149"/>
          </a:xfrm>
          <a:custGeom>
            <a:avLst/>
            <a:gdLst/>
            <a:ahLst/>
            <a:cxnLst>
              <a:cxn ang="0">
                <a:pos x="1053" y="287"/>
              </a:cxn>
              <a:cxn ang="0">
                <a:pos x="1053" y="286"/>
              </a:cxn>
              <a:cxn ang="0">
                <a:pos x="1053" y="286"/>
              </a:cxn>
              <a:cxn ang="0">
                <a:pos x="1052" y="286"/>
              </a:cxn>
              <a:cxn ang="0">
                <a:pos x="931" y="54"/>
              </a:cxn>
              <a:cxn ang="0">
                <a:pos x="931" y="55"/>
              </a:cxn>
              <a:cxn ang="0">
                <a:pos x="930" y="52"/>
              </a:cxn>
              <a:cxn ang="0">
                <a:pos x="927" y="48"/>
              </a:cxn>
              <a:cxn ang="0">
                <a:pos x="812" y="16"/>
              </a:cxn>
              <a:cxn ang="0">
                <a:pos x="528" y="0"/>
              </a:cxn>
              <a:cxn ang="0">
                <a:pos x="243" y="16"/>
              </a:cxn>
              <a:cxn ang="0">
                <a:pos x="128" y="48"/>
              </a:cxn>
              <a:cxn ang="0">
                <a:pos x="127" y="48"/>
              </a:cxn>
              <a:cxn ang="0">
                <a:pos x="4" y="283"/>
              </a:cxn>
              <a:cxn ang="0">
                <a:pos x="1" y="286"/>
              </a:cxn>
              <a:cxn ang="0">
                <a:pos x="1" y="287"/>
              </a:cxn>
              <a:cxn ang="0">
                <a:pos x="0" y="290"/>
              </a:cxn>
              <a:cxn ang="0">
                <a:pos x="155" y="328"/>
              </a:cxn>
              <a:cxn ang="0">
                <a:pos x="528" y="344"/>
              </a:cxn>
              <a:cxn ang="0">
                <a:pos x="900" y="328"/>
              </a:cxn>
              <a:cxn ang="0">
                <a:pos x="1054" y="290"/>
              </a:cxn>
              <a:cxn ang="0">
                <a:pos x="1054" y="287"/>
              </a:cxn>
              <a:cxn ang="0">
                <a:pos x="1053" y="287"/>
              </a:cxn>
            </a:cxnLst>
            <a:rect l="0" t="0" r="r" b="b"/>
            <a:pathLst>
              <a:path w="1054" h="344">
                <a:moveTo>
                  <a:pt x="1053" y="287"/>
                </a:moveTo>
                <a:cubicBezTo>
                  <a:pt x="1053" y="287"/>
                  <a:pt x="1053" y="286"/>
                  <a:pt x="1053" y="286"/>
                </a:cubicBezTo>
                <a:cubicBezTo>
                  <a:pt x="1053" y="286"/>
                  <a:pt x="1053" y="286"/>
                  <a:pt x="1053" y="286"/>
                </a:cubicBezTo>
                <a:cubicBezTo>
                  <a:pt x="1053" y="286"/>
                  <a:pt x="1052" y="286"/>
                  <a:pt x="1052" y="286"/>
                </a:cubicBezTo>
                <a:cubicBezTo>
                  <a:pt x="1048" y="276"/>
                  <a:pt x="1026" y="236"/>
                  <a:pt x="931" y="54"/>
                </a:cubicBezTo>
                <a:cubicBezTo>
                  <a:pt x="931" y="54"/>
                  <a:pt x="931" y="54"/>
                  <a:pt x="931" y="55"/>
                </a:cubicBezTo>
                <a:cubicBezTo>
                  <a:pt x="931" y="54"/>
                  <a:pt x="931" y="53"/>
                  <a:pt x="930" y="52"/>
                </a:cubicBezTo>
                <a:cubicBezTo>
                  <a:pt x="930" y="52"/>
                  <a:pt x="930" y="52"/>
                  <a:pt x="927" y="48"/>
                </a:cubicBezTo>
                <a:cubicBezTo>
                  <a:pt x="918" y="35"/>
                  <a:pt x="879" y="25"/>
                  <a:pt x="812" y="16"/>
                </a:cubicBezTo>
                <a:cubicBezTo>
                  <a:pt x="734" y="5"/>
                  <a:pt x="638" y="0"/>
                  <a:pt x="528" y="0"/>
                </a:cubicBezTo>
                <a:cubicBezTo>
                  <a:pt x="417" y="0"/>
                  <a:pt x="323" y="5"/>
                  <a:pt x="243" y="16"/>
                </a:cubicBezTo>
                <a:cubicBezTo>
                  <a:pt x="175" y="25"/>
                  <a:pt x="136" y="37"/>
                  <a:pt x="128" y="48"/>
                </a:cubicBezTo>
                <a:cubicBezTo>
                  <a:pt x="128" y="48"/>
                  <a:pt x="128" y="48"/>
                  <a:pt x="127" y="48"/>
                </a:cubicBezTo>
                <a:cubicBezTo>
                  <a:pt x="127" y="48"/>
                  <a:pt x="127" y="48"/>
                  <a:pt x="4" y="283"/>
                </a:cubicBezTo>
                <a:cubicBezTo>
                  <a:pt x="3" y="284"/>
                  <a:pt x="2" y="285"/>
                  <a:pt x="1" y="286"/>
                </a:cubicBezTo>
                <a:cubicBezTo>
                  <a:pt x="1" y="287"/>
                  <a:pt x="1" y="287"/>
                  <a:pt x="1" y="287"/>
                </a:cubicBezTo>
                <a:cubicBezTo>
                  <a:pt x="1" y="288"/>
                  <a:pt x="0" y="289"/>
                  <a:pt x="0" y="290"/>
                </a:cubicBezTo>
                <a:cubicBezTo>
                  <a:pt x="0" y="305"/>
                  <a:pt x="52" y="318"/>
                  <a:pt x="155" y="328"/>
                </a:cubicBezTo>
                <a:cubicBezTo>
                  <a:pt x="258" y="339"/>
                  <a:pt x="382" y="344"/>
                  <a:pt x="528" y="344"/>
                </a:cubicBezTo>
                <a:cubicBezTo>
                  <a:pt x="672" y="344"/>
                  <a:pt x="797" y="339"/>
                  <a:pt x="900" y="328"/>
                </a:cubicBezTo>
                <a:cubicBezTo>
                  <a:pt x="1002" y="318"/>
                  <a:pt x="1054" y="305"/>
                  <a:pt x="1054" y="290"/>
                </a:cubicBezTo>
                <a:cubicBezTo>
                  <a:pt x="1054" y="289"/>
                  <a:pt x="1054" y="288"/>
                  <a:pt x="1054" y="287"/>
                </a:cubicBezTo>
                <a:cubicBezTo>
                  <a:pt x="1053" y="287"/>
                  <a:pt x="1053" y="287"/>
                  <a:pt x="1053" y="287"/>
                </a:cubicBezTo>
                <a:close/>
              </a:path>
            </a:pathLst>
          </a:custGeom>
          <a:solidFill>
            <a:srgbClr val="1AB49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şḻídè"/>
          <p:cNvSpPr/>
          <p:nvPr/>
        </p:nvSpPr>
        <p:spPr bwMode="auto">
          <a:xfrm>
            <a:off x="3037341" y="2488041"/>
            <a:ext cx="2623709" cy="4582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ṩľiḋé"/>
          <p:cNvSpPr/>
          <p:nvPr/>
        </p:nvSpPr>
        <p:spPr bwMode="auto">
          <a:xfrm flipV="1">
            <a:off x="3130301" y="2997867"/>
            <a:ext cx="2437787" cy="1007668"/>
          </a:xfrm>
          <a:custGeom>
            <a:avLst/>
            <a:gdLst/>
            <a:ahLst/>
            <a:cxnLst>
              <a:cxn ang="0">
                <a:pos x="1053" y="287"/>
              </a:cxn>
              <a:cxn ang="0">
                <a:pos x="1053" y="286"/>
              </a:cxn>
              <a:cxn ang="0">
                <a:pos x="1053" y="286"/>
              </a:cxn>
              <a:cxn ang="0">
                <a:pos x="1052" y="286"/>
              </a:cxn>
              <a:cxn ang="0">
                <a:pos x="931" y="54"/>
              </a:cxn>
              <a:cxn ang="0">
                <a:pos x="931" y="55"/>
              </a:cxn>
              <a:cxn ang="0">
                <a:pos x="930" y="52"/>
              </a:cxn>
              <a:cxn ang="0">
                <a:pos x="927" y="48"/>
              </a:cxn>
              <a:cxn ang="0">
                <a:pos x="812" y="16"/>
              </a:cxn>
              <a:cxn ang="0">
                <a:pos x="528" y="0"/>
              </a:cxn>
              <a:cxn ang="0">
                <a:pos x="243" y="16"/>
              </a:cxn>
              <a:cxn ang="0">
                <a:pos x="128" y="48"/>
              </a:cxn>
              <a:cxn ang="0">
                <a:pos x="127" y="48"/>
              </a:cxn>
              <a:cxn ang="0">
                <a:pos x="4" y="283"/>
              </a:cxn>
              <a:cxn ang="0">
                <a:pos x="1" y="286"/>
              </a:cxn>
              <a:cxn ang="0">
                <a:pos x="1" y="287"/>
              </a:cxn>
              <a:cxn ang="0">
                <a:pos x="0" y="290"/>
              </a:cxn>
              <a:cxn ang="0">
                <a:pos x="155" y="328"/>
              </a:cxn>
              <a:cxn ang="0">
                <a:pos x="528" y="344"/>
              </a:cxn>
              <a:cxn ang="0">
                <a:pos x="900" y="328"/>
              </a:cxn>
              <a:cxn ang="0">
                <a:pos x="1054" y="290"/>
              </a:cxn>
              <a:cxn ang="0">
                <a:pos x="1054" y="287"/>
              </a:cxn>
              <a:cxn ang="0">
                <a:pos x="1053" y="287"/>
              </a:cxn>
            </a:cxnLst>
            <a:rect l="0" t="0" r="r" b="b"/>
            <a:pathLst>
              <a:path w="1054" h="344">
                <a:moveTo>
                  <a:pt x="1053" y="287"/>
                </a:moveTo>
                <a:cubicBezTo>
                  <a:pt x="1053" y="287"/>
                  <a:pt x="1053" y="286"/>
                  <a:pt x="1053" y="286"/>
                </a:cubicBezTo>
                <a:cubicBezTo>
                  <a:pt x="1053" y="286"/>
                  <a:pt x="1053" y="286"/>
                  <a:pt x="1053" y="286"/>
                </a:cubicBezTo>
                <a:cubicBezTo>
                  <a:pt x="1053" y="286"/>
                  <a:pt x="1052" y="286"/>
                  <a:pt x="1052" y="286"/>
                </a:cubicBezTo>
                <a:cubicBezTo>
                  <a:pt x="1048" y="276"/>
                  <a:pt x="1026" y="236"/>
                  <a:pt x="931" y="54"/>
                </a:cubicBezTo>
                <a:cubicBezTo>
                  <a:pt x="931" y="54"/>
                  <a:pt x="931" y="54"/>
                  <a:pt x="931" y="55"/>
                </a:cubicBezTo>
                <a:cubicBezTo>
                  <a:pt x="931" y="54"/>
                  <a:pt x="931" y="53"/>
                  <a:pt x="930" y="52"/>
                </a:cubicBezTo>
                <a:cubicBezTo>
                  <a:pt x="930" y="52"/>
                  <a:pt x="930" y="52"/>
                  <a:pt x="927" y="48"/>
                </a:cubicBezTo>
                <a:cubicBezTo>
                  <a:pt x="918" y="35"/>
                  <a:pt x="879" y="25"/>
                  <a:pt x="812" y="16"/>
                </a:cubicBezTo>
                <a:cubicBezTo>
                  <a:pt x="734" y="5"/>
                  <a:pt x="638" y="0"/>
                  <a:pt x="528" y="0"/>
                </a:cubicBezTo>
                <a:cubicBezTo>
                  <a:pt x="417" y="0"/>
                  <a:pt x="323" y="5"/>
                  <a:pt x="243" y="16"/>
                </a:cubicBezTo>
                <a:cubicBezTo>
                  <a:pt x="175" y="25"/>
                  <a:pt x="136" y="37"/>
                  <a:pt x="128" y="48"/>
                </a:cubicBezTo>
                <a:cubicBezTo>
                  <a:pt x="128" y="48"/>
                  <a:pt x="128" y="48"/>
                  <a:pt x="127" y="48"/>
                </a:cubicBezTo>
                <a:cubicBezTo>
                  <a:pt x="127" y="48"/>
                  <a:pt x="127" y="48"/>
                  <a:pt x="4" y="283"/>
                </a:cubicBezTo>
                <a:cubicBezTo>
                  <a:pt x="3" y="284"/>
                  <a:pt x="2" y="285"/>
                  <a:pt x="1" y="286"/>
                </a:cubicBezTo>
                <a:cubicBezTo>
                  <a:pt x="1" y="287"/>
                  <a:pt x="1" y="287"/>
                  <a:pt x="1" y="287"/>
                </a:cubicBezTo>
                <a:cubicBezTo>
                  <a:pt x="1" y="288"/>
                  <a:pt x="0" y="289"/>
                  <a:pt x="0" y="290"/>
                </a:cubicBezTo>
                <a:cubicBezTo>
                  <a:pt x="0" y="305"/>
                  <a:pt x="52" y="318"/>
                  <a:pt x="155" y="328"/>
                </a:cubicBezTo>
                <a:cubicBezTo>
                  <a:pt x="258" y="339"/>
                  <a:pt x="382" y="344"/>
                  <a:pt x="528" y="344"/>
                </a:cubicBezTo>
                <a:cubicBezTo>
                  <a:pt x="672" y="344"/>
                  <a:pt x="797" y="339"/>
                  <a:pt x="900" y="328"/>
                </a:cubicBezTo>
                <a:cubicBezTo>
                  <a:pt x="1002" y="318"/>
                  <a:pt x="1054" y="305"/>
                  <a:pt x="1054" y="290"/>
                </a:cubicBezTo>
                <a:cubicBezTo>
                  <a:pt x="1054" y="289"/>
                  <a:pt x="1054" y="288"/>
                  <a:pt x="1054" y="287"/>
                </a:cubicBezTo>
                <a:cubicBezTo>
                  <a:pt x="1053" y="287"/>
                  <a:pt x="1053" y="287"/>
                  <a:pt x="1053" y="287"/>
                </a:cubicBezTo>
                <a:close/>
              </a:path>
            </a:pathLst>
          </a:custGeom>
          <a:solidFill>
            <a:srgbClr val="1AB49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sľïḑè"/>
          <p:cNvSpPr/>
          <p:nvPr/>
        </p:nvSpPr>
        <p:spPr bwMode="auto">
          <a:xfrm>
            <a:off x="3426168" y="3688810"/>
            <a:ext cx="1846055" cy="32244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Sľïḓe"/>
          <p:cNvSpPr/>
          <p:nvPr/>
        </p:nvSpPr>
        <p:spPr bwMode="auto">
          <a:xfrm flipV="1">
            <a:off x="3502650" y="4062806"/>
            <a:ext cx="1693088" cy="699843"/>
          </a:xfrm>
          <a:custGeom>
            <a:avLst/>
            <a:gdLst/>
            <a:ahLst/>
            <a:cxnLst>
              <a:cxn ang="0">
                <a:pos x="1053" y="287"/>
              </a:cxn>
              <a:cxn ang="0">
                <a:pos x="1053" y="286"/>
              </a:cxn>
              <a:cxn ang="0">
                <a:pos x="1053" y="286"/>
              </a:cxn>
              <a:cxn ang="0">
                <a:pos x="1052" y="286"/>
              </a:cxn>
              <a:cxn ang="0">
                <a:pos x="931" y="54"/>
              </a:cxn>
              <a:cxn ang="0">
                <a:pos x="931" y="55"/>
              </a:cxn>
              <a:cxn ang="0">
                <a:pos x="930" y="52"/>
              </a:cxn>
              <a:cxn ang="0">
                <a:pos x="927" y="48"/>
              </a:cxn>
              <a:cxn ang="0">
                <a:pos x="812" y="16"/>
              </a:cxn>
              <a:cxn ang="0">
                <a:pos x="528" y="0"/>
              </a:cxn>
              <a:cxn ang="0">
                <a:pos x="243" y="16"/>
              </a:cxn>
              <a:cxn ang="0">
                <a:pos x="128" y="48"/>
              </a:cxn>
              <a:cxn ang="0">
                <a:pos x="127" y="48"/>
              </a:cxn>
              <a:cxn ang="0">
                <a:pos x="4" y="283"/>
              </a:cxn>
              <a:cxn ang="0">
                <a:pos x="1" y="286"/>
              </a:cxn>
              <a:cxn ang="0">
                <a:pos x="1" y="287"/>
              </a:cxn>
              <a:cxn ang="0">
                <a:pos x="0" y="290"/>
              </a:cxn>
              <a:cxn ang="0">
                <a:pos x="155" y="328"/>
              </a:cxn>
              <a:cxn ang="0">
                <a:pos x="528" y="344"/>
              </a:cxn>
              <a:cxn ang="0">
                <a:pos x="900" y="328"/>
              </a:cxn>
              <a:cxn ang="0">
                <a:pos x="1054" y="290"/>
              </a:cxn>
              <a:cxn ang="0">
                <a:pos x="1054" y="287"/>
              </a:cxn>
              <a:cxn ang="0">
                <a:pos x="1053" y="287"/>
              </a:cxn>
            </a:cxnLst>
            <a:rect l="0" t="0" r="r" b="b"/>
            <a:pathLst>
              <a:path w="1054" h="344">
                <a:moveTo>
                  <a:pt x="1053" y="287"/>
                </a:moveTo>
                <a:cubicBezTo>
                  <a:pt x="1053" y="287"/>
                  <a:pt x="1053" y="286"/>
                  <a:pt x="1053" y="286"/>
                </a:cubicBezTo>
                <a:cubicBezTo>
                  <a:pt x="1053" y="286"/>
                  <a:pt x="1053" y="286"/>
                  <a:pt x="1053" y="286"/>
                </a:cubicBezTo>
                <a:cubicBezTo>
                  <a:pt x="1053" y="286"/>
                  <a:pt x="1052" y="286"/>
                  <a:pt x="1052" y="286"/>
                </a:cubicBezTo>
                <a:cubicBezTo>
                  <a:pt x="1048" y="276"/>
                  <a:pt x="1026" y="236"/>
                  <a:pt x="931" y="54"/>
                </a:cubicBezTo>
                <a:cubicBezTo>
                  <a:pt x="931" y="54"/>
                  <a:pt x="931" y="54"/>
                  <a:pt x="931" y="55"/>
                </a:cubicBezTo>
                <a:cubicBezTo>
                  <a:pt x="931" y="54"/>
                  <a:pt x="931" y="53"/>
                  <a:pt x="930" y="52"/>
                </a:cubicBezTo>
                <a:cubicBezTo>
                  <a:pt x="930" y="52"/>
                  <a:pt x="930" y="52"/>
                  <a:pt x="927" y="48"/>
                </a:cubicBezTo>
                <a:cubicBezTo>
                  <a:pt x="918" y="35"/>
                  <a:pt x="879" y="25"/>
                  <a:pt x="812" y="16"/>
                </a:cubicBezTo>
                <a:cubicBezTo>
                  <a:pt x="734" y="5"/>
                  <a:pt x="638" y="0"/>
                  <a:pt x="528" y="0"/>
                </a:cubicBezTo>
                <a:cubicBezTo>
                  <a:pt x="417" y="0"/>
                  <a:pt x="323" y="5"/>
                  <a:pt x="243" y="16"/>
                </a:cubicBezTo>
                <a:cubicBezTo>
                  <a:pt x="175" y="25"/>
                  <a:pt x="136" y="37"/>
                  <a:pt x="128" y="48"/>
                </a:cubicBezTo>
                <a:cubicBezTo>
                  <a:pt x="128" y="48"/>
                  <a:pt x="128" y="48"/>
                  <a:pt x="127" y="48"/>
                </a:cubicBezTo>
                <a:cubicBezTo>
                  <a:pt x="127" y="48"/>
                  <a:pt x="127" y="48"/>
                  <a:pt x="4" y="283"/>
                </a:cubicBezTo>
                <a:cubicBezTo>
                  <a:pt x="3" y="284"/>
                  <a:pt x="2" y="285"/>
                  <a:pt x="1" y="286"/>
                </a:cubicBezTo>
                <a:cubicBezTo>
                  <a:pt x="1" y="287"/>
                  <a:pt x="1" y="287"/>
                  <a:pt x="1" y="287"/>
                </a:cubicBezTo>
                <a:cubicBezTo>
                  <a:pt x="1" y="288"/>
                  <a:pt x="0" y="289"/>
                  <a:pt x="0" y="290"/>
                </a:cubicBezTo>
                <a:cubicBezTo>
                  <a:pt x="0" y="305"/>
                  <a:pt x="52" y="318"/>
                  <a:pt x="155" y="328"/>
                </a:cubicBezTo>
                <a:cubicBezTo>
                  <a:pt x="258" y="339"/>
                  <a:pt x="382" y="344"/>
                  <a:pt x="528" y="344"/>
                </a:cubicBezTo>
                <a:cubicBezTo>
                  <a:pt x="672" y="344"/>
                  <a:pt x="797" y="339"/>
                  <a:pt x="900" y="328"/>
                </a:cubicBezTo>
                <a:cubicBezTo>
                  <a:pt x="1002" y="318"/>
                  <a:pt x="1054" y="305"/>
                  <a:pt x="1054" y="290"/>
                </a:cubicBezTo>
                <a:cubicBezTo>
                  <a:pt x="1054" y="289"/>
                  <a:pt x="1054" y="288"/>
                  <a:pt x="1054" y="287"/>
                </a:cubicBezTo>
                <a:cubicBezTo>
                  <a:pt x="1053" y="287"/>
                  <a:pt x="1053" y="287"/>
                  <a:pt x="1053" y="287"/>
                </a:cubicBezTo>
                <a:close/>
              </a:path>
            </a:pathLst>
          </a:custGeom>
          <a:solidFill>
            <a:srgbClr val="1AB49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Sḷiďê"/>
          <p:cNvSpPr/>
          <p:nvPr/>
        </p:nvSpPr>
        <p:spPr bwMode="auto">
          <a:xfrm>
            <a:off x="3708135" y="4542678"/>
            <a:ext cx="1282119" cy="22394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ş1îdè"/>
          <p:cNvSpPr/>
          <p:nvPr/>
        </p:nvSpPr>
        <p:spPr bwMode="auto">
          <a:xfrm flipV="1">
            <a:off x="3789074" y="4818173"/>
            <a:ext cx="1120240" cy="463055"/>
          </a:xfrm>
          <a:custGeom>
            <a:avLst/>
            <a:gdLst/>
            <a:ahLst/>
            <a:cxnLst>
              <a:cxn ang="0">
                <a:pos x="1053" y="287"/>
              </a:cxn>
              <a:cxn ang="0">
                <a:pos x="1053" y="286"/>
              </a:cxn>
              <a:cxn ang="0">
                <a:pos x="1053" y="286"/>
              </a:cxn>
              <a:cxn ang="0">
                <a:pos x="1052" y="286"/>
              </a:cxn>
              <a:cxn ang="0">
                <a:pos x="931" y="54"/>
              </a:cxn>
              <a:cxn ang="0">
                <a:pos x="931" y="55"/>
              </a:cxn>
              <a:cxn ang="0">
                <a:pos x="930" y="52"/>
              </a:cxn>
              <a:cxn ang="0">
                <a:pos x="927" y="48"/>
              </a:cxn>
              <a:cxn ang="0">
                <a:pos x="812" y="16"/>
              </a:cxn>
              <a:cxn ang="0">
                <a:pos x="528" y="0"/>
              </a:cxn>
              <a:cxn ang="0">
                <a:pos x="243" y="16"/>
              </a:cxn>
              <a:cxn ang="0">
                <a:pos x="128" y="48"/>
              </a:cxn>
              <a:cxn ang="0">
                <a:pos x="127" y="48"/>
              </a:cxn>
              <a:cxn ang="0">
                <a:pos x="4" y="283"/>
              </a:cxn>
              <a:cxn ang="0">
                <a:pos x="1" y="286"/>
              </a:cxn>
              <a:cxn ang="0">
                <a:pos x="1" y="287"/>
              </a:cxn>
              <a:cxn ang="0">
                <a:pos x="0" y="290"/>
              </a:cxn>
              <a:cxn ang="0">
                <a:pos x="155" y="328"/>
              </a:cxn>
              <a:cxn ang="0">
                <a:pos x="528" y="344"/>
              </a:cxn>
              <a:cxn ang="0">
                <a:pos x="900" y="328"/>
              </a:cxn>
              <a:cxn ang="0">
                <a:pos x="1054" y="290"/>
              </a:cxn>
              <a:cxn ang="0">
                <a:pos x="1054" y="287"/>
              </a:cxn>
              <a:cxn ang="0">
                <a:pos x="1053" y="287"/>
              </a:cxn>
            </a:cxnLst>
            <a:rect l="0" t="0" r="r" b="b"/>
            <a:pathLst>
              <a:path w="1054" h="344">
                <a:moveTo>
                  <a:pt x="1053" y="287"/>
                </a:moveTo>
                <a:cubicBezTo>
                  <a:pt x="1053" y="287"/>
                  <a:pt x="1053" y="286"/>
                  <a:pt x="1053" y="286"/>
                </a:cubicBezTo>
                <a:cubicBezTo>
                  <a:pt x="1053" y="286"/>
                  <a:pt x="1053" y="286"/>
                  <a:pt x="1053" y="286"/>
                </a:cubicBezTo>
                <a:cubicBezTo>
                  <a:pt x="1053" y="286"/>
                  <a:pt x="1052" y="286"/>
                  <a:pt x="1052" y="286"/>
                </a:cubicBezTo>
                <a:cubicBezTo>
                  <a:pt x="1048" y="276"/>
                  <a:pt x="1026" y="236"/>
                  <a:pt x="931" y="54"/>
                </a:cubicBezTo>
                <a:cubicBezTo>
                  <a:pt x="931" y="54"/>
                  <a:pt x="931" y="54"/>
                  <a:pt x="931" y="55"/>
                </a:cubicBezTo>
                <a:cubicBezTo>
                  <a:pt x="931" y="54"/>
                  <a:pt x="931" y="53"/>
                  <a:pt x="930" y="52"/>
                </a:cubicBezTo>
                <a:cubicBezTo>
                  <a:pt x="930" y="52"/>
                  <a:pt x="930" y="52"/>
                  <a:pt x="927" y="48"/>
                </a:cubicBezTo>
                <a:cubicBezTo>
                  <a:pt x="918" y="35"/>
                  <a:pt x="879" y="25"/>
                  <a:pt x="812" y="16"/>
                </a:cubicBezTo>
                <a:cubicBezTo>
                  <a:pt x="734" y="5"/>
                  <a:pt x="638" y="0"/>
                  <a:pt x="528" y="0"/>
                </a:cubicBezTo>
                <a:cubicBezTo>
                  <a:pt x="417" y="0"/>
                  <a:pt x="323" y="5"/>
                  <a:pt x="243" y="16"/>
                </a:cubicBezTo>
                <a:cubicBezTo>
                  <a:pt x="175" y="25"/>
                  <a:pt x="136" y="37"/>
                  <a:pt x="128" y="48"/>
                </a:cubicBezTo>
                <a:cubicBezTo>
                  <a:pt x="128" y="48"/>
                  <a:pt x="128" y="48"/>
                  <a:pt x="127" y="48"/>
                </a:cubicBezTo>
                <a:cubicBezTo>
                  <a:pt x="127" y="48"/>
                  <a:pt x="127" y="48"/>
                  <a:pt x="4" y="283"/>
                </a:cubicBezTo>
                <a:cubicBezTo>
                  <a:pt x="3" y="284"/>
                  <a:pt x="2" y="285"/>
                  <a:pt x="1" y="286"/>
                </a:cubicBezTo>
                <a:cubicBezTo>
                  <a:pt x="1" y="287"/>
                  <a:pt x="1" y="287"/>
                  <a:pt x="1" y="287"/>
                </a:cubicBezTo>
                <a:cubicBezTo>
                  <a:pt x="1" y="288"/>
                  <a:pt x="0" y="289"/>
                  <a:pt x="0" y="290"/>
                </a:cubicBezTo>
                <a:cubicBezTo>
                  <a:pt x="0" y="305"/>
                  <a:pt x="52" y="318"/>
                  <a:pt x="155" y="328"/>
                </a:cubicBezTo>
                <a:cubicBezTo>
                  <a:pt x="258" y="339"/>
                  <a:pt x="382" y="344"/>
                  <a:pt x="528" y="344"/>
                </a:cubicBezTo>
                <a:cubicBezTo>
                  <a:pt x="672" y="344"/>
                  <a:pt x="797" y="339"/>
                  <a:pt x="900" y="328"/>
                </a:cubicBezTo>
                <a:cubicBezTo>
                  <a:pt x="1002" y="318"/>
                  <a:pt x="1054" y="305"/>
                  <a:pt x="1054" y="290"/>
                </a:cubicBezTo>
                <a:cubicBezTo>
                  <a:pt x="1054" y="289"/>
                  <a:pt x="1054" y="288"/>
                  <a:pt x="1054" y="287"/>
                </a:cubicBezTo>
                <a:cubicBezTo>
                  <a:pt x="1053" y="287"/>
                  <a:pt x="1053" y="287"/>
                  <a:pt x="1053" y="287"/>
                </a:cubicBezTo>
                <a:close/>
              </a:path>
            </a:pathLst>
          </a:custGeom>
          <a:solidFill>
            <a:srgbClr val="1AB49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sľíḓe"/>
          <p:cNvSpPr/>
          <p:nvPr/>
        </p:nvSpPr>
        <p:spPr bwMode="auto">
          <a:xfrm>
            <a:off x="3925034" y="5135683"/>
            <a:ext cx="848320" cy="1481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40" name="直接连接符 39"/>
          <p:cNvCxnSpPr/>
          <p:nvPr/>
        </p:nvCxnSpPr>
        <p:spPr>
          <a:xfrm rot="5400000">
            <a:off x="3363725" y="5668581"/>
            <a:ext cx="663305" cy="230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rot="16200000" flipH="1">
            <a:off x="1251015" y="2900396"/>
            <a:ext cx="3581847" cy="132668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837457" y="4890774"/>
            <a:ext cx="673096" cy="2338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569273" y="4167195"/>
            <a:ext cx="673096" cy="2338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209233" y="3168769"/>
            <a:ext cx="673096" cy="2338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708341" y="1772816"/>
            <a:ext cx="673096" cy="2338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ṣļiḑe"/>
          <p:cNvSpPr/>
          <p:nvPr/>
        </p:nvSpPr>
        <p:spPr bwMode="auto">
          <a:xfrm>
            <a:off x="4068737" y="5480513"/>
            <a:ext cx="560914" cy="653063"/>
          </a:xfrm>
          <a:prstGeom prst="upArrow">
            <a:avLst/>
          </a:prstGeom>
          <a:solidFill>
            <a:srgbClr val="1AB49C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işľide"/>
          <p:cNvSpPr txBox="1"/>
          <p:nvPr/>
        </p:nvSpPr>
        <p:spPr>
          <a:xfrm>
            <a:off x="1881027" y="4608587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r"/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  <p:sp>
        <p:nvSpPr>
          <p:cNvPr id="17" name="îṧ1ïḋe"/>
          <p:cNvSpPr txBox="1"/>
          <p:nvPr/>
        </p:nvSpPr>
        <p:spPr>
          <a:xfrm>
            <a:off x="1672515" y="3897455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r"/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  <p:sp>
        <p:nvSpPr>
          <p:cNvPr id="18" name="îśļíḑè"/>
          <p:cNvSpPr txBox="1"/>
          <p:nvPr/>
        </p:nvSpPr>
        <p:spPr>
          <a:xfrm>
            <a:off x="1289792" y="2907909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r"/>
            <a:r>
              <a:rPr lang="zh-CN" altLang="en-US" sz="1400" b="1" dirty="0"/>
              <a:t>关键词</a:t>
            </a:r>
          </a:p>
        </p:txBody>
      </p:sp>
      <p:sp>
        <p:nvSpPr>
          <p:cNvPr id="19" name="îSḻidè"/>
          <p:cNvSpPr txBox="1"/>
          <p:nvPr/>
        </p:nvSpPr>
        <p:spPr>
          <a:xfrm>
            <a:off x="813542" y="1506038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r"/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  <p:sp>
        <p:nvSpPr>
          <p:cNvPr id="50" name="íśḻîḓê"/>
          <p:cNvSpPr/>
          <p:nvPr/>
        </p:nvSpPr>
        <p:spPr bwMode="auto">
          <a:xfrm>
            <a:off x="6329521" y="2488041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51" name="íṡľíďé"/>
          <p:cNvSpPr txBox="1"/>
          <p:nvPr/>
        </p:nvSpPr>
        <p:spPr bwMode="auto">
          <a:xfrm>
            <a:off x="6329521" y="2136902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52" name="íśḻîḓê"/>
          <p:cNvSpPr/>
          <p:nvPr/>
        </p:nvSpPr>
        <p:spPr bwMode="auto">
          <a:xfrm>
            <a:off x="8884673" y="2488041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53" name="íṡľíďé"/>
          <p:cNvSpPr txBox="1"/>
          <p:nvPr/>
        </p:nvSpPr>
        <p:spPr bwMode="auto">
          <a:xfrm>
            <a:off x="8884673" y="2136902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54" name="íśḻîḓê"/>
          <p:cNvSpPr/>
          <p:nvPr/>
        </p:nvSpPr>
        <p:spPr bwMode="auto">
          <a:xfrm>
            <a:off x="6329521" y="4073024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55" name="íṡľíďé"/>
          <p:cNvSpPr txBox="1"/>
          <p:nvPr/>
        </p:nvSpPr>
        <p:spPr bwMode="auto">
          <a:xfrm>
            <a:off x="6329521" y="3721885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56" name="íśḻîḓê"/>
          <p:cNvSpPr/>
          <p:nvPr/>
        </p:nvSpPr>
        <p:spPr bwMode="auto">
          <a:xfrm>
            <a:off x="8884673" y="4073024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57" name="íṡľíďé"/>
          <p:cNvSpPr txBox="1"/>
          <p:nvPr/>
        </p:nvSpPr>
        <p:spPr bwMode="auto">
          <a:xfrm>
            <a:off x="8884673" y="3721885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58" name="任意多边形 57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02</a:t>
            </a:r>
            <a:endParaRPr lang="zh-CN" altLang="en-US" b="1" dirty="0">
              <a:latin typeface="+mn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177471" y="26160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  <p:sp>
        <p:nvSpPr>
          <p:cNvPr id="60" name="矩形 59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íŝḷïďe"/>
          <p:cNvSpPr/>
          <p:nvPr/>
        </p:nvSpPr>
        <p:spPr>
          <a:xfrm>
            <a:off x="719138" y="1243505"/>
            <a:ext cx="3261862" cy="1680269"/>
          </a:xfrm>
          <a:prstGeom prst="snip1Rect">
            <a:avLst>
              <a:gd name="adj" fmla="val 9298"/>
            </a:avLst>
          </a:prstGeom>
          <a:solidFill>
            <a:srgbClr val="1AB49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îṡļíde"/>
          <p:cNvSpPr txBox="1"/>
          <p:nvPr/>
        </p:nvSpPr>
        <p:spPr>
          <a:xfrm>
            <a:off x="633798" y="4611740"/>
            <a:ext cx="3347202" cy="12922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单击要填充的形状；</a:t>
            </a:r>
            <a:r>
              <a:rPr lang="en-US" altLang="zh-CN" sz="900" dirty="0"/>
              <a:t>2.</a:t>
            </a:r>
            <a:r>
              <a:rPr lang="zh-CN" altLang="en-US" sz="900" dirty="0"/>
              <a:t>在“格式”选项卡上的“形状样式”组中，单击“形状填充”旁边的箭头，然后单击「图片或纹理填充」； </a:t>
            </a:r>
            <a:r>
              <a:rPr lang="en-US" altLang="zh-CN" sz="900" dirty="0"/>
              <a:t>3.</a:t>
            </a:r>
            <a:r>
              <a:rPr lang="zh-CN" altLang="en-US" sz="900" dirty="0"/>
              <a:t>找到包含需要使用的图片的文件夹，单击该图片，然后单击“插入”；</a:t>
            </a:r>
            <a:r>
              <a:rPr lang="en-US" altLang="zh-CN" sz="900" dirty="0"/>
              <a:t>4.</a:t>
            </a:r>
            <a:r>
              <a:rPr lang="zh-CN" altLang="en-US" sz="900" dirty="0"/>
              <a:t>使用图片工具“裁剪”下拉菜单中的「填充」可对图片进行调整</a:t>
            </a:r>
          </a:p>
        </p:txBody>
      </p:sp>
      <p:sp>
        <p:nvSpPr>
          <p:cNvPr id="32" name="îSľïḍê"/>
          <p:cNvSpPr txBox="1"/>
          <p:nvPr/>
        </p:nvSpPr>
        <p:spPr>
          <a:xfrm>
            <a:off x="633798" y="4139920"/>
            <a:ext cx="334720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/>
              <a:t>请在形状中填充图片</a:t>
            </a:r>
          </a:p>
        </p:txBody>
      </p:sp>
      <p:sp>
        <p:nvSpPr>
          <p:cNvPr id="8" name="iŝḷiḍe"/>
          <p:cNvSpPr/>
          <p:nvPr/>
        </p:nvSpPr>
        <p:spPr>
          <a:xfrm>
            <a:off x="4467399" y="1243505"/>
            <a:ext cx="3347202" cy="1680269"/>
          </a:xfrm>
          <a:prstGeom prst="snip1Rect">
            <a:avLst>
              <a:gd name="adj" fmla="val 9298"/>
            </a:avLst>
          </a:prstGeom>
          <a:solidFill>
            <a:srgbClr val="1AB49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ş1iḑè"/>
          <p:cNvSpPr/>
          <p:nvPr/>
        </p:nvSpPr>
        <p:spPr>
          <a:xfrm>
            <a:off x="8301000" y="1243505"/>
            <a:ext cx="3171862" cy="1680269"/>
          </a:xfrm>
          <a:prstGeom prst="snip1Rect">
            <a:avLst>
              <a:gd name="adj" fmla="val 9298"/>
            </a:avLst>
          </a:prstGeom>
          <a:solidFill>
            <a:srgbClr val="1AB49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iṧlíḋè"/>
          <p:cNvSpPr txBox="1"/>
          <p:nvPr/>
        </p:nvSpPr>
        <p:spPr>
          <a:xfrm>
            <a:off x="4422399" y="4611740"/>
            <a:ext cx="3347202" cy="12922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单击要填充的形状；</a:t>
            </a:r>
            <a:r>
              <a:rPr lang="en-US" altLang="zh-CN" sz="900" dirty="0"/>
              <a:t>2.</a:t>
            </a:r>
            <a:r>
              <a:rPr lang="zh-CN" altLang="en-US" sz="900" dirty="0"/>
              <a:t>在“格式”选项卡上的“形状样式”组中，单击“形状填充”旁边的箭头，然后单击「图片或纹理填充」； </a:t>
            </a:r>
            <a:r>
              <a:rPr lang="en-US" altLang="zh-CN" sz="900" dirty="0"/>
              <a:t>3.</a:t>
            </a:r>
            <a:r>
              <a:rPr lang="zh-CN" altLang="en-US" sz="900" dirty="0"/>
              <a:t>找到包含需要使用的图片的文件夹，单击该图片，然后单击“插入”；</a:t>
            </a:r>
            <a:r>
              <a:rPr lang="en-US" altLang="zh-CN" sz="900" dirty="0"/>
              <a:t>4.</a:t>
            </a:r>
            <a:r>
              <a:rPr lang="zh-CN" altLang="en-US" sz="900" dirty="0"/>
              <a:t>使用图片工具“裁剪”下拉菜单中的「填充」可对图片进行调整</a:t>
            </a:r>
          </a:p>
        </p:txBody>
      </p:sp>
      <p:sp>
        <p:nvSpPr>
          <p:cNvPr id="30" name="iSḻiḑê"/>
          <p:cNvSpPr txBox="1"/>
          <p:nvPr/>
        </p:nvSpPr>
        <p:spPr>
          <a:xfrm>
            <a:off x="4422399" y="4139920"/>
            <a:ext cx="334720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/>
              <a:t>请在形状中填充图片</a:t>
            </a:r>
          </a:p>
        </p:txBody>
      </p:sp>
      <p:sp>
        <p:nvSpPr>
          <p:cNvPr id="27" name="ïŝḻídè"/>
          <p:cNvSpPr txBox="1"/>
          <p:nvPr/>
        </p:nvSpPr>
        <p:spPr>
          <a:xfrm>
            <a:off x="8213330" y="4611740"/>
            <a:ext cx="3347202" cy="12922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单击要填充的形状；</a:t>
            </a:r>
            <a:r>
              <a:rPr lang="en-US" altLang="zh-CN" sz="900" dirty="0"/>
              <a:t>2.</a:t>
            </a:r>
            <a:r>
              <a:rPr lang="zh-CN" altLang="en-US" sz="900" dirty="0"/>
              <a:t>在“格式”选项卡上的“形状样式”组中，单击“形状填充”旁边的箭头，然后单击「图片或纹理填充」； </a:t>
            </a:r>
            <a:r>
              <a:rPr lang="en-US" altLang="zh-CN" sz="900" dirty="0"/>
              <a:t>3.</a:t>
            </a:r>
            <a:r>
              <a:rPr lang="zh-CN" altLang="en-US" sz="900" dirty="0"/>
              <a:t>找到包含需要使用的图片的文件夹，单击该图片，然后单击“插入”；</a:t>
            </a:r>
            <a:r>
              <a:rPr lang="en-US" altLang="zh-CN" sz="900" dirty="0"/>
              <a:t>4.</a:t>
            </a:r>
            <a:r>
              <a:rPr lang="zh-CN" altLang="en-US" sz="900" dirty="0"/>
              <a:t>使用图片工具“裁剪”下拉菜单中的「填充」可对图片进行调整</a:t>
            </a:r>
          </a:p>
        </p:txBody>
      </p:sp>
      <p:sp>
        <p:nvSpPr>
          <p:cNvPr id="28" name="ïşḻîdê"/>
          <p:cNvSpPr txBox="1"/>
          <p:nvPr/>
        </p:nvSpPr>
        <p:spPr>
          <a:xfrm>
            <a:off x="8213330" y="4139920"/>
            <a:ext cx="334720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/>
              <a:t>请在形状中填充图片</a:t>
            </a:r>
          </a:p>
        </p:txBody>
      </p:sp>
      <p:sp>
        <p:nvSpPr>
          <p:cNvPr id="12" name="ïṡlîḍe"/>
          <p:cNvSpPr/>
          <p:nvPr/>
        </p:nvSpPr>
        <p:spPr bwMode="auto">
          <a:xfrm>
            <a:off x="719138" y="2597153"/>
            <a:ext cx="3261862" cy="326621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3" name="ïṡḷiḋè"/>
          <p:cNvSpPr/>
          <p:nvPr/>
        </p:nvSpPr>
        <p:spPr bwMode="auto">
          <a:xfrm>
            <a:off x="4465069" y="2597153"/>
            <a:ext cx="3347202" cy="326621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4" name="ïSḻiḓè"/>
          <p:cNvSpPr/>
          <p:nvPr/>
        </p:nvSpPr>
        <p:spPr bwMode="auto">
          <a:xfrm>
            <a:off x="8296340" y="2597153"/>
            <a:ext cx="3171862" cy="326621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5" name="iş1ïḋé"/>
          <p:cNvSpPr/>
          <p:nvPr/>
        </p:nvSpPr>
        <p:spPr>
          <a:xfrm>
            <a:off x="719138" y="3130344"/>
            <a:ext cx="10801350" cy="9341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íSḷïḋé"/>
          <p:cNvSpPr/>
          <p:nvPr/>
        </p:nvSpPr>
        <p:spPr>
          <a:xfrm>
            <a:off x="1901742" y="3143864"/>
            <a:ext cx="896654" cy="896654"/>
          </a:xfrm>
          <a:prstGeom prst="ellipse">
            <a:avLst/>
          </a:prstGeom>
          <a:solidFill>
            <a:srgbClr val="1AB49C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6" name="íṡḷíḓê"/>
          <p:cNvSpPr/>
          <p:nvPr/>
        </p:nvSpPr>
        <p:spPr>
          <a:xfrm>
            <a:off x="2127360" y="3379791"/>
            <a:ext cx="445421" cy="424795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3" name="iṥļïde"/>
          <p:cNvSpPr/>
          <p:nvPr/>
        </p:nvSpPr>
        <p:spPr>
          <a:xfrm>
            <a:off x="5690343" y="3143864"/>
            <a:ext cx="896654" cy="896654"/>
          </a:xfrm>
          <a:prstGeom prst="ellipse">
            <a:avLst/>
          </a:prstGeom>
          <a:solidFill>
            <a:srgbClr val="1AB49C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4" name="iŝľîḍe"/>
          <p:cNvSpPr/>
          <p:nvPr/>
        </p:nvSpPr>
        <p:spPr>
          <a:xfrm>
            <a:off x="5915961" y="3379791"/>
            <a:ext cx="445421" cy="424795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1" name="íšlîḑe"/>
          <p:cNvSpPr/>
          <p:nvPr/>
        </p:nvSpPr>
        <p:spPr>
          <a:xfrm>
            <a:off x="9433944" y="3143864"/>
            <a:ext cx="896654" cy="896654"/>
          </a:xfrm>
          <a:prstGeom prst="ellipse">
            <a:avLst/>
          </a:prstGeom>
          <a:solidFill>
            <a:srgbClr val="1AB49C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2" name="ïşlîḋè"/>
          <p:cNvSpPr/>
          <p:nvPr/>
        </p:nvSpPr>
        <p:spPr>
          <a:xfrm>
            <a:off x="9659562" y="3379791"/>
            <a:ext cx="445421" cy="424795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19" name="直接连接符 18"/>
          <p:cNvCxnSpPr/>
          <p:nvPr/>
        </p:nvCxnSpPr>
        <p:spPr>
          <a:xfrm>
            <a:off x="4206000" y="3924000"/>
            <a:ext cx="0" cy="221962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013375" y="3924000"/>
            <a:ext cx="0" cy="221962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32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02</a:t>
            </a:r>
            <a:endParaRPr lang="zh-CN" altLang="en-US" b="1" dirty="0"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77471" y="26160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  <p:sp>
        <p:nvSpPr>
          <p:cNvPr id="35" name="矩形 34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73100" y="2882900"/>
            <a:ext cx="11518900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31005" y="1588356"/>
            <a:ext cx="684190" cy="9077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 smtClean="0"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b="1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34192" y="2260938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93304" y="3697357"/>
            <a:ext cx="116287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810802" y="2718970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选题背景</a:t>
            </a:r>
            <a:endParaRPr lang="zh-CN" altLang="en-US" sz="1200" b="1" dirty="0"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99437" y="2718969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latin typeface="Arial" panose="020B0604020202020204"/>
              </a:rPr>
              <a:t>研究意义</a:t>
            </a:r>
          </a:p>
        </p:txBody>
      </p:sp>
      <p:sp>
        <p:nvSpPr>
          <p:cNvPr id="14" name="矩形 13"/>
          <p:cNvSpPr/>
          <p:nvPr/>
        </p:nvSpPr>
        <p:spPr>
          <a:xfrm>
            <a:off x="5188072" y="2707155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理论基础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76707" y="270378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贡献创新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9" name="标题 4"/>
          <p:cNvSpPr txBox="1"/>
          <p:nvPr/>
        </p:nvSpPr>
        <p:spPr>
          <a:xfrm>
            <a:off x="2834192" y="1617554"/>
            <a:ext cx="512447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îşliďe"/>
          <p:cNvSpPr/>
          <p:nvPr/>
        </p:nvSpPr>
        <p:spPr bwMode="auto">
          <a:xfrm>
            <a:off x="669925" y="2780928"/>
            <a:ext cx="10850563" cy="360040"/>
          </a:xfrm>
          <a:prstGeom prst="rightArrow">
            <a:avLst/>
          </a:prstGeom>
          <a:solidFill>
            <a:srgbClr val="1AB49C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29" name="íṡlïdé"/>
          <p:cNvSpPr/>
          <p:nvPr/>
        </p:nvSpPr>
        <p:spPr bwMode="auto">
          <a:xfrm flipH="1">
            <a:off x="5082537" y="1766459"/>
            <a:ext cx="2028268" cy="2028938"/>
          </a:xfrm>
          <a:prstGeom prst="ellipse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îşḷíḓe"/>
          <p:cNvSpPr/>
          <p:nvPr/>
        </p:nvSpPr>
        <p:spPr bwMode="auto">
          <a:xfrm>
            <a:off x="7025458" y="1811810"/>
            <a:ext cx="344606" cy="3446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9" name="íṧḷíḋê"/>
          <p:cNvSpPr/>
          <p:nvPr/>
        </p:nvSpPr>
        <p:spPr bwMode="auto">
          <a:xfrm>
            <a:off x="6667550" y="1670146"/>
            <a:ext cx="141664" cy="1416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0" name="ïšḷîḑê"/>
          <p:cNvSpPr/>
          <p:nvPr/>
        </p:nvSpPr>
        <p:spPr bwMode="auto">
          <a:xfrm>
            <a:off x="1343472" y="2595771"/>
            <a:ext cx="661528" cy="6615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numCol="1" rtlCol="0" anchor="ctr" anchorCtr="0" compatLnSpc="1">
            <a:norm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2016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îṡlíḑé"/>
          <p:cNvSpPr/>
          <p:nvPr/>
        </p:nvSpPr>
        <p:spPr bwMode="auto">
          <a:xfrm>
            <a:off x="3372464" y="2595771"/>
            <a:ext cx="661528" cy="6615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numCol="1" rtlCol="0" anchor="ctr" anchorCtr="0" compatLnSpc="1">
            <a:norm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2017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is1îḍé"/>
          <p:cNvSpPr/>
          <p:nvPr/>
        </p:nvSpPr>
        <p:spPr bwMode="auto">
          <a:xfrm>
            <a:off x="7968701" y="2595771"/>
            <a:ext cx="661528" cy="6615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numCol="1" rtlCol="0" anchor="ctr" anchorCtr="0" compatLnSpc="1">
            <a:norm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2018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ïṥḻîḓê"/>
          <p:cNvSpPr/>
          <p:nvPr/>
        </p:nvSpPr>
        <p:spPr bwMode="auto">
          <a:xfrm>
            <a:off x="9979741" y="2595771"/>
            <a:ext cx="661528" cy="6615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numCol="1" rtlCol="0" anchor="ctr" anchorCtr="0" compatLnSpc="1">
            <a:norm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2019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7" name="iSļíḑê"/>
          <p:cNvSpPr txBox="1"/>
          <p:nvPr/>
        </p:nvSpPr>
        <p:spPr bwMode="auto">
          <a:xfrm>
            <a:off x="662332" y="3873960"/>
            <a:ext cx="2481340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/>
              <a:t>标题文本预设</a:t>
            </a:r>
            <a:endParaRPr lang="en-US" altLang="zh-CN" sz="1600" b="1" dirty="0"/>
          </a:p>
        </p:txBody>
      </p:sp>
      <p:sp>
        <p:nvSpPr>
          <p:cNvPr id="28" name="iSľiḑé"/>
          <p:cNvSpPr/>
          <p:nvPr/>
        </p:nvSpPr>
        <p:spPr bwMode="auto">
          <a:xfrm>
            <a:off x="662332" y="4390195"/>
            <a:ext cx="2481340" cy="153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5" name="îśḻídè"/>
          <p:cNvSpPr txBox="1"/>
          <p:nvPr/>
        </p:nvSpPr>
        <p:spPr bwMode="auto">
          <a:xfrm>
            <a:off x="3454344" y="3874341"/>
            <a:ext cx="2481340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/>
              <a:t>标题文本预设</a:t>
            </a:r>
            <a:endParaRPr lang="en-US" altLang="zh-CN" sz="1600" b="1" dirty="0"/>
          </a:p>
        </p:txBody>
      </p:sp>
      <p:sp>
        <p:nvSpPr>
          <p:cNvPr id="26" name="í$ľidé"/>
          <p:cNvSpPr/>
          <p:nvPr/>
        </p:nvSpPr>
        <p:spPr bwMode="auto">
          <a:xfrm>
            <a:off x="3454344" y="4390576"/>
            <a:ext cx="2481340" cy="153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000" dirty="0"/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3" name="iṣľiḍé"/>
          <p:cNvSpPr txBox="1"/>
          <p:nvPr/>
        </p:nvSpPr>
        <p:spPr bwMode="auto">
          <a:xfrm>
            <a:off x="6244385" y="3873960"/>
            <a:ext cx="2481340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/>
              <a:t>标题文本预设</a:t>
            </a:r>
            <a:endParaRPr lang="en-US" altLang="zh-CN" sz="1600" b="1" dirty="0"/>
          </a:p>
        </p:txBody>
      </p:sp>
      <p:sp>
        <p:nvSpPr>
          <p:cNvPr id="24" name="ïś1ïḑé"/>
          <p:cNvSpPr/>
          <p:nvPr/>
        </p:nvSpPr>
        <p:spPr bwMode="auto">
          <a:xfrm>
            <a:off x="6244385" y="4390195"/>
            <a:ext cx="2481340" cy="153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000" dirty="0"/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1" name="iṡḷídè"/>
          <p:cNvSpPr txBox="1"/>
          <p:nvPr/>
        </p:nvSpPr>
        <p:spPr bwMode="auto">
          <a:xfrm>
            <a:off x="9038364" y="3873960"/>
            <a:ext cx="2481340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/>
              <a:t>标题文本预设</a:t>
            </a:r>
            <a:endParaRPr lang="en-US" altLang="zh-CN" sz="1600" b="1" dirty="0"/>
          </a:p>
        </p:txBody>
      </p:sp>
      <p:sp>
        <p:nvSpPr>
          <p:cNvPr id="22" name="i$ļíḋe"/>
          <p:cNvSpPr/>
          <p:nvPr/>
        </p:nvSpPr>
        <p:spPr bwMode="auto">
          <a:xfrm>
            <a:off x="9038364" y="4390195"/>
            <a:ext cx="2481340" cy="153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000" dirty="0"/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3177960" y="4504718"/>
            <a:ext cx="0" cy="132473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985168" y="3873960"/>
            <a:ext cx="0" cy="196463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801520" y="4504718"/>
            <a:ext cx="0" cy="132473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任意多边形 53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03</a:t>
            </a:r>
            <a:endParaRPr lang="zh-CN" altLang="en-US" b="1" dirty="0">
              <a:latin typeface="+mn-ea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177471" y="26160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56" name="矩形 55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3904877" y="1402313"/>
            <a:ext cx="4394297" cy="4392703"/>
            <a:chOff x="4173234" y="1253226"/>
            <a:chExt cx="4394297" cy="4392703"/>
          </a:xfrm>
        </p:grpSpPr>
        <p:sp>
          <p:nvSpPr>
            <p:cNvPr id="63" name="圆角矩形 25"/>
            <p:cNvSpPr/>
            <p:nvPr/>
          </p:nvSpPr>
          <p:spPr>
            <a:xfrm rot="16200000" flipH="1" flipV="1">
              <a:off x="5503224" y="1908611"/>
              <a:ext cx="1734314" cy="838909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64" name="圆角矩形 25"/>
            <p:cNvSpPr/>
            <p:nvPr/>
          </p:nvSpPr>
          <p:spPr>
            <a:xfrm rot="5400000" flipH="1">
              <a:off x="5503224" y="4151636"/>
              <a:ext cx="1734314" cy="838909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65" name="任意多边形 64"/>
            <p:cNvSpPr/>
            <p:nvPr/>
          </p:nvSpPr>
          <p:spPr>
            <a:xfrm rot="5400000" flipH="1">
              <a:off x="4174029" y="2843654"/>
              <a:ext cx="4392703" cy="1211847"/>
            </a:xfrm>
            <a:custGeom>
              <a:avLst/>
              <a:gdLst>
                <a:gd name="connsiteX0" fmla="*/ 5051503 w 5428342"/>
                <a:gd name="connsiteY0" fmla="*/ 225265 h 1497017"/>
                <a:gd name="connsiteX1" fmla="*/ 5175324 w 5428342"/>
                <a:gd name="connsiteY1" fmla="*/ 349086 h 1497017"/>
                <a:gd name="connsiteX2" fmla="*/ 5175324 w 5428342"/>
                <a:gd name="connsiteY2" fmla="*/ 748509 h 1497017"/>
                <a:gd name="connsiteX3" fmla="*/ 5174003 w 5428342"/>
                <a:gd name="connsiteY3" fmla="*/ 748509 h 1497017"/>
                <a:gd name="connsiteX4" fmla="*/ 5174003 w 5428342"/>
                <a:gd name="connsiteY4" fmla="*/ 748509 h 1497017"/>
                <a:gd name="connsiteX5" fmla="*/ 5175323 w 5428342"/>
                <a:gd name="connsiteY5" fmla="*/ 748509 h 1497017"/>
                <a:gd name="connsiteX6" fmla="*/ 5175323 w 5428342"/>
                <a:gd name="connsiteY6" fmla="*/ 1147932 h 1497017"/>
                <a:gd name="connsiteX7" fmla="*/ 5051502 w 5428342"/>
                <a:gd name="connsiteY7" fmla="*/ 1271753 h 1497017"/>
                <a:gd name="connsiteX8" fmla="*/ 4181935 w 5428342"/>
                <a:gd name="connsiteY8" fmla="*/ 1271753 h 1497017"/>
                <a:gd name="connsiteX9" fmla="*/ 3733494 w 5428342"/>
                <a:gd name="connsiteY9" fmla="*/ 1271753 h 1497017"/>
                <a:gd name="connsiteX10" fmla="*/ 3639436 w 5428342"/>
                <a:gd name="connsiteY10" fmla="*/ 1271753 h 1497017"/>
                <a:gd name="connsiteX11" fmla="*/ 3514076 w 5428342"/>
                <a:gd name="connsiteY11" fmla="*/ 1244454 h 1497017"/>
                <a:gd name="connsiteX12" fmla="*/ 3342954 w 5428342"/>
                <a:gd name="connsiteY12" fmla="*/ 1141461 h 1497017"/>
                <a:gd name="connsiteX13" fmla="*/ 3326962 w 5428342"/>
                <a:gd name="connsiteY13" fmla="*/ 1131780 h 1497017"/>
                <a:gd name="connsiteX14" fmla="*/ 2818407 w 5428342"/>
                <a:gd name="connsiteY14" fmla="*/ 838338 h 1497017"/>
                <a:gd name="connsiteX15" fmla="*/ 2609938 w 5428342"/>
                <a:gd name="connsiteY15" fmla="*/ 838338 h 1497017"/>
                <a:gd name="connsiteX16" fmla="*/ 1984645 w 5428342"/>
                <a:gd name="connsiteY16" fmla="*/ 1199139 h 1497017"/>
                <a:gd name="connsiteX17" fmla="*/ 1981719 w 5428342"/>
                <a:gd name="connsiteY17" fmla="*/ 1199139 h 1497017"/>
                <a:gd name="connsiteX18" fmla="*/ 1906428 w 5428342"/>
                <a:gd name="connsiteY18" fmla="*/ 1244454 h 1497017"/>
                <a:gd name="connsiteX19" fmla="*/ 1781068 w 5428342"/>
                <a:gd name="connsiteY19" fmla="*/ 1271753 h 1497017"/>
                <a:gd name="connsiteX20" fmla="*/ 1734358 w 5428342"/>
                <a:gd name="connsiteY20" fmla="*/ 1271753 h 1497017"/>
                <a:gd name="connsiteX21" fmla="*/ 1238568 w 5428342"/>
                <a:gd name="connsiteY21" fmla="*/ 1271753 h 1497017"/>
                <a:gd name="connsiteX22" fmla="*/ 376844 w 5428342"/>
                <a:gd name="connsiteY22" fmla="*/ 1271753 h 1497017"/>
                <a:gd name="connsiteX23" fmla="*/ 253023 w 5428342"/>
                <a:gd name="connsiteY23" fmla="*/ 1147932 h 1497017"/>
                <a:gd name="connsiteX24" fmla="*/ 253023 w 5428342"/>
                <a:gd name="connsiteY24" fmla="*/ 851378 h 1497017"/>
                <a:gd name="connsiteX25" fmla="*/ 252910 w 5428342"/>
                <a:gd name="connsiteY25" fmla="*/ 851378 h 1497017"/>
                <a:gd name="connsiteX26" fmla="*/ 252910 w 5428342"/>
                <a:gd name="connsiteY26" fmla="*/ 645638 h 1497017"/>
                <a:gd name="connsiteX27" fmla="*/ 253024 w 5428342"/>
                <a:gd name="connsiteY27" fmla="*/ 645638 h 1497017"/>
                <a:gd name="connsiteX28" fmla="*/ 253024 w 5428342"/>
                <a:gd name="connsiteY28" fmla="*/ 349086 h 1497017"/>
                <a:gd name="connsiteX29" fmla="*/ 376845 w 5428342"/>
                <a:gd name="connsiteY29" fmla="*/ 225265 h 1497017"/>
                <a:gd name="connsiteX30" fmla="*/ 1238569 w 5428342"/>
                <a:gd name="connsiteY30" fmla="*/ 225265 h 1497017"/>
                <a:gd name="connsiteX31" fmla="*/ 1734359 w 5428342"/>
                <a:gd name="connsiteY31" fmla="*/ 225265 h 1497017"/>
                <a:gd name="connsiteX32" fmla="*/ 1781069 w 5428342"/>
                <a:gd name="connsiteY32" fmla="*/ 225265 h 1497017"/>
                <a:gd name="connsiteX33" fmla="*/ 1906429 w 5428342"/>
                <a:gd name="connsiteY33" fmla="*/ 252564 h 1497017"/>
                <a:gd name="connsiteX34" fmla="*/ 1981720 w 5428342"/>
                <a:gd name="connsiteY34" fmla="*/ 297879 h 1497017"/>
                <a:gd name="connsiteX35" fmla="*/ 1984646 w 5428342"/>
                <a:gd name="connsiteY35" fmla="*/ 297879 h 1497017"/>
                <a:gd name="connsiteX36" fmla="*/ 2609939 w 5428342"/>
                <a:gd name="connsiteY36" fmla="*/ 658680 h 1497017"/>
                <a:gd name="connsiteX37" fmla="*/ 2818408 w 5428342"/>
                <a:gd name="connsiteY37" fmla="*/ 658680 h 1497017"/>
                <a:gd name="connsiteX38" fmla="*/ 3326963 w 5428342"/>
                <a:gd name="connsiteY38" fmla="*/ 365238 h 1497017"/>
                <a:gd name="connsiteX39" fmla="*/ 3342955 w 5428342"/>
                <a:gd name="connsiteY39" fmla="*/ 355557 h 1497017"/>
                <a:gd name="connsiteX40" fmla="*/ 3514076 w 5428342"/>
                <a:gd name="connsiteY40" fmla="*/ 252564 h 1497017"/>
                <a:gd name="connsiteX41" fmla="*/ 3639436 w 5428342"/>
                <a:gd name="connsiteY41" fmla="*/ 225265 h 1497017"/>
                <a:gd name="connsiteX42" fmla="*/ 3733495 w 5428342"/>
                <a:gd name="connsiteY42" fmla="*/ 225265 h 1497017"/>
                <a:gd name="connsiteX43" fmla="*/ 4181936 w 5428342"/>
                <a:gd name="connsiteY43" fmla="*/ 225265 h 1497017"/>
                <a:gd name="connsiteX44" fmla="*/ 3605041 w 5428342"/>
                <a:gd name="connsiteY44" fmla="*/ 0 h 1497017"/>
                <a:gd name="connsiteX45" fmla="*/ 3392166 w 5428342"/>
                <a:gd name="connsiteY45" fmla="*/ 58972 h 1497017"/>
                <a:gd name="connsiteX46" fmla="*/ 2818407 w 5428342"/>
                <a:gd name="connsiteY46" fmla="*/ 395057 h 1497017"/>
                <a:gd name="connsiteX47" fmla="*/ 2609938 w 5428342"/>
                <a:gd name="connsiteY47" fmla="*/ 395057 h 1497017"/>
                <a:gd name="connsiteX48" fmla="*/ 2214473 w 5428342"/>
                <a:gd name="connsiteY48" fmla="*/ 166869 h 1497017"/>
                <a:gd name="connsiteX49" fmla="*/ 2121315 w 5428342"/>
                <a:gd name="connsiteY49" fmla="*/ 109372 h 1497017"/>
                <a:gd name="connsiteX50" fmla="*/ 2037624 w 5428342"/>
                <a:gd name="connsiteY50" fmla="*/ 58972 h 1497017"/>
                <a:gd name="connsiteX51" fmla="*/ 1824749 w 5428342"/>
                <a:gd name="connsiteY51" fmla="*/ 0 h 1497017"/>
                <a:gd name="connsiteX52" fmla="*/ 1230424 w 5428342"/>
                <a:gd name="connsiteY52" fmla="*/ 849 h 1497017"/>
                <a:gd name="connsiteX53" fmla="*/ 1230424 w 5428342"/>
                <a:gd name="connsiteY53" fmla="*/ 2413 h 1497017"/>
                <a:gd name="connsiteX54" fmla="*/ 133438 w 5428342"/>
                <a:gd name="connsiteY54" fmla="*/ 2413 h 1497017"/>
                <a:gd name="connsiteX55" fmla="*/ 0 w 5428342"/>
                <a:gd name="connsiteY55" fmla="*/ 135851 h 1497017"/>
                <a:gd name="connsiteX56" fmla="*/ 0 w 5428342"/>
                <a:gd name="connsiteY56" fmla="*/ 914375 h 1497017"/>
                <a:gd name="connsiteX57" fmla="*/ 0 w 5428342"/>
                <a:gd name="connsiteY57" fmla="*/ 1363579 h 1497017"/>
                <a:gd name="connsiteX58" fmla="*/ 133438 w 5428342"/>
                <a:gd name="connsiteY58" fmla="*/ 1497017 h 1497017"/>
                <a:gd name="connsiteX59" fmla="*/ 1686405 w 5428342"/>
                <a:gd name="connsiteY59" fmla="*/ 1497017 h 1497017"/>
                <a:gd name="connsiteX60" fmla="*/ 1686405 w 5428342"/>
                <a:gd name="connsiteY60" fmla="*/ 1496820 h 1497017"/>
                <a:gd name="connsiteX61" fmla="*/ 1824749 w 5428342"/>
                <a:gd name="connsiteY61" fmla="*/ 1497017 h 1497017"/>
                <a:gd name="connsiteX62" fmla="*/ 2037624 w 5428342"/>
                <a:gd name="connsiteY62" fmla="*/ 1438045 h 1497017"/>
                <a:gd name="connsiteX63" fmla="*/ 2121315 w 5428342"/>
                <a:gd name="connsiteY63" fmla="*/ 1387645 h 1497017"/>
                <a:gd name="connsiteX64" fmla="*/ 2154423 w 5428342"/>
                <a:gd name="connsiteY64" fmla="*/ 1367211 h 1497017"/>
                <a:gd name="connsiteX65" fmla="*/ 2609938 w 5428342"/>
                <a:gd name="connsiteY65" fmla="*/ 1104373 h 1497017"/>
                <a:gd name="connsiteX66" fmla="*/ 2818407 w 5428342"/>
                <a:gd name="connsiteY66" fmla="*/ 1104373 h 1497017"/>
                <a:gd name="connsiteX67" fmla="*/ 3119246 w 5428342"/>
                <a:gd name="connsiteY67" fmla="*/ 1277961 h 1497017"/>
                <a:gd name="connsiteX68" fmla="*/ 3119246 w 5428342"/>
                <a:gd name="connsiteY68" fmla="*/ 1280155 h 1497017"/>
                <a:gd name="connsiteX69" fmla="*/ 3180682 w 5428342"/>
                <a:gd name="connsiteY69" fmla="*/ 1317854 h 1497017"/>
                <a:gd name="connsiteX70" fmla="*/ 3377450 w 5428342"/>
                <a:gd name="connsiteY70" fmla="*/ 1438045 h 1497017"/>
                <a:gd name="connsiteX71" fmla="*/ 3590324 w 5428342"/>
                <a:gd name="connsiteY71" fmla="*/ 1497017 h 1497017"/>
                <a:gd name="connsiteX72" fmla="*/ 3630476 w 5428342"/>
                <a:gd name="connsiteY72" fmla="*/ 1496960 h 1497017"/>
                <a:gd name="connsiteX73" fmla="*/ 3630476 w 5428342"/>
                <a:gd name="connsiteY73" fmla="*/ 1497017 h 1497017"/>
                <a:gd name="connsiteX74" fmla="*/ 5294904 w 5428342"/>
                <a:gd name="connsiteY74" fmla="*/ 1497017 h 1497017"/>
                <a:gd name="connsiteX75" fmla="*/ 5428342 w 5428342"/>
                <a:gd name="connsiteY75" fmla="*/ 1363579 h 1497017"/>
                <a:gd name="connsiteX76" fmla="*/ 5428342 w 5428342"/>
                <a:gd name="connsiteY76" fmla="*/ 914375 h 1497017"/>
                <a:gd name="connsiteX77" fmla="*/ 5428342 w 5428342"/>
                <a:gd name="connsiteY77" fmla="*/ 135851 h 1497017"/>
                <a:gd name="connsiteX78" fmla="*/ 5294904 w 5428342"/>
                <a:gd name="connsiteY78" fmla="*/ 2413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28342" h="1497017">
                  <a:moveTo>
                    <a:pt x="5051503" y="225265"/>
                  </a:moveTo>
                  <a:cubicBezTo>
                    <a:pt x="5119887" y="225265"/>
                    <a:pt x="5175324" y="280702"/>
                    <a:pt x="5175324" y="349086"/>
                  </a:cubicBezTo>
                  <a:lnTo>
                    <a:pt x="5175324" y="748509"/>
                  </a:lnTo>
                  <a:lnTo>
                    <a:pt x="5174003" y="748509"/>
                  </a:lnTo>
                  <a:lnTo>
                    <a:pt x="5174003" y="748509"/>
                  </a:lnTo>
                  <a:lnTo>
                    <a:pt x="5175323" y="748509"/>
                  </a:lnTo>
                  <a:lnTo>
                    <a:pt x="5175323" y="1147932"/>
                  </a:lnTo>
                  <a:cubicBezTo>
                    <a:pt x="5175323" y="1216316"/>
                    <a:pt x="5119886" y="1271753"/>
                    <a:pt x="5051502" y="1271753"/>
                  </a:cubicBezTo>
                  <a:lnTo>
                    <a:pt x="4181935" y="1271753"/>
                  </a:lnTo>
                  <a:lnTo>
                    <a:pt x="3733494" y="1271753"/>
                  </a:lnTo>
                  <a:lnTo>
                    <a:pt x="3639436" y="1271753"/>
                  </a:lnTo>
                  <a:cubicBezTo>
                    <a:pt x="3606696" y="1267479"/>
                    <a:pt x="3543196" y="1263204"/>
                    <a:pt x="3514076" y="1244454"/>
                  </a:cubicBezTo>
                  <a:cubicBezTo>
                    <a:pt x="3453199" y="1208094"/>
                    <a:pt x="3396266" y="1173732"/>
                    <a:pt x="3342954" y="1141461"/>
                  </a:cubicBezTo>
                  <a:lnTo>
                    <a:pt x="3326962" y="1131780"/>
                  </a:lnTo>
                  <a:lnTo>
                    <a:pt x="2818407" y="838338"/>
                  </a:lnTo>
                  <a:cubicBezTo>
                    <a:pt x="2761246" y="806413"/>
                    <a:pt x="2667099" y="806413"/>
                    <a:pt x="2609938" y="838338"/>
                  </a:cubicBezTo>
                  <a:lnTo>
                    <a:pt x="1984645" y="1199139"/>
                  </a:lnTo>
                  <a:lnTo>
                    <a:pt x="1981719" y="1199139"/>
                  </a:lnTo>
                  <a:lnTo>
                    <a:pt x="1906428" y="1244454"/>
                  </a:lnTo>
                  <a:cubicBezTo>
                    <a:pt x="1877307" y="1263204"/>
                    <a:pt x="1813808" y="1267479"/>
                    <a:pt x="1781068" y="1271753"/>
                  </a:cubicBezTo>
                  <a:lnTo>
                    <a:pt x="1734358" y="1271753"/>
                  </a:lnTo>
                  <a:lnTo>
                    <a:pt x="1238568" y="1271753"/>
                  </a:lnTo>
                  <a:lnTo>
                    <a:pt x="376844" y="1271753"/>
                  </a:lnTo>
                  <a:cubicBezTo>
                    <a:pt x="308460" y="1271753"/>
                    <a:pt x="253023" y="1216316"/>
                    <a:pt x="253023" y="1147932"/>
                  </a:cubicBezTo>
                  <a:lnTo>
                    <a:pt x="253023" y="851378"/>
                  </a:lnTo>
                  <a:lnTo>
                    <a:pt x="252910" y="851378"/>
                  </a:lnTo>
                  <a:lnTo>
                    <a:pt x="252910" y="645638"/>
                  </a:lnTo>
                  <a:lnTo>
                    <a:pt x="253024" y="645638"/>
                  </a:lnTo>
                  <a:lnTo>
                    <a:pt x="253024" y="349086"/>
                  </a:lnTo>
                  <a:cubicBezTo>
                    <a:pt x="253024" y="280702"/>
                    <a:pt x="308461" y="225265"/>
                    <a:pt x="376845" y="225265"/>
                  </a:cubicBezTo>
                  <a:lnTo>
                    <a:pt x="1238569" y="225265"/>
                  </a:lnTo>
                  <a:lnTo>
                    <a:pt x="1734359" y="225265"/>
                  </a:lnTo>
                  <a:lnTo>
                    <a:pt x="1781069" y="225265"/>
                  </a:lnTo>
                  <a:cubicBezTo>
                    <a:pt x="1813808" y="229540"/>
                    <a:pt x="1877308" y="233814"/>
                    <a:pt x="1906429" y="252564"/>
                  </a:cubicBezTo>
                  <a:lnTo>
                    <a:pt x="1981720" y="297879"/>
                  </a:lnTo>
                  <a:lnTo>
                    <a:pt x="1984646" y="297879"/>
                  </a:lnTo>
                  <a:lnTo>
                    <a:pt x="2609939" y="658680"/>
                  </a:lnTo>
                  <a:cubicBezTo>
                    <a:pt x="2667099" y="690605"/>
                    <a:pt x="2761247" y="690605"/>
                    <a:pt x="2818408" y="658680"/>
                  </a:cubicBezTo>
                  <a:lnTo>
                    <a:pt x="3326963" y="365238"/>
                  </a:lnTo>
                  <a:lnTo>
                    <a:pt x="3342955" y="355557"/>
                  </a:lnTo>
                  <a:cubicBezTo>
                    <a:pt x="3396266" y="323286"/>
                    <a:pt x="3453200" y="288924"/>
                    <a:pt x="3514076" y="252564"/>
                  </a:cubicBezTo>
                  <a:cubicBezTo>
                    <a:pt x="3543197" y="233814"/>
                    <a:pt x="3606697" y="229540"/>
                    <a:pt x="3639436" y="225265"/>
                  </a:cubicBezTo>
                  <a:lnTo>
                    <a:pt x="3733495" y="225265"/>
                  </a:lnTo>
                  <a:lnTo>
                    <a:pt x="4181936" y="225265"/>
                  </a:lnTo>
                  <a:close/>
                  <a:moveTo>
                    <a:pt x="3605041" y="0"/>
                  </a:move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AEAEA"/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 dirty="0">
                <a:solidFill>
                  <a:prstClr val="white"/>
                </a:solidFill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 rot="5400000" flipH="1">
              <a:off x="4178436" y="2843654"/>
              <a:ext cx="4392703" cy="1211847"/>
            </a:xfrm>
            <a:custGeom>
              <a:avLst/>
              <a:gdLst>
                <a:gd name="connsiteX0" fmla="*/ 5428342 w 5428342"/>
                <a:gd name="connsiteY0" fmla="*/ 1363579 h 1497017"/>
                <a:gd name="connsiteX1" fmla="*/ 5428342 w 5428342"/>
                <a:gd name="connsiteY1" fmla="*/ 914375 h 1497017"/>
                <a:gd name="connsiteX2" fmla="*/ 5428342 w 5428342"/>
                <a:gd name="connsiteY2" fmla="*/ 135851 h 1497017"/>
                <a:gd name="connsiteX3" fmla="*/ 5294904 w 5428342"/>
                <a:gd name="connsiteY3" fmla="*/ 2413 h 1497017"/>
                <a:gd name="connsiteX4" fmla="*/ 3605041 w 5428342"/>
                <a:gd name="connsiteY4" fmla="*/ 0 h 1497017"/>
                <a:gd name="connsiteX5" fmla="*/ 3392166 w 5428342"/>
                <a:gd name="connsiteY5" fmla="*/ 58972 h 1497017"/>
                <a:gd name="connsiteX6" fmla="*/ 2818407 w 5428342"/>
                <a:gd name="connsiteY6" fmla="*/ 395057 h 1497017"/>
                <a:gd name="connsiteX7" fmla="*/ 2609938 w 5428342"/>
                <a:gd name="connsiteY7" fmla="*/ 395057 h 1497017"/>
                <a:gd name="connsiteX8" fmla="*/ 2214473 w 5428342"/>
                <a:gd name="connsiteY8" fmla="*/ 166869 h 1497017"/>
                <a:gd name="connsiteX9" fmla="*/ 2121315 w 5428342"/>
                <a:gd name="connsiteY9" fmla="*/ 109372 h 1497017"/>
                <a:gd name="connsiteX10" fmla="*/ 2037624 w 5428342"/>
                <a:gd name="connsiteY10" fmla="*/ 58972 h 1497017"/>
                <a:gd name="connsiteX11" fmla="*/ 1824749 w 5428342"/>
                <a:gd name="connsiteY11" fmla="*/ 0 h 1497017"/>
                <a:gd name="connsiteX12" fmla="*/ 1230424 w 5428342"/>
                <a:gd name="connsiteY12" fmla="*/ 849 h 1497017"/>
                <a:gd name="connsiteX13" fmla="*/ 1230424 w 5428342"/>
                <a:gd name="connsiteY13" fmla="*/ 2413 h 1497017"/>
                <a:gd name="connsiteX14" fmla="*/ 133438 w 5428342"/>
                <a:gd name="connsiteY14" fmla="*/ 2413 h 1497017"/>
                <a:gd name="connsiteX15" fmla="*/ 0 w 5428342"/>
                <a:gd name="connsiteY15" fmla="*/ 135851 h 1497017"/>
                <a:gd name="connsiteX16" fmla="*/ 0 w 5428342"/>
                <a:gd name="connsiteY16" fmla="*/ 914375 h 1497017"/>
                <a:gd name="connsiteX17" fmla="*/ 0 w 5428342"/>
                <a:gd name="connsiteY17" fmla="*/ 1363579 h 1497017"/>
                <a:gd name="connsiteX18" fmla="*/ 133438 w 5428342"/>
                <a:gd name="connsiteY18" fmla="*/ 1497017 h 1497017"/>
                <a:gd name="connsiteX19" fmla="*/ 1686405 w 5428342"/>
                <a:gd name="connsiteY19" fmla="*/ 1497017 h 1497017"/>
                <a:gd name="connsiteX20" fmla="*/ 1686405 w 5428342"/>
                <a:gd name="connsiteY20" fmla="*/ 1496820 h 1497017"/>
                <a:gd name="connsiteX21" fmla="*/ 1824749 w 5428342"/>
                <a:gd name="connsiteY21" fmla="*/ 1497017 h 1497017"/>
                <a:gd name="connsiteX22" fmla="*/ 2037624 w 5428342"/>
                <a:gd name="connsiteY22" fmla="*/ 1438045 h 1497017"/>
                <a:gd name="connsiteX23" fmla="*/ 2121315 w 5428342"/>
                <a:gd name="connsiteY23" fmla="*/ 1387645 h 1497017"/>
                <a:gd name="connsiteX24" fmla="*/ 2154423 w 5428342"/>
                <a:gd name="connsiteY24" fmla="*/ 1367211 h 1497017"/>
                <a:gd name="connsiteX25" fmla="*/ 2609938 w 5428342"/>
                <a:gd name="connsiteY25" fmla="*/ 1104373 h 1497017"/>
                <a:gd name="connsiteX26" fmla="*/ 2818407 w 5428342"/>
                <a:gd name="connsiteY26" fmla="*/ 1104373 h 1497017"/>
                <a:gd name="connsiteX27" fmla="*/ 3119246 w 5428342"/>
                <a:gd name="connsiteY27" fmla="*/ 1277961 h 1497017"/>
                <a:gd name="connsiteX28" fmla="*/ 3119246 w 5428342"/>
                <a:gd name="connsiteY28" fmla="*/ 1280155 h 1497017"/>
                <a:gd name="connsiteX29" fmla="*/ 3180682 w 5428342"/>
                <a:gd name="connsiteY29" fmla="*/ 1317854 h 1497017"/>
                <a:gd name="connsiteX30" fmla="*/ 3377450 w 5428342"/>
                <a:gd name="connsiteY30" fmla="*/ 1438045 h 1497017"/>
                <a:gd name="connsiteX31" fmla="*/ 3590324 w 5428342"/>
                <a:gd name="connsiteY31" fmla="*/ 1497017 h 1497017"/>
                <a:gd name="connsiteX32" fmla="*/ 3630476 w 5428342"/>
                <a:gd name="connsiteY32" fmla="*/ 1496960 h 1497017"/>
                <a:gd name="connsiteX33" fmla="*/ 3630476 w 5428342"/>
                <a:gd name="connsiteY33" fmla="*/ 1497017 h 1497017"/>
                <a:gd name="connsiteX34" fmla="*/ 5294904 w 5428342"/>
                <a:gd name="connsiteY34" fmla="*/ 1497017 h 1497017"/>
                <a:gd name="connsiteX35" fmla="*/ 5428342 w 5428342"/>
                <a:gd name="connsiteY35" fmla="*/ 1363579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28342" h="1497017">
                  <a:moveTo>
                    <a:pt x="5428342" y="1363579"/>
                  </a:move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lnTo>
                    <a:pt x="3605041" y="0"/>
                  </a:ln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gradFill flip="none" rotWithShape="1">
                <a:gsLst>
                  <a:gs pos="59000">
                    <a:srgbClr val="FBFBFB"/>
                  </a:gs>
                  <a:gs pos="0">
                    <a:srgbClr val="C7C7C7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41"/>
            <p:cNvGrpSpPr>
              <a:grpSpLocks noChangeAspect="1"/>
            </p:cNvGrpSpPr>
            <p:nvPr/>
          </p:nvGrpSpPr>
          <p:grpSpPr bwMode="auto">
            <a:xfrm>
              <a:off x="6181385" y="4416068"/>
              <a:ext cx="384477" cy="470479"/>
              <a:chOff x="3783" y="2089"/>
              <a:chExt cx="116" cy="142"/>
            </a:xfrm>
            <a:solidFill>
              <a:schemeClr val="bg1"/>
            </a:solidFill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Freeform 42"/>
              <p:cNvSpPr/>
              <p:nvPr/>
            </p:nvSpPr>
            <p:spPr bwMode="auto">
              <a:xfrm>
                <a:off x="3791" y="2221"/>
                <a:ext cx="20" cy="10"/>
              </a:xfrm>
              <a:custGeom>
                <a:avLst/>
                <a:gdLst>
                  <a:gd name="T0" fmla="*/ 8 w 8"/>
                  <a:gd name="T1" fmla="*/ 0 h 4"/>
                  <a:gd name="T2" fmla="*/ 1 w 8"/>
                  <a:gd name="T3" fmla="*/ 0 h 4"/>
                  <a:gd name="T4" fmla="*/ 0 w 8"/>
                  <a:gd name="T5" fmla="*/ 0 h 4"/>
                  <a:gd name="T6" fmla="*/ 0 w 8"/>
                  <a:gd name="T7" fmla="*/ 4 h 4"/>
                  <a:gd name="T8" fmla="*/ 1 w 8"/>
                  <a:gd name="T9" fmla="*/ 4 h 4"/>
                  <a:gd name="T10" fmla="*/ 8 w 8"/>
                  <a:gd name="T11" fmla="*/ 4 h 4"/>
                  <a:gd name="T12" fmla="*/ 8 w 8"/>
                  <a:gd name="T13" fmla="*/ 4 h 4"/>
                  <a:gd name="T14" fmla="*/ 8 w 8"/>
                  <a:gd name="T15" fmla="*/ 0 h 4"/>
                  <a:gd name="T16" fmla="*/ 8 w 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43"/>
              <p:cNvSpPr/>
              <p:nvPr/>
            </p:nvSpPr>
            <p:spPr bwMode="auto">
              <a:xfrm>
                <a:off x="3818" y="2208"/>
                <a:ext cx="23" cy="23"/>
              </a:xfrm>
              <a:custGeom>
                <a:avLst/>
                <a:gdLst>
                  <a:gd name="T0" fmla="*/ 8 w 9"/>
                  <a:gd name="T1" fmla="*/ 0 h 9"/>
                  <a:gd name="T2" fmla="*/ 1 w 9"/>
                  <a:gd name="T3" fmla="*/ 0 h 9"/>
                  <a:gd name="T4" fmla="*/ 0 w 9"/>
                  <a:gd name="T5" fmla="*/ 1 h 9"/>
                  <a:gd name="T6" fmla="*/ 0 w 9"/>
                  <a:gd name="T7" fmla="*/ 9 h 9"/>
                  <a:gd name="T8" fmla="*/ 1 w 9"/>
                  <a:gd name="T9" fmla="*/ 9 h 9"/>
                  <a:gd name="T10" fmla="*/ 8 w 9"/>
                  <a:gd name="T11" fmla="*/ 9 h 9"/>
                  <a:gd name="T12" fmla="*/ 9 w 9"/>
                  <a:gd name="T13" fmla="*/ 9 h 9"/>
                  <a:gd name="T14" fmla="*/ 9 w 9"/>
                  <a:gd name="T15" fmla="*/ 1 h 9"/>
                  <a:gd name="T16" fmla="*/ 8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44"/>
              <p:cNvSpPr/>
              <p:nvPr/>
            </p:nvSpPr>
            <p:spPr bwMode="auto">
              <a:xfrm>
                <a:off x="3849" y="2184"/>
                <a:ext cx="20" cy="47"/>
              </a:xfrm>
              <a:custGeom>
                <a:avLst/>
                <a:gdLst>
                  <a:gd name="T0" fmla="*/ 7 w 8"/>
                  <a:gd name="T1" fmla="*/ 0 h 19"/>
                  <a:gd name="T2" fmla="*/ 0 w 8"/>
                  <a:gd name="T3" fmla="*/ 0 h 19"/>
                  <a:gd name="T4" fmla="*/ 0 w 8"/>
                  <a:gd name="T5" fmla="*/ 1 h 19"/>
                  <a:gd name="T6" fmla="*/ 0 w 8"/>
                  <a:gd name="T7" fmla="*/ 19 h 19"/>
                  <a:gd name="T8" fmla="*/ 0 w 8"/>
                  <a:gd name="T9" fmla="*/ 19 h 19"/>
                  <a:gd name="T10" fmla="*/ 7 w 8"/>
                  <a:gd name="T11" fmla="*/ 19 h 19"/>
                  <a:gd name="T12" fmla="*/ 8 w 8"/>
                  <a:gd name="T13" fmla="*/ 19 h 19"/>
                  <a:gd name="T14" fmla="*/ 8 w 8"/>
                  <a:gd name="T15" fmla="*/ 1 h 19"/>
                  <a:gd name="T16" fmla="*/ 7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5"/>
              <p:cNvSpPr/>
              <p:nvPr/>
            </p:nvSpPr>
            <p:spPr bwMode="auto">
              <a:xfrm>
                <a:off x="3877" y="2161"/>
                <a:ext cx="22" cy="70"/>
              </a:xfrm>
              <a:custGeom>
                <a:avLst/>
                <a:gdLst>
                  <a:gd name="T0" fmla="*/ 8 w 9"/>
                  <a:gd name="T1" fmla="*/ 0 h 28"/>
                  <a:gd name="T2" fmla="*/ 1 w 9"/>
                  <a:gd name="T3" fmla="*/ 0 h 28"/>
                  <a:gd name="T4" fmla="*/ 0 w 9"/>
                  <a:gd name="T5" fmla="*/ 1 h 28"/>
                  <a:gd name="T6" fmla="*/ 0 w 9"/>
                  <a:gd name="T7" fmla="*/ 28 h 28"/>
                  <a:gd name="T8" fmla="*/ 1 w 9"/>
                  <a:gd name="T9" fmla="*/ 28 h 28"/>
                  <a:gd name="T10" fmla="*/ 8 w 9"/>
                  <a:gd name="T11" fmla="*/ 28 h 28"/>
                  <a:gd name="T12" fmla="*/ 9 w 9"/>
                  <a:gd name="T13" fmla="*/ 28 h 28"/>
                  <a:gd name="T14" fmla="*/ 9 w 9"/>
                  <a:gd name="T15" fmla="*/ 1 h 28"/>
                  <a:gd name="T16" fmla="*/ 8 w 9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6"/>
              <p:cNvSpPr/>
              <p:nvPr/>
            </p:nvSpPr>
            <p:spPr bwMode="auto">
              <a:xfrm>
                <a:off x="3821" y="2089"/>
                <a:ext cx="23" cy="27"/>
              </a:xfrm>
              <a:custGeom>
                <a:avLst/>
                <a:gdLst>
                  <a:gd name="T0" fmla="*/ 5 w 9"/>
                  <a:gd name="T1" fmla="*/ 10 h 11"/>
                  <a:gd name="T2" fmla="*/ 8 w 9"/>
                  <a:gd name="T3" fmla="*/ 4 h 11"/>
                  <a:gd name="T4" fmla="*/ 5 w 9"/>
                  <a:gd name="T5" fmla="*/ 0 h 11"/>
                  <a:gd name="T6" fmla="*/ 0 w 9"/>
                  <a:gd name="T7" fmla="*/ 4 h 11"/>
                  <a:gd name="T8" fmla="*/ 5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0"/>
                    </a:moveTo>
                    <a:cubicBezTo>
                      <a:pt x="8" y="10"/>
                      <a:pt x="8" y="7"/>
                      <a:pt x="8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8"/>
                      <a:pt x="4" y="11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47"/>
              <p:cNvSpPr/>
              <p:nvPr/>
            </p:nvSpPr>
            <p:spPr bwMode="auto">
              <a:xfrm>
                <a:off x="3785" y="2164"/>
                <a:ext cx="36" cy="44"/>
              </a:xfrm>
              <a:custGeom>
                <a:avLst/>
                <a:gdLst>
                  <a:gd name="T0" fmla="*/ 12 w 14"/>
                  <a:gd name="T1" fmla="*/ 1 h 18"/>
                  <a:gd name="T2" fmla="*/ 10 w 14"/>
                  <a:gd name="T3" fmla="*/ 0 h 18"/>
                  <a:gd name="T4" fmla="*/ 8 w 14"/>
                  <a:gd name="T5" fmla="*/ 6 h 18"/>
                  <a:gd name="T6" fmla="*/ 1 w 14"/>
                  <a:gd name="T7" fmla="*/ 14 h 18"/>
                  <a:gd name="T8" fmla="*/ 1 w 14"/>
                  <a:gd name="T9" fmla="*/ 17 h 18"/>
                  <a:gd name="T10" fmla="*/ 4 w 14"/>
                  <a:gd name="T11" fmla="*/ 17 h 18"/>
                  <a:gd name="T12" fmla="*/ 12 w 14"/>
                  <a:gd name="T13" fmla="*/ 9 h 18"/>
                  <a:gd name="T14" fmla="*/ 13 w 14"/>
                  <a:gd name="T15" fmla="*/ 8 h 18"/>
                  <a:gd name="T16" fmla="*/ 14 w 14"/>
                  <a:gd name="T17" fmla="*/ 3 h 18"/>
                  <a:gd name="T18" fmla="*/ 12 w 14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12" y="1"/>
                    </a:moveTo>
                    <a:cubicBezTo>
                      <a:pt x="11" y="1"/>
                      <a:pt x="10" y="0"/>
                      <a:pt x="10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2" y="18"/>
                      <a:pt x="4" y="18"/>
                      <a:pt x="4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48"/>
              <p:cNvSpPr/>
              <p:nvPr/>
            </p:nvSpPr>
            <p:spPr bwMode="auto">
              <a:xfrm>
                <a:off x="3836" y="2116"/>
                <a:ext cx="33" cy="20"/>
              </a:xfrm>
              <a:custGeom>
                <a:avLst/>
                <a:gdLst>
                  <a:gd name="T0" fmla="*/ 6 w 13"/>
                  <a:gd name="T1" fmla="*/ 8 h 8"/>
                  <a:gd name="T2" fmla="*/ 12 w 13"/>
                  <a:gd name="T3" fmla="*/ 4 h 8"/>
                  <a:gd name="T4" fmla="*/ 12 w 13"/>
                  <a:gd name="T5" fmla="*/ 1 h 8"/>
                  <a:gd name="T6" fmla="*/ 10 w 13"/>
                  <a:gd name="T7" fmla="*/ 1 h 8"/>
                  <a:gd name="T8" fmla="*/ 5 w 13"/>
                  <a:gd name="T9" fmla="*/ 4 h 8"/>
                  <a:gd name="T10" fmla="*/ 1 w 13"/>
                  <a:gd name="T11" fmla="*/ 3 h 8"/>
                  <a:gd name="T12" fmla="*/ 1 w 13"/>
                  <a:gd name="T13" fmla="*/ 5 h 8"/>
                  <a:gd name="T14" fmla="*/ 0 w 13"/>
                  <a:gd name="T15" fmla="*/ 7 h 8"/>
                  <a:gd name="T16" fmla="*/ 5 w 13"/>
                  <a:gd name="T17" fmla="*/ 8 h 8"/>
                  <a:gd name="T18" fmla="*/ 6 w 13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6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49"/>
              <p:cNvSpPr/>
              <p:nvPr/>
            </p:nvSpPr>
            <p:spPr bwMode="auto">
              <a:xfrm>
                <a:off x="3783" y="2116"/>
                <a:ext cx="58" cy="87"/>
              </a:xfrm>
              <a:custGeom>
                <a:avLst/>
                <a:gdLst>
                  <a:gd name="T0" fmla="*/ 18 w 23"/>
                  <a:gd name="T1" fmla="*/ 17 h 35"/>
                  <a:gd name="T2" fmla="*/ 21 w 23"/>
                  <a:gd name="T3" fmla="*/ 5 h 35"/>
                  <a:gd name="T4" fmla="*/ 21 w 23"/>
                  <a:gd name="T5" fmla="*/ 2 h 35"/>
                  <a:gd name="T6" fmla="*/ 20 w 23"/>
                  <a:gd name="T7" fmla="*/ 2 h 35"/>
                  <a:gd name="T8" fmla="*/ 19 w 23"/>
                  <a:gd name="T9" fmla="*/ 7 h 35"/>
                  <a:gd name="T10" fmla="*/ 20 w 23"/>
                  <a:gd name="T11" fmla="*/ 3 h 35"/>
                  <a:gd name="T12" fmla="*/ 20 w 23"/>
                  <a:gd name="T13" fmla="*/ 2 h 35"/>
                  <a:gd name="T14" fmla="*/ 20 w 23"/>
                  <a:gd name="T15" fmla="*/ 1 h 35"/>
                  <a:gd name="T16" fmla="*/ 19 w 23"/>
                  <a:gd name="T17" fmla="*/ 1 h 35"/>
                  <a:gd name="T18" fmla="*/ 18 w 23"/>
                  <a:gd name="T19" fmla="*/ 2 h 35"/>
                  <a:gd name="T20" fmla="*/ 19 w 23"/>
                  <a:gd name="T21" fmla="*/ 3 h 35"/>
                  <a:gd name="T22" fmla="*/ 18 w 23"/>
                  <a:gd name="T23" fmla="*/ 6 h 35"/>
                  <a:gd name="T24" fmla="*/ 17 w 23"/>
                  <a:gd name="T25" fmla="*/ 0 h 35"/>
                  <a:gd name="T26" fmla="*/ 17 w 23"/>
                  <a:gd name="T27" fmla="*/ 0 h 35"/>
                  <a:gd name="T28" fmla="*/ 17 w 23"/>
                  <a:gd name="T29" fmla="*/ 0 h 35"/>
                  <a:gd name="T30" fmla="*/ 15 w 23"/>
                  <a:gd name="T31" fmla="*/ 0 h 35"/>
                  <a:gd name="T32" fmla="*/ 8 w 23"/>
                  <a:gd name="T33" fmla="*/ 0 h 35"/>
                  <a:gd name="T34" fmla="*/ 1 w 23"/>
                  <a:gd name="T35" fmla="*/ 5 h 35"/>
                  <a:gd name="T36" fmla="*/ 1 w 23"/>
                  <a:gd name="T37" fmla="*/ 8 h 35"/>
                  <a:gd name="T38" fmla="*/ 4 w 23"/>
                  <a:gd name="T39" fmla="*/ 8 h 35"/>
                  <a:gd name="T40" fmla="*/ 4 w 23"/>
                  <a:gd name="T41" fmla="*/ 8 h 35"/>
                  <a:gd name="T42" fmla="*/ 9 w 23"/>
                  <a:gd name="T43" fmla="*/ 4 h 35"/>
                  <a:gd name="T44" fmla="*/ 13 w 23"/>
                  <a:gd name="T45" fmla="*/ 4 h 35"/>
                  <a:gd name="T46" fmla="*/ 12 w 23"/>
                  <a:gd name="T47" fmla="*/ 4 h 35"/>
                  <a:gd name="T48" fmla="*/ 9 w 23"/>
                  <a:gd name="T49" fmla="*/ 15 h 35"/>
                  <a:gd name="T50" fmla="*/ 10 w 23"/>
                  <a:gd name="T51" fmla="*/ 16 h 35"/>
                  <a:gd name="T52" fmla="*/ 14 w 23"/>
                  <a:gd name="T53" fmla="*/ 20 h 35"/>
                  <a:gd name="T54" fmla="*/ 18 w 23"/>
                  <a:gd name="T55" fmla="*/ 24 h 35"/>
                  <a:gd name="T56" fmla="*/ 17 w 23"/>
                  <a:gd name="T57" fmla="*/ 32 h 35"/>
                  <a:gd name="T58" fmla="*/ 19 w 23"/>
                  <a:gd name="T59" fmla="*/ 35 h 35"/>
                  <a:gd name="T60" fmla="*/ 22 w 23"/>
                  <a:gd name="T61" fmla="*/ 33 h 35"/>
                  <a:gd name="T62" fmla="*/ 23 w 23"/>
                  <a:gd name="T63" fmla="*/ 24 h 35"/>
                  <a:gd name="T64" fmla="*/ 23 w 23"/>
                  <a:gd name="T65" fmla="*/ 22 h 35"/>
                  <a:gd name="T66" fmla="*/ 18 w 23"/>
                  <a:gd name="T6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5">
                    <a:moveTo>
                      <a:pt x="18" y="17"/>
                    </a:moveTo>
                    <a:cubicBezTo>
                      <a:pt x="19" y="10"/>
                      <a:pt x="21" y="6"/>
                      <a:pt x="21" y="5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5"/>
                      <a:pt x="19" y="7"/>
                      <a:pt x="19" y="7"/>
                    </a:cubicBezTo>
                    <a:cubicBezTo>
                      <a:pt x="19" y="7"/>
                      <a:pt x="20" y="4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8" y="0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9" y="4"/>
                      <a:pt x="9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7"/>
                      <a:pt x="9" y="13"/>
                      <a:pt x="9" y="15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0" y="16"/>
                      <a:pt x="11" y="18"/>
                      <a:pt x="14" y="20"/>
                    </a:cubicBezTo>
                    <a:cubicBezTo>
                      <a:pt x="14" y="20"/>
                      <a:pt x="18" y="24"/>
                      <a:pt x="18" y="24"/>
                    </a:cubicBezTo>
                    <a:cubicBezTo>
                      <a:pt x="18" y="24"/>
                      <a:pt x="17" y="32"/>
                      <a:pt x="17" y="32"/>
                    </a:cubicBezTo>
                    <a:cubicBezTo>
                      <a:pt x="17" y="34"/>
                      <a:pt x="18" y="35"/>
                      <a:pt x="19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2" y="33"/>
                      <a:pt x="23" y="24"/>
                      <a:pt x="23" y="24"/>
                    </a:cubicBezTo>
                    <a:cubicBezTo>
                      <a:pt x="23" y="23"/>
                      <a:pt x="23" y="22"/>
                      <a:pt x="23" y="22"/>
                    </a:cubicBezTo>
                    <a:cubicBezTo>
                      <a:pt x="22" y="21"/>
                      <a:pt x="18" y="17"/>
                      <a:pt x="1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8" name="Group 62"/>
            <p:cNvGrpSpPr>
              <a:grpSpLocks noChangeAspect="1"/>
            </p:cNvGrpSpPr>
            <p:nvPr/>
          </p:nvGrpSpPr>
          <p:grpSpPr bwMode="auto">
            <a:xfrm>
              <a:off x="6133918" y="2049987"/>
              <a:ext cx="472924" cy="377469"/>
              <a:chOff x="3775" y="2110"/>
              <a:chExt cx="129" cy="103"/>
            </a:xfrm>
            <a:solidFill>
              <a:schemeClr val="bg1"/>
            </a:solidFill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Freeform 63"/>
              <p:cNvSpPr/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4"/>
              <p:cNvSpPr/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" name="圆角矩形 25"/>
            <p:cNvSpPr/>
            <p:nvPr/>
          </p:nvSpPr>
          <p:spPr>
            <a:xfrm flipH="1">
              <a:off x="6661583" y="3030273"/>
              <a:ext cx="1734941" cy="838608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4" name="圆角矩形 25"/>
            <p:cNvSpPr/>
            <p:nvPr/>
          </p:nvSpPr>
          <p:spPr>
            <a:xfrm>
              <a:off x="4379042" y="3030273"/>
              <a:ext cx="1734941" cy="838608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 flipH="1">
              <a:off x="4173239" y="2843873"/>
              <a:ext cx="4394292" cy="1211411"/>
            </a:xfrm>
            <a:custGeom>
              <a:avLst/>
              <a:gdLst>
                <a:gd name="connsiteX0" fmla="*/ 5051503 w 5428342"/>
                <a:gd name="connsiteY0" fmla="*/ 225265 h 1497017"/>
                <a:gd name="connsiteX1" fmla="*/ 5175324 w 5428342"/>
                <a:gd name="connsiteY1" fmla="*/ 349086 h 1497017"/>
                <a:gd name="connsiteX2" fmla="*/ 5175324 w 5428342"/>
                <a:gd name="connsiteY2" fmla="*/ 748509 h 1497017"/>
                <a:gd name="connsiteX3" fmla="*/ 5174003 w 5428342"/>
                <a:gd name="connsiteY3" fmla="*/ 748509 h 1497017"/>
                <a:gd name="connsiteX4" fmla="*/ 5174003 w 5428342"/>
                <a:gd name="connsiteY4" fmla="*/ 748509 h 1497017"/>
                <a:gd name="connsiteX5" fmla="*/ 5175323 w 5428342"/>
                <a:gd name="connsiteY5" fmla="*/ 748509 h 1497017"/>
                <a:gd name="connsiteX6" fmla="*/ 5175323 w 5428342"/>
                <a:gd name="connsiteY6" fmla="*/ 1147932 h 1497017"/>
                <a:gd name="connsiteX7" fmla="*/ 5051502 w 5428342"/>
                <a:gd name="connsiteY7" fmla="*/ 1271753 h 1497017"/>
                <a:gd name="connsiteX8" fmla="*/ 4181935 w 5428342"/>
                <a:gd name="connsiteY8" fmla="*/ 1271753 h 1497017"/>
                <a:gd name="connsiteX9" fmla="*/ 3733494 w 5428342"/>
                <a:gd name="connsiteY9" fmla="*/ 1271753 h 1497017"/>
                <a:gd name="connsiteX10" fmla="*/ 3639436 w 5428342"/>
                <a:gd name="connsiteY10" fmla="*/ 1271753 h 1497017"/>
                <a:gd name="connsiteX11" fmla="*/ 3514076 w 5428342"/>
                <a:gd name="connsiteY11" fmla="*/ 1244454 h 1497017"/>
                <a:gd name="connsiteX12" fmla="*/ 3342954 w 5428342"/>
                <a:gd name="connsiteY12" fmla="*/ 1141461 h 1497017"/>
                <a:gd name="connsiteX13" fmla="*/ 3326962 w 5428342"/>
                <a:gd name="connsiteY13" fmla="*/ 1131780 h 1497017"/>
                <a:gd name="connsiteX14" fmla="*/ 2818407 w 5428342"/>
                <a:gd name="connsiteY14" fmla="*/ 838338 h 1497017"/>
                <a:gd name="connsiteX15" fmla="*/ 2609938 w 5428342"/>
                <a:gd name="connsiteY15" fmla="*/ 838338 h 1497017"/>
                <a:gd name="connsiteX16" fmla="*/ 1984645 w 5428342"/>
                <a:gd name="connsiteY16" fmla="*/ 1199139 h 1497017"/>
                <a:gd name="connsiteX17" fmla="*/ 1981719 w 5428342"/>
                <a:gd name="connsiteY17" fmla="*/ 1199139 h 1497017"/>
                <a:gd name="connsiteX18" fmla="*/ 1906428 w 5428342"/>
                <a:gd name="connsiteY18" fmla="*/ 1244454 h 1497017"/>
                <a:gd name="connsiteX19" fmla="*/ 1781068 w 5428342"/>
                <a:gd name="connsiteY19" fmla="*/ 1271753 h 1497017"/>
                <a:gd name="connsiteX20" fmla="*/ 1734358 w 5428342"/>
                <a:gd name="connsiteY20" fmla="*/ 1271753 h 1497017"/>
                <a:gd name="connsiteX21" fmla="*/ 1238568 w 5428342"/>
                <a:gd name="connsiteY21" fmla="*/ 1271753 h 1497017"/>
                <a:gd name="connsiteX22" fmla="*/ 376844 w 5428342"/>
                <a:gd name="connsiteY22" fmla="*/ 1271753 h 1497017"/>
                <a:gd name="connsiteX23" fmla="*/ 253023 w 5428342"/>
                <a:gd name="connsiteY23" fmla="*/ 1147932 h 1497017"/>
                <a:gd name="connsiteX24" fmla="*/ 253023 w 5428342"/>
                <a:gd name="connsiteY24" fmla="*/ 851378 h 1497017"/>
                <a:gd name="connsiteX25" fmla="*/ 252910 w 5428342"/>
                <a:gd name="connsiteY25" fmla="*/ 851378 h 1497017"/>
                <a:gd name="connsiteX26" fmla="*/ 252910 w 5428342"/>
                <a:gd name="connsiteY26" fmla="*/ 645638 h 1497017"/>
                <a:gd name="connsiteX27" fmla="*/ 253024 w 5428342"/>
                <a:gd name="connsiteY27" fmla="*/ 645638 h 1497017"/>
                <a:gd name="connsiteX28" fmla="*/ 253024 w 5428342"/>
                <a:gd name="connsiteY28" fmla="*/ 349086 h 1497017"/>
                <a:gd name="connsiteX29" fmla="*/ 376845 w 5428342"/>
                <a:gd name="connsiteY29" fmla="*/ 225265 h 1497017"/>
                <a:gd name="connsiteX30" fmla="*/ 1238569 w 5428342"/>
                <a:gd name="connsiteY30" fmla="*/ 225265 h 1497017"/>
                <a:gd name="connsiteX31" fmla="*/ 1734359 w 5428342"/>
                <a:gd name="connsiteY31" fmla="*/ 225265 h 1497017"/>
                <a:gd name="connsiteX32" fmla="*/ 1781069 w 5428342"/>
                <a:gd name="connsiteY32" fmla="*/ 225265 h 1497017"/>
                <a:gd name="connsiteX33" fmla="*/ 1906429 w 5428342"/>
                <a:gd name="connsiteY33" fmla="*/ 252564 h 1497017"/>
                <a:gd name="connsiteX34" fmla="*/ 1981720 w 5428342"/>
                <a:gd name="connsiteY34" fmla="*/ 297879 h 1497017"/>
                <a:gd name="connsiteX35" fmla="*/ 1984646 w 5428342"/>
                <a:gd name="connsiteY35" fmla="*/ 297879 h 1497017"/>
                <a:gd name="connsiteX36" fmla="*/ 2609939 w 5428342"/>
                <a:gd name="connsiteY36" fmla="*/ 658680 h 1497017"/>
                <a:gd name="connsiteX37" fmla="*/ 2818408 w 5428342"/>
                <a:gd name="connsiteY37" fmla="*/ 658680 h 1497017"/>
                <a:gd name="connsiteX38" fmla="*/ 3326963 w 5428342"/>
                <a:gd name="connsiteY38" fmla="*/ 365238 h 1497017"/>
                <a:gd name="connsiteX39" fmla="*/ 3342955 w 5428342"/>
                <a:gd name="connsiteY39" fmla="*/ 355557 h 1497017"/>
                <a:gd name="connsiteX40" fmla="*/ 3514076 w 5428342"/>
                <a:gd name="connsiteY40" fmla="*/ 252564 h 1497017"/>
                <a:gd name="connsiteX41" fmla="*/ 3639436 w 5428342"/>
                <a:gd name="connsiteY41" fmla="*/ 225265 h 1497017"/>
                <a:gd name="connsiteX42" fmla="*/ 3733495 w 5428342"/>
                <a:gd name="connsiteY42" fmla="*/ 225265 h 1497017"/>
                <a:gd name="connsiteX43" fmla="*/ 4181936 w 5428342"/>
                <a:gd name="connsiteY43" fmla="*/ 225265 h 1497017"/>
                <a:gd name="connsiteX44" fmla="*/ 3605041 w 5428342"/>
                <a:gd name="connsiteY44" fmla="*/ 0 h 1497017"/>
                <a:gd name="connsiteX45" fmla="*/ 3392166 w 5428342"/>
                <a:gd name="connsiteY45" fmla="*/ 58972 h 1497017"/>
                <a:gd name="connsiteX46" fmla="*/ 2818407 w 5428342"/>
                <a:gd name="connsiteY46" fmla="*/ 395057 h 1497017"/>
                <a:gd name="connsiteX47" fmla="*/ 2609938 w 5428342"/>
                <a:gd name="connsiteY47" fmla="*/ 395057 h 1497017"/>
                <a:gd name="connsiteX48" fmla="*/ 2214473 w 5428342"/>
                <a:gd name="connsiteY48" fmla="*/ 166869 h 1497017"/>
                <a:gd name="connsiteX49" fmla="*/ 2121315 w 5428342"/>
                <a:gd name="connsiteY49" fmla="*/ 109372 h 1497017"/>
                <a:gd name="connsiteX50" fmla="*/ 2037624 w 5428342"/>
                <a:gd name="connsiteY50" fmla="*/ 58972 h 1497017"/>
                <a:gd name="connsiteX51" fmla="*/ 1824749 w 5428342"/>
                <a:gd name="connsiteY51" fmla="*/ 0 h 1497017"/>
                <a:gd name="connsiteX52" fmla="*/ 1230424 w 5428342"/>
                <a:gd name="connsiteY52" fmla="*/ 849 h 1497017"/>
                <a:gd name="connsiteX53" fmla="*/ 1230424 w 5428342"/>
                <a:gd name="connsiteY53" fmla="*/ 2413 h 1497017"/>
                <a:gd name="connsiteX54" fmla="*/ 133438 w 5428342"/>
                <a:gd name="connsiteY54" fmla="*/ 2413 h 1497017"/>
                <a:gd name="connsiteX55" fmla="*/ 0 w 5428342"/>
                <a:gd name="connsiteY55" fmla="*/ 135851 h 1497017"/>
                <a:gd name="connsiteX56" fmla="*/ 0 w 5428342"/>
                <a:gd name="connsiteY56" fmla="*/ 914375 h 1497017"/>
                <a:gd name="connsiteX57" fmla="*/ 0 w 5428342"/>
                <a:gd name="connsiteY57" fmla="*/ 1363579 h 1497017"/>
                <a:gd name="connsiteX58" fmla="*/ 133438 w 5428342"/>
                <a:gd name="connsiteY58" fmla="*/ 1497017 h 1497017"/>
                <a:gd name="connsiteX59" fmla="*/ 1686405 w 5428342"/>
                <a:gd name="connsiteY59" fmla="*/ 1497017 h 1497017"/>
                <a:gd name="connsiteX60" fmla="*/ 1686405 w 5428342"/>
                <a:gd name="connsiteY60" fmla="*/ 1496820 h 1497017"/>
                <a:gd name="connsiteX61" fmla="*/ 1824749 w 5428342"/>
                <a:gd name="connsiteY61" fmla="*/ 1497017 h 1497017"/>
                <a:gd name="connsiteX62" fmla="*/ 2037624 w 5428342"/>
                <a:gd name="connsiteY62" fmla="*/ 1438045 h 1497017"/>
                <a:gd name="connsiteX63" fmla="*/ 2121315 w 5428342"/>
                <a:gd name="connsiteY63" fmla="*/ 1387645 h 1497017"/>
                <a:gd name="connsiteX64" fmla="*/ 2154423 w 5428342"/>
                <a:gd name="connsiteY64" fmla="*/ 1367211 h 1497017"/>
                <a:gd name="connsiteX65" fmla="*/ 2609938 w 5428342"/>
                <a:gd name="connsiteY65" fmla="*/ 1104373 h 1497017"/>
                <a:gd name="connsiteX66" fmla="*/ 2818407 w 5428342"/>
                <a:gd name="connsiteY66" fmla="*/ 1104373 h 1497017"/>
                <a:gd name="connsiteX67" fmla="*/ 3119246 w 5428342"/>
                <a:gd name="connsiteY67" fmla="*/ 1277961 h 1497017"/>
                <a:gd name="connsiteX68" fmla="*/ 3119246 w 5428342"/>
                <a:gd name="connsiteY68" fmla="*/ 1280155 h 1497017"/>
                <a:gd name="connsiteX69" fmla="*/ 3180682 w 5428342"/>
                <a:gd name="connsiteY69" fmla="*/ 1317854 h 1497017"/>
                <a:gd name="connsiteX70" fmla="*/ 3377450 w 5428342"/>
                <a:gd name="connsiteY70" fmla="*/ 1438045 h 1497017"/>
                <a:gd name="connsiteX71" fmla="*/ 3590324 w 5428342"/>
                <a:gd name="connsiteY71" fmla="*/ 1497017 h 1497017"/>
                <a:gd name="connsiteX72" fmla="*/ 3630476 w 5428342"/>
                <a:gd name="connsiteY72" fmla="*/ 1496960 h 1497017"/>
                <a:gd name="connsiteX73" fmla="*/ 3630476 w 5428342"/>
                <a:gd name="connsiteY73" fmla="*/ 1497017 h 1497017"/>
                <a:gd name="connsiteX74" fmla="*/ 5294904 w 5428342"/>
                <a:gd name="connsiteY74" fmla="*/ 1497017 h 1497017"/>
                <a:gd name="connsiteX75" fmla="*/ 5428342 w 5428342"/>
                <a:gd name="connsiteY75" fmla="*/ 1363579 h 1497017"/>
                <a:gd name="connsiteX76" fmla="*/ 5428342 w 5428342"/>
                <a:gd name="connsiteY76" fmla="*/ 914375 h 1497017"/>
                <a:gd name="connsiteX77" fmla="*/ 5428342 w 5428342"/>
                <a:gd name="connsiteY77" fmla="*/ 135851 h 1497017"/>
                <a:gd name="connsiteX78" fmla="*/ 5294904 w 5428342"/>
                <a:gd name="connsiteY78" fmla="*/ 2413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28342" h="1497017">
                  <a:moveTo>
                    <a:pt x="5051503" y="225265"/>
                  </a:moveTo>
                  <a:cubicBezTo>
                    <a:pt x="5119887" y="225265"/>
                    <a:pt x="5175324" y="280702"/>
                    <a:pt x="5175324" y="349086"/>
                  </a:cubicBezTo>
                  <a:lnTo>
                    <a:pt x="5175324" y="748509"/>
                  </a:lnTo>
                  <a:lnTo>
                    <a:pt x="5174003" y="748509"/>
                  </a:lnTo>
                  <a:lnTo>
                    <a:pt x="5174003" y="748509"/>
                  </a:lnTo>
                  <a:lnTo>
                    <a:pt x="5175323" y="748509"/>
                  </a:lnTo>
                  <a:lnTo>
                    <a:pt x="5175323" y="1147932"/>
                  </a:lnTo>
                  <a:cubicBezTo>
                    <a:pt x="5175323" y="1216316"/>
                    <a:pt x="5119886" y="1271753"/>
                    <a:pt x="5051502" y="1271753"/>
                  </a:cubicBezTo>
                  <a:lnTo>
                    <a:pt x="4181935" y="1271753"/>
                  </a:lnTo>
                  <a:lnTo>
                    <a:pt x="3733494" y="1271753"/>
                  </a:lnTo>
                  <a:lnTo>
                    <a:pt x="3639436" y="1271753"/>
                  </a:lnTo>
                  <a:cubicBezTo>
                    <a:pt x="3606696" y="1267479"/>
                    <a:pt x="3543196" y="1263204"/>
                    <a:pt x="3514076" y="1244454"/>
                  </a:cubicBezTo>
                  <a:cubicBezTo>
                    <a:pt x="3453199" y="1208094"/>
                    <a:pt x="3396266" y="1173732"/>
                    <a:pt x="3342954" y="1141461"/>
                  </a:cubicBezTo>
                  <a:lnTo>
                    <a:pt x="3326962" y="1131780"/>
                  </a:lnTo>
                  <a:lnTo>
                    <a:pt x="2818407" y="838338"/>
                  </a:lnTo>
                  <a:cubicBezTo>
                    <a:pt x="2761246" y="806413"/>
                    <a:pt x="2667099" y="806413"/>
                    <a:pt x="2609938" y="838338"/>
                  </a:cubicBezTo>
                  <a:lnTo>
                    <a:pt x="1984645" y="1199139"/>
                  </a:lnTo>
                  <a:lnTo>
                    <a:pt x="1981719" y="1199139"/>
                  </a:lnTo>
                  <a:lnTo>
                    <a:pt x="1906428" y="1244454"/>
                  </a:lnTo>
                  <a:cubicBezTo>
                    <a:pt x="1877307" y="1263204"/>
                    <a:pt x="1813808" y="1267479"/>
                    <a:pt x="1781068" y="1271753"/>
                  </a:cubicBezTo>
                  <a:lnTo>
                    <a:pt x="1734358" y="1271753"/>
                  </a:lnTo>
                  <a:lnTo>
                    <a:pt x="1238568" y="1271753"/>
                  </a:lnTo>
                  <a:lnTo>
                    <a:pt x="376844" y="1271753"/>
                  </a:lnTo>
                  <a:cubicBezTo>
                    <a:pt x="308460" y="1271753"/>
                    <a:pt x="253023" y="1216316"/>
                    <a:pt x="253023" y="1147932"/>
                  </a:cubicBezTo>
                  <a:lnTo>
                    <a:pt x="253023" y="851378"/>
                  </a:lnTo>
                  <a:lnTo>
                    <a:pt x="252910" y="851378"/>
                  </a:lnTo>
                  <a:lnTo>
                    <a:pt x="252910" y="645638"/>
                  </a:lnTo>
                  <a:lnTo>
                    <a:pt x="253024" y="645638"/>
                  </a:lnTo>
                  <a:lnTo>
                    <a:pt x="253024" y="349086"/>
                  </a:lnTo>
                  <a:cubicBezTo>
                    <a:pt x="253024" y="280702"/>
                    <a:pt x="308461" y="225265"/>
                    <a:pt x="376845" y="225265"/>
                  </a:cubicBezTo>
                  <a:lnTo>
                    <a:pt x="1238569" y="225265"/>
                  </a:lnTo>
                  <a:lnTo>
                    <a:pt x="1734359" y="225265"/>
                  </a:lnTo>
                  <a:lnTo>
                    <a:pt x="1781069" y="225265"/>
                  </a:lnTo>
                  <a:cubicBezTo>
                    <a:pt x="1813808" y="229540"/>
                    <a:pt x="1877308" y="233814"/>
                    <a:pt x="1906429" y="252564"/>
                  </a:cubicBezTo>
                  <a:lnTo>
                    <a:pt x="1981720" y="297879"/>
                  </a:lnTo>
                  <a:lnTo>
                    <a:pt x="1984646" y="297879"/>
                  </a:lnTo>
                  <a:lnTo>
                    <a:pt x="2609939" y="658680"/>
                  </a:lnTo>
                  <a:cubicBezTo>
                    <a:pt x="2667099" y="690605"/>
                    <a:pt x="2761247" y="690605"/>
                    <a:pt x="2818408" y="658680"/>
                  </a:cubicBezTo>
                  <a:lnTo>
                    <a:pt x="3326963" y="365238"/>
                  </a:lnTo>
                  <a:lnTo>
                    <a:pt x="3342955" y="355557"/>
                  </a:lnTo>
                  <a:cubicBezTo>
                    <a:pt x="3396266" y="323286"/>
                    <a:pt x="3453200" y="288924"/>
                    <a:pt x="3514076" y="252564"/>
                  </a:cubicBezTo>
                  <a:cubicBezTo>
                    <a:pt x="3543197" y="233814"/>
                    <a:pt x="3606697" y="229540"/>
                    <a:pt x="3639436" y="225265"/>
                  </a:cubicBezTo>
                  <a:lnTo>
                    <a:pt x="3733495" y="225265"/>
                  </a:lnTo>
                  <a:lnTo>
                    <a:pt x="4181936" y="225265"/>
                  </a:lnTo>
                  <a:close/>
                  <a:moveTo>
                    <a:pt x="3605041" y="0"/>
                  </a:move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AEAEA"/>
                </a:gs>
                <a:gs pos="0">
                  <a:schemeClr val="bg1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 dirty="0">
                <a:solidFill>
                  <a:prstClr val="white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 rot="10800000">
              <a:off x="4173234" y="2847443"/>
              <a:ext cx="4394292" cy="1211411"/>
            </a:xfrm>
            <a:custGeom>
              <a:avLst/>
              <a:gdLst>
                <a:gd name="connsiteX0" fmla="*/ 5428342 w 5428342"/>
                <a:gd name="connsiteY0" fmla="*/ 1363579 h 1497017"/>
                <a:gd name="connsiteX1" fmla="*/ 5428342 w 5428342"/>
                <a:gd name="connsiteY1" fmla="*/ 914375 h 1497017"/>
                <a:gd name="connsiteX2" fmla="*/ 5428342 w 5428342"/>
                <a:gd name="connsiteY2" fmla="*/ 135851 h 1497017"/>
                <a:gd name="connsiteX3" fmla="*/ 5294904 w 5428342"/>
                <a:gd name="connsiteY3" fmla="*/ 2413 h 1497017"/>
                <a:gd name="connsiteX4" fmla="*/ 3605041 w 5428342"/>
                <a:gd name="connsiteY4" fmla="*/ 0 h 1497017"/>
                <a:gd name="connsiteX5" fmla="*/ 3392166 w 5428342"/>
                <a:gd name="connsiteY5" fmla="*/ 58972 h 1497017"/>
                <a:gd name="connsiteX6" fmla="*/ 2818407 w 5428342"/>
                <a:gd name="connsiteY6" fmla="*/ 395057 h 1497017"/>
                <a:gd name="connsiteX7" fmla="*/ 2609938 w 5428342"/>
                <a:gd name="connsiteY7" fmla="*/ 395057 h 1497017"/>
                <a:gd name="connsiteX8" fmla="*/ 2214473 w 5428342"/>
                <a:gd name="connsiteY8" fmla="*/ 166869 h 1497017"/>
                <a:gd name="connsiteX9" fmla="*/ 2121315 w 5428342"/>
                <a:gd name="connsiteY9" fmla="*/ 109372 h 1497017"/>
                <a:gd name="connsiteX10" fmla="*/ 2037624 w 5428342"/>
                <a:gd name="connsiteY10" fmla="*/ 58972 h 1497017"/>
                <a:gd name="connsiteX11" fmla="*/ 1824749 w 5428342"/>
                <a:gd name="connsiteY11" fmla="*/ 0 h 1497017"/>
                <a:gd name="connsiteX12" fmla="*/ 1230424 w 5428342"/>
                <a:gd name="connsiteY12" fmla="*/ 849 h 1497017"/>
                <a:gd name="connsiteX13" fmla="*/ 1230424 w 5428342"/>
                <a:gd name="connsiteY13" fmla="*/ 2413 h 1497017"/>
                <a:gd name="connsiteX14" fmla="*/ 133438 w 5428342"/>
                <a:gd name="connsiteY14" fmla="*/ 2413 h 1497017"/>
                <a:gd name="connsiteX15" fmla="*/ 0 w 5428342"/>
                <a:gd name="connsiteY15" fmla="*/ 135851 h 1497017"/>
                <a:gd name="connsiteX16" fmla="*/ 0 w 5428342"/>
                <a:gd name="connsiteY16" fmla="*/ 914375 h 1497017"/>
                <a:gd name="connsiteX17" fmla="*/ 0 w 5428342"/>
                <a:gd name="connsiteY17" fmla="*/ 1363579 h 1497017"/>
                <a:gd name="connsiteX18" fmla="*/ 133438 w 5428342"/>
                <a:gd name="connsiteY18" fmla="*/ 1497017 h 1497017"/>
                <a:gd name="connsiteX19" fmla="*/ 1686405 w 5428342"/>
                <a:gd name="connsiteY19" fmla="*/ 1497017 h 1497017"/>
                <a:gd name="connsiteX20" fmla="*/ 1686405 w 5428342"/>
                <a:gd name="connsiteY20" fmla="*/ 1496820 h 1497017"/>
                <a:gd name="connsiteX21" fmla="*/ 1824749 w 5428342"/>
                <a:gd name="connsiteY21" fmla="*/ 1497017 h 1497017"/>
                <a:gd name="connsiteX22" fmla="*/ 2037624 w 5428342"/>
                <a:gd name="connsiteY22" fmla="*/ 1438045 h 1497017"/>
                <a:gd name="connsiteX23" fmla="*/ 2121315 w 5428342"/>
                <a:gd name="connsiteY23" fmla="*/ 1387645 h 1497017"/>
                <a:gd name="connsiteX24" fmla="*/ 2154423 w 5428342"/>
                <a:gd name="connsiteY24" fmla="*/ 1367211 h 1497017"/>
                <a:gd name="connsiteX25" fmla="*/ 2609938 w 5428342"/>
                <a:gd name="connsiteY25" fmla="*/ 1104373 h 1497017"/>
                <a:gd name="connsiteX26" fmla="*/ 2818407 w 5428342"/>
                <a:gd name="connsiteY26" fmla="*/ 1104373 h 1497017"/>
                <a:gd name="connsiteX27" fmla="*/ 3119246 w 5428342"/>
                <a:gd name="connsiteY27" fmla="*/ 1277961 h 1497017"/>
                <a:gd name="connsiteX28" fmla="*/ 3119246 w 5428342"/>
                <a:gd name="connsiteY28" fmla="*/ 1280155 h 1497017"/>
                <a:gd name="connsiteX29" fmla="*/ 3180682 w 5428342"/>
                <a:gd name="connsiteY29" fmla="*/ 1317854 h 1497017"/>
                <a:gd name="connsiteX30" fmla="*/ 3377450 w 5428342"/>
                <a:gd name="connsiteY30" fmla="*/ 1438045 h 1497017"/>
                <a:gd name="connsiteX31" fmla="*/ 3590324 w 5428342"/>
                <a:gd name="connsiteY31" fmla="*/ 1497017 h 1497017"/>
                <a:gd name="connsiteX32" fmla="*/ 3630476 w 5428342"/>
                <a:gd name="connsiteY32" fmla="*/ 1496960 h 1497017"/>
                <a:gd name="connsiteX33" fmla="*/ 3630476 w 5428342"/>
                <a:gd name="connsiteY33" fmla="*/ 1497017 h 1497017"/>
                <a:gd name="connsiteX34" fmla="*/ 5294904 w 5428342"/>
                <a:gd name="connsiteY34" fmla="*/ 1497017 h 1497017"/>
                <a:gd name="connsiteX35" fmla="*/ 5428342 w 5428342"/>
                <a:gd name="connsiteY35" fmla="*/ 1363579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28342" h="1497017">
                  <a:moveTo>
                    <a:pt x="5428342" y="1363579"/>
                  </a:move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lnTo>
                    <a:pt x="3605041" y="0"/>
                  </a:ln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gradFill flip="none" rotWithShape="1">
                <a:gsLst>
                  <a:gs pos="59000">
                    <a:srgbClr val="FBFBFB"/>
                  </a:gs>
                  <a:gs pos="0">
                    <a:srgbClr val="C7C7C7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 dirty="0">
                <a:solidFill>
                  <a:prstClr val="white"/>
                </a:solidFill>
              </a:endParaRPr>
            </a:p>
          </p:txBody>
        </p:sp>
        <p:grpSp>
          <p:nvGrpSpPr>
            <p:cNvPr id="47" name="Group 52"/>
            <p:cNvGrpSpPr>
              <a:grpSpLocks noChangeAspect="1"/>
            </p:cNvGrpSpPr>
            <p:nvPr/>
          </p:nvGrpSpPr>
          <p:grpSpPr bwMode="auto">
            <a:xfrm>
              <a:off x="4878668" y="3207845"/>
              <a:ext cx="487840" cy="483459"/>
              <a:chOff x="3783" y="2102"/>
              <a:chExt cx="116" cy="115"/>
            </a:xfrm>
            <a:solidFill>
              <a:schemeClr val="bg1"/>
            </a:solidFill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Freeform 53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 bwMode="auto">
              <a:xfrm>
                <a:off x="3813" y="2127"/>
                <a:ext cx="33" cy="38"/>
              </a:xfrm>
              <a:custGeom>
                <a:avLst/>
                <a:gdLst>
                  <a:gd name="T0" fmla="*/ 11 w 13"/>
                  <a:gd name="T1" fmla="*/ 0 h 15"/>
                  <a:gd name="T2" fmla="*/ 10 w 13"/>
                  <a:gd name="T3" fmla="*/ 2 h 15"/>
                  <a:gd name="T4" fmla="*/ 10 w 13"/>
                  <a:gd name="T5" fmla="*/ 11 h 15"/>
                  <a:gd name="T6" fmla="*/ 9 w 13"/>
                  <a:gd name="T7" fmla="*/ 12 h 15"/>
                  <a:gd name="T8" fmla="*/ 2 w 13"/>
                  <a:gd name="T9" fmla="*/ 12 h 15"/>
                  <a:gd name="T10" fmla="*/ 0 w 13"/>
                  <a:gd name="T11" fmla="*/ 14 h 15"/>
                  <a:gd name="T12" fmla="*/ 2 w 13"/>
                  <a:gd name="T13" fmla="*/ 15 h 15"/>
                  <a:gd name="T14" fmla="*/ 11 w 13"/>
                  <a:gd name="T15" fmla="*/ 15 h 15"/>
                  <a:gd name="T16" fmla="*/ 12 w 13"/>
                  <a:gd name="T17" fmla="*/ 15 h 15"/>
                  <a:gd name="T18" fmla="*/ 12 w 13"/>
                  <a:gd name="T19" fmla="*/ 15 h 15"/>
                  <a:gd name="T20" fmla="*/ 13 w 13"/>
                  <a:gd name="T21" fmla="*/ 13 h 15"/>
                  <a:gd name="T22" fmla="*/ 13 w 13"/>
                  <a:gd name="T23" fmla="*/ 2 h 15"/>
                  <a:gd name="T24" fmla="*/ 11 w 13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" name="Group 68"/>
            <p:cNvGrpSpPr>
              <a:grpSpLocks noChangeAspect="1"/>
            </p:cNvGrpSpPr>
            <p:nvPr/>
          </p:nvGrpSpPr>
          <p:grpSpPr bwMode="auto">
            <a:xfrm>
              <a:off x="7417275" y="3226098"/>
              <a:ext cx="464052" cy="446956"/>
              <a:chOff x="3770" y="2095"/>
              <a:chExt cx="137" cy="132"/>
            </a:xfrm>
            <a:solidFill>
              <a:schemeClr val="bg1"/>
            </a:solidFill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Freeform 69"/>
              <p:cNvSpPr/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70"/>
              <p:cNvSpPr/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71"/>
              <p:cNvSpPr/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72"/>
              <p:cNvSpPr/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73"/>
              <p:cNvSpPr/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74"/>
              <p:cNvSpPr/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75"/>
              <p:cNvSpPr/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3" name="íśḻîḓê"/>
          <p:cNvSpPr/>
          <p:nvPr/>
        </p:nvSpPr>
        <p:spPr bwMode="auto">
          <a:xfrm>
            <a:off x="7045857" y="2048297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84" name="íṡľíďé"/>
          <p:cNvSpPr txBox="1"/>
          <p:nvPr/>
        </p:nvSpPr>
        <p:spPr bwMode="auto">
          <a:xfrm>
            <a:off x="7045857" y="1697158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85" name="íśḻîḓê"/>
          <p:cNvSpPr/>
          <p:nvPr/>
        </p:nvSpPr>
        <p:spPr bwMode="auto">
          <a:xfrm>
            <a:off x="7045857" y="4879912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86" name="íṡľíďé"/>
          <p:cNvSpPr txBox="1"/>
          <p:nvPr/>
        </p:nvSpPr>
        <p:spPr bwMode="auto">
          <a:xfrm>
            <a:off x="7045857" y="4528773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87" name="íśḻîḓê"/>
          <p:cNvSpPr/>
          <p:nvPr/>
        </p:nvSpPr>
        <p:spPr bwMode="auto">
          <a:xfrm>
            <a:off x="2761468" y="4680830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88" name="íṡľíďé"/>
          <p:cNvSpPr txBox="1"/>
          <p:nvPr/>
        </p:nvSpPr>
        <p:spPr bwMode="auto">
          <a:xfrm>
            <a:off x="1723392" y="4378757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89" name="íśḻîḓê"/>
          <p:cNvSpPr/>
          <p:nvPr/>
        </p:nvSpPr>
        <p:spPr bwMode="auto">
          <a:xfrm>
            <a:off x="2761468" y="1999231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90" name="íṡľíďé"/>
          <p:cNvSpPr txBox="1"/>
          <p:nvPr/>
        </p:nvSpPr>
        <p:spPr bwMode="auto">
          <a:xfrm>
            <a:off x="1723392" y="1697158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91" name="任意多边形 90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03</a:t>
            </a:r>
            <a:endParaRPr lang="zh-CN" altLang="en-US" b="1" dirty="0">
              <a:latin typeface="+mn-ea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177471" y="26160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93" name="矩形 92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9"/>
          <p:cNvSpPr txBox="1">
            <a:spLocks noChangeArrowheads="1"/>
          </p:cNvSpPr>
          <p:nvPr/>
        </p:nvSpPr>
        <p:spPr bwMode="auto">
          <a:xfrm>
            <a:off x="2366300" y="1610032"/>
            <a:ext cx="1621790" cy="1089487"/>
          </a:xfrm>
          <a:prstGeom prst="rect">
            <a:avLst/>
          </a:prstGeom>
          <a:noFill/>
          <a:ln>
            <a:noFill/>
          </a:ln>
        </p:spPr>
        <p:txBody>
          <a:bodyPr wrap="square" lIns="91400" tIns="45699" rIns="91400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3765">
              <a:lnSpc>
                <a:spcPct val="120000"/>
              </a:lnSpc>
              <a:defRPr/>
            </a:pPr>
            <a:r>
              <a:rPr lang="zh-CN" altLang="en-US" sz="5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5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63698" y="2471467"/>
            <a:ext cx="1426994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en-US" altLang="zh-CN" kern="0" dirty="0" smtClean="0">
                <a:latin typeface="微软雅黑" panose="020B0503020204020204" pitchFamily="34" charset="-122"/>
              </a:rPr>
              <a:t>CONTENTS</a:t>
            </a:r>
            <a:endParaRPr lang="en-US" altLang="ko-KR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4"/>
          <p:cNvSpPr/>
          <p:nvPr/>
        </p:nvSpPr>
        <p:spPr>
          <a:xfrm>
            <a:off x="4985524" y="1931045"/>
            <a:ext cx="480730" cy="483132"/>
          </a:xfrm>
          <a:prstGeom prst="ellipse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9" name="Oval 4"/>
          <p:cNvSpPr/>
          <p:nvPr/>
        </p:nvSpPr>
        <p:spPr>
          <a:xfrm>
            <a:off x="4985524" y="2631999"/>
            <a:ext cx="480730" cy="483132"/>
          </a:xfrm>
          <a:prstGeom prst="ellipse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10" name="Oval 4"/>
          <p:cNvSpPr/>
          <p:nvPr/>
        </p:nvSpPr>
        <p:spPr>
          <a:xfrm>
            <a:off x="4985524" y="3332953"/>
            <a:ext cx="480730" cy="483132"/>
          </a:xfrm>
          <a:prstGeom prst="ellipse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</a:p>
        </p:txBody>
      </p:sp>
      <p:sp>
        <p:nvSpPr>
          <p:cNvPr id="11" name="Oval 4"/>
          <p:cNvSpPr/>
          <p:nvPr/>
        </p:nvSpPr>
        <p:spPr>
          <a:xfrm>
            <a:off x="4985524" y="4033907"/>
            <a:ext cx="480730" cy="483132"/>
          </a:xfrm>
          <a:prstGeom prst="ellipse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12" name="Oval 4"/>
          <p:cNvSpPr/>
          <p:nvPr/>
        </p:nvSpPr>
        <p:spPr>
          <a:xfrm>
            <a:off x="4985524" y="4734860"/>
            <a:ext cx="480730" cy="483132"/>
          </a:xfrm>
          <a:prstGeom prst="ellipse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670884" y="1952514"/>
            <a:ext cx="1190415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绪论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670884" y="4104482"/>
            <a:ext cx="2598513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670885" y="2661980"/>
            <a:ext cx="2569068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研究方法与思路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670885" y="3383231"/>
            <a:ext cx="3353564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670885" y="4743626"/>
            <a:ext cx="3293622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相关建议与论文总结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176" y="6594475"/>
            <a:ext cx="12188825" cy="263525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573532" y="1292388"/>
            <a:ext cx="704572" cy="407417"/>
            <a:chOff x="3232152" y="1946173"/>
            <a:chExt cx="1430337" cy="827088"/>
          </a:xfrm>
        </p:grpSpPr>
        <p:sp>
          <p:nvSpPr>
            <p:cNvPr id="23" name="Freeform 9"/>
            <p:cNvSpPr/>
            <p:nvPr/>
          </p:nvSpPr>
          <p:spPr bwMode="auto">
            <a:xfrm>
              <a:off x="3232152" y="1955698"/>
              <a:ext cx="249238" cy="817563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3260727" y="2000148"/>
              <a:ext cx="192088" cy="333375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3260727" y="2609748"/>
              <a:ext cx="192088" cy="19050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3260727" y="2665310"/>
              <a:ext cx="192088" cy="20638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3500439" y="1955698"/>
              <a:ext cx="247650" cy="817563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3529014" y="2000148"/>
              <a:ext cx="190500" cy="333375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3529014" y="2609748"/>
              <a:ext cx="190500" cy="19050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3529014" y="2665310"/>
              <a:ext cx="190500" cy="20638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3767139" y="1955698"/>
              <a:ext cx="247650" cy="817563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3797302" y="2000148"/>
              <a:ext cx="188913" cy="333375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3797302" y="2609748"/>
              <a:ext cx="188913" cy="19050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3797302" y="2665310"/>
              <a:ext cx="188913" cy="20638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4014789" y="1946173"/>
              <a:ext cx="647700" cy="79216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4060827" y="1995385"/>
              <a:ext cx="330200" cy="366713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4400552" y="2490685"/>
              <a:ext cx="165100" cy="122238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4"/>
            <p:cNvSpPr/>
            <p:nvPr/>
          </p:nvSpPr>
          <p:spPr bwMode="auto">
            <a:xfrm>
              <a:off x="4432302" y="2536723"/>
              <a:ext cx="166688" cy="122238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Freeform 25"/>
          <p:cNvSpPr/>
          <p:nvPr/>
        </p:nvSpPr>
        <p:spPr bwMode="auto">
          <a:xfrm>
            <a:off x="1701801" y="5014913"/>
            <a:ext cx="650875" cy="1584325"/>
          </a:xfrm>
          <a:custGeom>
            <a:avLst/>
            <a:gdLst>
              <a:gd name="T0" fmla="*/ 277 w 410"/>
              <a:gd name="T1" fmla="*/ 949 h 998"/>
              <a:gd name="T2" fmla="*/ 281 w 410"/>
              <a:gd name="T3" fmla="*/ 968 h 998"/>
              <a:gd name="T4" fmla="*/ 349 w 410"/>
              <a:gd name="T5" fmla="*/ 996 h 998"/>
              <a:gd name="T6" fmla="*/ 308 w 410"/>
              <a:gd name="T7" fmla="*/ 996 h 998"/>
              <a:gd name="T8" fmla="*/ 245 w 410"/>
              <a:gd name="T9" fmla="*/ 996 h 998"/>
              <a:gd name="T10" fmla="*/ 178 w 410"/>
              <a:gd name="T11" fmla="*/ 951 h 998"/>
              <a:gd name="T12" fmla="*/ 149 w 410"/>
              <a:gd name="T13" fmla="*/ 996 h 998"/>
              <a:gd name="T14" fmla="*/ 70 w 410"/>
              <a:gd name="T15" fmla="*/ 995 h 998"/>
              <a:gd name="T16" fmla="*/ 141 w 410"/>
              <a:gd name="T17" fmla="*/ 949 h 998"/>
              <a:gd name="T18" fmla="*/ 67 w 410"/>
              <a:gd name="T19" fmla="*/ 852 h 998"/>
              <a:gd name="T20" fmla="*/ 56 w 410"/>
              <a:gd name="T21" fmla="*/ 618 h 998"/>
              <a:gd name="T22" fmla="*/ 27 w 410"/>
              <a:gd name="T23" fmla="*/ 639 h 998"/>
              <a:gd name="T24" fmla="*/ 19 w 410"/>
              <a:gd name="T25" fmla="*/ 669 h 998"/>
              <a:gd name="T26" fmla="*/ 0 w 410"/>
              <a:gd name="T27" fmla="*/ 625 h 998"/>
              <a:gd name="T28" fmla="*/ 32 w 410"/>
              <a:gd name="T29" fmla="*/ 323 h 998"/>
              <a:gd name="T30" fmla="*/ 124 w 410"/>
              <a:gd name="T31" fmla="*/ 215 h 998"/>
              <a:gd name="T32" fmla="*/ 96 w 410"/>
              <a:gd name="T33" fmla="*/ 170 h 998"/>
              <a:gd name="T34" fmla="*/ 83 w 410"/>
              <a:gd name="T35" fmla="*/ 125 h 998"/>
              <a:gd name="T36" fmla="*/ 61 w 410"/>
              <a:gd name="T37" fmla="*/ 131 h 998"/>
              <a:gd name="T38" fmla="*/ 60 w 410"/>
              <a:gd name="T39" fmla="*/ 193 h 998"/>
              <a:gd name="T40" fmla="*/ 56 w 410"/>
              <a:gd name="T41" fmla="*/ 195 h 998"/>
              <a:gd name="T42" fmla="*/ 56 w 410"/>
              <a:gd name="T43" fmla="*/ 132 h 998"/>
              <a:gd name="T44" fmla="*/ 174 w 410"/>
              <a:gd name="T45" fmla="*/ 83 h 998"/>
              <a:gd name="T46" fmla="*/ 163 w 410"/>
              <a:gd name="T47" fmla="*/ 147 h 998"/>
              <a:gd name="T48" fmla="*/ 167 w 410"/>
              <a:gd name="T49" fmla="*/ 182 h 998"/>
              <a:gd name="T50" fmla="*/ 178 w 410"/>
              <a:gd name="T51" fmla="*/ 220 h 998"/>
              <a:gd name="T52" fmla="*/ 315 w 410"/>
              <a:gd name="T53" fmla="*/ 52 h 998"/>
              <a:gd name="T54" fmla="*/ 219 w 410"/>
              <a:gd name="T55" fmla="*/ 11 h 998"/>
              <a:gd name="T56" fmla="*/ 274 w 410"/>
              <a:gd name="T57" fmla="*/ 10 h 998"/>
              <a:gd name="T58" fmla="*/ 305 w 410"/>
              <a:gd name="T59" fmla="*/ 5 h 998"/>
              <a:gd name="T60" fmla="*/ 319 w 410"/>
              <a:gd name="T61" fmla="*/ 9 h 998"/>
              <a:gd name="T62" fmla="*/ 346 w 410"/>
              <a:gd name="T63" fmla="*/ 23 h 998"/>
              <a:gd name="T64" fmla="*/ 401 w 410"/>
              <a:gd name="T65" fmla="*/ 42 h 998"/>
              <a:gd name="T66" fmla="*/ 335 w 410"/>
              <a:gd name="T67" fmla="*/ 56 h 998"/>
              <a:gd name="T68" fmla="*/ 333 w 410"/>
              <a:gd name="T69" fmla="*/ 187 h 998"/>
              <a:gd name="T70" fmla="*/ 343 w 410"/>
              <a:gd name="T71" fmla="*/ 482 h 998"/>
              <a:gd name="T72" fmla="*/ 296 w 410"/>
              <a:gd name="T73" fmla="*/ 579 h 998"/>
              <a:gd name="T74" fmla="*/ 292 w 410"/>
              <a:gd name="T75" fmla="*/ 947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0" h="998">
                <a:moveTo>
                  <a:pt x="292" y="947"/>
                </a:moveTo>
                <a:cubicBezTo>
                  <a:pt x="287" y="948"/>
                  <a:pt x="282" y="948"/>
                  <a:pt x="277" y="949"/>
                </a:cubicBezTo>
                <a:cubicBezTo>
                  <a:pt x="277" y="955"/>
                  <a:pt x="277" y="961"/>
                  <a:pt x="277" y="967"/>
                </a:cubicBezTo>
                <a:cubicBezTo>
                  <a:pt x="278" y="967"/>
                  <a:pt x="279" y="968"/>
                  <a:pt x="281" y="968"/>
                </a:cubicBezTo>
                <a:cubicBezTo>
                  <a:pt x="303" y="973"/>
                  <a:pt x="321" y="982"/>
                  <a:pt x="329" y="984"/>
                </a:cubicBezTo>
                <a:cubicBezTo>
                  <a:pt x="337" y="986"/>
                  <a:pt x="348" y="993"/>
                  <a:pt x="349" y="996"/>
                </a:cubicBezTo>
                <a:cubicBezTo>
                  <a:pt x="349" y="998"/>
                  <a:pt x="346" y="998"/>
                  <a:pt x="337" y="998"/>
                </a:cubicBezTo>
                <a:cubicBezTo>
                  <a:pt x="332" y="998"/>
                  <a:pt x="321" y="996"/>
                  <a:pt x="308" y="996"/>
                </a:cubicBezTo>
                <a:cubicBezTo>
                  <a:pt x="298" y="996"/>
                  <a:pt x="277" y="985"/>
                  <a:pt x="278" y="995"/>
                </a:cubicBezTo>
                <a:cubicBezTo>
                  <a:pt x="273" y="995"/>
                  <a:pt x="256" y="996"/>
                  <a:pt x="245" y="996"/>
                </a:cubicBezTo>
                <a:cubicBezTo>
                  <a:pt x="244" y="986"/>
                  <a:pt x="238" y="964"/>
                  <a:pt x="234" y="949"/>
                </a:cubicBezTo>
                <a:cubicBezTo>
                  <a:pt x="215" y="950"/>
                  <a:pt x="197" y="950"/>
                  <a:pt x="178" y="951"/>
                </a:cubicBezTo>
                <a:cubicBezTo>
                  <a:pt x="178" y="966"/>
                  <a:pt x="179" y="981"/>
                  <a:pt x="180" y="996"/>
                </a:cubicBezTo>
                <a:cubicBezTo>
                  <a:pt x="169" y="996"/>
                  <a:pt x="159" y="996"/>
                  <a:pt x="149" y="996"/>
                </a:cubicBezTo>
                <a:cubicBezTo>
                  <a:pt x="148" y="989"/>
                  <a:pt x="117" y="996"/>
                  <a:pt x="90" y="996"/>
                </a:cubicBezTo>
                <a:cubicBezTo>
                  <a:pt x="81" y="996"/>
                  <a:pt x="72" y="996"/>
                  <a:pt x="70" y="995"/>
                </a:cubicBezTo>
                <a:cubicBezTo>
                  <a:pt x="68" y="993"/>
                  <a:pt x="69" y="990"/>
                  <a:pt x="70" y="989"/>
                </a:cubicBezTo>
                <a:cubicBezTo>
                  <a:pt x="91" y="977"/>
                  <a:pt x="134" y="971"/>
                  <a:pt x="141" y="949"/>
                </a:cubicBezTo>
                <a:cubicBezTo>
                  <a:pt x="115" y="950"/>
                  <a:pt x="101" y="945"/>
                  <a:pt x="73" y="945"/>
                </a:cubicBezTo>
                <a:cubicBezTo>
                  <a:pt x="71" y="914"/>
                  <a:pt x="69" y="883"/>
                  <a:pt x="67" y="852"/>
                </a:cubicBezTo>
                <a:cubicBezTo>
                  <a:pt x="55" y="771"/>
                  <a:pt x="73" y="686"/>
                  <a:pt x="58" y="618"/>
                </a:cubicBezTo>
                <a:cubicBezTo>
                  <a:pt x="57" y="618"/>
                  <a:pt x="56" y="618"/>
                  <a:pt x="56" y="618"/>
                </a:cubicBezTo>
                <a:cubicBezTo>
                  <a:pt x="55" y="623"/>
                  <a:pt x="54" y="629"/>
                  <a:pt x="54" y="635"/>
                </a:cubicBezTo>
                <a:cubicBezTo>
                  <a:pt x="45" y="636"/>
                  <a:pt x="36" y="638"/>
                  <a:pt x="27" y="639"/>
                </a:cubicBezTo>
                <a:cubicBezTo>
                  <a:pt x="25" y="642"/>
                  <a:pt x="26" y="650"/>
                  <a:pt x="27" y="666"/>
                </a:cubicBezTo>
                <a:cubicBezTo>
                  <a:pt x="25" y="684"/>
                  <a:pt x="21" y="671"/>
                  <a:pt x="19" y="669"/>
                </a:cubicBezTo>
                <a:cubicBezTo>
                  <a:pt x="15" y="658"/>
                  <a:pt x="17" y="650"/>
                  <a:pt x="11" y="635"/>
                </a:cubicBezTo>
                <a:cubicBezTo>
                  <a:pt x="7" y="632"/>
                  <a:pt x="3" y="629"/>
                  <a:pt x="0" y="625"/>
                </a:cubicBezTo>
                <a:cubicBezTo>
                  <a:pt x="3" y="600"/>
                  <a:pt x="6" y="575"/>
                  <a:pt x="9" y="550"/>
                </a:cubicBezTo>
                <a:cubicBezTo>
                  <a:pt x="21" y="481"/>
                  <a:pt x="7" y="385"/>
                  <a:pt x="32" y="323"/>
                </a:cubicBezTo>
                <a:cubicBezTo>
                  <a:pt x="43" y="298"/>
                  <a:pt x="80" y="291"/>
                  <a:pt x="96" y="271"/>
                </a:cubicBezTo>
                <a:cubicBezTo>
                  <a:pt x="105" y="252"/>
                  <a:pt x="115" y="233"/>
                  <a:pt x="124" y="215"/>
                </a:cubicBezTo>
                <a:cubicBezTo>
                  <a:pt x="113" y="210"/>
                  <a:pt x="104" y="203"/>
                  <a:pt x="99" y="192"/>
                </a:cubicBezTo>
                <a:cubicBezTo>
                  <a:pt x="97" y="186"/>
                  <a:pt x="98" y="177"/>
                  <a:pt x="96" y="170"/>
                </a:cubicBezTo>
                <a:cubicBezTo>
                  <a:pt x="95" y="166"/>
                  <a:pt x="90" y="163"/>
                  <a:pt x="90" y="158"/>
                </a:cubicBezTo>
                <a:cubicBezTo>
                  <a:pt x="90" y="145"/>
                  <a:pt x="87" y="135"/>
                  <a:pt x="83" y="125"/>
                </a:cubicBezTo>
                <a:cubicBezTo>
                  <a:pt x="82" y="125"/>
                  <a:pt x="82" y="125"/>
                  <a:pt x="81" y="125"/>
                </a:cubicBezTo>
                <a:cubicBezTo>
                  <a:pt x="73" y="127"/>
                  <a:pt x="69" y="129"/>
                  <a:pt x="61" y="131"/>
                </a:cubicBezTo>
                <a:cubicBezTo>
                  <a:pt x="61" y="142"/>
                  <a:pt x="61" y="152"/>
                  <a:pt x="61" y="162"/>
                </a:cubicBezTo>
                <a:cubicBezTo>
                  <a:pt x="64" y="173"/>
                  <a:pt x="64" y="187"/>
                  <a:pt x="60" y="193"/>
                </a:cubicBezTo>
                <a:cubicBezTo>
                  <a:pt x="60" y="195"/>
                  <a:pt x="60" y="196"/>
                  <a:pt x="60" y="197"/>
                </a:cubicBezTo>
                <a:cubicBezTo>
                  <a:pt x="58" y="196"/>
                  <a:pt x="57" y="196"/>
                  <a:pt x="56" y="195"/>
                </a:cubicBezTo>
                <a:cubicBezTo>
                  <a:pt x="55" y="193"/>
                  <a:pt x="54" y="191"/>
                  <a:pt x="54" y="189"/>
                </a:cubicBezTo>
                <a:cubicBezTo>
                  <a:pt x="62" y="157"/>
                  <a:pt x="55" y="143"/>
                  <a:pt x="56" y="132"/>
                </a:cubicBezTo>
                <a:cubicBezTo>
                  <a:pt x="63" y="122"/>
                  <a:pt x="84" y="100"/>
                  <a:pt x="92" y="92"/>
                </a:cubicBezTo>
                <a:cubicBezTo>
                  <a:pt x="101" y="90"/>
                  <a:pt x="148" y="86"/>
                  <a:pt x="174" y="83"/>
                </a:cubicBezTo>
                <a:cubicBezTo>
                  <a:pt x="166" y="92"/>
                  <a:pt x="158" y="102"/>
                  <a:pt x="151" y="112"/>
                </a:cubicBezTo>
                <a:cubicBezTo>
                  <a:pt x="161" y="121"/>
                  <a:pt x="158" y="136"/>
                  <a:pt x="163" y="147"/>
                </a:cubicBezTo>
                <a:cubicBezTo>
                  <a:pt x="164" y="150"/>
                  <a:pt x="168" y="147"/>
                  <a:pt x="169" y="150"/>
                </a:cubicBezTo>
                <a:cubicBezTo>
                  <a:pt x="173" y="162"/>
                  <a:pt x="171" y="177"/>
                  <a:pt x="167" y="182"/>
                </a:cubicBezTo>
                <a:cubicBezTo>
                  <a:pt x="166" y="188"/>
                  <a:pt x="167" y="202"/>
                  <a:pt x="168" y="209"/>
                </a:cubicBezTo>
                <a:cubicBezTo>
                  <a:pt x="171" y="213"/>
                  <a:pt x="174" y="218"/>
                  <a:pt x="178" y="220"/>
                </a:cubicBezTo>
                <a:cubicBezTo>
                  <a:pt x="182" y="222"/>
                  <a:pt x="184" y="220"/>
                  <a:pt x="188" y="220"/>
                </a:cubicBezTo>
                <a:cubicBezTo>
                  <a:pt x="239" y="190"/>
                  <a:pt x="315" y="130"/>
                  <a:pt x="315" y="52"/>
                </a:cubicBezTo>
                <a:cubicBezTo>
                  <a:pt x="301" y="46"/>
                  <a:pt x="292" y="37"/>
                  <a:pt x="287" y="21"/>
                </a:cubicBezTo>
                <a:cubicBezTo>
                  <a:pt x="265" y="19"/>
                  <a:pt x="240" y="14"/>
                  <a:pt x="219" y="11"/>
                </a:cubicBezTo>
                <a:cubicBezTo>
                  <a:pt x="209" y="9"/>
                  <a:pt x="211" y="0"/>
                  <a:pt x="219" y="1"/>
                </a:cubicBezTo>
                <a:cubicBezTo>
                  <a:pt x="235" y="3"/>
                  <a:pt x="257" y="8"/>
                  <a:pt x="274" y="10"/>
                </a:cubicBezTo>
                <a:cubicBezTo>
                  <a:pt x="292" y="13"/>
                  <a:pt x="286" y="4"/>
                  <a:pt x="296" y="3"/>
                </a:cubicBezTo>
                <a:cubicBezTo>
                  <a:pt x="299" y="3"/>
                  <a:pt x="302" y="5"/>
                  <a:pt x="305" y="5"/>
                </a:cubicBezTo>
                <a:cubicBezTo>
                  <a:pt x="307" y="6"/>
                  <a:pt x="310" y="4"/>
                  <a:pt x="312" y="4"/>
                </a:cubicBezTo>
                <a:cubicBezTo>
                  <a:pt x="314" y="5"/>
                  <a:pt x="317" y="8"/>
                  <a:pt x="319" y="9"/>
                </a:cubicBezTo>
                <a:cubicBezTo>
                  <a:pt x="321" y="10"/>
                  <a:pt x="323" y="8"/>
                  <a:pt x="327" y="9"/>
                </a:cubicBezTo>
                <a:cubicBezTo>
                  <a:pt x="336" y="11"/>
                  <a:pt x="335" y="21"/>
                  <a:pt x="346" y="23"/>
                </a:cubicBezTo>
                <a:cubicBezTo>
                  <a:pt x="354" y="24"/>
                  <a:pt x="394" y="32"/>
                  <a:pt x="402" y="33"/>
                </a:cubicBezTo>
                <a:cubicBezTo>
                  <a:pt x="410" y="34"/>
                  <a:pt x="410" y="44"/>
                  <a:pt x="401" y="42"/>
                </a:cubicBezTo>
                <a:cubicBezTo>
                  <a:pt x="381" y="39"/>
                  <a:pt x="367" y="36"/>
                  <a:pt x="347" y="33"/>
                </a:cubicBezTo>
                <a:cubicBezTo>
                  <a:pt x="337" y="36"/>
                  <a:pt x="337" y="48"/>
                  <a:pt x="335" y="56"/>
                </a:cubicBezTo>
                <a:cubicBezTo>
                  <a:pt x="343" y="65"/>
                  <a:pt x="352" y="74"/>
                  <a:pt x="360" y="83"/>
                </a:cubicBezTo>
                <a:cubicBezTo>
                  <a:pt x="350" y="108"/>
                  <a:pt x="336" y="160"/>
                  <a:pt x="333" y="187"/>
                </a:cubicBezTo>
                <a:cubicBezTo>
                  <a:pt x="336" y="211"/>
                  <a:pt x="339" y="234"/>
                  <a:pt x="343" y="257"/>
                </a:cubicBezTo>
                <a:cubicBezTo>
                  <a:pt x="354" y="321"/>
                  <a:pt x="359" y="428"/>
                  <a:pt x="343" y="482"/>
                </a:cubicBezTo>
                <a:cubicBezTo>
                  <a:pt x="322" y="476"/>
                  <a:pt x="312" y="458"/>
                  <a:pt x="284" y="468"/>
                </a:cubicBezTo>
                <a:cubicBezTo>
                  <a:pt x="288" y="505"/>
                  <a:pt x="292" y="542"/>
                  <a:pt x="296" y="579"/>
                </a:cubicBezTo>
                <a:cubicBezTo>
                  <a:pt x="305" y="641"/>
                  <a:pt x="291" y="704"/>
                  <a:pt x="282" y="757"/>
                </a:cubicBezTo>
                <a:cubicBezTo>
                  <a:pt x="286" y="821"/>
                  <a:pt x="289" y="884"/>
                  <a:pt x="292" y="947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6"/>
          <p:cNvSpPr>
            <a:spLocks noEditPoints="1"/>
          </p:cNvSpPr>
          <p:nvPr/>
        </p:nvSpPr>
        <p:spPr bwMode="auto">
          <a:xfrm>
            <a:off x="2790826" y="5040313"/>
            <a:ext cx="976313" cy="1593850"/>
          </a:xfrm>
          <a:custGeom>
            <a:avLst/>
            <a:gdLst>
              <a:gd name="T0" fmla="*/ 371 w 616"/>
              <a:gd name="T1" fmla="*/ 954 h 1004"/>
              <a:gd name="T2" fmla="*/ 395 w 616"/>
              <a:gd name="T3" fmla="*/ 974 h 1004"/>
              <a:gd name="T4" fmla="*/ 416 w 616"/>
              <a:gd name="T5" fmla="*/ 995 h 1004"/>
              <a:gd name="T6" fmla="*/ 346 w 616"/>
              <a:gd name="T7" fmla="*/ 960 h 1004"/>
              <a:gd name="T8" fmla="*/ 333 w 616"/>
              <a:gd name="T9" fmla="*/ 951 h 1004"/>
              <a:gd name="T10" fmla="*/ 340 w 616"/>
              <a:gd name="T11" fmla="*/ 869 h 1004"/>
              <a:gd name="T12" fmla="*/ 292 w 616"/>
              <a:gd name="T13" fmla="*/ 909 h 1004"/>
              <a:gd name="T14" fmla="*/ 284 w 616"/>
              <a:gd name="T15" fmla="*/ 954 h 1004"/>
              <a:gd name="T16" fmla="*/ 278 w 616"/>
              <a:gd name="T17" fmla="*/ 980 h 1004"/>
              <a:gd name="T18" fmla="*/ 218 w 616"/>
              <a:gd name="T19" fmla="*/ 998 h 1004"/>
              <a:gd name="T20" fmla="*/ 237 w 616"/>
              <a:gd name="T21" fmla="*/ 978 h 1004"/>
              <a:gd name="T22" fmla="*/ 236 w 616"/>
              <a:gd name="T23" fmla="*/ 952 h 1004"/>
              <a:gd name="T24" fmla="*/ 189 w 616"/>
              <a:gd name="T25" fmla="*/ 856 h 1004"/>
              <a:gd name="T26" fmla="*/ 188 w 616"/>
              <a:gd name="T27" fmla="*/ 848 h 1004"/>
              <a:gd name="T28" fmla="*/ 186 w 616"/>
              <a:gd name="T29" fmla="*/ 416 h 1004"/>
              <a:gd name="T30" fmla="*/ 100 w 616"/>
              <a:gd name="T31" fmla="*/ 279 h 1004"/>
              <a:gd name="T32" fmla="*/ 0 w 616"/>
              <a:gd name="T33" fmla="*/ 249 h 1004"/>
              <a:gd name="T34" fmla="*/ 41 w 616"/>
              <a:gd name="T35" fmla="*/ 159 h 1004"/>
              <a:gd name="T36" fmla="*/ 26 w 616"/>
              <a:gd name="T37" fmla="*/ 43 h 1004"/>
              <a:gd name="T38" fmla="*/ 47 w 616"/>
              <a:gd name="T39" fmla="*/ 91 h 1004"/>
              <a:gd name="T40" fmla="*/ 68 w 616"/>
              <a:gd name="T41" fmla="*/ 100 h 1004"/>
              <a:gd name="T42" fmla="*/ 172 w 616"/>
              <a:gd name="T43" fmla="*/ 176 h 1004"/>
              <a:gd name="T44" fmla="*/ 211 w 616"/>
              <a:gd name="T45" fmla="*/ 211 h 1004"/>
              <a:gd name="T46" fmla="*/ 275 w 616"/>
              <a:gd name="T47" fmla="*/ 243 h 1004"/>
              <a:gd name="T48" fmla="*/ 260 w 616"/>
              <a:gd name="T49" fmla="*/ 198 h 1004"/>
              <a:gd name="T50" fmla="*/ 255 w 616"/>
              <a:gd name="T51" fmla="*/ 140 h 1004"/>
              <a:gd name="T52" fmla="*/ 215 w 616"/>
              <a:gd name="T53" fmla="*/ 96 h 1004"/>
              <a:gd name="T54" fmla="*/ 345 w 616"/>
              <a:gd name="T55" fmla="*/ 107 h 1004"/>
              <a:gd name="T56" fmla="*/ 359 w 616"/>
              <a:gd name="T57" fmla="*/ 136 h 1004"/>
              <a:gd name="T58" fmla="*/ 356 w 616"/>
              <a:gd name="T59" fmla="*/ 136 h 1004"/>
              <a:gd name="T60" fmla="*/ 332 w 616"/>
              <a:gd name="T61" fmla="*/ 154 h 1004"/>
              <a:gd name="T62" fmla="*/ 320 w 616"/>
              <a:gd name="T63" fmla="*/ 215 h 1004"/>
              <a:gd name="T64" fmla="*/ 350 w 616"/>
              <a:gd name="T65" fmla="*/ 231 h 1004"/>
              <a:gd name="T66" fmla="*/ 408 w 616"/>
              <a:gd name="T67" fmla="*/ 200 h 1004"/>
              <a:gd name="T68" fmla="*/ 426 w 616"/>
              <a:gd name="T69" fmla="*/ 171 h 1004"/>
              <a:gd name="T70" fmla="*/ 524 w 616"/>
              <a:gd name="T71" fmla="*/ 89 h 1004"/>
              <a:gd name="T72" fmla="*/ 567 w 616"/>
              <a:gd name="T73" fmla="*/ 9 h 1004"/>
              <a:gd name="T74" fmla="*/ 599 w 616"/>
              <a:gd name="T75" fmla="*/ 47 h 1004"/>
              <a:gd name="T76" fmla="*/ 577 w 616"/>
              <a:gd name="T77" fmla="*/ 90 h 1004"/>
              <a:gd name="T78" fmla="*/ 605 w 616"/>
              <a:gd name="T79" fmla="*/ 177 h 1004"/>
              <a:gd name="T80" fmla="*/ 506 w 616"/>
              <a:gd name="T81" fmla="*/ 269 h 1004"/>
              <a:gd name="T82" fmla="*/ 424 w 616"/>
              <a:gd name="T83" fmla="*/ 322 h 1004"/>
              <a:gd name="T84" fmla="*/ 420 w 616"/>
              <a:gd name="T85" fmla="*/ 485 h 1004"/>
              <a:gd name="T86" fmla="*/ 437 w 616"/>
              <a:gd name="T87" fmla="*/ 747 h 1004"/>
              <a:gd name="T88" fmla="*/ 400 w 616"/>
              <a:gd name="T89" fmla="*/ 854 h 1004"/>
              <a:gd name="T90" fmla="*/ 390 w 616"/>
              <a:gd name="T91" fmla="*/ 953 h 1004"/>
              <a:gd name="T92" fmla="*/ 379 w 616"/>
              <a:gd name="T93" fmla="*/ 997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6" h="1004">
                <a:moveTo>
                  <a:pt x="390" y="953"/>
                </a:moveTo>
                <a:cubicBezTo>
                  <a:pt x="384" y="953"/>
                  <a:pt x="377" y="953"/>
                  <a:pt x="371" y="953"/>
                </a:cubicBezTo>
                <a:cubicBezTo>
                  <a:pt x="371" y="953"/>
                  <a:pt x="371" y="954"/>
                  <a:pt x="371" y="954"/>
                </a:cubicBezTo>
                <a:cubicBezTo>
                  <a:pt x="376" y="958"/>
                  <a:pt x="381" y="963"/>
                  <a:pt x="385" y="967"/>
                </a:cubicBezTo>
                <a:cubicBezTo>
                  <a:pt x="387" y="968"/>
                  <a:pt x="389" y="968"/>
                  <a:pt x="391" y="969"/>
                </a:cubicBezTo>
                <a:cubicBezTo>
                  <a:pt x="392" y="971"/>
                  <a:pt x="393" y="972"/>
                  <a:pt x="395" y="974"/>
                </a:cubicBezTo>
                <a:cubicBezTo>
                  <a:pt x="401" y="978"/>
                  <a:pt x="406" y="983"/>
                  <a:pt x="412" y="987"/>
                </a:cubicBezTo>
                <a:cubicBezTo>
                  <a:pt x="414" y="988"/>
                  <a:pt x="414" y="991"/>
                  <a:pt x="416" y="992"/>
                </a:cubicBezTo>
                <a:cubicBezTo>
                  <a:pt x="416" y="993"/>
                  <a:pt x="416" y="994"/>
                  <a:pt x="416" y="995"/>
                </a:cubicBezTo>
                <a:cubicBezTo>
                  <a:pt x="409" y="996"/>
                  <a:pt x="388" y="999"/>
                  <a:pt x="383" y="997"/>
                </a:cubicBezTo>
                <a:cubicBezTo>
                  <a:pt x="372" y="994"/>
                  <a:pt x="350" y="975"/>
                  <a:pt x="344" y="967"/>
                </a:cubicBezTo>
                <a:cubicBezTo>
                  <a:pt x="344" y="964"/>
                  <a:pt x="345" y="962"/>
                  <a:pt x="346" y="960"/>
                </a:cubicBezTo>
                <a:cubicBezTo>
                  <a:pt x="345" y="958"/>
                  <a:pt x="344" y="956"/>
                  <a:pt x="343" y="953"/>
                </a:cubicBezTo>
                <a:cubicBezTo>
                  <a:pt x="339" y="953"/>
                  <a:pt x="336" y="952"/>
                  <a:pt x="333" y="952"/>
                </a:cubicBezTo>
                <a:cubicBezTo>
                  <a:pt x="333" y="952"/>
                  <a:pt x="333" y="951"/>
                  <a:pt x="333" y="951"/>
                </a:cubicBezTo>
                <a:cubicBezTo>
                  <a:pt x="335" y="944"/>
                  <a:pt x="337" y="937"/>
                  <a:pt x="338" y="930"/>
                </a:cubicBezTo>
                <a:cubicBezTo>
                  <a:pt x="338" y="922"/>
                  <a:pt x="338" y="915"/>
                  <a:pt x="338" y="908"/>
                </a:cubicBezTo>
                <a:cubicBezTo>
                  <a:pt x="339" y="895"/>
                  <a:pt x="339" y="882"/>
                  <a:pt x="340" y="869"/>
                </a:cubicBezTo>
                <a:cubicBezTo>
                  <a:pt x="339" y="866"/>
                  <a:pt x="338" y="864"/>
                  <a:pt x="337" y="862"/>
                </a:cubicBezTo>
                <a:cubicBezTo>
                  <a:pt x="325" y="862"/>
                  <a:pt x="313" y="863"/>
                  <a:pt x="301" y="864"/>
                </a:cubicBezTo>
                <a:cubicBezTo>
                  <a:pt x="302" y="880"/>
                  <a:pt x="295" y="896"/>
                  <a:pt x="292" y="909"/>
                </a:cubicBezTo>
                <a:cubicBezTo>
                  <a:pt x="293" y="924"/>
                  <a:pt x="294" y="938"/>
                  <a:pt x="295" y="953"/>
                </a:cubicBezTo>
                <a:cubicBezTo>
                  <a:pt x="291" y="953"/>
                  <a:pt x="288" y="952"/>
                  <a:pt x="284" y="952"/>
                </a:cubicBezTo>
                <a:cubicBezTo>
                  <a:pt x="284" y="953"/>
                  <a:pt x="284" y="953"/>
                  <a:pt x="284" y="954"/>
                </a:cubicBezTo>
                <a:cubicBezTo>
                  <a:pt x="285" y="958"/>
                  <a:pt x="285" y="963"/>
                  <a:pt x="286" y="968"/>
                </a:cubicBezTo>
                <a:cubicBezTo>
                  <a:pt x="284" y="970"/>
                  <a:pt x="282" y="972"/>
                  <a:pt x="280" y="974"/>
                </a:cubicBezTo>
                <a:cubicBezTo>
                  <a:pt x="279" y="976"/>
                  <a:pt x="279" y="978"/>
                  <a:pt x="278" y="980"/>
                </a:cubicBezTo>
                <a:cubicBezTo>
                  <a:pt x="274" y="983"/>
                  <a:pt x="271" y="985"/>
                  <a:pt x="267" y="988"/>
                </a:cubicBezTo>
                <a:cubicBezTo>
                  <a:pt x="262" y="992"/>
                  <a:pt x="258" y="998"/>
                  <a:pt x="251" y="1000"/>
                </a:cubicBezTo>
                <a:cubicBezTo>
                  <a:pt x="240" y="1004"/>
                  <a:pt x="227" y="1000"/>
                  <a:pt x="218" y="998"/>
                </a:cubicBezTo>
                <a:cubicBezTo>
                  <a:pt x="218" y="998"/>
                  <a:pt x="218" y="997"/>
                  <a:pt x="218" y="997"/>
                </a:cubicBezTo>
                <a:cubicBezTo>
                  <a:pt x="218" y="994"/>
                  <a:pt x="218" y="992"/>
                  <a:pt x="219" y="990"/>
                </a:cubicBezTo>
                <a:cubicBezTo>
                  <a:pt x="222" y="984"/>
                  <a:pt x="231" y="982"/>
                  <a:pt x="237" y="978"/>
                </a:cubicBezTo>
                <a:cubicBezTo>
                  <a:pt x="243" y="973"/>
                  <a:pt x="249" y="968"/>
                  <a:pt x="255" y="963"/>
                </a:cubicBezTo>
                <a:cubicBezTo>
                  <a:pt x="255" y="959"/>
                  <a:pt x="255" y="956"/>
                  <a:pt x="256" y="952"/>
                </a:cubicBezTo>
                <a:cubicBezTo>
                  <a:pt x="249" y="952"/>
                  <a:pt x="243" y="952"/>
                  <a:pt x="236" y="952"/>
                </a:cubicBezTo>
                <a:cubicBezTo>
                  <a:pt x="236" y="943"/>
                  <a:pt x="234" y="932"/>
                  <a:pt x="235" y="925"/>
                </a:cubicBezTo>
                <a:cubicBezTo>
                  <a:pt x="238" y="905"/>
                  <a:pt x="239" y="862"/>
                  <a:pt x="227" y="852"/>
                </a:cubicBezTo>
                <a:cubicBezTo>
                  <a:pt x="214" y="853"/>
                  <a:pt x="202" y="855"/>
                  <a:pt x="189" y="856"/>
                </a:cubicBezTo>
                <a:cubicBezTo>
                  <a:pt x="189" y="855"/>
                  <a:pt x="189" y="855"/>
                  <a:pt x="189" y="854"/>
                </a:cubicBezTo>
                <a:cubicBezTo>
                  <a:pt x="189" y="852"/>
                  <a:pt x="190" y="850"/>
                  <a:pt x="190" y="848"/>
                </a:cubicBezTo>
                <a:cubicBezTo>
                  <a:pt x="189" y="848"/>
                  <a:pt x="189" y="848"/>
                  <a:pt x="188" y="848"/>
                </a:cubicBezTo>
                <a:cubicBezTo>
                  <a:pt x="189" y="765"/>
                  <a:pt x="190" y="681"/>
                  <a:pt x="191" y="598"/>
                </a:cubicBezTo>
                <a:cubicBezTo>
                  <a:pt x="191" y="558"/>
                  <a:pt x="190" y="518"/>
                  <a:pt x="189" y="478"/>
                </a:cubicBezTo>
                <a:cubicBezTo>
                  <a:pt x="188" y="458"/>
                  <a:pt x="187" y="437"/>
                  <a:pt x="186" y="416"/>
                </a:cubicBezTo>
                <a:cubicBezTo>
                  <a:pt x="186" y="405"/>
                  <a:pt x="185" y="393"/>
                  <a:pt x="185" y="382"/>
                </a:cubicBezTo>
                <a:cubicBezTo>
                  <a:pt x="183" y="365"/>
                  <a:pt x="182" y="349"/>
                  <a:pt x="180" y="332"/>
                </a:cubicBezTo>
                <a:cubicBezTo>
                  <a:pt x="153" y="314"/>
                  <a:pt x="127" y="297"/>
                  <a:pt x="100" y="279"/>
                </a:cubicBezTo>
                <a:cubicBezTo>
                  <a:pt x="93" y="280"/>
                  <a:pt x="85" y="281"/>
                  <a:pt x="78" y="283"/>
                </a:cubicBezTo>
                <a:cubicBezTo>
                  <a:pt x="61" y="281"/>
                  <a:pt x="46" y="273"/>
                  <a:pt x="33" y="266"/>
                </a:cubicBezTo>
                <a:cubicBezTo>
                  <a:pt x="22" y="260"/>
                  <a:pt x="11" y="254"/>
                  <a:pt x="0" y="249"/>
                </a:cubicBezTo>
                <a:cubicBezTo>
                  <a:pt x="0" y="243"/>
                  <a:pt x="1" y="236"/>
                  <a:pt x="1" y="230"/>
                </a:cubicBezTo>
                <a:cubicBezTo>
                  <a:pt x="7" y="222"/>
                  <a:pt x="13" y="214"/>
                  <a:pt x="20" y="206"/>
                </a:cubicBezTo>
                <a:cubicBezTo>
                  <a:pt x="27" y="190"/>
                  <a:pt x="34" y="174"/>
                  <a:pt x="41" y="159"/>
                </a:cubicBezTo>
                <a:cubicBezTo>
                  <a:pt x="43" y="154"/>
                  <a:pt x="54" y="129"/>
                  <a:pt x="54" y="125"/>
                </a:cubicBezTo>
                <a:cubicBezTo>
                  <a:pt x="52" y="110"/>
                  <a:pt x="34" y="101"/>
                  <a:pt x="26" y="90"/>
                </a:cubicBezTo>
                <a:cubicBezTo>
                  <a:pt x="26" y="74"/>
                  <a:pt x="22" y="57"/>
                  <a:pt x="26" y="43"/>
                </a:cubicBezTo>
                <a:cubicBezTo>
                  <a:pt x="28" y="43"/>
                  <a:pt x="31" y="42"/>
                  <a:pt x="33" y="41"/>
                </a:cubicBezTo>
                <a:cubicBezTo>
                  <a:pt x="40" y="46"/>
                  <a:pt x="45" y="53"/>
                  <a:pt x="51" y="59"/>
                </a:cubicBezTo>
                <a:cubicBezTo>
                  <a:pt x="50" y="62"/>
                  <a:pt x="43" y="86"/>
                  <a:pt x="47" y="91"/>
                </a:cubicBezTo>
                <a:cubicBezTo>
                  <a:pt x="53" y="95"/>
                  <a:pt x="59" y="99"/>
                  <a:pt x="64" y="104"/>
                </a:cubicBezTo>
                <a:cubicBezTo>
                  <a:pt x="64" y="104"/>
                  <a:pt x="65" y="104"/>
                  <a:pt x="65" y="104"/>
                </a:cubicBezTo>
                <a:cubicBezTo>
                  <a:pt x="66" y="102"/>
                  <a:pt x="67" y="101"/>
                  <a:pt x="68" y="100"/>
                </a:cubicBezTo>
                <a:cubicBezTo>
                  <a:pt x="86" y="113"/>
                  <a:pt x="105" y="126"/>
                  <a:pt x="123" y="139"/>
                </a:cubicBezTo>
                <a:cubicBezTo>
                  <a:pt x="133" y="150"/>
                  <a:pt x="144" y="161"/>
                  <a:pt x="154" y="173"/>
                </a:cubicBezTo>
                <a:cubicBezTo>
                  <a:pt x="160" y="174"/>
                  <a:pt x="166" y="175"/>
                  <a:pt x="172" y="176"/>
                </a:cubicBezTo>
                <a:cubicBezTo>
                  <a:pt x="180" y="179"/>
                  <a:pt x="188" y="187"/>
                  <a:pt x="193" y="194"/>
                </a:cubicBezTo>
                <a:cubicBezTo>
                  <a:pt x="193" y="196"/>
                  <a:pt x="191" y="202"/>
                  <a:pt x="192" y="204"/>
                </a:cubicBezTo>
                <a:cubicBezTo>
                  <a:pt x="198" y="206"/>
                  <a:pt x="204" y="209"/>
                  <a:pt x="211" y="211"/>
                </a:cubicBezTo>
                <a:cubicBezTo>
                  <a:pt x="214" y="215"/>
                  <a:pt x="218" y="220"/>
                  <a:pt x="222" y="224"/>
                </a:cubicBezTo>
                <a:cubicBezTo>
                  <a:pt x="226" y="225"/>
                  <a:pt x="229" y="227"/>
                  <a:pt x="233" y="228"/>
                </a:cubicBezTo>
                <a:cubicBezTo>
                  <a:pt x="245" y="234"/>
                  <a:pt x="257" y="242"/>
                  <a:pt x="275" y="243"/>
                </a:cubicBezTo>
                <a:cubicBezTo>
                  <a:pt x="277" y="237"/>
                  <a:pt x="281" y="228"/>
                  <a:pt x="278" y="219"/>
                </a:cubicBezTo>
                <a:cubicBezTo>
                  <a:pt x="276" y="216"/>
                  <a:pt x="270" y="213"/>
                  <a:pt x="267" y="211"/>
                </a:cubicBezTo>
                <a:cubicBezTo>
                  <a:pt x="265" y="206"/>
                  <a:pt x="263" y="202"/>
                  <a:pt x="260" y="198"/>
                </a:cubicBezTo>
                <a:cubicBezTo>
                  <a:pt x="258" y="187"/>
                  <a:pt x="260" y="174"/>
                  <a:pt x="260" y="163"/>
                </a:cubicBezTo>
                <a:cubicBezTo>
                  <a:pt x="260" y="160"/>
                  <a:pt x="260" y="157"/>
                  <a:pt x="260" y="153"/>
                </a:cubicBezTo>
                <a:cubicBezTo>
                  <a:pt x="259" y="149"/>
                  <a:pt x="257" y="145"/>
                  <a:pt x="255" y="140"/>
                </a:cubicBezTo>
                <a:cubicBezTo>
                  <a:pt x="256" y="138"/>
                  <a:pt x="257" y="136"/>
                  <a:pt x="257" y="133"/>
                </a:cubicBezTo>
                <a:cubicBezTo>
                  <a:pt x="257" y="126"/>
                  <a:pt x="256" y="119"/>
                  <a:pt x="255" y="112"/>
                </a:cubicBezTo>
                <a:cubicBezTo>
                  <a:pt x="242" y="107"/>
                  <a:pt x="228" y="102"/>
                  <a:pt x="215" y="96"/>
                </a:cubicBezTo>
                <a:cubicBezTo>
                  <a:pt x="241" y="93"/>
                  <a:pt x="268" y="90"/>
                  <a:pt x="295" y="87"/>
                </a:cubicBezTo>
                <a:cubicBezTo>
                  <a:pt x="301" y="89"/>
                  <a:pt x="306" y="92"/>
                  <a:pt x="312" y="94"/>
                </a:cubicBezTo>
                <a:cubicBezTo>
                  <a:pt x="323" y="98"/>
                  <a:pt x="334" y="103"/>
                  <a:pt x="345" y="107"/>
                </a:cubicBezTo>
                <a:cubicBezTo>
                  <a:pt x="352" y="111"/>
                  <a:pt x="360" y="116"/>
                  <a:pt x="367" y="120"/>
                </a:cubicBezTo>
                <a:cubicBezTo>
                  <a:pt x="373" y="124"/>
                  <a:pt x="380" y="129"/>
                  <a:pt x="387" y="133"/>
                </a:cubicBezTo>
                <a:cubicBezTo>
                  <a:pt x="377" y="134"/>
                  <a:pt x="368" y="135"/>
                  <a:pt x="359" y="136"/>
                </a:cubicBezTo>
                <a:cubicBezTo>
                  <a:pt x="359" y="144"/>
                  <a:pt x="358" y="151"/>
                  <a:pt x="358" y="159"/>
                </a:cubicBezTo>
                <a:cubicBezTo>
                  <a:pt x="357" y="159"/>
                  <a:pt x="356" y="158"/>
                  <a:pt x="355" y="158"/>
                </a:cubicBezTo>
                <a:cubicBezTo>
                  <a:pt x="356" y="150"/>
                  <a:pt x="356" y="143"/>
                  <a:pt x="356" y="136"/>
                </a:cubicBezTo>
                <a:cubicBezTo>
                  <a:pt x="349" y="136"/>
                  <a:pt x="342" y="137"/>
                  <a:pt x="334" y="137"/>
                </a:cubicBezTo>
                <a:cubicBezTo>
                  <a:pt x="333" y="142"/>
                  <a:pt x="332" y="147"/>
                  <a:pt x="330" y="151"/>
                </a:cubicBezTo>
                <a:cubicBezTo>
                  <a:pt x="331" y="152"/>
                  <a:pt x="331" y="152"/>
                  <a:pt x="332" y="154"/>
                </a:cubicBezTo>
                <a:cubicBezTo>
                  <a:pt x="328" y="167"/>
                  <a:pt x="335" y="184"/>
                  <a:pt x="331" y="198"/>
                </a:cubicBezTo>
                <a:cubicBezTo>
                  <a:pt x="329" y="202"/>
                  <a:pt x="326" y="207"/>
                  <a:pt x="324" y="212"/>
                </a:cubicBezTo>
                <a:cubicBezTo>
                  <a:pt x="323" y="213"/>
                  <a:pt x="321" y="214"/>
                  <a:pt x="320" y="215"/>
                </a:cubicBezTo>
                <a:cubicBezTo>
                  <a:pt x="317" y="219"/>
                  <a:pt x="321" y="232"/>
                  <a:pt x="323" y="235"/>
                </a:cubicBezTo>
                <a:cubicBezTo>
                  <a:pt x="325" y="237"/>
                  <a:pt x="327" y="238"/>
                  <a:pt x="329" y="239"/>
                </a:cubicBezTo>
                <a:cubicBezTo>
                  <a:pt x="336" y="237"/>
                  <a:pt x="343" y="234"/>
                  <a:pt x="350" y="231"/>
                </a:cubicBezTo>
                <a:cubicBezTo>
                  <a:pt x="363" y="223"/>
                  <a:pt x="372" y="210"/>
                  <a:pt x="394" y="210"/>
                </a:cubicBezTo>
                <a:cubicBezTo>
                  <a:pt x="394" y="207"/>
                  <a:pt x="395" y="205"/>
                  <a:pt x="395" y="202"/>
                </a:cubicBezTo>
                <a:cubicBezTo>
                  <a:pt x="400" y="202"/>
                  <a:pt x="404" y="201"/>
                  <a:pt x="408" y="200"/>
                </a:cubicBezTo>
                <a:cubicBezTo>
                  <a:pt x="410" y="197"/>
                  <a:pt x="412" y="193"/>
                  <a:pt x="413" y="190"/>
                </a:cubicBezTo>
                <a:cubicBezTo>
                  <a:pt x="416" y="187"/>
                  <a:pt x="422" y="187"/>
                  <a:pt x="424" y="184"/>
                </a:cubicBezTo>
                <a:cubicBezTo>
                  <a:pt x="425" y="181"/>
                  <a:pt x="424" y="174"/>
                  <a:pt x="426" y="171"/>
                </a:cubicBezTo>
                <a:cubicBezTo>
                  <a:pt x="437" y="164"/>
                  <a:pt x="447" y="156"/>
                  <a:pt x="457" y="148"/>
                </a:cubicBezTo>
                <a:cubicBezTo>
                  <a:pt x="464" y="141"/>
                  <a:pt x="472" y="134"/>
                  <a:pt x="479" y="127"/>
                </a:cubicBezTo>
                <a:cubicBezTo>
                  <a:pt x="494" y="114"/>
                  <a:pt x="509" y="101"/>
                  <a:pt x="524" y="89"/>
                </a:cubicBezTo>
                <a:cubicBezTo>
                  <a:pt x="543" y="74"/>
                  <a:pt x="564" y="61"/>
                  <a:pt x="576" y="41"/>
                </a:cubicBezTo>
                <a:cubicBezTo>
                  <a:pt x="575" y="31"/>
                  <a:pt x="569" y="22"/>
                  <a:pt x="564" y="14"/>
                </a:cubicBezTo>
                <a:cubicBezTo>
                  <a:pt x="565" y="13"/>
                  <a:pt x="566" y="11"/>
                  <a:pt x="567" y="9"/>
                </a:cubicBezTo>
                <a:cubicBezTo>
                  <a:pt x="569" y="8"/>
                  <a:pt x="587" y="0"/>
                  <a:pt x="588" y="1"/>
                </a:cubicBezTo>
                <a:cubicBezTo>
                  <a:pt x="591" y="5"/>
                  <a:pt x="586" y="10"/>
                  <a:pt x="588" y="17"/>
                </a:cubicBezTo>
                <a:cubicBezTo>
                  <a:pt x="590" y="22"/>
                  <a:pt x="602" y="37"/>
                  <a:pt x="599" y="47"/>
                </a:cubicBezTo>
                <a:cubicBezTo>
                  <a:pt x="598" y="48"/>
                  <a:pt x="596" y="50"/>
                  <a:pt x="595" y="52"/>
                </a:cubicBezTo>
                <a:cubicBezTo>
                  <a:pt x="589" y="60"/>
                  <a:pt x="584" y="67"/>
                  <a:pt x="578" y="75"/>
                </a:cubicBezTo>
                <a:cubicBezTo>
                  <a:pt x="578" y="80"/>
                  <a:pt x="578" y="85"/>
                  <a:pt x="577" y="90"/>
                </a:cubicBezTo>
                <a:cubicBezTo>
                  <a:pt x="577" y="94"/>
                  <a:pt x="577" y="97"/>
                  <a:pt x="577" y="101"/>
                </a:cubicBezTo>
                <a:cubicBezTo>
                  <a:pt x="582" y="114"/>
                  <a:pt x="587" y="126"/>
                  <a:pt x="592" y="139"/>
                </a:cubicBezTo>
                <a:cubicBezTo>
                  <a:pt x="597" y="152"/>
                  <a:pt x="601" y="164"/>
                  <a:pt x="605" y="177"/>
                </a:cubicBezTo>
                <a:cubicBezTo>
                  <a:pt x="610" y="190"/>
                  <a:pt x="616" y="202"/>
                  <a:pt x="613" y="220"/>
                </a:cubicBezTo>
                <a:cubicBezTo>
                  <a:pt x="591" y="231"/>
                  <a:pt x="570" y="243"/>
                  <a:pt x="549" y="254"/>
                </a:cubicBezTo>
                <a:cubicBezTo>
                  <a:pt x="535" y="259"/>
                  <a:pt x="521" y="264"/>
                  <a:pt x="506" y="269"/>
                </a:cubicBezTo>
                <a:cubicBezTo>
                  <a:pt x="501" y="273"/>
                  <a:pt x="502" y="280"/>
                  <a:pt x="493" y="284"/>
                </a:cubicBezTo>
                <a:cubicBezTo>
                  <a:pt x="472" y="293"/>
                  <a:pt x="452" y="302"/>
                  <a:pt x="431" y="312"/>
                </a:cubicBezTo>
                <a:cubicBezTo>
                  <a:pt x="428" y="315"/>
                  <a:pt x="426" y="319"/>
                  <a:pt x="424" y="322"/>
                </a:cubicBezTo>
                <a:cubicBezTo>
                  <a:pt x="420" y="323"/>
                  <a:pt x="416" y="323"/>
                  <a:pt x="412" y="324"/>
                </a:cubicBezTo>
                <a:cubicBezTo>
                  <a:pt x="414" y="369"/>
                  <a:pt x="417" y="415"/>
                  <a:pt x="419" y="460"/>
                </a:cubicBezTo>
                <a:cubicBezTo>
                  <a:pt x="419" y="469"/>
                  <a:pt x="420" y="477"/>
                  <a:pt x="420" y="485"/>
                </a:cubicBezTo>
                <a:cubicBezTo>
                  <a:pt x="422" y="512"/>
                  <a:pt x="423" y="539"/>
                  <a:pt x="425" y="567"/>
                </a:cubicBezTo>
                <a:cubicBezTo>
                  <a:pt x="428" y="615"/>
                  <a:pt x="431" y="664"/>
                  <a:pt x="435" y="713"/>
                </a:cubicBezTo>
                <a:cubicBezTo>
                  <a:pt x="435" y="724"/>
                  <a:pt x="436" y="736"/>
                  <a:pt x="437" y="747"/>
                </a:cubicBezTo>
                <a:cubicBezTo>
                  <a:pt x="440" y="766"/>
                  <a:pt x="440" y="794"/>
                  <a:pt x="437" y="814"/>
                </a:cubicBezTo>
                <a:cubicBezTo>
                  <a:pt x="436" y="820"/>
                  <a:pt x="438" y="844"/>
                  <a:pt x="435" y="848"/>
                </a:cubicBezTo>
                <a:cubicBezTo>
                  <a:pt x="424" y="850"/>
                  <a:pt x="412" y="852"/>
                  <a:pt x="400" y="854"/>
                </a:cubicBezTo>
                <a:cubicBezTo>
                  <a:pt x="399" y="864"/>
                  <a:pt x="394" y="872"/>
                  <a:pt x="392" y="880"/>
                </a:cubicBezTo>
                <a:cubicBezTo>
                  <a:pt x="391" y="888"/>
                  <a:pt x="391" y="895"/>
                  <a:pt x="391" y="903"/>
                </a:cubicBezTo>
                <a:cubicBezTo>
                  <a:pt x="388" y="919"/>
                  <a:pt x="389" y="937"/>
                  <a:pt x="390" y="953"/>
                </a:cubicBezTo>
                <a:close/>
                <a:moveTo>
                  <a:pt x="379" y="997"/>
                </a:moveTo>
                <a:cubicBezTo>
                  <a:pt x="380" y="997"/>
                  <a:pt x="380" y="997"/>
                  <a:pt x="380" y="997"/>
                </a:cubicBezTo>
                <a:cubicBezTo>
                  <a:pt x="380" y="997"/>
                  <a:pt x="380" y="997"/>
                  <a:pt x="379" y="997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7"/>
          <p:cNvSpPr>
            <a:spLocks noEditPoints="1"/>
          </p:cNvSpPr>
          <p:nvPr/>
        </p:nvSpPr>
        <p:spPr bwMode="auto">
          <a:xfrm>
            <a:off x="7040563" y="5073650"/>
            <a:ext cx="504825" cy="1562100"/>
          </a:xfrm>
          <a:custGeom>
            <a:avLst/>
            <a:gdLst>
              <a:gd name="T0" fmla="*/ 189 w 318"/>
              <a:gd name="T1" fmla="*/ 163 h 984"/>
              <a:gd name="T2" fmla="*/ 272 w 318"/>
              <a:gd name="T3" fmla="*/ 201 h 984"/>
              <a:gd name="T4" fmla="*/ 305 w 318"/>
              <a:gd name="T5" fmla="*/ 279 h 984"/>
              <a:gd name="T6" fmla="*/ 314 w 318"/>
              <a:gd name="T7" fmla="*/ 337 h 984"/>
              <a:gd name="T8" fmla="*/ 310 w 318"/>
              <a:gd name="T9" fmla="*/ 408 h 984"/>
              <a:gd name="T10" fmla="*/ 289 w 318"/>
              <a:gd name="T11" fmla="*/ 449 h 984"/>
              <a:gd name="T12" fmla="*/ 275 w 318"/>
              <a:gd name="T13" fmla="*/ 552 h 984"/>
              <a:gd name="T14" fmla="*/ 278 w 318"/>
              <a:gd name="T15" fmla="*/ 767 h 984"/>
              <a:gd name="T16" fmla="*/ 231 w 318"/>
              <a:gd name="T17" fmla="*/ 841 h 984"/>
              <a:gd name="T18" fmla="*/ 217 w 318"/>
              <a:gd name="T19" fmla="*/ 847 h 984"/>
              <a:gd name="T20" fmla="*/ 214 w 318"/>
              <a:gd name="T21" fmla="*/ 859 h 984"/>
              <a:gd name="T22" fmla="*/ 207 w 318"/>
              <a:gd name="T23" fmla="*/ 912 h 984"/>
              <a:gd name="T24" fmla="*/ 216 w 318"/>
              <a:gd name="T25" fmla="*/ 935 h 984"/>
              <a:gd name="T26" fmla="*/ 220 w 318"/>
              <a:gd name="T27" fmla="*/ 946 h 984"/>
              <a:gd name="T28" fmla="*/ 223 w 318"/>
              <a:gd name="T29" fmla="*/ 978 h 984"/>
              <a:gd name="T30" fmla="*/ 179 w 318"/>
              <a:gd name="T31" fmla="*/ 979 h 984"/>
              <a:gd name="T32" fmla="*/ 173 w 318"/>
              <a:gd name="T33" fmla="*/ 966 h 984"/>
              <a:gd name="T34" fmla="*/ 174 w 318"/>
              <a:gd name="T35" fmla="*/ 904 h 984"/>
              <a:gd name="T36" fmla="*/ 181 w 318"/>
              <a:gd name="T37" fmla="*/ 881 h 984"/>
              <a:gd name="T38" fmla="*/ 183 w 318"/>
              <a:gd name="T39" fmla="*/ 832 h 984"/>
              <a:gd name="T40" fmla="*/ 156 w 318"/>
              <a:gd name="T41" fmla="*/ 846 h 984"/>
              <a:gd name="T42" fmla="*/ 164 w 318"/>
              <a:gd name="T43" fmla="*/ 893 h 984"/>
              <a:gd name="T44" fmla="*/ 166 w 318"/>
              <a:gd name="T45" fmla="*/ 955 h 984"/>
              <a:gd name="T46" fmla="*/ 98 w 318"/>
              <a:gd name="T47" fmla="*/ 951 h 984"/>
              <a:gd name="T48" fmla="*/ 134 w 318"/>
              <a:gd name="T49" fmla="*/ 905 h 984"/>
              <a:gd name="T50" fmla="*/ 134 w 318"/>
              <a:gd name="T51" fmla="*/ 862 h 984"/>
              <a:gd name="T52" fmla="*/ 115 w 318"/>
              <a:gd name="T53" fmla="*/ 846 h 984"/>
              <a:gd name="T54" fmla="*/ 55 w 318"/>
              <a:gd name="T55" fmla="*/ 836 h 984"/>
              <a:gd name="T56" fmla="*/ 61 w 318"/>
              <a:gd name="T57" fmla="*/ 658 h 984"/>
              <a:gd name="T58" fmla="*/ 68 w 318"/>
              <a:gd name="T59" fmla="*/ 573 h 984"/>
              <a:gd name="T60" fmla="*/ 71 w 318"/>
              <a:gd name="T61" fmla="*/ 500 h 984"/>
              <a:gd name="T62" fmla="*/ 57 w 318"/>
              <a:gd name="T63" fmla="*/ 505 h 984"/>
              <a:gd name="T64" fmla="*/ 38 w 318"/>
              <a:gd name="T65" fmla="*/ 518 h 984"/>
              <a:gd name="T66" fmla="*/ 38 w 318"/>
              <a:gd name="T67" fmla="*/ 478 h 984"/>
              <a:gd name="T68" fmla="*/ 27 w 318"/>
              <a:gd name="T69" fmla="*/ 441 h 984"/>
              <a:gd name="T70" fmla="*/ 7 w 318"/>
              <a:gd name="T71" fmla="*/ 366 h 984"/>
              <a:gd name="T72" fmla="*/ 0 w 318"/>
              <a:gd name="T73" fmla="*/ 320 h 984"/>
              <a:gd name="T74" fmla="*/ 51 w 318"/>
              <a:gd name="T75" fmla="*/ 211 h 984"/>
              <a:gd name="T76" fmla="*/ 82 w 318"/>
              <a:gd name="T77" fmla="*/ 192 h 984"/>
              <a:gd name="T78" fmla="*/ 137 w 318"/>
              <a:gd name="T79" fmla="*/ 136 h 984"/>
              <a:gd name="T80" fmla="*/ 114 w 318"/>
              <a:gd name="T81" fmla="*/ 137 h 984"/>
              <a:gd name="T82" fmla="*/ 132 w 318"/>
              <a:gd name="T83" fmla="*/ 24 h 984"/>
              <a:gd name="T84" fmla="*/ 94 w 318"/>
              <a:gd name="T85" fmla="*/ 14 h 984"/>
              <a:gd name="T86" fmla="*/ 158 w 318"/>
              <a:gd name="T87" fmla="*/ 0 h 984"/>
              <a:gd name="T88" fmla="*/ 261 w 318"/>
              <a:gd name="T89" fmla="*/ 34 h 984"/>
              <a:gd name="T90" fmla="*/ 229 w 318"/>
              <a:gd name="T91" fmla="*/ 70 h 984"/>
              <a:gd name="T92" fmla="*/ 228 w 318"/>
              <a:gd name="T93" fmla="*/ 81 h 984"/>
              <a:gd name="T94" fmla="*/ 231 w 318"/>
              <a:gd name="T95" fmla="*/ 90 h 984"/>
              <a:gd name="T96" fmla="*/ 228 w 318"/>
              <a:gd name="T97" fmla="*/ 167 h 984"/>
              <a:gd name="T98" fmla="*/ 227 w 318"/>
              <a:gd name="T99" fmla="*/ 167 h 984"/>
              <a:gd name="T100" fmla="*/ 224 w 318"/>
              <a:gd name="T101" fmla="*/ 174 h 984"/>
              <a:gd name="T102" fmla="*/ 225 w 318"/>
              <a:gd name="T103" fmla="*/ 118 h 984"/>
              <a:gd name="T104" fmla="*/ 222 w 318"/>
              <a:gd name="T105" fmla="*/ 169 h 984"/>
              <a:gd name="T106" fmla="*/ 224 w 318"/>
              <a:gd name="T107" fmla="*/ 90 h 984"/>
              <a:gd name="T108" fmla="*/ 222 w 318"/>
              <a:gd name="T109" fmla="*/ 76 h 984"/>
              <a:gd name="T110" fmla="*/ 207 w 318"/>
              <a:gd name="T111" fmla="*/ 46 h 984"/>
              <a:gd name="T112" fmla="*/ 207 w 318"/>
              <a:gd name="T113" fmla="*/ 74 h 984"/>
              <a:gd name="T114" fmla="*/ 211 w 318"/>
              <a:gd name="T115" fmla="*/ 111 h 984"/>
              <a:gd name="T116" fmla="*/ 210 w 318"/>
              <a:gd name="T117" fmla="*/ 140 h 984"/>
              <a:gd name="T118" fmla="*/ 225 w 318"/>
              <a:gd name="T119" fmla="*/ 112 h 984"/>
              <a:gd name="T120" fmla="*/ 225 w 318"/>
              <a:gd name="T121" fmla="*/ 112 h 984"/>
              <a:gd name="T122" fmla="*/ 227 w 318"/>
              <a:gd name="T123" fmla="*/ 167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8" h="984">
                <a:moveTo>
                  <a:pt x="188" y="139"/>
                </a:moveTo>
                <a:cubicBezTo>
                  <a:pt x="187" y="148"/>
                  <a:pt x="187" y="154"/>
                  <a:pt x="189" y="163"/>
                </a:cubicBezTo>
                <a:cubicBezTo>
                  <a:pt x="199" y="167"/>
                  <a:pt x="210" y="171"/>
                  <a:pt x="221" y="176"/>
                </a:cubicBezTo>
                <a:cubicBezTo>
                  <a:pt x="240" y="183"/>
                  <a:pt x="258" y="189"/>
                  <a:pt x="272" y="201"/>
                </a:cubicBezTo>
                <a:cubicBezTo>
                  <a:pt x="278" y="205"/>
                  <a:pt x="286" y="228"/>
                  <a:pt x="290" y="235"/>
                </a:cubicBezTo>
                <a:cubicBezTo>
                  <a:pt x="295" y="249"/>
                  <a:pt x="300" y="264"/>
                  <a:pt x="305" y="279"/>
                </a:cubicBezTo>
                <a:cubicBezTo>
                  <a:pt x="308" y="286"/>
                  <a:pt x="310" y="294"/>
                  <a:pt x="313" y="302"/>
                </a:cubicBezTo>
                <a:cubicBezTo>
                  <a:pt x="313" y="314"/>
                  <a:pt x="314" y="325"/>
                  <a:pt x="314" y="337"/>
                </a:cubicBezTo>
                <a:cubicBezTo>
                  <a:pt x="314" y="342"/>
                  <a:pt x="314" y="347"/>
                  <a:pt x="315" y="351"/>
                </a:cubicBezTo>
                <a:cubicBezTo>
                  <a:pt x="318" y="372"/>
                  <a:pt x="314" y="391"/>
                  <a:pt x="310" y="408"/>
                </a:cubicBezTo>
                <a:cubicBezTo>
                  <a:pt x="307" y="416"/>
                  <a:pt x="304" y="425"/>
                  <a:pt x="301" y="433"/>
                </a:cubicBezTo>
                <a:cubicBezTo>
                  <a:pt x="297" y="438"/>
                  <a:pt x="293" y="443"/>
                  <a:pt x="289" y="449"/>
                </a:cubicBezTo>
                <a:cubicBezTo>
                  <a:pt x="287" y="461"/>
                  <a:pt x="286" y="473"/>
                  <a:pt x="284" y="486"/>
                </a:cubicBezTo>
                <a:cubicBezTo>
                  <a:pt x="280" y="505"/>
                  <a:pt x="270" y="526"/>
                  <a:pt x="275" y="552"/>
                </a:cubicBezTo>
                <a:cubicBezTo>
                  <a:pt x="275" y="557"/>
                  <a:pt x="275" y="562"/>
                  <a:pt x="275" y="568"/>
                </a:cubicBezTo>
                <a:cubicBezTo>
                  <a:pt x="276" y="634"/>
                  <a:pt x="277" y="701"/>
                  <a:pt x="278" y="767"/>
                </a:cubicBezTo>
                <a:cubicBezTo>
                  <a:pt x="278" y="787"/>
                  <a:pt x="282" y="830"/>
                  <a:pt x="274" y="841"/>
                </a:cubicBezTo>
                <a:cubicBezTo>
                  <a:pt x="259" y="841"/>
                  <a:pt x="245" y="841"/>
                  <a:pt x="231" y="841"/>
                </a:cubicBezTo>
                <a:cubicBezTo>
                  <a:pt x="230" y="844"/>
                  <a:pt x="230" y="847"/>
                  <a:pt x="230" y="850"/>
                </a:cubicBezTo>
                <a:cubicBezTo>
                  <a:pt x="225" y="849"/>
                  <a:pt x="221" y="848"/>
                  <a:pt x="217" y="847"/>
                </a:cubicBezTo>
                <a:cubicBezTo>
                  <a:pt x="217" y="847"/>
                  <a:pt x="217" y="847"/>
                  <a:pt x="217" y="847"/>
                </a:cubicBezTo>
                <a:cubicBezTo>
                  <a:pt x="216" y="851"/>
                  <a:pt x="215" y="855"/>
                  <a:pt x="214" y="859"/>
                </a:cubicBezTo>
                <a:cubicBezTo>
                  <a:pt x="210" y="872"/>
                  <a:pt x="207" y="884"/>
                  <a:pt x="210" y="899"/>
                </a:cubicBezTo>
                <a:cubicBezTo>
                  <a:pt x="209" y="903"/>
                  <a:pt x="208" y="908"/>
                  <a:pt x="207" y="912"/>
                </a:cubicBezTo>
                <a:cubicBezTo>
                  <a:pt x="209" y="916"/>
                  <a:pt x="210" y="919"/>
                  <a:pt x="212" y="923"/>
                </a:cubicBezTo>
                <a:cubicBezTo>
                  <a:pt x="213" y="927"/>
                  <a:pt x="215" y="931"/>
                  <a:pt x="216" y="935"/>
                </a:cubicBezTo>
                <a:cubicBezTo>
                  <a:pt x="217" y="936"/>
                  <a:pt x="218" y="937"/>
                  <a:pt x="219" y="939"/>
                </a:cubicBezTo>
                <a:cubicBezTo>
                  <a:pt x="219" y="941"/>
                  <a:pt x="219" y="944"/>
                  <a:pt x="220" y="946"/>
                </a:cubicBezTo>
                <a:cubicBezTo>
                  <a:pt x="221" y="950"/>
                  <a:pt x="223" y="952"/>
                  <a:pt x="224" y="956"/>
                </a:cubicBezTo>
                <a:cubicBezTo>
                  <a:pt x="225" y="962"/>
                  <a:pt x="225" y="973"/>
                  <a:pt x="223" y="978"/>
                </a:cubicBezTo>
                <a:cubicBezTo>
                  <a:pt x="218" y="980"/>
                  <a:pt x="216" y="983"/>
                  <a:pt x="208" y="982"/>
                </a:cubicBezTo>
                <a:cubicBezTo>
                  <a:pt x="197" y="980"/>
                  <a:pt x="186" y="984"/>
                  <a:pt x="179" y="979"/>
                </a:cubicBezTo>
                <a:cubicBezTo>
                  <a:pt x="178" y="977"/>
                  <a:pt x="178" y="975"/>
                  <a:pt x="177" y="974"/>
                </a:cubicBezTo>
                <a:cubicBezTo>
                  <a:pt x="176" y="971"/>
                  <a:pt x="174" y="968"/>
                  <a:pt x="173" y="966"/>
                </a:cubicBezTo>
                <a:cubicBezTo>
                  <a:pt x="173" y="959"/>
                  <a:pt x="172" y="952"/>
                  <a:pt x="172" y="945"/>
                </a:cubicBezTo>
                <a:cubicBezTo>
                  <a:pt x="170" y="929"/>
                  <a:pt x="170" y="920"/>
                  <a:pt x="174" y="904"/>
                </a:cubicBezTo>
                <a:cubicBezTo>
                  <a:pt x="175" y="900"/>
                  <a:pt x="175" y="896"/>
                  <a:pt x="176" y="892"/>
                </a:cubicBezTo>
                <a:cubicBezTo>
                  <a:pt x="178" y="888"/>
                  <a:pt x="180" y="884"/>
                  <a:pt x="181" y="881"/>
                </a:cubicBezTo>
                <a:cubicBezTo>
                  <a:pt x="182" y="875"/>
                  <a:pt x="183" y="869"/>
                  <a:pt x="184" y="862"/>
                </a:cubicBezTo>
                <a:cubicBezTo>
                  <a:pt x="186" y="853"/>
                  <a:pt x="184" y="842"/>
                  <a:pt x="183" y="832"/>
                </a:cubicBezTo>
                <a:cubicBezTo>
                  <a:pt x="177" y="832"/>
                  <a:pt x="170" y="833"/>
                  <a:pt x="163" y="833"/>
                </a:cubicBezTo>
                <a:cubicBezTo>
                  <a:pt x="164" y="841"/>
                  <a:pt x="162" y="845"/>
                  <a:pt x="156" y="846"/>
                </a:cubicBezTo>
                <a:cubicBezTo>
                  <a:pt x="157" y="859"/>
                  <a:pt x="159" y="871"/>
                  <a:pt x="160" y="884"/>
                </a:cubicBezTo>
                <a:cubicBezTo>
                  <a:pt x="162" y="887"/>
                  <a:pt x="163" y="890"/>
                  <a:pt x="164" y="893"/>
                </a:cubicBezTo>
                <a:cubicBezTo>
                  <a:pt x="164" y="904"/>
                  <a:pt x="164" y="914"/>
                  <a:pt x="163" y="924"/>
                </a:cubicBezTo>
                <a:cubicBezTo>
                  <a:pt x="162" y="935"/>
                  <a:pt x="165" y="945"/>
                  <a:pt x="166" y="955"/>
                </a:cubicBezTo>
                <a:cubicBezTo>
                  <a:pt x="162" y="959"/>
                  <a:pt x="158" y="963"/>
                  <a:pt x="154" y="967"/>
                </a:cubicBezTo>
                <a:cubicBezTo>
                  <a:pt x="133" y="981"/>
                  <a:pt x="101" y="982"/>
                  <a:pt x="98" y="951"/>
                </a:cubicBezTo>
                <a:cubicBezTo>
                  <a:pt x="102" y="947"/>
                  <a:pt x="106" y="942"/>
                  <a:pt x="109" y="938"/>
                </a:cubicBezTo>
                <a:cubicBezTo>
                  <a:pt x="121" y="929"/>
                  <a:pt x="129" y="922"/>
                  <a:pt x="134" y="905"/>
                </a:cubicBezTo>
                <a:cubicBezTo>
                  <a:pt x="136" y="897"/>
                  <a:pt x="136" y="880"/>
                  <a:pt x="135" y="871"/>
                </a:cubicBezTo>
                <a:cubicBezTo>
                  <a:pt x="135" y="868"/>
                  <a:pt x="135" y="865"/>
                  <a:pt x="134" y="862"/>
                </a:cubicBezTo>
                <a:cubicBezTo>
                  <a:pt x="130" y="857"/>
                  <a:pt x="125" y="852"/>
                  <a:pt x="121" y="847"/>
                </a:cubicBezTo>
                <a:cubicBezTo>
                  <a:pt x="119" y="846"/>
                  <a:pt x="117" y="846"/>
                  <a:pt x="115" y="846"/>
                </a:cubicBezTo>
                <a:cubicBezTo>
                  <a:pt x="113" y="843"/>
                  <a:pt x="112" y="841"/>
                  <a:pt x="111" y="838"/>
                </a:cubicBezTo>
                <a:cubicBezTo>
                  <a:pt x="92" y="837"/>
                  <a:pt x="73" y="837"/>
                  <a:pt x="55" y="836"/>
                </a:cubicBezTo>
                <a:cubicBezTo>
                  <a:pt x="55" y="811"/>
                  <a:pt x="54" y="785"/>
                  <a:pt x="54" y="760"/>
                </a:cubicBezTo>
                <a:cubicBezTo>
                  <a:pt x="57" y="726"/>
                  <a:pt x="59" y="692"/>
                  <a:pt x="61" y="658"/>
                </a:cubicBezTo>
                <a:cubicBezTo>
                  <a:pt x="63" y="642"/>
                  <a:pt x="64" y="626"/>
                  <a:pt x="65" y="610"/>
                </a:cubicBezTo>
                <a:cubicBezTo>
                  <a:pt x="66" y="598"/>
                  <a:pt x="67" y="585"/>
                  <a:pt x="68" y="573"/>
                </a:cubicBezTo>
                <a:cubicBezTo>
                  <a:pt x="68" y="569"/>
                  <a:pt x="68" y="565"/>
                  <a:pt x="68" y="561"/>
                </a:cubicBezTo>
                <a:cubicBezTo>
                  <a:pt x="69" y="541"/>
                  <a:pt x="70" y="521"/>
                  <a:pt x="71" y="500"/>
                </a:cubicBezTo>
                <a:cubicBezTo>
                  <a:pt x="71" y="500"/>
                  <a:pt x="71" y="500"/>
                  <a:pt x="71" y="500"/>
                </a:cubicBezTo>
                <a:cubicBezTo>
                  <a:pt x="66" y="502"/>
                  <a:pt x="62" y="503"/>
                  <a:pt x="57" y="505"/>
                </a:cubicBezTo>
                <a:cubicBezTo>
                  <a:pt x="54" y="509"/>
                  <a:pt x="51" y="512"/>
                  <a:pt x="49" y="516"/>
                </a:cubicBezTo>
                <a:cubicBezTo>
                  <a:pt x="45" y="517"/>
                  <a:pt x="41" y="517"/>
                  <a:pt x="38" y="518"/>
                </a:cubicBezTo>
                <a:cubicBezTo>
                  <a:pt x="37" y="514"/>
                  <a:pt x="37" y="510"/>
                  <a:pt x="36" y="506"/>
                </a:cubicBezTo>
                <a:cubicBezTo>
                  <a:pt x="37" y="499"/>
                  <a:pt x="41" y="487"/>
                  <a:pt x="38" y="478"/>
                </a:cubicBezTo>
                <a:cubicBezTo>
                  <a:pt x="36" y="468"/>
                  <a:pt x="29" y="459"/>
                  <a:pt x="27" y="450"/>
                </a:cubicBezTo>
                <a:cubicBezTo>
                  <a:pt x="27" y="447"/>
                  <a:pt x="27" y="444"/>
                  <a:pt x="27" y="441"/>
                </a:cubicBezTo>
                <a:cubicBezTo>
                  <a:pt x="25" y="427"/>
                  <a:pt x="30" y="415"/>
                  <a:pt x="30" y="402"/>
                </a:cubicBezTo>
                <a:cubicBezTo>
                  <a:pt x="23" y="396"/>
                  <a:pt x="10" y="377"/>
                  <a:pt x="7" y="366"/>
                </a:cubicBezTo>
                <a:cubicBezTo>
                  <a:pt x="4" y="357"/>
                  <a:pt x="5" y="346"/>
                  <a:pt x="4" y="336"/>
                </a:cubicBezTo>
                <a:cubicBezTo>
                  <a:pt x="2" y="331"/>
                  <a:pt x="1" y="325"/>
                  <a:pt x="0" y="320"/>
                </a:cubicBezTo>
                <a:cubicBezTo>
                  <a:pt x="11" y="297"/>
                  <a:pt x="21" y="274"/>
                  <a:pt x="32" y="251"/>
                </a:cubicBezTo>
                <a:cubicBezTo>
                  <a:pt x="38" y="237"/>
                  <a:pt x="44" y="224"/>
                  <a:pt x="51" y="211"/>
                </a:cubicBezTo>
                <a:cubicBezTo>
                  <a:pt x="53" y="208"/>
                  <a:pt x="54" y="204"/>
                  <a:pt x="58" y="201"/>
                </a:cubicBezTo>
                <a:cubicBezTo>
                  <a:pt x="68" y="203"/>
                  <a:pt x="75" y="197"/>
                  <a:pt x="82" y="192"/>
                </a:cubicBezTo>
                <a:cubicBezTo>
                  <a:pt x="99" y="183"/>
                  <a:pt x="126" y="171"/>
                  <a:pt x="137" y="157"/>
                </a:cubicBezTo>
                <a:cubicBezTo>
                  <a:pt x="137" y="150"/>
                  <a:pt x="137" y="143"/>
                  <a:pt x="137" y="136"/>
                </a:cubicBezTo>
                <a:cubicBezTo>
                  <a:pt x="129" y="136"/>
                  <a:pt x="122" y="135"/>
                  <a:pt x="115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3" y="123"/>
                  <a:pt x="110" y="108"/>
                  <a:pt x="113" y="93"/>
                </a:cubicBezTo>
                <a:cubicBezTo>
                  <a:pt x="118" y="68"/>
                  <a:pt x="126" y="46"/>
                  <a:pt x="132" y="24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19" y="21"/>
                  <a:pt x="106" y="17"/>
                  <a:pt x="94" y="14"/>
                </a:cubicBezTo>
                <a:cubicBezTo>
                  <a:pt x="92" y="14"/>
                  <a:pt x="83" y="12"/>
                  <a:pt x="83" y="11"/>
                </a:cubicBezTo>
                <a:cubicBezTo>
                  <a:pt x="108" y="8"/>
                  <a:pt x="133" y="4"/>
                  <a:pt x="158" y="0"/>
                </a:cubicBezTo>
                <a:cubicBezTo>
                  <a:pt x="193" y="11"/>
                  <a:pt x="227" y="23"/>
                  <a:pt x="262" y="34"/>
                </a:cubicBezTo>
                <a:cubicBezTo>
                  <a:pt x="261" y="34"/>
                  <a:pt x="261" y="34"/>
                  <a:pt x="261" y="34"/>
                </a:cubicBezTo>
                <a:cubicBezTo>
                  <a:pt x="255" y="35"/>
                  <a:pt x="233" y="38"/>
                  <a:pt x="230" y="41"/>
                </a:cubicBezTo>
                <a:cubicBezTo>
                  <a:pt x="230" y="51"/>
                  <a:pt x="229" y="60"/>
                  <a:pt x="229" y="70"/>
                </a:cubicBezTo>
                <a:cubicBezTo>
                  <a:pt x="230" y="72"/>
                  <a:pt x="233" y="73"/>
                  <a:pt x="232" y="75"/>
                </a:cubicBezTo>
                <a:cubicBezTo>
                  <a:pt x="232" y="78"/>
                  <a:pt x="229" y="79"/>
                  <a:pt x="228" y="81"/>
                </a:cubicBezTo>
                <a:cubicBezTo>
                  <a:pt x="227" y="83"/>
                  <a:pt x="227" y="86"/>
                  <a:pt x="227" y="89"/>
                </a:cubicBezTo>
                <a:cubicBezTo>
                  <a:pt x="228" y="89"/>
                  <a:pt x="230" y="90"/>
                  <a:pt x="231" y="90"/>
                </a:cubicBezTo>
                <a:cubicBezTo>
                  <a:pt x="231" y="119"/>
                  <a:pt x="230" y="147"/>
                  <a:pt x="230" y="176"/>
                </a:cubicBezTo>
                <a:cubicBezTo>
                  <a:pt x="229" y="173"/>
                  <a:pt x="228" y="170"/>
                  <a:pt x="228" y="167"/>
                </a:cubicBezTo>
                <a:cubicBezTo>
                  <a:pt x="228" y="169"/>
                  <a:pt x="228" y="171"/>
                  <a:pt x="227" y="173"/>
                </a:cubicBezTo>
                <a:cubicBezTo>
                  <a:pt x="227" y="171"/>
                  <a:pt x="227" y="169"/>
                  <a:pt x="227" y="167"/>
                </a:cubicBezTo>
                <a:cubicBezTo>
                  <a:pt x="227" y="167"/>
                  <a:pt x="227" y="167"/>
                  <a:pt x="227" y="168"/>
                </a:cubicBezTo>
                <a:cubicBezTo>
                  <a:pt x="226" y="170"/>
                  <a:pt x="225" y="172"/>
                  <a:pt x="224" y="174"/>
                </a:cubicBezTo>
                <a:cubicBezTo>
                  <a:pt x="225" y="162"/>
                  <a:pt x="225" y="147"/>
                  <a:pt x="225" y="134"/>
                </a:cubicBezTo>
                <a:cubicBezTo>
                  <a:pt x="225" y="128"/>
                  <a:pt x="225" y="123"/>
                  <a:pt x="225" y="118"/>
                </a:cubicBezTo>
                <a:cubicBezTo>
                  <a:pt x="225" y="134"/>
                  <a:pt x="224" y="151"/>
                  <a:pt x="224" y="167"/>
                </a:cubicBezTo>
                <a:cubicBezTo>
                  <a:pt x="223" y="168"/>
                  <a:pt x="222" y="169"/>
                  <a:pt x="222" y="169"/>
                </a:cubicBezTo>
                <a:cubicBezTo>
                  <a:pt x="222" y="143"/>
                  <a:pt x="222" y="118"/>
                  <a:pt x="222" y="92"/>
                </a:cubicBezTo>
                <a:cubicBezTo>
                  <a:pt x="223" y="91"/>
                  <a:pt x="224" y="90"/>
                  <a:pt x="224" y="90"/>
                </a:cubicBezTo>
                <a:cubicBezTo>
                  <a:pt x="225" y="87"/>
                  <a:pt x="225" y="84"/>
                  <a:pt x="226" y="81"/>
                </a:cubicBezTo>
                <a:cubicBezTo>
                  <a:pt x="223" y="80"/>
                  <a:pt x="223" y="79"/>
                  <a:pt x="222" y="76"/>
                </a:cubicBezTo>
                <a:cubicBezTo>
                  <a:pt x="227" y="67"/>
                  <a:pt x="227" y="56"/>
                  <a:pt x="227" y="42"/>
                </a:cubicBezTo>
                <a:cubicBezTo>
                  <a:pt x="220" y="43"/>
                  <a:pt x="214" y="44"/>
                  <a:pt x="207" y="46"/>
                </a:cubicBezTo>
                <a:cubicBezTo>
                  <a:pt x="207" y="52"/>
                  <a:pt x="211" y="68"/>
                  <a:pt x="210" y="72"/>
                </a:cubicBezTo>
                <a:cubicBezTo>
                  <a:pt x="209" y="73"/>
                  <a:pt x="208" y="73"/>
                  <a:pt x="207" y="74"/>
                </a:cubicBezTo>
                <a:cubicBezTo>
                  <a:pt x="208" y="81"/>
                  <a:pt x="209" y="87"/>
                  <a:pt x="211" y="94"/>
                </a:cubicBezTo>
                <a:cubicBezTo>
                  <a:pt x="211" y="100"/>
                  <a:pt x="211" y="106"/>
                  <a:pt x="211" y="111"/>
                </a:cubicBezTo>
                <a:cubicBezTo>
                  <a:pt x="212" y="116"/>
                  <a:pt x="212" y="120"/>
                  <a:pt x="212" y="124"/>
                </a:cubicBezTo>
                <a:cubicBezTo>
                  <a:pt x="211" y="130"/>
                  <a:pt x="211" y="135"/>
                  <a:pt x="210" y="140"/>
                </a:cubicBezTo>
                <a:cubicBezTo>
                  <a:pt x="203" y="140"/>
                  <a:pt x="195" y="139"/>
                  <a:pt x="188" y="139"/>
                </a:cubicBezTo>
                <a:close/>
                <a:moveTo>
                  <a:pt x="225" y="112"/>
                </a:moveTo>
                <a:cubicBezTo>
                  <a:pt x="225" y="112"/>
                  <a:pt x="225" y="113"/>
                  <a:pt x="226" y="113"/>
                </a:cubicBezTo>
                <a:cubicBezTo>
                  <a:pt x="225" y="113"/>
                  <a:pt x="225" y="112"/>
                  <a:pt x="225" y="112"/>
                </a:cubicBezTo>
                <a:close/>
                <a:moveTo>
                  <a:pt x="227" y="154"/>
                </a:moveTo>
                <a:cubicBezTo>
                  <a:pt x="227" y="158"/>
                  <a:pt x="227" y="163"/>
                  <a:pt x="227" y="167"/>
                </a:cubicBezTo>
                <a:cubicBezTo>
                  <a:pt x="227" y="163"/>
                  <a:pt x="227" y="158"/>
                  <a:pt x="227" y="154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8"/>
          <p:cNvSpPr/>
          <p:nvPr/>
        </p:nvSpPr>
        <p:spPr bwMode="auto">
          <a:xfrm>
            <a:off x="5808663" y="5073650"/>
            <a:ext cx="522288" cy="1530350"/>
          </a:xfrm>
          <a:custGeom>
            <a:avLst/>
            <a:gdLst>
              <a:gd name="T0" fmla="*/ 7 w 329"/>
              <a:gd name="T1" fmla="*/ 677 h 964"/>
              <a:gd name="T2" fmla="*/ 26 w 329"/>
              <a:gd name="T3" fmla="*/ 470 h 964"/>
              <a:gd name="T4" fmla="*/ 42 w 329"/>
              <a:gd name="T5" fmla="*/ 273 h 964"/>
              <a:gd name="T6" fmla="*/ 54 w 329"/>
              <a:gd name="T7" fmla="*/ 216 h 964"/>
              <a:gd name="T8" fmla="*/ 67 w 329"/>
              <a:gd name="T9" fmla="*/ 158 h 964"/>
              <a:gd name="T10" fmla="*/ 79 w 329"/>
              <a:gd name="T11" fmla="*/ 106 h 964"/>
              <a:gd name="T12" fmla="*/ 20 w 329"/>
              <a:gd name="T13" fmla="*/ 73 h 964"/>
              <a:gd name="T14" fmla="*/ 186 w 329"/>
              <a:gd name="T15" fmla="*/ 0 h 964"/>
              <a:gd name="T16" fmla="*/ 158 w 329"/>
              <a:gd name="T17" fmla="*/ 21 h 964"/>
              <a:gd name="T18" fmla="*/ 179 w 329"/>
              <a:gd name="T19" fmla="*/ 51 h 964"/>
              <a:gd name="T20" fmla="*/ 192 w 329"/>
              <a:gd name="T21" fmla="*/ 90 h 964"/>
              <a:gd name="T22" fmla="*/ 184 w 329"/>
              <a:gd name="T23" fmla="*/ 97 h 964"/>
              <a:gd name="T24" fmla="*/ 182 w 329"/>
              <a:gd name="T25" fmla="*/ 111 h 964"/>
              <a:gd name="T26" fmla="*/ 181 w 329"/>
              <a:gd name="T27" fmla="*/ 117 h 964"/>
              <a:gd name="T28" fmla="*/ 155 w 329"/>
              <a:gd name="T29" fmla="*/ 134 h 964"/>
              <a:gd name="T30" fmla="*/ 164 w 329"/>
              <a:gd name="T31" fmla="*/ 164 h 964"/>
              <a:gd name="T32" fmla="*/ 178 w 329"/>
              <a:gd name="T33" fmla="*/ 211 h 964"/>
              <a:gd name="T34" fmla="*/ 199 w 329"/>
              <a:gd name="T35" fmla="*/ 281 h 964"/>
              <a:gd name="T36" fmla="*/ 275 w 329"/>
              <a:gd name="T37" fmla="*/ 308 h 964"/>
              <a:gd name="T38" fmla="*/ 320 w 329"/>
              <a:gd name="T39" fmla="*/ 239 h 964"/>
              <a:gd name="T40" fmla="*/ 329 w 329"/>
              <a:gd name="T41" fmla="*/ 246 h 964"/>
              <a:gd name="T42" fmla="*/ 322 w 329"/>
              <a:gd name="T43" fmla="*/ 298 h 964"/>
              <a:gd name="T44" fmla="*/ 315 w 329"/>
              <a:gd name="T45" fmla="*/ 323 h 964"/>
              <a:gd name="T46" fmla="*/ 304 w 329"/>
              <a:gd name="T47" fmla="*/ 338 h 964"/>
              <a:gd name="T48" fmla="*/ 288 w 329"/>
              <a:gd name="T49" fmla="*/ 386 h 964"/>
              <a:gd name="T50" fmla="*/ 289 w 329"/>
              <a:gd name="T51" fmla="*/ 341 h 964"/>
              <a:gd name="T52" fmla="*/ 280 w 329"/>
              <a:gd name="T53" fmla="*/ 335 h 964"/>
              <a:gd name="T54" fmla="*/ 216 w 329"/>
              <a:gd name="T55" fmla="*/ 417 h 964"/>
              <a:gd name="T56" fmla="*/ 230 w 329"/>
              <a:gd name="T57" fmla="*/ 587 h 964"/>
              <a:gd name="T58" fmla="*/ 225 w 329"/>
              <a:gd name="T59" fmla="*/ 687 h 964"/>
              <a:gd name="T60" fmla="*/ 202 w 329"/>
              <a:gd name="T61" fmla="*/ 752 h 964"/>
              <a:gd name="T62" fmla="*/ 219 w 329"/>
              <a:gd name="T63" fmla="*/ 879 h 964"/>
              <a:gd name="T64" fmla="*/ 253 w 329"/>
              <a:gd name="T65" fmla="*/ 930 h 964"/>
              <a:gd name="T66" fmla="*/ 278 w 329"/>
              <a:gd name="T67" fmla="*/ 944 h 964"/>
              <a:gd name="T68" fmla="*/ 309 w 329"/>
              <a:gd name="T69" fmla="*/ 958 h 964"/>
              <a:gd name="T70" fmla="*/ 193 w 329"/>
              <a:gd name="T71" fmla="*/ 932 h 964"/>
              <a:gd name="T72" fmla="*/ 184 w 329"/>
              <a:gd name="T73" fmla="*/ 961 h 964"/>
              <a:gd name="T74" fmla="*/ 172 w 329"/>
              <a:gd name="T75" fmla="*/ 933 h 964"/>
              <a:gd name="T76" fmla="*/ 169 w 329"/>
              <a:gd name="T77" fmla="*/ 912 h 964"/>
              <a:gd name="T78" fmla="*/ 162 w 329"/>
              <a:gd name="T79" fmla="*/ 811 h 964"/>
              <a:gd name="T80" fmla="*/ 151 w 329"/>
              <a:gd name="T81" fmla="*/ 758 h 964"/>
              <a:gd name="T82" fmla="*/ 63 w 329"/>
              <a:gd name="T83" fmla="*/ 837 h 964"/>
              <a:gd name="T84" fmla="*/ 71 w 329"/>
              <a:gd name="T85" fmla="*/ 887 h 964"/>
              <a:gd name="T86" fmla="*/ 98 w 329"/>
              <a:gd name="T87" fmla="*/ 935 h 964"/>
              <a:gd name="T88" fmla="*/ 139 w 329"/>
              <a:gd name="T89" fmla="*/ 957 h 964"/>
              <a:gd name="T90" fmla="*/ 86 w 329"/>
              <a:gd name="T91" fmla="*/ 960 h 964"/>
              <a:gd name="T92" fmla="*/ 67 w 329"/>
              <a:gd name="T93" fmla="*/ 956 h 964"/>
              <a:gd name="T94" fmla="*/ 39 w 329"/>
              <a:gd name="T95" fmla="*/ 935 h 964"/>
              <a:gd name="T96" fmla="*/ 23 w 329"/>
              <a:gd name="T97" fmla="*/ 964 h 964"/>
              <a:gd name="T98" fmla="*/ 14 w 329"/>
              <a:gd name="T99" fmla="*/ 915 h 964"/>
              <a:gd name="T100" fmla="*/ 30 w 329"/>
              <a:gd name="T101" fmla="*/ 862 h 964"/>
              <a:gd name="T102" fmla="*/ 0 w 329"/>
              <a:gd name="T103" fmla="*/ 759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9" h="964">
                <a:moveTo>
                  <a:pt x="5" y="713"/>
                </a:moveTo>
                <a:cubicBezTo>
                  <a:pt x="6" y="701"/>
                  <a:pt x="7" y="689"/>
                  <a:pt x="7" y="677"/>
                </a:cubicBezTo>
                <a:cubicBezTo>
                  <a:pt x="12" y="648"/>
                  <a:pt x="10" y="619"/>
                  <a:pt x="15" y="592"/>
                </a:cubicBezTo>
                <a:cubicBezTo>
                  <a:pt x="19" y="551"/>
                  <a:pt x="22" y="511"/>
                  <a:pt x="26" y="470"/>
                </a:cubicBezTo>
                <a:cubicBezTo>
                  <a:pt x="30" y="424"/>
                  <a:pt x="35" y="378"/>
                  <a:pt x="39" y="331"/>
                </a:cubicBezTo>
                <a:cubicBezTo>
                  <a:pt x="40" y="312"/>
                  <a:pt x="41" y="292"/>
                  <a:pt x="42" y="273"/>
                </a:cubicBezTo>
                <a:cubicBezTo>
                  <a:pt x="47" y="256"/>
                  <a:pt x="51" y="240"/>
                  <a:pt x="56" y="224"/>
                </a:cubicBezTo>
                <a:cubicBezTo>
                  <a:pt x="55" y="222"/>
                  <a:pt x="55" y="219"/>
                  <a:pt x="54" y="216"/>
                </a:cubicBezTo>
                <a:cubicBezTo>
                  <a:pt x="52" y="207"/>
                  <a:pt x="49" y="196"/>
                  <a:pt x="52" y="185"/>
                </a:cubicBezTo>
                <a:cubicBezTo>
                  <a:pt x="55" y="175"/>
                  <a:pt x="62" y="166"/>
                  <a:pt x="67" y="158"/>
                </a:cubicBezTo>
                <a:cubicBezTo>
                  <a:pt x="72" y="150"/>
                  <a:pt x="80" y="127"/>
                  <a:pt x="81" y="118"/>
                </a:cubicBezTo>
                <a:cubicBezTo>
                  <a:pt x="81" y="114"/>
                  <a:pt x="80" y="110"/>
                  <a:pt x="79" y="106"/>
                </a:cubicBezTo>
                <a:cubicBezTo>
                  <a:pt x="76" y="89"/>
                  <a:pt x="72" y="76"/>
                  <a:pt x="72" y="57"/>
                </a:cubicBezTo>
                <a:cubicBezTo>
                  <a:pt x="55" y="63"/>
                  <a:pt x="37" y="68"/>
                  <a:pt x="20" y="73"/>
                </a:cubicBezTo>
                <a:cubicBezTo>
                  <a:pt x="46" y="51"/>
                  <a:pt x="72" y="28"/>
                  <a:pt x="97" y="5"/>
                </a:cubicBezTo>
                <a:cubicBezTo>
                  <a:pt x="127" y="3"/>
                  <a:pt x="157" y="1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77" y="7"/>
                  <a:pt x="167" y="14"/>
                  <a:pt x="158" y="21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66" y="32"/>
                  <a:pt x="174" y="33"/>
                  <a:pt x="179" y="51"/>
                </a:cubicBezTo>
                <a:cubicBezTo>
                  <a:pt x="181" y="59"/>
                  <a:pt x="175" y="67"/>
                  <a:pt x="178" y="75"/>
                </a:cubicBezTo>
                <a:cubicBezTo>
                  <a:pt x="182" y="82"/>
                  <a:pt x="190" y="85"/>
                  <a:pt x="192" y="90"/>
                </a:cubicBezTo>
                <a:cubicBezTo>
                  <a:pt x="193" y="92"/>
                  <a:pt x="191" y="94"/>
                  <a:pt x="191" y="96"/>
                </a:cubicBezTo>
                <a:cubicBezTo>
                  <a:pt x="188" y="96"/>
                  <a:pt x="186" y="96"/>
                  <a:pt x="184" y="97"/>
                </a:cubicBezTo>
                <a:cubicBezTo>
                  <a:pt x="182" y="101"/>
                  <a:pt x="184" y="104"/>
                  <a:pt x="185" y="108"/>
                </a:cubicBezTo>
                <a:cubicBezTo>
                  <a:pt x="184" y="109"/>
                  <a:pt x="183" y="110"/>
                  <a:pt x="182" y="111"/>
                </a:cubicBezTo>
                <a:cubicBezTo>
                  <a:pt x="183" y="112"/>
                  <a:pt x="184" y="113"/>
                  <a:pt x="184" y="114"/>
                </a:cubicBezTo>
                <a:cubicBezTo>
                  <a:pt x="183" y="115"/>
                  <a:pt x="182" y="116"/>
                  <a:pt x="181" y="117"/>
                </a:cubicBezTo>
                <a:cubicBezTo>
                  <a:pt x="179" y="120"/>
                  <a:pt x="180" y="123"/>
                  <a:pt x="179" y="128"/>
                </a:cubicBezTo>
                <a:cubicBezTo>
                  <a:pt x="174" y="134"/>
                  <a:pt x="167" y="134"/>
                  <a:pt x="155" y="134"/>
                </a:cubicBezTo>
                <a:cubicBezTo>
                  <a:pt x="153" y="137"/>
                  <a:pt x="150" y="141"/>
                  <a:pt x="148" y="144"/>
                </a:cubicBezTo>
                <a:cubicBezTo>
                  <a:pt x="150" y="154"/>
                  <a:pt x="159" y="157"/>
                  <a:pt x="164" y="164"/>
                </a:cubicBezTo>
                <a:cubicBezTo>
                  <a:pt x="167" y="171"/>
                  <a:pt x="170" y="179"/>
                  <a:pt x="172" y="186"/>
                </a:cubicBezTo>
                <a:cubicBezTo>
                  <a:pt x="174" y="194"/>
                  <a:pt x="176" y="202"/>
                  <a:pt x="178" y="211"/>
                </a:cubicBezTo>
                <a:cubicBezTo>
                  <a:pt x="183" y="227"/>
                  <a:pt x="188" y="242"/>
                  <a:pt x="192" y="258"/>
                </a:cubicBezTo>
                <a:cubicBezTo>
                  <a:pt x="195" y="266"/>
                  <a:pt x="197" y="274"/>
                  <a:pt x="199" y="281"/>
                </a:cubicBezTo>
                <a:cubicBezTo>
                  <a:pt x="202" y="286"/>
                  <a:pt x="227" y="303"/>
                  <a:pt x="233" y="304"/>
                </a:cubicBezTo>
                <a:cubicBezTo>
                  <a:pt x="247" y="305"/>
                  <a:pt x="261" y="307"/>
                  <a:pt x="275" y="308"/>
                </a:cubicBezTo>
                <a:cubicBezTo>
                  <a:pt x="284" y="301"/>
                  <a:pt x="289" y="295"/>
                  <a:pt x="305" y="294"/>
                </a:cubicBezTo>
                <a:cubicBezTo>
                  <a:pt x="307" y="277"/>
                  <a:pt x="312" y="251"/>
                  <a:pt x="320" y="239"/>
                </a:cubicBezTo>
                <a:cubicBezTo>
                  <a:pt x="322" y="240"/>
                  <a:pt x="324" y="240"/>
                  <a:pt x="327" y="241"/>
                </a:cubicBezTo>
                <a:cubicBezTo>
                  <a:pt x="328" y="242"/>
                  <a:pt x="328" y="244"/>
                  <a:pt x="329" y="246"/>
                </a:cubicBezTo>
                <a:cubicBezTo>
                  <a:pt x="326" y="262"/>
                  <a:pt x="322" y="278"/>
                  <a:pt x="318" y="294"/>
                </a:cubicBezTo>
                <a:cubicBezTo>
                  <a:pt x="319" y="295"/>
                  <a:pt x="321" y="296"/>
                  <a:pt x="322" y="298"/>
                </a:cubicBezTo>
                <a:cubicBezTo>
                  <a:pt x="323" y="304"/>
                  <a:pt x="320" y="310"/>
                  <a:pt x="323" y="314"/>
                </a:cubicBezTo>
                <a:cubicBezTo>
                  <a:pt x="321" y="318"/>
                  <a:pt x="318" y="321"/>
                  <a:pt x="315" y="323"/>
                </a:cubicBezTo>
                <a:cubicBezTo>
                  <a:pt x="316" y="325"/>
                  <a:pt x="317" y="327"/>
                  <a:pt x="317" y="330"/>
                </a:cubicBezTo>
                <a:cubicBezTo>
                  <a:pt x="313" y="334"/>
                  <a:pt x="311" y="337"/>
                  <a:pt x="304" y="338"/>
                </a:cubicBezTo>
                <a:cubicBezTo>
                  <a:pt x="301" y="352"/>
                  <a:pt x="297" y="366"/>
                  <a:pt x="294" y="380"/>
                </a:cubicBezTo>
                <a:cubicBezTo>
                  <a:pt x="292" y="382"/>
                  <a:pt x="290" y="384"/>
                  <a:pt x="288" y="386"/>
                </a:cubicBezTo>
                <a:cubicBezTo>
                  <a:pt x="286" y="386"/>
                  <a:pt x="284" y="385"/>
                  <a:pt x="281" y="385"/>
                </a:cubicBezTo>
                <a:cubicBezTo>
                  <a:pt x="275" y="380"/>
                  <a:pt x="287" y="350"/>
                  <a:pt x="289" y="341"/>
                </a:cubicBezTo>
                <a:cubicBezTo>
                  <a:pt x="288" y="339"/>
                  <a:pt x="287" y="337"/>
                  <a:pt x="286" y="335"/>
                </a:cubicBezTo>
                <a:cubicBezTo>
                  <a:pt x="284" y="335"/>
                  <a:pt x="283" y="335"/>
                  <a:pt x="280" y="335"/>
                </a:cubicBezTo>
                <a:cubicBezTo>
                  <a:pt x="271" y="342"/>
                  <a:pt x="263" y="360"/>
                  <a:pt x="257" y="370"/>
                </a:cubicBezTo>
                <a:cubicBezTo>
                  <a:pt x="245" y="389"/>
                  <a:pt x="233" y="405"/>
                  <a:pt x="216" y="417"/>
                </a:cubicBezTo>
                <a:cubicBezTo>
                  <a:pt x="220" y="453"/>
                  <a:pt x="223" y="489"/>
                  <a:pt x="227" y="524"/>
                </a:cubicBezTo>
                <a:cubicBezTo>
                  <a:pt x="228" y="545"/>
                  <a:pt x="229" y="566"/>
                  <a:pt x="230" y="587"/>
                </a:cubicBezTo>
                <a:cubicBezTo>
                  <a:pt x="229" y="607"/>
                  <a:pt x="228" y="627"/>
                  <a:pt x="226" y="647"/>
                </a:cubicBezTo>
                <a:cubicBezTo>
                  <a:pt x="226" y="660"/>
                  <a:pt x="225" y="673"/>
                  <a:pt x="225" y="687"/>
                </a:cubicBezTo>
                <a:cubicBezTo>
                  <a:pt x="225" y="709"/>
                  <a:pt x="224" y="731"/>
                  <a:pt x="224" y="753"/>
                </a:cubicBezTo>
                <a:cubicBezTo>
                  <a:pt x="217" y="753"/>
                  <a:pt x="210" y="753"/>
                  <a:pt x="202" y="752"/>
                </a:cubicBezTo>
                <a:cubicBezTo>
                  <a:pt x="203" y="790"/>
                  <a:pt x="206" y="831"/>
                  <a:pt x="215" y="860"/>
                </a:cubicBezTo>
                <a:cubicBezTo>
                  <a:pt x="216" y="867"/>
                  <a:pt x="218" y="873"/>
                  <a:pt x="219" y="879"/>
                </a:cubicBezTo>
                <a:cubicBezTo>
                  <a:pt x="224" y="888"/>
                  <a:pt x="229" y="896"/>
                  <a:pt x="233" y="904"/>
                </a:cubicBezTo>
                <a:cubicBezTo>
                  <a:pt x="239" y="914"/>
                  <a:pt x="246" y="922"/>
                  <a:pt x="253" y="930"/>
                </a:cubicBezTo>
                <a:cubicBezTo>
                  <a:pt x="255" y="933"/>
                  <a:pt x="257" y="936"/>
                  <a:pt x="259" y="938"/>
                </a:cubicBezTo>
                <a:cubicBezTo>
                  <a:pt x="265" y="940"/>
                  <a:pt x="272" y="942"/>
                  <a:pt x="278" y="944"/>
                </a:cubicBezTo>
                <a:cubicBezTo>
                  <a:pt x="289" y="947"/>
                  <a:pt x="299" y="951"/>
                  <a:pt x="310" y="954"/>
                </a:cubicBezTo>
                <a:cubicBezTo>
                  <a:pt x="309" y="956"/>
                  <a:pt x="309" y="957"/>
                  <a:pt x="309" y="958"/>
                </a:cubicBezTo>
                <a:cubicBezTo>
                  <a:pt x="284" y="958"/>
                  <a:pt x="252" y="964"/>
                  <a:pt x="230" y="956"/>
                </a:cubicBezTo>
                <a:cubicBezTo>
                  <a:pt x="214" y="951"/>
                  <a:pt x="215" y="937"/>
                  <a:pt x="193" y="932"/>
                </a:cubicBezTo>
                <a:cubicBezTo>
                  <a:pt x="181" y="942"/>
                  <a:pt x="189" y="947"/>
                  <a:pt x="184" y="960"/>
                </a:cubicBezTo>
                <a:cubicBezTo>
                  <a:pt x="184" y="961"/>
                  <a:pt x="184" y="961"/>
                  <a:pt x="184" y="961"/>
                </a:cubicBezTo>
                <a:cubicBezTo>
                  <a:pt x="181" y="961"/>
                  <a:pt x="178" y="961"/>
                  <a:pt x="175" y="960"/>
                </a:cubicBezTo>
                <a:cubicBezTo>
                  <a:pt x="174" y="951"/>
                  <a:pt x="173" y="942"/>
                  <a:pt x="172" y="933"/>
                </a:cubicBezTo>
                <a:cubicBezTo>
                  <a:pt x="171" y="931"/>
                  <a:pt x="170" y="929"/>
                  <a:pt x="169" y="928"/>
                </a:cubicBezTo>
                <a:cubicBezTo>
                  <a:pt x="169" y="922"/>
                  <a:pt x="169" y="917"/>
                  <a:pt x="169" y="912"/>
                </a:cubicBezTo>
                <a:cubicBezTo>
                  <a:pt x="173" y="894"/>
                  <a:pt x="185" y="884"/>
                  <a:pt x="179" y="859"/>
                </a:cubicBezTo>
                <a:cubicBezTo>
                  <a:pt x="173" y="843"/>
                  <a:pt x="168" y="827"/>
                  <a:pt x="162" y="811"/>
                </a:cubicBezTo>
                <a:cubicBezTo>
                  <a:pt x="160" y="800"/>
                  <a:pt x="158" y="790"/>
                  <a:pt x="155" y="779"/>
                </a:cubicBezTo>
                <a:cubicBezTo>
                  <a:pt x="154" y="772"/>
                  <a:pt x="152" y="765"/>
                  <a:pt x="151" y="758"/>
                </a:cubicBezTo>
                <a:cubicBezTo>
                  <a:pt x="126" y="759"/>
                  <a:pt x="102" y="759"/>
                  <a:pt x="77" y="760"/>
                </a:cubicBezTo>
                <a:cubicBezTo>
                  <a:pt x="73" y="786"/>
                  <a:pt x="68" y="811"/>
                  <a:pt x="63" y="837"/>
                </a:cubicBezTo>
                <a:cubicBezTo>
                  <a:pt x="64" y="842"/>
                  <a:pt x="64" y="846"/>
                  <a:pt x="65" y="851"/>
                </a:cubicBezTo>
                <a:cubicBezTo>
                  <a:pt x="67" y="865"/>
                  <a:pt x="66" y="876"/>
                  <a:pt x="71" y="887"/>
                </a:cubicBezTo>
                <a:cubicBezTo>
                  <a:pt x="73" y="895"/>
                  <a:pt x="76" y="903"/>
                  <a:pt x="79" y="912"/>
                </a:cubicBezTo>
                <a:cubicBezTo>
                  <a:pt x="86" y="919"/>
                  <a:pt x="92" y="927"/>
                  <a:pt x="98" y="935"/>
                </a:cubicBezTo>
                <a:cubicBezTo>
                  <a:pt x="106" y="941"/>
                  <a:pt x="129" y="952"/>
                  <a:pt x="139" y="956"/>
                </a:cubicBezTo>
                <a:cubicBezTo>
                  <a:pt x="139" y="956"/>
                  <a:pt x="139" y="956"/>
                  <a:pt x="139" y="957"/>
                </a:cubicBezTo>
                <a:cubicBezTo>
                  <a:pt x="138" y="958"/>
                  <a:pt x="138" y="959"/>
                  <a:pt x="137" y="960"/>
                </a:cubicBezTo>
                <a:cubicBezTo>
                  <a:pt x="121" y="960"/>
                  <a:pt x="102" y="963"/>
                  <a:pt x="86" y="960"/>
                </a:cubicBezTo>
                <a:cubicBezTo>
                  <a:pt x="81" y="960"/>
                  <a:pt x="77" y="960"/>
                  <a:pt x="72" y="960"/>
                </a:cubicBezTo>
                <a:cubicBezTo>
                  <a:pt x="71" y="959"/>
                  <a:pt x="69" y="957"/>
                  <a:pt x="67" y="956"/>
                </a:cubicBezTo>
                <a:cubicBezTo>
                  <a:pt x="62" y="952"/>
                  <a:pt x="57" y="948"/>
                  <a:pt x="52" y="944"/>
                </a:cubicBezTo>
                <a:cubicBezTo>
                  <a:pt x="46" y="940"/>
                  <a:pt x="49" y="937"/>
                  <a:pt x="39" y="935"/>
                </a:cubicBezTo>
                <a:cubicBezTo>
                  <a:pt x="32" y="940"/>
                  <a:pt x="31" y="954"/>
                  <a:pt x="31" y="964"/>
                </a:cubicBezTo>
                <a:cubicBezTo>
                  <a:pt x="28" y="964"/>
                  <a:pt x="25" y="964"/>
                  <a:pt x="23" y="964"/>
                </a:cubicBezTo>
                <a:cubicBezTo>
                  <a:pt x="21" y="953"/>
                  <a:pt x="19" y="941"/>
                  <a:pt x="18" y="930"/>
                </a:cubicBezTo>
                <a:cubicBezTo>
                  <a:pt x="16" y="925"/>
                  <a:pt x="15" y="920"/>
                  <a:pt x="14" y="915"/>
                </a:cubicBezTo>
                <a:cubicBezTo>
                  <a:pt x="18" y="906"/>
                  <a:pt x="22" y="898"/>
                  <a:pt x="25" y="889"/>
                </a:cubicBezTo>
                <a:cubicBezTo>
                  <a:pt x="27" y="880"/>
                  <a:pt x="29" y="871"/>
                  <a:pt x="30" y="862"/>
                </a:cubicBezTo>
                <a:cubicBezTo>
                  <a:pt x="29" y="828"/>
                  <a:pt x="29" y="794"/>
                  <a:pt x="28" y="760"/>
                </a:cubicBezTo>
                <a:cubicBezTo>
                  <a:pt x="18" y="760"/>
                  <a:pt x="9" y="759"/>
                  <a:pt x="0" y="759"/>
                </a:cubicBezTo>
                <a:cubicBezTo>
                  <a:pt x="2" y="744"/>
                  <a:pt x="4" y="728"/>
                  <a:pt x="5" y="713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9"/>
          <p:cNvSpPr>
            <a:spLocks noEditPoints="1"/>
          </p:cNvSpPr>
          <p:nvPr/>
        </p:nvSpPr>
        <p:spPr bwMode="auto">
          <a:xfrm>
            <a:off x="4262438" y="5049838"/>
            <a:ext cx="873125" cy="1592263"/>
          </a:xfrm>
          <a:custGeom>
            <a:avLst/>
            <a:gdLst>
              <a:gd name="T0" fmla="*/ 323 w 550"/>
              <a:gd name="T1" fmla="*/ 982 h 1003"/>
              <a:gd name="T2" fmla="*/ 248 w 550"/>
              <a:gd name="T3" fmla="*/ 981 h 1003"/>
              <a:gd name="T4" fmla="*/ 263 w 550"/>
              <a:gd name="T5" fmla="*/ 935 h 1003"/>
              <a:gd name="T6" fmla="*/ 273 w 550"/>
              <a:gd name="T7" fmla="*/ 894 h 1003"/>
              <a:gd name="T8" fmla="*/ 216 w 550"/>
              <a:gd name="T9" fmla="*/ 892 h 1003"/>
              <a:gd name="T10" fmla="*/ 172 w 550"/>
              <a:gd name="T11" fmla="*/ 874 h 1003"/>
              <a:gd name="T12" fmla="*/ 158 w 550"/>
              <a:gd name="T13" fmla="*/ 862 h 1003"/>
              <a:gd name="T14" fmla="*/ 119 w 550"/>
              <a:gd name="T15" fmla="*/ 786 h 1003"/>
              <a:gd name="T16" fmla="*/ 126 w 550"/>
              <a:gd name="T17" fmla="*/ 535 h 1003"/>
              <a:gd name="T18" fmla="*/ 114 w 550"/>
              <a:gd name="T19" fmla="*/ 304 h 1003"/>
              <a:gd name="T20" fmla="*/ 107 w 550"/>
              <a:gd name="T21" fmla="*/ 250 h 1003"/>
              <a:gd name="T22" fmla="*/ 0 w 550"/>
              <a:gd name="T23" fmla="*/ 146 h 1003"/>
              <a:gd name="T24" fmla="*/ 20 w 550"/>
              <a:gd name="T25" fmla="*/ 107 h 1003"/>
              <a:gd name="T26" fmla="*/ 71 w 550"/>
              <a:gd name="T27" fmla="*/ 79 h 1003"/>
              <a:gd name="T28" fmla="*/ 175 w 550"/>
              <a:gd name="T29" fmla="*/ 27 h 1003"/>
              <a:gd name="T30" fmla="*/ 212 w 550"/>
              <a:gd name="T31" fmla="*/ 11 h 1003"/>
              <a:gd name="T32" fmla="*/ 363 w 550"/>
              <a:gd name="T33" fmla="*/ 24 h 1003"/>
              <a:gd name="T34" fmla="*/ 426 w 550"/>
              <a:gd name="T35" fmla="*/ 35 h 1003"/>
              <a:gd name="T36" fmla="*/ 471 w 550"/>
              <a:gd name="T37" fmla="*/ 106 h 1003"/>
              <a:gd name="T38" fmla="*/ 545 w 550"/>
              <a:gd name="T39" fmla="*/ 264 h 1003"/>
              <a:gd name="T40" fmla="*/ 471 w 550"/>
              <a:gd name="T41" fmla="*/ 316 h 1003"/>
              <a:gd name="T42" fmla="*/ 390 w 550"/>
              <a:gd name="T43" fmla="*/ 323 h 1003"/>
              <a:gd name="T44" fmla="*/ 396 w 550"/>
              <a:gd name="T45" fmla="*/ 415 h 1003"/>
              <a:gd name="T46" fmla="*/ 414 w 550"/>
              <a:gd name="T47" fmla="*/ 599 h 1003"/>
              <a:gd name="T48" fmla="*/ 379 w 550"/>
              <a:gd name="T49" fmla="*/ 907 h 1003"/>
              <a:gd name="T50" fmla="*/ 229 w 550"/>
              <a:gd name="T51" fmla="*/ 42 h 1003"/>
              <a:gd name="T52" fmla="*/ 225 w 550"/>
              <a:gd name="T53" fmla="*/ 77 h 1003"/>
              <a:gd name="T54" fmla="*/ 221 w 550"/>
              <a:gd name="T55" fmla="*/ 109 h 1003"/>
              <a:gd name="T56" fmla="*/ 223 w 550"/>
              <a:gd name="T57" fmla="*/ 105 h 1003"/>
              <a:gd name="T58" fmla="*/ 247 w 550"/>
              <a:gd name="T59" fmla="*/ 46 h 1003"/>
              <a:gd name="T60" fmla="*/ 344 w 550"/>
              <a:gd name="T61" fmla="*/ 55 h 1003"/>
              <a:gd name="T62" fmla="*/ 344 w 550"/>
              <a:gd name="T63" fmla="*/ 177 h 1003"/>
              <a:gd name="T64" fmla="*/ 392 w 550"/>
              <a:gd name="T65" fmla="*/ 172 h 1003"/>
              <a:gd name="T66" fmla="*/ 438 w 550"/>
              <a:gd name="T67" fmla="*/ 177 h 1003"/>
              <a:gd name="T68" fmla="*/ 426 w 550"/>
              <a:gd name="T69" fmla="*/ 131 h 1003"/>
              <a:gd name="T70" fmla="*/ 415 w 550"/>
              <a:gd name="T71" fmla="*/ 87 h 1003"/>
              <a:gd name="T72" fmla="*/ 217 w 550"/>
              <a:gd name="T73" fmla="*/ 52 h 1003"/>
              <a:gd name="T74" fmla="*/ 136 w 550"/>
              <a:gd name="T75" fmla="*/ 80 h 1003"/>
              <a:gd name="T76" fmla="*/ 133 w 550"/>
              <a:gd name="T77" fmla="*/ 128 h 1003"/>
              <a:gd name="T78" fmla="*/ 149 w 550"/>
              <a:gd name="T79" fmla="*/ 139 h 1003"/>
              <a:gd name="T80" fmla="*/ 156 w 550"/>
              <a:gd name="T81" fmla="*/ 156 h 1003"/>
              <a:gd name="T82" fmla="*/ 185 w 550"/>
              <a:gd name="T83" fmla="*/ 159 h 1003"/>
              <a:gd name="T84" fmla="*/ 218 w 550"/>
              <a:gd name="T85" fmla="*/ 67 h 1003"/>
              <a:gd name="T86" fmla="*/ 224 w 550"/>
              <a:gd name="T87" fmla="*/ 102 h 1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50" h="1003">
                <a:moveTo>
                  <a:pt x="328" y="897"/>
                </a:moveTo>
                <a:cubicBezTo>
                  <a:pt x="328" y="915"/>
                  <a:pt x="326" y="933"/>
                  <a:pt x="324" y="949"/>
                </a:cubicBezTo>
                <a:cubicBezTo>
                  <a:pt x="323" y="961"/>
                  <a:pt x="329" y="973"/>
                  <a:pt x="323" y="982"/>
                </a:cubicBezTo>
                <a:cubicBezTo>
                  <a:pt x="320" y="987"/>
                  <a:pt x="295" y="1003"/>
                  <a:pt x="285" y="1000"/>
                </a:cubicBezTo>
                <a:cubicBezTo>
                  <a:pt x="279" y="997"/>
                  <a:pt x="276" y="987"/>
                  <a:pt x="275" y="980"/>
                </a:cubicBezTo>
                <a:cubicBezTo>
                  <a:pt x="269" y="981"/>
                  <a:pt x="255" y="985"/>
                  <a:pt x="248" y="981"/>
                </a:cubicBezTo>
                <a:cubicBezTo>
                  <a:pt x="247" y="977"/>
                  <a:pt x="247" y="971"/>
                  <a:pt x="248" y="966"/>
                </a:cubicBezTo>
                <a:cubicBezTo>
                  <a:pt x="249" y="962"/>
                  <a:pt x="249" y="958"/>
                  <a:pt x="250" y="955"/>
                </a:cubicBezTo>
                <a:cubicBezTo>
                  <a:pt x="254" y="948"/>
                  <a:pt x="258" y="942"/>
                  <a:pt x="263" y="935"/>
                </a:cubicBezTo>
                <a:cubicBezTo>
                  <a:pt x="264" y="929"/>
                  <a:pt x="265" y="922"/>
                  <a:pt x="266" y="916"/>
                </a:cubicBezTo>
                <a:cubicBezTo>
                  <a:pt x="269" y="908"/>
                  <a:pt x="271" y="901"/>
                  <a:pt x="274" y="894"/>
                </a:cubicBezTo>
                <a:cubicBezTo>
                  <a:pt x="274" y="894"/>
                  <a:pt x="273" y="894"/>
                  <a:pt x="273" y="894"/>
                </a:cubicBezTo>
                <a:cubicBezTo>
                  <a:pt x="265" y="892"/>
                  <a:pt x="257" y="891"/>
                  <a:pt x="248" y="890"/>
                </a:cubicBezTo>
                <a:cubicBezTo>
                  <a:pt x="240" y="891"/>
                  <a:pt x="233" y="893"/>
                  <a:pt x="225" y="894"/>
                </a:cubicBezTo>
                <a:cubicBezTo>
                  <a:pt x="222" y="893"/>
                  <a:pt x="219" y="893"/>
                  <a:pt x="216" y="892"/>
                </a:cubicBezTo>
                <a:cubicBezTo>
                  <a:pt x="212" y="893"/>
                  <a:pt x="208" y="895"/>
                  <a:pt x="204" y="896"/>
                </a:cubicBezTo>
                <a:cubicBezTo>
                  <a:pt x="198" y="897"/>
                  <a:pt x="179" y="886"/>
                  <a:pt x="176" y="882"/>
                </a:cubicBezTo>
                <a:cubicBezTo>
                  <a:pt x="175" y="880"/>
                  <a:pt x="173" y="877"/>
                  <a:pt x="172" y="874"/>
                </a:cubicBezTo>
                <a:cubicBezTo>
                  <a:pt x="170" y="866"/>
                  <a:pt x="176" y="857"/>
                  <a:pt x="172" y="851"/>
                </a:cubicBezTo>
                <a:cubicBezTo>
                  <a:pt x="171" y="851"/>
                  <a:pt x="169" y="851"/>
                  <a:pt x="168" y="851"/>
                </a:cubicBezTo>
                <a:cubicBezTo>
                  <a:pt x="164" y="855"/>
                  <a:pt x="163" y="861"/>
                  <a:pt x="158" y="862"/>
                </a:cubicBezTo>
                <a:cubicBezTo>
                  <a:pt x="145" y="864"/>
                  <a:pt x="132" y="865"/>
                  <a:pt x="120" y="866"/>
                </a:cubicBezTo>
                <a:cubicBezTo>
                  <a:pt x="118" y="850"/>
                  <a:pt x="115" y="829"/>
                  <a:pt x="118" y="811"/>
                </a:cubicBezTo>
                <a:cubicBezTo>
                  <a:pt x="118" y="803"/>
                  <a:pt x="118" y="794"/>
                  <a:pt x="119" y="786"/>
                </a:cubicBezTo>
                <a:cubicBezTo>
                  <a:pt x="119" y="773"/>
                  <a:pt x="119" y="761"/>
                  <a:pt x="119" y="748"/>
                </a:cubicBezTo>
                <a:cubicBezTo>
                  <a:pt x="121" y="696"/>
                  <a:pt x="122" y="643"/>
                  <a:pt x="123" y="591"/>
                </a:cubicBezTo>
                <a:cubicBezTo>
                  <a:pt x="124" y="572"/>
                  <a:pt x="125" y="554"/>
                  <a:pt x="126" y="535"/>
                </a:cubicBezTo>
                <a:cubicBezTo>
                  <a:pt x="127" y="524"/>
                  <a:pt x="128" y="513"/>
                  <a:pt x="128" y="502"/>
                </a:cubicBezTo>
                <a:cubicBezTo>
                  <a:pt x="134" y="464"/>
                  <a:pt x="129" y="424"/>
                  <a:pt x="123" y="388"/>
                </a:cubicBezTo>
                <a:cubicBezTo>
                  <a:pt x="120" y="360"/>
                  <a:pt x="117" y="332"/>
                  <a:pt x="114" y="304"/>
                </a:cubicBezTo>
                <a:cubicBezTo>
                  <a:pt x="113" y="294"/>
                  <a:pt x="121" y="277"/>
                  <a:pt x="118" y="267"/>
                </a:cubicBezTo>
                <a:cubicBezTo>
                  <a:pt x="116" y="264"/>
                  <a:pt x="114" y="261"/>
                  <a:pt x="112" y="258"/>
                </a:cubicBezTo>
                <a:cubicBezTo>
                  <a:pt x="110" y="256"/>
                  <a:pt x="109" y="253"/>
                  <a:pt x="107" y="250"/>
                </a:cubicBezTo>
                <a:cubicBezTo>
                  <a:pt x="87" y="245"/>
                  <a:pt x="67" y="239"/>
                  <a:pt x="46" y="234"/>
                </a:cubicBezTo>
                <a:cubicBezTo>
                  <a:pt x="40" y="215"/>
                  <a:pt x="36" y="196"/>
                  <a:pt x="35" y="172"/>
                </a:cubicBezTo>
                <a:cubicBezTo>
                  <a:pt x="23" y="165"/>
                  <a:pt x="10" y="155"/>
                  <a:pt x="0" y="146"/>
                </a:cubicBezTo>
                <a:cubicBezTo>
                  <a:pt x="0" y="143"/>
                  <a:pt x="0" y="139"/>
                  <a:pt x="0" y="135"/>
                </a:cubicBezTo>
                <a:cubicBezTo>
                  <a:pt x="3" y="132"/>
                  <a:pt x="6" y="128"/>
                  <a:pt x="9" y="125"/>
                </a:cubicBezTo>
                <a:cubicBezTo>
                  <a:pt x="13" y="119"/>
                  <a:pt x="16" y="113"/>
                  <a:pt x="20" y="107"/>
                </a:cubicBezTo>
                <a:cubicBezTo>
                  <a:pt x="23" y="102"/>
                  <a:pt x="26" y="97"/>
                  <a:pt x="29" y="92"/>
                </a:cubicBezTo>
                <a:cubicBezTo>
                  <a:pt x="37" y="88"/>
                  <a:pt x="46" y="84"/>
                  <a:pt x="55" y="80"/>
                </a:cubicBezTo>
                <a:cubicBezTo>
                  <a:pt x="60" y="80"/>
                  <a:pt x="66" y="80"/>
                  <a:pt x="71" y="79"/>
                </a:cubicBezTo>
                <a:cubicBezTo>
                  <a:pt x="76" y="75"/>
                  <a:pt x="81" y="71"/>
                  <a:pt x="87" y="67"/>
                </a:cubicBezTo>
                <a:cubicBezTo>
                  <a:pt x="109" y="58"/>
                  <a:pt x="132" y="48"/>
                  <a:pt x="155" y="39"/>
                </a:cubicBezTo>
                <a:cubicBezTo>
                  <a:pt x="162" y="35"/>
                  <a:pt x="168" y="31"/>
                  <a:pt x="175" y="27"/>
                </a:cubicBezTo>
                <a:cubicBezTo>
                  <a:pt x="180" y="24"/>
                  <a:pt x="185" y="20"/>
                  <a:pt x="190" y="16"/>
                </a:cubicBezTo>
                <a:cubicBezTo>
                  <a:pt x="194" y="16"/>
                  <a:pt x="197" y="16"/>
                  <a:pt x="201" y="16"/>
                </a:cubicBezTo>
                <a:cubicBezTo>
                  <a:pt x="204" y="15"/>
                  <a:pt x="208" y="12"/>
                  <a:pt x="212" y="11"/>
                </a:cubicBezTo>
                <a:cubicBezTo>
                  <a:pt x="233" y="9"/>
                  <a:pt x="255" y="7"/>
                  <a:pt x="277" y="5"/>
                </a:cubicBezTo>
                <a:cubicBezTo>
                  <a:pt x="286" y="3"/>
                  <a:pt x="305" y="0"/>
                  <a:pt x="315" y="3"/>
                </a:cubicBezTo>
                <a:cubicBezTo>
                  <a:pt x="331" y="10"/>
                  <a:pt x="347" y="17"/>
                  <a:pt x="363" y="24"/>
                </a:cubicBezTo>
                <a:cubicBezTo>
                  <a:pt x="369" y="27"/>
                  <a:pt x="376" y="30"/>
                  <a:pt x="382" y="33"/>
                </a:cubicBezTo>
                <a:cubicBezTo>
                  <a:pt x="384" y="33"/>
                  <a:pt x="386" y="32"/>
                  <a:pt x="389" y="32"/>
                </a:cubicBezTo>
                <a:cubicBezTo>
                  <a:pt x="398" y="32"/>
                  <a:pt x="420" y="32"/>
                  <a:pt x="426" y="35"/>
                </a:cubicBezTo>
                <a:cubicBezTo>
                  <a:pt x="433" y="39"/>
                  <a:pt x="433" y="48"/>
                  <a:pt x="437" y="55"/>
                </a:cubicBezTo>
                <a:cubicBezTo>
                  <a:pt x="446" y="72"/>
                  <a:pt x="455" y="89"/>
                  <a:pt x="465" y="106"/>
                </a:cubicBezTo>
                <a:cubicBezTo>
                  <a:pt x="467" y="106"/>
                  <a:pt x="469" y="106"/>
                  <a:pt x="471" y="106"/>
                </a:cubicBezTo>
                <a:cubicBezTo>
                  <a:pt x="478" y="134"/>
                  <a:pt x="497" y="153"/>
                  <a:pt x="510" y="175"/>
                </a:cubicBezTo>
                <a:cubicBezTo>
                  <a:pt x="517" y="194"/>
                  <a:pt x="524" y="213"/>
                  <a:pt x="532" y="232"/>
                </a:cubicBezTo>
                <a:cubicBezTo>
                  <a:pt x="536" y="242"/>
                  <a:pt x="541" y="253"/>
                  <a:pt x="545" y="264"/>
                </a:cubicBezTo>
                <a:cubicBezTo>
                  <a:pt x="546" y="266"/>
                  <a:pt x="550" y="274"/>
                  <a:pt x="549" y="275"/>
                </a:cubicBezTo>
                <a:cubicBezTo>
                  <a:pt x="534" y="283"/>
                  <a:pt x="519" y="290"/>
                  <a:pt x="504" y="297"/>
                </a:cubicBezTo>
                <a:cubicBezTo>
                  <a:pt x="493" y="303"/>
                  <a:pt x="482" y="310"/>
                  <a:pt x="471" y="316"/>
                </a:cubicBezTo>
                <a:cubicBezTo>
                  <a:pt x="464" y="317"/>
                  <a:pt x="458" y="318"/>
                  <a:pt x="451" y="319"/>
                </a:cubicBezTo>
                <a:cubicBezTo>
                  <a:pt x="440" y="321"/>
                  <a:pt x="429" y="322"/>
                  <a:pt x="418" y="324"/>
                </a:cubicBezTo>
                <a:cubicBezTo>
                  <a:pt x="409" y="324"/>
                  <a:pt x="399" y="323"/>
                  <a:pt x="390" y="323"/>
                </a:cubicBezTo>
                <a:cubicBezTo>
                  <a:pt x="391" y="328"/>
                  <a:pt x="392" y="334"/>
                  <a:pt x="394" y="339"/>
                </a:cubicBezTo>
                <a:cubicBezTo>
                  <a:pt x="393" y="347"/>
                  <a:pt x="392" y="356"/>
                  <a:pt x="392" y="364"/>
                </a:cubicBezTo>
                <a:cubicBezTo>
                  <a:pt x="393" y="381"/>
                  <a:pt x="395" y="398"/>
                  <a:pt x="396" y="415"/>
                </a:cubicBezTo>
                <a:cubicBezTo>
                  <a:pt x="401" y="444"/>
                  <a:pt x="401" y="473"/>
                  <a:pt x="406" y="503"/>
                </a:cubicBezTo>
                <a:cubicBezTo>
                  <a:pt x="407" y="519"/>
                  <a:pt x="409" y="534"/>
                  <a:pt x="410" y="549"/>
                </a:cubicBezTo>
                <a:cubicBezTo>
                  <a:pt x="411" y="566"/>
                  <a:pt x="413" y="582"/>
                  <a:pt x="414" y="599"/>
                </a:cubicBezTo>
                <a:cubicBezTo>
                  <a:pt x="415" y="646"/>
                  <a:pt x="415" y="693"/>
                  <a:pt x="416" y="740"/>
                </a:cubicBezTo>
                <a:cubicBezTo>
                  <a:pt x="417" y="796"/>
                  <a:pt x="418" y="852"/>
                  <a:pt x="419" y="908"/>
                </a:cubicBezTo>
                <a:cubicBezTo>
                  <a:pt x="405" y="908"/>
                  <a:pt x="391" y="910"/>
                  <a:pt x="379" y="907"/>
                </a:cubicBezTo>
                <a:cubicBezTo>
                  <a:pt x="363" y="904"/>
                  <a:pt x="346" y="897"/>
                  <a:pt x="328" y="897"/>
                </a:cubicBezTo>
                <a:close/>
                <a:moveTo>
                  <a:pt x="246" y="36"/>
                </a:moveTo>
                <a:cubicBezTo>
                  <a:pt x="236" y="36"/>
                  <a:pt x="234" y="39"/>
                  <a:pt x="229" y="42"/>
                </a:cubicBezTo>
                <a:cubicBezTo>
                  <a:pt x="227" y="44"/>
                  <a:pt x="221" y="47"/>
                  <a:pt x="221" y="50"/>
                </a:cubicBezTo>
                <a:cubicBezTo>
                  <a:pt x="221" y="51"/>
                  <a:pt x="221" y="70"/>
                  <a:pt x="221" y="70"/>
                </a:cubicBezTo>
                <a:cubicBezTo>
                  <a:pt x="222" y="72"/>
                  <a:pt x="223" y="75"/>
                  <a:pt x="225" y="77"/>
                </a:cubicBezTo>
                <a:cubicBezTo>
                  <a:pt x="225" y="80"/>
                  <a:pt x="225" y="83"/>
                  <a:pt x="225" y="86"/>
                </a:cubicBezTo>
                <a:cubicBezTo>
                  <a:pt x="226" y="93"/>
                  <a:pt x="221" y="102"/>
                  <a:pt x="220" y="109"/>
                </a:cubicBezTo>
                <a:cubicBezTo>
                  <a:pt x="221" y="109"/>
                  <a:pt x="221" y="109"/>
                  <a:pt x="221" y="109"/>
                </a:cubicBezTo>
                <a:cubicBezTo>
                  <a:pt x="222" y="107"/>
                  <a:pt x="222" y="105"/>
                  <a:pt x="223" y="102"/>
                </a:cubicBezTo>
                <a:cubicBezTo>
                  <a:pt x="223" y="102"/>
                  <a:pt x="223" y="102"/>
                  <a:pt x="223" y="102"/>
                </a:cubicBezTo>
                <a:cubicBezTo>
                  <a:pt x="223" y="103"/>
                  <a:pt x="223" y="104"/>
                  <a:pt x="223" y="105"/>
                </a:cubicBezTo>
                <a:cubicBezTo>
                  <a:pt x="223" y="105"/>
                  <a:pt x="223" y="104"/>
                  <a:pt x="223" y="104"/>
                </a:cubicBezTo>
                <a:cubicBezTo>
                  <a:pt x="228" y="97"/>
                  <a:pt x="229" y="86"/>
                  <a:pt x="232" y="78"/>
                </a:cubicBezTo>
                <a:cubicBezTo>
                  <a:pt x="237" y="67"/>
                  <a:pt x="242" y="57"/>
                  <a:pt x="247" y="46"/>
                </a:cubicBezTo>
                <a:cubicBezTo>
                  <a:pt x="247" y="43"/>
                  <a:pt x="246" y="39"/>
                  <a:pt x="246" y="36"/>
                </a:cubicBezTo>
                <a:close/>
                <a:moveTo>
                  <a:pt x="371" y="51"/>
                </a:moveTo>
                <a:cubicBezTo>
                  <a:pt x="362" y="52"/>
                  <a:pt x="353" y="53"/>
                  <a:pt x="344" y="55"/>
                </a:cubicBezTo>
                <a:cubicBezTo>
                  <a:pt x="342" y="62"/>
                  <a:pt x="340" y="70"/>
                  <a:pt x="338" y="78"/>
                </a:cubicBezTo>
                <a:cubicBezTo>
                  <a:pt x="339" y="88"/>
                  <a:pt x="339" y="98"/>
                  <a:pt x="340" y="109"/>
                </a:cubicBezTo>
                <a:cubicBezTo>
                  <a:pt x="342" y="132"/>
                  <a:pt x="343" y="154"/>
                  <a:pt x="344" y="177"/>
                </a:cubicBezTo>
                <a:cubicBezTo>
                  <a:pt x="349" y="180"/>
                  <a:pt x="376" y="193"/>
                  <a:pt x="382" y="187"/>
                </a:cubicBezTo>
                <a:cubicBezTo>
                  <a:pt x="383" y="184"/>
                  <a:pt x="384" y="181"/>
                  <a:pt x="385" y="178"/>
                </a:cubicBezTo>
                <a:cubicBezTo>
                  <a:pt x="387" y="176"/>
                  <a:pt x="390" y="174"/>
                  <a:pt x="392" y="172"/>
                </a:cubicBezTo>
                <a:cubicBezTo>
                  <a:pt x="400" y="173"/>
                  <a:pt x="419" y="183"/>
                  <a:pt x="422" y="188"/>
                </a:cubicBezTo>
                <a:cubicBezTo>
                  <a:pt x="423" y="187"/>
                  <a:pt x="425" y="185"/>
                  <a:pt x="426" y="184"/>
                </a:cubicBezTo>
                <a:cubicBezTo>
                  <a:pt x="428" y="181"/>
                  <a:pt x="439" y="178"/>
                  <a:pt x="438" y="177"/>
                </a:cubicBezTo>
                <a:cubicBezTo>
                  <a:pt x="433" y="171"/>
                  <a:pt x="428" y="165"/>
                  <a:pt x="424" y="158"/>
                </a:cubicBezTo>
                <a:cubicBezTo>
                  <a:pt x="425" y="156"/>
                  <a:pt x="426" y="154"/>
                  <a:pt x="428" y="152"/>
                </a:cubicBezTo>
                <a:cubicBezTo>
                  <a:pt x="429" y="145"/>
                  <a:pt x="427" y="138"/>
                  <a:pt x="426" y="131"/>
                </a:cubicBezTo>
                <a:cubicBezTo>
                  <a:pt x="430" y="127"/>
                  <a:pt x="433" y="123"/>
                  <a:pt x="437" y="119"/>
                </a:cubicBezTo>
                <a:cubicBezTo>
                  <a:pt x="433" y="112"/>
                  <a:pt x="430" y="105"/>
                  <a:pt x="426" y="98"/>
                </a:cubicBezTo>
                <a:cubicBezTo>
                  <a:pt x="422" y="95"/>
                  <a:pt x="419" y="91"/>
                  <a:pt x="415" y="87"/>
                </a:cubicBezTo>
                <a:cubicBezTo>
                  <a:pt x="407" y="79"/>
                  <a:pt x="400" y="71"/>
                  <a:pt x="390" y="64"/>
                </a:cubicBezTo>
                <a:cubicBezTo>
                  <a:pt x="385" y="60"/>
                  <a:pt x="378" y="52"/>
                  <a:pt x="371" y="51"/>
                </a:cubicBezTo>
                <a:close/>
                <a:moveTo>
                  <a:pt x="217" y="52"/>
                </a:moveTo>
                <a:cubicBezTo>
                  <a:pt x="204" y="59"/>
                  <a:pt x="186" y="59"/>
                  <a:pt x="171" y="65"/>
                </a:cubicBezTo>
                <a:cubicBezTo>
                  <a:pt x="159" y="70"/>
                  <a:pt x="147" y="75"/>
                  <a:pt x="136" y="80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9" y="82"/>
                  <a:pt x="143" y="83"/>
                  <a:pt x="147" y="84"/>
                </a:cubicBezTo>
                <a:cubicBezTo>
                  <a:pt x="146" y="92"/>
                  <a:pt x="146" y="99"/>
                  <a:pt x="145" y="106"/>
                </a:cubicBezTo>
                <a:cubicBezTo>
                  <a:pt x="143" y="114"/>
                  <a:pt x="136" y="119"/>
                  <a:pt x="133" y="128"/>
                </a:cubicBezTo>
                <a:cubicBezTo>
                  <a:pt x="130" y="129"/>
                  <a:pt x="127" y="130"/>
                  <a:pt x="125" y="131"/>
                </a:cubicBezTo>
                <a:cubicBezTo>
                  <a:pt x="128" y="134"/>
                  <a:pt x="131" y="137"/>
                  <a:pt x="134" y="140"/>
                </a:cubicBezTo>
                <a:cubicBezTo>
                  <a:pt x="138" y="140"/>
                  <a:pt x="147" y="137"/>
                  <a:pt x="149" y="139"/>
                </a:cubicBezTo>
                <a:cubicBezTo>
                  <a:pt x="152" y="141"/>
                  <a:pt x="155" y="144"/>
                  <a:pt x="158" y="146"/>
                </a:cubicBezTo>
                <a:cubicBezTo>
                  <a:pt x="157" y="149"/>
                  <a:pt x="156" y="153"/>
                  <a:pt x="156" y="156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68" y="152"/>
                  <a:pt x="173" y="157"/>
                  <a:pt x="179" y="165"/>
                </a:cubicBezTo>
                <a:cubicBezTo>
                  <a:pt x="180" y="163"/>
                  <a:pt x="181" y="162"/>
                  <a:pt x="183" y="161"/>
                </a:cubicBezTo>
                <a:cubicBezTo>
                  <a:pt x="183" y="160"/>
                  <a:pt x="184" y="159"/>
                  <a:pt x="185" y="159"/>
                </a:cubicBezTo>
                <a:cubicBezTo>
                  <a:pt x="190" y="161"/>
                  <a:pt x="195" y="163"/>
                  <a:pt x="200" y="166"/>
                </a:cubicBezTo>
                <a:cubicBezTo>
                  <a:pt x="206" y="150"/>
                  <a:pt x="212" y="134"/>
                  <a:pt x="218" y="118"/>
                </a:cubicBezTo>
                <a:cubicBezTo>
                  <a:pt x="204" y="101"/>
                  <a:pt x="221" y="87"/>
                  <a:pt x="218" y="67"/>
                </a:cubicBezTo>
                <a:cubicBezTo>
                  <a:pt x="217" y="63"/>
                  <a:pt x="219" y="55"/>
                  <a:pt x="217" y="52"/>
                </a:cubicBezTo>
                <a:close/>
                <a:moveTo>
                  <a:pt x="223" y="101"/>
                </a:moveTo>
                <a:cubicBezTo>
                  <a:pt x="223" y="102"/>
                  <a:pt x="224" y="102"/>
                  <a:pt x="224" y="102"/>
                </a:cubicBezTo>
                <a:cubicBezTo>
                  <a:pt x="224" y="102"/>
                  <a:pt x="223" y="102"/>
                  <a:pt x="223" y="101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0"/>
          <p:cNvSpPr/>
          <p:nvPr/>
        </p:nvSpPr>
        <p:spPr bwMode="auto">
          <a:xfrm>
            <a:off x="9523413" y="5030788"/>
            <a:ext cx="974725" cy="1584325"/>
          </a:xfrm>
          <a:custGeom>
            <a:avLst/>
            <a:gdLst>
              <a:gd name="T0" fmla="*/ 188 w 614"/>
              <a:gd name="T1" fmla="*/ 845 h 998"/>
              <a:gd name="T2" fmla="*/ 188 w 614"/>
              <a:gd name="T3" fmla="*/ 476 h 998"/>
              <a:gd name="T4" fmla="*/ 184 w 614"/>
              <a:gd name="T5" fmla="*/ 380 h 998"/>
              <a:gd name="T6" fmla="*/ 100 w 614"/>
              <a:gd name="T7" fmla="*/ 277 h 998"/>
              <a:gd name="T8" fmla="*/ 33 w 614"/>
              <a:gd name="T9" fmla="*/ 264 h 998"/>
              <a:gd name="T10" fmla="*/ 1 w 614"/>
              <a:gd name="T11" fmla="*/ 229 h 998"/>
              <a:gd name="T12" fmla="*/ 41 w 614"/>
              <a:gd name="T13" fmla="*/ 158 h 998"/>
              <a:gd name="T14" fmla="*/ 26 w 614"/>
              <a:gd name="T15" fmla="*/ 89 h 998"/>
              <a:gd name="T16" fmla="*/ 33 w 614"/>
              <a:gd name="T17" fmla="*/ 40 h 998"/>
              <a:gd name="T18" fmla="*/ 48 w 614"/>
              <a:gd name="T19" fmla="*/ 90 h 998"/>
              <a:gd name="T20" fmla="*/ 65 w 614"/>
              <a:gd name="T21" fmla="*/ 103 h 998"/>
              <a:gd name="T22" fmla="*/ 123 w 614"/>
              <a:gd name="T23" fmla="*/ 138 h 998"/>
              <a:gd name="T24" fmla="*/ 171 w 614"/>
              <a:gd name="T25" fmla="*/ 175 h 998"/>
              <a:gd name="T26" fmla="*/ 192 w 614"/>
              <a:gd name="T27" fmla="*/ 202 h 998"/>
              <a:gd name="T28" fmla="*/ 222 w 614"/>
              <a:gd name="T29" fmla="*/ 222 h 998"/>
              <a:gd name="T30" fmla="*/ 248 w 614"/>
              <a:gd name="T31" fmla="*/ 180 h 998"/>
              <a:gd name="T32" fmla="*/ 254 w 614"/>
              <a:gd name="T33" fmla="*/ 111 h 998"/>
              <a:gd name="T34" fmla="*/ 294 w 614"/>
              <a:gd name="T35" fmla="*/ 86 h 998"/>
              <a:gd name="T36" fmla="*/ 344 w 614"/>
              <a:gd name="T37" fmla="*/ 106 h 998"/>
              <a:gd name="T38" fmla="*/ 386 w 614"/>
              <a:gd name="T39" fmla="*/ 131 h 998"/>
              <a:gd name="T40" fmla="*/ 357 w 614"/>
              <a:gd name="T41" fmla="*/ 163 h 998"/>
              <a:gd name="T42" fmla="*/ 361 w 614"/>
              <a:gd name="T43" fmla="*/ 203 h 998"/>
              <a:gd name="T44" fmla="*/ 345 w 614"/>
              <a:gd name="T45" fmla="*/ 212 h 998"/>
              <a:gd name="T46" fmla="*/ 351 w 614"/>
              <a:gd name="T47" fmla="*/ 197 h 998"/>
              <a:gd name="T48" fmla="*/ 355 w 614"/>
              <a:gd name="T49" fmla="*/ 134 h 998"/>
              <a:gd name="T50" fmla="*/ 330 w 614"/>
              <a:gd name="T51" fmla="*/ 151 h 998"/>
              <a:gd name="T52" fmla="*/ 343 w 614"/>
              <a:gd name="T53" fmla="*/ 197 h 998"/>
              <a:gd name="T54" fmla="*/ 348 w 614"/>
              <a:gd name="T55" fmla="*/ 230 h 998"/>
              <a:gd name="T56" fmla="*/ 394 w 614"/>
              <a:gd name="T57" fmla="*/ 201 h 998"/>
              <a:gd name="T58" fmla="*/ 412 w 614"/>
              <a:gd name="T59" fmla="*/ 189 h 998"/>
              <a:gd name="T60" fmla="*/ 425 w 614"/>
              <a:gd name="T61" fmla="*/ 170 h 998"/>
              <a:gd name="T62" fmla="*/ 478 w 614"/>
              <a:gd name="T63" fmla="*/ 126 h 998"/>
              <a:gd name="T64" fmla="*/ 575 w 614"/>
              <a:gd name="T65" fmla="*/ 40 h 998"/>
              <a:gd name="T66" fmla="*/ 569 w 614"/>
              <a:gd name="T67" fmla="*/ 9 h 998"/>
              <a:gd name="T68" fmla="*/ 587 w 614"/>
              <a:gd name="T69" fmla="*/ 16 h 998"/>
              <a:gd name="T70" fmla="*/ 593 w 614"/>
              <a:gd name="T71" fmla="*/ 51 h 998"/>
              <a:gd name="T72" fmla="*/ 576 w 614"/>
              <a:gd name="T73" fmla="*/ 89 h 998"/>
              <a:gd name="T74" fmla="*/ 591 w 614"/>
              <a:gd name="T75" fmla="*/ 138 h 998"/>
              <a:gd name="T76" fmla="*/ 611 w 614"/>
              <a:gd name="T77" fmla="*/ 218 h 998"/>
              <a:gd name="T78" fmla="*/ 505 w 614"/>
              <a:gd name="T79" fmla="*/ 268 h 998"/>
              <a:gd name="T80" fmla="*/ 430 w 614"/>
              <a:gd name="T81" fmla="*/ 310 h 998"/>
              <a:gd name="T82" fmla="*/ 411 w 614"/>
              <a:gd name="T83" fmla="*/ 322 h 998"/>
              <a:gd name="T84" fmla="*/ 419 w 614"/>
              <a:gd name="T85" fmla="*/ 483 h 998"/>
              <a:gd name="T86" fmla="*/ 434 w 614"/>
              <a:gd name="T87" fmla="*/ 711 h 998"/>
              <a:gd name="T88" fmla="*/ 436 w 614"/>
              <a:gd name="T89" fmla="*/ 811 h 998"/>
              <a:gd name="T90" fmla="*/ 390 w 614"/>
              <a:gd name="T91" fmla="*/ 852 h 998"/>
              <a:gd name="T92" fmla="*/ 364 w 614"/>
              <a:gd name="T93" fmla="*/ 908 h 998"/>
              <a:gd name="T94" fmla="*/ 357 w 614"/>
              <a:gd name="T95" fmla="*/ 967 h 998"/>
              <a:gd name="T96" fmla="*/ 343 w 614"/>
              <a:gd name="T97" fmla="*/ 993 h 998"/>
              <a:gd name="T98" fmla="*/ 311 w 614"/>
              <a:gd name="T99" fmla="*/ 982 h 998"/>
              <a:gd name="T100" fmla="*/ 296 w 614"/>
              <a:gd name="T101" fmla="*/ 965 h 998"/>
              <a:gd name="T102" fmla="*/ 242 w 614"/>
              <a:gd name="T103" fmla="*/ 992 h 998"/>
              <a:gd name="T104" fmla="*/ 239 w 614"/>
              <a:gd name="T105" fmla="*/ 988 h 998"/>
              <a:gd name="T106" fmla="*/ 270 w 614"/>
              <a:gd name="T107" fmla="*/ 960 h 998"/>
              <a:gd name="T108" fmla="*/ 261 w 614"/>
              <a:gd name="T109" fmla="*/ 904 h 998"/>
              <a:gd name="T110" fmla="*/ 251 w 614"/>
              <a:gd name="T111" fmla="*/ 848 h 998"/>
              <a:gd name="T112" fmla="*/ 189 w 614"/>
              <a:gd name="T113" fmla="*/ 851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4" h="998">
                <a:moveTo>
                  <a:pt x="190" y="845"/>
                </a:moveTo>
                <a:cubicBezTo>
                  <a:pt x="189" y="845"/>
                  <a:pt x="189" y="845"/>
                  <a:pt x="188" y="845"/>
                </a:cubicBezTo>
                <a:cubicBezTo>
                  <a:pt x="189" y="762"/>
                  <a:pt x="190" y="679"/>
                  <a:pt x="191" y="596"/>
                </a:cubicBezTo>
                <a:cubicBezTo>
                  <a:pt x="190" y="556"/>
                  <a:pt x="189" y="516"/>
                  <a:pt x="188" y="476"/>
                </a:cubicBezTo>
                <a:cubicBezTo>
                  <a:pt x="188" y="455"/>
                  <a:pt x="187" y="435"/>
                  <a:pt x="186" y="415"/>
                </a:cubicBezTo>
                <a:cubicBezTo>
                  <a:pt x="186" y="403"/>
                  <a:pt x="185" y="391"/>
                  <a:pt x="184" y="380"/>
                </a:cubicBezTo>
                <a:cubicBezTo>
                  <a:pt x="183" y="363"/>
                  <a:pt x="181" y="347"/>
                  <a:pt x="180" y="331"/>
                </a:cubicBezTo>
                <a:cubicBezTo>
                  <a:pt x="153" y="313"/>
                  <a:pt x="127" y="295"/>
                  <a:pt x="100" y="277"/>
                </a:cubicBezTo>
                <a:cubicBezTo>
                  <a:pt x="93" y="278"/>
                  <a:pt x="85" y="280"/>
                  <a:pt x="78" y="281"/>
                </a:cubicBezTo>
                <a:cubicBezTo>
                  <a:pt x="61" y="280"/>
                  <a:pt x="46" y="271"/>
                  <a:pt x="33" y="264"/>
                </a:cubicBezTo>
                <a:cubicBezTo>
                  <a:pt x="22" y="259"/>
                  <a:pt x="11" y="253"/>
                  <a:pt x="0" y="247"/>
                </a:cubicBezTo>
                <a:cubicBezTo>
                  <a:pt x="0" y="241"/>
                  <a:pt x="1" y="235"/>
                  <a:pt x="1" y="229"/>
                </a:cubicBezTo>
                <a:cubicBezTo>
                  <a:pt x="7" y="221"/>
                  <a:pt x="14" y="213"/>
                  <a:pt x="20" y="205"/>
                </a:cubicBezTo>
                <a:cubicBezTo>
                  <a:pt x="27" y="189"/>
                  <a:pt x="34" y="173"/>
                  <a:pt x="41" y="158"/>
                </a:cubicBezTo>
                <a:cubicBezTo>
                  <a:pt x="43" y="153"/>
                  <a:pt x="54" y="128"/>
                  <a:pt x="54" y="124"/>
                </a:cubicBezTo>
                <a:cubicBezTo>
                  <a:pt x="52" y="109"/>
                  <a:pt x="34" y="100"/>
                  <a:pt x="26" y="89"/>
                </a:cubicBezTo>
                <a:cubicBezTo>
                  <a:pt x="26" y="73"/>
                  <a:pt x="22" y="56"/>
                  <a:pt x="26" y="43"/>
                </a:cubicBezTo>
                <a:cubicBezTo>
                  <a:pt x="28" y="42"/>
                  <a:pt x="31" y="41"/>
                  <a:pt x="33" y="40"/>
                </a:cubicBezTo>
                <a:cubicBezTo>
                  <a:pt x="40" y="46"/>
                  <a:pt x="45" y="52"/>
                  <a:pt x="52" y="58"/>
                </a:cubicBezTo>
                <a:cubicBezTo>
                  <a:pt x="50" y="61"/>
                  <a:pt x="43" y="85"/>
                  <a:pt x="48" y="90"/>
                </a:cubicBezTo>
                <a:cubicBezTo>
                  <a:pt x="53" y="94"/>
                  <a:pt x="59" y="98"/>
                  <a:pt x="64" y="103"/>
                </a:cubicBezTo>
                <a:cubicBezTo>
                  <a:pt x="64" y="103"/>
                  <a:pt x="65" y="103"/>
                  <a:pt x="65" y="103"/>
                </a:cubicBezTo>
                <a:cubicBezTo>
                  <a:pt x="66" y="101"/>
                  <a:pt x="67" y="100"/>
                  <a:pt x="68" y="99"/>
                </a:cubicBezTo>
                <a:cubicBezTo>
                  <a:pt x="86" y="112"/>
                  <a:pt x="105" y="125"/>
                  <a:pt x="123" y="138"/>
                </a:cubicBezTo>
                <a:cubicBezTo>
                  <a:pt x="133" y="149"/>
                  <a:pt x="144" y="160"/>
                  <a:pt x="154" y="172"/>
                </a:cubicBezTo>
                <a:cubicBezTo>
                  <a:pt x="160" y="173"/>
                  <a:pt x="166" y="174"/>
                  <a:pt x="171" y="175"/>
                </a:cubicBezTo>
                <a:cubicBezTo>
                  <a:pt x="179" y="178"/>
                  <a:pt x="188" y="186"/>
                  <a:pt x="193" y="193"/>
                </a:cubicBezTo>
                <a:cubicBezTo>
                  <a:pt x="192" y="195"/>
                  <a:pt x="191" y="201"/>
                  <a:pt x="192" y="202"/>
                </a:cubicBezTo>
                <a:cubicBezTo>
                  <a:pt x="198" y="205"/>
                  <a:pt x="204" y="207"/>
                  <a:pt x="210" y="210"/>
                </a:cubicBezTo>
                <a:cubicBezTo>
                  <a:pt x="214" y="214"/>
                  <a:pt x="218" y="218"/>
                  <a:pt x="222" y="222"/>
                </a:cubicBezTo>
                <a:cubicBezTo>
                  <a:pt x="231" y="227"/>
                  <a:pt x="241" y="231"/>
                  <a:pt x="251" y="236"/>
                </a:cubicBezTo>
                <a:cubicBezTo>
                  <a:pt x="248" y="219"/>
                  <a:pt x="244" y="200"/>
                  <a:pt x="248" y="180"/>
                </a:cubicBezTo>
                <a:cubicBezTo>
                  <a:pt x="247" y="173"/>
                  <a:pt x="247" y="166"/>
                  <a:pt x="247" y="159"/>
                </a:cubicBezTo>
                <a:cubicBezTo>
                  <a:pt x="251" y="142"/>
                  <a:pt x="260" y="133"/>
                  <a:pt x="254" y="111"/>
                </a:cubicBezTo>
                <a:cubicBezTo>
                  <a:pt x="241" y="106"/>
                  <a:pt x="228" y="101"/>
                  <a:pt x="214" y="95"/>
                </a:cubicBezTo>
                <a:cubicBezTo>
                  <a:pt x="241" y="92"/>
                  <a:pt x="268" y="89"/>
                  <a:pt x="294" y="86"/>
                </a:cubicBezTo>
                <a:cubicBezTo>
                  <a:pt x="300" y="88"/>
                  <a:pt x="306" y="91"/>
                  <a:pt x="312" y="93"/>
                </a:cubicBezTo>
                <a:cubicBezTo>
                  <a:pt x="323" y="97"/>
                  <a:pt x="333" y="102"/>
                  <a:pt x="344" y="106"/>
                </a:cubicBezTo>
                <a:cubicBezTo>
                  <a:pt x="352" y="110"/>
                  <a:pt x="359" y="115"/>
                  <a:pt x="366" y="119"/>
                </a:cubicBezTo>
                <a:cubicBezTo>
                  <a:pt x="373" y="123"/>
                  <a:pt x="379" y="127"/>
                  <a:pt x="386" y="131"/>
                </a:cubicBezTo>
                <a:cubicBezTo>
                  <a:pt x="377" y="132"/>
                  <a:pt x="367" y="133"/>
                  <a:pt x="358" y="134"/>
                </a:cubicBezTo>
                <a:cubicBezTo>
                  <a:pt x="358" y="144"/>
                  <a:pt x="357" y="153"/>
                  <a:pt x="357" y="163"/>
                </a:cubicBezTo>
                <a:cubicBezTo>
                  <a:pt x="358" y="163"/>
                  <a:pt x="359" y="164"/>
                  <a:pt x="361" y="165"/>
                </a:cubicBezTo>
                <a:cubicBezTo>
                  <a:pt x="361" y="177"/>
                  <a:pt x="361" y="190"/>
                  <a:pt x="361" y="203"/>
                </a:cubicBezTo>
                <a:cubicBezTo>
                  <a:pt x="360" y="206"/>
                  <a:pt x="358" y="209"/>
                  <a:pt x="357" y="212"/>
                </a:cubicBezTo>
                <a:cubicBezTo>
                  <a:pt x="353" y="212"/>
                  <a:pt x="349" y="212"/>
                  <a:pt x="345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47" y="207"/>
                  <a:pt x="349" y="202"/>
                  <a:pt x="351" y="197"/>
                </a:cubicBezTo>
                <a:cubicBezTo>
                  <a:pt x="351" y="190"/>
                  <a:pt x="352" y="182"/>
                  <a:pt x="352" y="175"/>
                </a:cubicBezTo>
                <a:cubicBezTo>
                  <a:pt x="354" y="162"/>
                  <a:pt x="355" y="149"/>
                  <a:pt x="355" y="134"/>
                </a:cubicBezTo>
                <a:cubicBezTo>
                  <a:pt x="348" y="135"/>
                  <a:pt x="341" y="136"/>
                  <a:pt x="334" y="136"/>
                </a:cubicBezTo>
                <a:cubicBezTo>
                  <a:pt x="332" y="141"/>
                  <a:pt x="331" y="146"/>
                  <a:pt x="330" y="151"/>
                </a:cubicBezTo>
                <a:cubicBezTo>
                  <a:pt x="334" y="153"/>
                  <a:pt x="339" y="156"/>
                  <a:pt x="344" y="158"/>
                </a:cubicBezTo>
                <a:cubicBezTo>
                  <a:pt x="343" y="172"/>
                  <a:pt x="345" y="185"/>
                  <a:pt x="343" y="197"/>
                </a:cubicBezTo>
                <a:cubicBezTo>
                  <a:pt x="341" y="202"/>
                  <a:pt x="340" y="206"/>
                  <a:pt x="339" y="211"/>
                </a:cubicBezTo>
                <a:cubicBezTo>
                  <a:pt x="340" y="216"/>
                  <a:pt x="345" y="226"/>
                  <a:pt x="348" y="230"/>
                </a:cubicBezTo>
                <a:cubicBezTo>
                  <a:pt x="361" y="221"/>
                  <a:pt x="371" y="209"/>
                  <a:pt x="393" y="209"/>
                </a:cubicBezTo>
                <a:cubicBezTo>
                  <a:pt x="393" y="206"/>
                  <a:pt x="394" y="203"/>
                  <a:pt x="394" y="201"/>
                </a:cubicBezTo>
                <a:cubicBezTo>
                  <a:pt x="399" y="200"/>
                  <a:pt x="403" y="200"/>
                  <a:pt x="407" y="199"/>
                </a:cubicBezTo>
                <a:cubicBezTo>
                  <a:pt x="409" y="196"/>
                  <a:pt x="411" y="192"/>
                  <a:pt x="412" y="189"/>
                </a:cubicBezTo>
                <a:cubicBezTo>
                  <a:pt x="415" y="186"/>
                  <a:pt x="421" y="186"/>
                  <a:pt x="423" y="183"/>
                </a:cubicBezTo>
                <a:cubicBezTo>
                  <a:pt x="424" y="180"/>
                  <a:pt x="423" y="173"/>
                  <a:pt x="425" y="170"/>
                </a:cubicBezTo>
                <a:cubicBezTo>
                  <a:pt x="435" y="162"/>
                  <a:pt x="446" y="155"/>
                  <a:pt x="456" y="147"/>
                </a:cubicBezTo>
                <a:cubicBezTo>
                  <a:pt x="463" y="140"/>
                  <a:pt x="470" y="133"/>
                  <a:pt x="478" y="126"/>
                </a:cubicBezTo>
                <a:cubicBezTo>
                  <a:pt x="493" y="113"/>
                  <a:pt x="508" y="100"/>
                  <a:pt x="523" y="88"/>
                </a:cubicBezTo>
                <a:cubicBezTo>
                  <a:pt x="541" y="73"/>
                  <a:pt x="562" y="60"/>
                  <a:pt x="575" y="40"/>
                </a:cubicBezTo>
                <a:cubicBezTo>
                  <a:pt x="574" y="32"/>
                  <a:pt x="569" y="25"/>
                  <a:pt x="565" y="19"/>
                </a:cubicBezTo>
                <a:cubicBezTo>
                  <a:pt x="566" y="15"/>
                  <a:pt x="567" y="11"/>
                  <a:pt x="569" y="9"/>
                </a:cubicBezTo>
                <a:cubicBezTo>
                  <a:pt x="570" y="7"/>
                  <a:pt x="586" y="0"/>
                  <a:pt x="587" y="0"/>
                </a:cubicBezTo>
                <a:cubicBezTo>
                  <a:pt x="589" y="4"/>
                  <a:pt x="584" y="10"/>
                  <a:pt x="587" y="16"/>
                </a:cubicBezTo>
                <a:cubicBezTo>
                  <a:pt x="589" y="21"/>
                  <a:pt x="601" y="36"/>
                  <a:pt x="597" y="46"/>
                </a:cubicBezTo>
                <a:cubicBezTo>
                  <a:pt x="596" y="47"/>
                  <a:pt x="595" y="49"/>
                  <a:pt x="593" y="51"/>
                </a:cubicBezTo>
                <a:cubicBezTo>
                  <a:pt x="588" y="59"/>
                  <a:pt x="582" y="66"/>
                  <a:pt x="577" y="74"/>
                </a:cubicBezTo>
                <a:cubicBezTo>
                  <a:pt x="576" y="79"/>
                  <a:pt x="576" y="84"/>
                  <a:pt x="576" y="89"/>
                </a:cubicBezTo>
                <a:cubicBezTo>
                  <a:pt x="576" y="93"/>
                  <a:pt x="575" y="96"/>
                  <a:pt x="575" y="100"/>
                </a:cubicBezTo>
                <a:cubicBezTo>
                  <a:pt x="581" y="113"/>
                  <a:pt x="586" y="125"/>
                  <a:pt x="591" y="138"/>
                </a:cubicBezTo>
                <a:cubicBezTo>
                  <a:pt x="595" y="150"/>
                  <a:pt x="599" y="163"/>
                  <a:pt x="604" y="175"/>
                </a:cubicBezTo>
                <a:cubicBezTo>
                  <a:pt x="609" y="189"/>
                  <a:pt x="614" y="201"/>
                  <a:pt x="611" y="218"/>
                </a:cubicBezTo>
                <a:cubicBezTo>
                  <a:pt x="590" y="230"/>
                  <a:pt x="569" y="241"/>
                  <a:pt x="548" y="253"/>
                </a:cubicBezTo>
                <a:cubicBezTo>
                  <a:pt x="534" y="258"/>
                  <a:pt x="519" y="263"/>
                  <a:pt x="505" y="268"/>
                </a:cubicBezTo>
                <a:cubicBezTo>
                  <a:pt x="500" y="272"/>
                  <a:pt x="500" y="279"/>
                  <a:pt x="492" y="283"/>
                </a:cubicBezTo>
                <a:cubicBezTo>
                  <a:pt x="471" y="292"/>
                  <a:pt x="450" y="301"/>
                  <a:pt x="430" y="310"/>
                </a:cubicBezTo>
                <a:cubicBezTo>
                  <a:pt x="427" y="314"/>
                  <a:pt x="425" y="317"/>
                  <a:pt x="423" y="321"/>
                </a:cubicBezTo>
                <a:cubicBezTo>
                  <a:pt x="419" y="321"/>
                  <a:pt x="415" y="322"/>
                  <a:pt x="411" y="322"/>
                </a:cubicBezTo>
                <a:cubicBezTo>
                  <a:pt x="413" y="368"/>
                  <a:pt x="416" y="413"/>
                  <a:pt x="418" y="458"/>
                </a:cubicBezTo>
                <a:cubicBezTo>
                  <a:pt x="418" y="466"/>
                  <a:pt x="419" y="475"/>
                  <a:pt x="419" y="483"/>
                </a:cubicBezTo>
                <a:cubicBezTo>
                  <a:pt x="421" y="510"/>
                  <a:pt x="422" y="537"/>
                  <a:pt x="424" y="564"/>
                </a:cubicBezTo>
                <a:cubicBezTo>
                  <a:pt x="427" y="613"/>
                  <a:pt x="430" y="662"/>
                  <a:pt x="434" y="711"/>
                </a:cubicBezTo>
                <a:cubicBezTo>
                  <a:pt x="434" y="722"/>
                  <a:pt x="435" y="733"/>
                  <a:pt x="435" y="744"/>
                </a:cubicBezTo>
                <a:cubicBezTo>
                  <a:pt x="438" y="763"/>
                  <a:pt x="439" y="791"/>
                  <a:pt x="436" y="811"/>
                </a:cubicBezTo>
                <a:cubicBezTo>
                  <a:pt x="435" y="817"/>
                  <a:pt x="437" y="841"/>
                  <a:pt x="434" y="845"/>
                </a:cubicBezTo>
                <a:cubicBezTo>
                  <a:pt x="419" y="847"/>
                  <a:pt x="405" y="850"/>
                  <a:pt x="390" y="852"/>
                </a:cubicBezTo>
                <a:cubicBezTo>
                  <a:pt x="380" y="849"/>
                  <a:pt x="371" y="846"/>
                  <a:pt x="361" y="842"/>
                </a:cubicBezTo>
                <a:cubicBezTo>
                  <a:pt x="362" y="864"/>
                  <a:pt x="363" y="886"/>
                  <a:pt x="364" y="908"/>
                </a:cubicBezTo>
                <a:cubicBezTo>
                  <a:pt x="362" y="918"/>
                  <a:pt x="360" y="929"/>
                  <a:pt x="358" y="939"/>
                </a:cubicBezTo>
                <a:cubicBezTo>
                  <a:pt x="358" y="949"/>
                  <a:pt x="357" y="958"/>
                  <a:pt x="357" y="967"/>
                </a:cubicBezTo>
                <a:cubicBezTo>
                  <a:pt x="354" y="968"/>
                  <a:pt x="351" y="969"/>
                  <a:pt x="348" y="970"/>
                </a:cubicBezTo>
                <a:cubicBezTo>
                  <a:pt x="347" y="978"/>
                  <a:pt x="345" y="986"/>
                  <a:pt x="343" y="993"/>
                </a:cubicBezTo>
                <a:cubicBezTo>
                  <a:pt x="338" y="995"/>
                  <a:pt x="325" y="998"/>
                  <a:pt x="319" y="994"/>
                </a:cubicBezTo>
                <a:cubicBezTo>
                  <a:pt x="316" y="990"/>
                  <a:pt x="314" y="986"/>
                  <a:pt x="311" y="982"/>
                </a:cubicBezTo>
                <a:cubicBezTo>
                  <a:pt x="309" y="977"/>
                  <a:pt x="307" y="971"/>
                  <a:pt x="306" y="965"/>
                </a:cubicBezTo>
                <a:cubicBezTo>
                  <a:pt x="303" y="965"/>
                  <a:pt x="299" y="965"/>
                  <a:pt x="296" y="965"/>
                </a:cubicBezTo>
                <a:cubicBezTo>
                  <a:pt x="291" y="971"/>
                  <a:pt x="285" y="978"/>
                  <a:pt x="280" y="984"/>
                </a:cubicBezTo>
                <a:cubicBezTo>
                  <a:pt x="267" y="987"/>
                  <a:pt x="255" y="989"/>
                  <a:pt x="242" y="992"/>
                </a:cubicBezTo>
                <a:cubicBezTo>
                  <a:pt x="241" y="991"/>
                  <a:pt x="240" y="990"/>
                  <a:pt x="238" y="988"/>
                </a:cubicBezTo>
                <a:cubicBezTo>
                  <a:pt x="239" y="988"/>
                  <a:pt x="239" y="988"/>
                  <a:pt x="239" y="988"/>
                </a:cubicBezTo>
                <a:cubicBezTo>
                  <a:pt x="245" y="974"/>
                  <a:pt x="264" y="974"/>
                  <a:pt x="270" y="960"/>
                </a:cubicBezTo>
                <a:cubicBezTo>
                  <a:pt x="270" y="960"/>
                  <a:pt x="270" y="960"/>
                  <a:pt x="270" y="960"/>
                </a:cubicBezTo>
                <a:cubicBezTo>
                  <a:pt x="266" y="959"/>
                  <a:pt x="262" y="957"/>
                  <a:pt x="257" y="956"/>
                </a:cubicBezTo>
                <a:cubicBezTo>
                  <a:pt x="259" y="938"/>
                  <a:pt x="259" y="920"/>
                  <a:pt x="261" y="904"/>
                </a:cubicBezTo>
                <a:cubicBezTo>
                  <a:pt x="262" y="899"/>
                  <a:pt x="264" y="879"/>
                  <a:pt x="262" y="874"/>
                </a:cubicBezTo>
                <a:cubicBezTo>
                  <a:pt x="258" y="865"/>
                  <a:pt x="254" y="856"/>
                  <a:pt x="251" y="848"/>
                </a:cubicBezTo>
                <a:cubicBezTo>
                  <a:pt x="229" y="847"/>
                  <a:pt x="210" y="851"/>
                  <a:pt x="189" y="853"/>
                </a:cubicBezTo>
                <a:cubicBezTo>
                  <a:pt x="189" y="852"/>
                  <a:pt x="189" y="852"/>
                  <a:pt x="189" y="851"/>
                </a:cubicBezTo>
                <a:cubicBezTo>
                  <a:pt x="189" y="849"/>
                  <a:pt x="189" y="847"/>
                  <a:pt x="190" y="845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31"/>
          <p:cNvSpPr>
            <a:spLocks noEditPoints="1"/>
          </p:cNvSpPr>
          <p:nvPr/>
        </p:nvSpPr>
        <p:spPr bwMode="auto">
          <a:xfrm>
            <a:off x="8026401" y="5010150"/>
            <a:ext cx="889000" cy="1624013"/>
          </a:xfrm>
          <a:custGeom>
            <a:avLst/>
            <a:gdLst>
              <a:gd name="T0" fmla="*/ 445 w 560"/>
              <a:gd name="T1" fmla="*/ 846 h 1023"/>
              <a:gd name="T2" fmla="*/ 420 w 560"/>
              <a:gd name="T3" fmla="*/ 867 h 1023"/>
              <a:gd name="T4" fmla="*/ 364 w 560"/>
              <a:gd name="T5" fmla="*/ 929 h 1023"/>
              <a:gd name="T6" fmla="*/ 373 w 560"/>
              <a:gd name="T7" fmla="*/ 970 h 1023"/>
              <a:gd name="T8" fmla="*/ 383 w 560"/>
              <a:gd name="T9" fmla="*/ 994 h 1023"/>
              <a:gd name="T10" fmla="*/ 319 w 560"/>
              <a:gd name="T11" fmla="*/ 986 h 1023"/>
              <a:gd name="T12" fmla="*/ 294 w 560"/>
              <a:gd name="T13" fmla="*/ 1023 h 1023"/>
              <a:gd name="T14" fmla="*/ 263 w 560"/>
              <a:gd name="T15" fmla="*/ 969 h 1023"/>
              <a:gd name="T16" fmla="*/ 248 w 560"/>
              <a:gd name="T17" fmla="*/ 894 h 1023"/>
              <a:gd name="T18" fmla="*/ 200 w 560"/>
              <a:gd name="T19" fmla="*/ 885 h 1023"/>
              <a:gd name="T20" fmla="*/ 160 w 560"/>
              <a:gd name="T21" fmla="*/ 776 h 1023"/>
              <a:gd name="T22" fmla="*/ 175 w 560"/>
              <a:gd name="T23" fmla="*/ 654 h 1023"/>
              <a:gd name="T24" fmla="*/ 212 w 560"/>
              <a:gd name="T25" fmla="*/ 369 h 1023"/>
              <a:gd name="T26" fmla="*/ 142 w 560"/>
              <a:gd name="T27" fmla="*/ 369 h 1023"/>
              <a:gd name="T28" fmla="*/ 90 w 560"/>
              <a:gd name="T29" fmla="*/ 363 h 1023"/>
              <a:gd name="T30" fmla="*/ 26 w 560"/>
              <a:gd name="T31" fmla="*/ 221 h 1023"/>
              <a:gd name="T32" fmla="*/ 73 w 560"/>
              <a:gd name="T33" fmla="*/ 151 h 1023"/>
              <a:gd name="T34" fmla="*/ 94 w 560"/>
              <a:gd name="T35" fmla="*/ 105 h 1023"/>
              <a:gd name="T36" fmla="*/ 102 w 560"/>
              <a:gd name="T37" fmla="*/ 84 h 1023"/>
              <a:gd name="T38" fmla="*/ 108 w 560"/>
              <a:gd name="T39" fmla="*/ 111 h 1023"/>
              <a:gd name="T40" fmla="*/ 99 w 560"/>
              <a:gd name="T41" fmla="*/ 157 h 1023"/>
              <a:gd name="T42" fmla="*/ 128 w 560"/>
              <a:gd name="T43" fmla="*/ 215 h 1023"/>
              <a:gd name="T44" fmla="*/ 165 w 560"/>
              <a:gd name="T45" fmla="*/ 233 h 1023"/>
              <a:gd name="T46" fmla="*/ 226 w 560"/>
              <a:gd name="T47" fmla="*/ 222 h 1023"/>
              <a:gd name="T48" fmla="*/ 278 w 560"/>
              <a:gd name="T49" fmla="*/ 213 h 1023"/>
              <a:gd name="T50" fmla="*/ 261 w 560"/>
              <a:gd name="T51" fmla="*/ 145 h 1023"/>
              <a:gd name="T52" fmla="*/ 271 w 560"/>
              <a:gd name="T53" fmla="*/ 113 h 1023"/>
              <a:gd name="T54" fmla="*/ 239 w 560"/>
              <a:gd name="T55" fmla="*/ 169 h 1023"/>
              <a:gd name="T56" fmla="*/ 249 w 560"/>
              <a:gd name="T57" fmla="*/ 191 h 1023"/>
              <a:gd name="T58" fmla="*/ 244 w 560"/>
              <a:gd name="T59" fmla="*/ 194 h 1023"/>
              <a:gd name="T60" fmla="*/ 235 w 560"/>
              <a:gd name="T61" fmla="*/ 200 h 1023"/>
              <a:gd name="T62" fmla="*/ 231 w 560"/>
              <a:gd name="T63" fmla="*/ 128 h 1023"/>
              <a:gd name="T64" fmla="*/ 213 w 560"/>
              <a:gd name="T65" fmla="*/ 109 h 1023"/>
              <a:gd name="T66" fmla="*/ 303 w 560"/>
              <a:gd name="T67" fmla="*/ 44 h 1023"/>
              <a:gd name="T68" fmla="*/ 394 w 560"/>
              <a:gd name="T69" fmla="*/ 33 h 1023"/>
              <a:gd name="T70" fmla="*/ 358 w 560"/>
              <a:gd name="T71" fmla="*/ 111 h 1023"/>
              <a:gd name="T72" fmla="*/ 378 w 560"/>
              <a:gd name="T73" fmla="*/ 199 h 1023"/>
              <a:gd name="T74" fmla="*/ 434 w 560"/>
              <a:gd name="T75" fmla="*/ 174 h 1023"/>
              <a:gd name="T76" fmla="*/ 461 w 560"/>
              <a:gd name="T77" fmla="*/ 56 h 1023"/>
              <a:gd name="T78" fmla="*/ 414 w 560"/>
              <a:gd name="T79" fmla="*/ 28 h 1023"/>
              <a:gd name="T80" fmla="*/ 419 w 560"/>
              <a:gd name="T81" fmla="*/ 11 h 1023"/>
              <a:gd name="T82" fmla="*/ 439 w 560"/>
              <a:gd name="T83" fmla="*/ 0 h 1023"/>
              <a:gd name="T84" fmla="*/ 479 w 560"/>
              <a:gd name="T85" fmla="*/ 16 h 1023"/>
              <a:gd name="T86" fmla="*/ 522 w 560"/>
              <a:gd name="T87" fmla="*/ 54 h 1023"/>
              <a:gd name="T88" fmla="*/ 557 w 560"/>
              <a:gd name="T89" fmla="*/ 180 h 1023"/>
              <a:gd name="T90" fmla="*/ 540 w 560"/>
              <a:gd name="T91" fmla="*/ 266 h 1023"/>
              <a:gd name="T92" fmla="*/ 475 w 560"/>
              <a:gd name="T93" fmla="*/ 472 h 1023"/>
              <a:gd name="T94" fmla="*/ 252 w 560"/>
              <a:gd name="T95" fmla="*/ 195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0" h="1023">
                <a:moveTo>
                  <a:pt x="481" y="843"/>
                </a:moveTo>
                <a:cubicBezTo>
                  <a:pt x="475" y="844"/>
                  <a:pt x="469" y="845"/>
                  <a:pt x="462" y="846"/>
                </a:cubicBezTo>
                <a:cubicBezTo>
                  <a:pt x="460" y="846"/>
                  <a:pt x="458" y="846"/>
                  <a:pt x="456" y="846"/>
                </a:cubicBezTo>
                <a:cubicBezTo>
                  <a:pt x="452" y="846"/>
                  <a:pt x="449" y="846"/>
                  <a:pt x="445" y="846"/>
                </a:cubicBezTo>
                <a:cubicBezTo>
                  <a:pt x="442" y="845"/>
                  <a:pt x="439" y="844"/>
                  <a:pt x="435" y="843"/>
                </a:cubicBezTo>
                <a:cubicBezTo>
                  <a:pt x="435" y="847"/>
                  <a:pt x="435" y="851"/>
                  <a:pt x="435" y="855"/>
                </a:cubicBezTo>
                <a:cubicBezTo>
                  <a:pt x="434" y="856"/>
                  <a:pt x="435" y="859"/>
                  <a:pt x="434" y="860"/>
                </a:cubicBezTo>
                <a:cubicBezTo>
                  <a:pt x="429" y="862"/>
                  <a:pt x="425" y="865"/>
                  <a:pt x="420" y="867"/>
                </a:cubicBezTo>
                <a:cubicBezTo>
                  <a:pt x="409" y="874"/>
                  <a:pt x="394" y="880"/>
                  <a:pt x="380" y="883"/>
                </a:cubicBezTo>
                <a:cubicBezTo>
                  <a:pt x="376" y="883"/>
                  <a:pt x="371" y="883"/>
                  <a:pt x="367" y="883"/>
                </a:cubicBezTo>
                <a:cubicBezTo>
                  <a:pt x="367" y="891"/>
                  <a:pt x="368" y="900"/>
                  <a:pt x="368" y="908"/>
                </a:cubicBezTo>
                <a:cubicBezTo>
                  <a:pt x="367" y="915"/>
                  <a:pt x="365" y="922"/>
                  <a:pt x="364" y="929"/>
                </a:cubicBezTo>
                <a:cubicBezTo>
                  <a:pt x="365" y="933"/>
                  <a:pt x="367" y="937"/>
                  <a:pt x="368" y="941"/>
                </a:cubicBezTo>
                <a:cubicBezTo>
                  <a:pt x="370" y="943"/>
                  <a:pt x="372" y="946"/>
                  <a:pt x="374" y="949"/>
                </a:cubicBezTo>
                <a:cubicBezTo>
                  <a:pt x="374" y="951"/>
                  <a:pt x="374" y="953"/>
                  <a:pt x="374" y="955"/>
                </a:cubicBezTo>
                <a:cubicBezTo>
                  <a:pt x="373" y="959"/>
                  <a:pt x="372" y="965"/>
                  <a:pt x="373" y="970"/>
                </a:cubicBezTo>
                <a:cubicBezTo>
                  <a:pt x="373" y="971"/>
                  <a:pt x="373" y="972"/>
                  <a:pt x="373" y="973"/>
                </a:cubicBezTo>
                <a:cubicBezTo>
                  <a:pt x="377" y="976"/>
                  <a:pt x="380" y="979"/>
                  <a:pt x="383" y="982"/>
                </a:cubicBezTo>
                <a:cubicBezTo>
                  <a:pt x="385" y="985"/>
                  <a:pt x="385" y="990"/>
                  <a:pt x="385" y="994"/>
                </a:cubicBezTo>
                <a:cubicBezTo>
                  <a:pt x="384" y="994"/>
                  <a:pt x="383" y="994"/>
                  <a:pt x="383" y="994"/>
                </a:cubicBezTo>
                <a:cubicBezTo>
                  <a:pt x="376" y="994"/>
                  <a:pt x="369" y="994"/>
                  <a:pt x="363" y="994"/>
                </a:cubicBezTo>
                <a:cubicBezTo>
                  <a:pt x="356" y="992"/>
                  <a:pt x="350" y="990"/>
                  <a:pt x="344" y="988"/>
                </a:cubicBezTo>
                <a:cubicBezTo>
                  <a:pt x="339" y="988"/>
                  <a:pt x="334" y="988"/>
                  <a:pt x="329" y="989"/>
                </a:cubicBezTo>
                <a:cubicBezTo>
                  <a:pt x="326" y="988"/>
                  <a:pt x="323" y="987"/>
                  <a:pt x="319" y="986"/>
                </a:cubicBezTo>
                <a:cubicBezTo>
                  <a:pt x="316" y="986"/>
                  <a:pt x="313" y="986"/>
                  <a:pt x="310" y="986"/>
                </a:cubicBezTo>
                <a:cubicBezTo>
                  <a:pt x="311" y="992"/>
                  <a:pt x="311" y="997"/>
                  <a:pt x="311" y="1002"/>
                </a:cubicBezTo>
                <a:cubicBezTo>
                  <a:pt x="309" y="1006"/>
                  <a:pt x="307" y="1010"/>
                  <a:pt x="306" y="1014"/>
                </a:cubicBezTo>
                <a:cubicBezTo>
                  <a:pt x="302" y="1017"/>
                  <a:pt x="298" y="1020"/>
                  <a:pt x="294" y="1023"/>
                </a:cubicBezTo>
                <a:cubicBezTo>
                  <a:pt x="291" y="1022"/>
                  <a:pt x="287" y="1022"/>
                  <a:pt x="284" y="1022"/>
                </a:cubicBezTo>
                <a:cubicBezTo>
                  <a:pt x="278" y="1015"/>
                  <a:pt x="273" y="1009"/>
                  <a:pt x="268" y="1002"/>
                </a:cubicBezTo>
                <a:cubicBezTo>
                  <a:pt x="264" y="996"/>
                  <a:pt x="264" y="990"/>
                  <a:pt x="263" y="981"/>
                </a:cubicBezTo>
                <a:cubicBezTo>
                  <a:pt x="263" y="977"/>
                  <a:pt x="263" y="973"/>
                  <a:pt x="263" y="969"/>
                </a:cubicBezTo>
                <a:cubicBezTo>
                  <a:pt x="261" y="963"/>
                  <a:pt x="259" y="956"/>
                  <a:pt x="256" y="949"/>
                </a:cubicBezTo>
                <a:cubicBezTo>
                  <a:pt x="255" y="945"/>
                  <a:pt x="253" y="941"/>
                  <a:pt x="251" y="938"/>
                </a:cubicBezTo>
                <a:cubicBezTo>
                  <a:pt x="250" y="934"/>
                  <a:pt x="250" y="931"/>
                  <a:pt x="250" y="927"/>
                </a:cubicBezTo>
                <a:cubicBezTo>
                  <a:pt x="248" y="918"/>
                  <a:pt x="248" y="905"/>
                  <a:pt x="248" y="894"/>
                </a:cubicBezTo>
                <a:cubicBezTo>
                  <a:pt x="241" y="894"/>
                  <a:pt x="234" y="895"/>
                  <a:pt x="226" y="895"/>
                </a:cubicBezTo>
                <a:cubicBezTo>
                  <a:pt x="224" y="895"/>
                  <a:pt x="222" y="894"/>
                  <a:pt x="219" y="893"/>
                </a:cubicBezTo>
                <a:cubicBezTo>
                  <a:pt x="213" y="891"/>
                  <a:pt x="207" y="890"/>
                  <a:pt x="203" y="887"/>
                </a:cubicBezTo>
                <a:cubicBezTo>
                  <a:pt x="202" y="886"/>
                  <a:pt x="201" y="886"/>
                  <a:pt x="200" y="885"/>
                </a:cubicBezTo>
                <a:cubicBezTo>
                  <a:pt x="198" y="881"/>
                  <a:pt x="195" y="877"/>
                  <a:pt x="193" y="873"/>
                </a:cubicBezTo>
                <a:cubicBezTo>
                  <a:pt x="182" y="872"/>
                  <a:pt x="171" y="871"/>
                  <a:pt x="160" y="870"/>
                </a:cubicBezTo>
                <a:cubicBezTo>
                  <a:pt x="157" y="869"/>
                  <a:pt x="155" y="869"/>
                  <a:pt x="152" y="868"/>
                </a:cubicBezTo>
                <a:cubicBezTo>
                  <a:pt x="155" y="837"/>
                  <a:pt x="158" y="806"/>
                  <a:pt x="160" y="776"/>
                </a:cubicBezTo>
                <a:cubicBezTo>
                  <a:pt x="161" y="771"/>
                  <a:pt x="161" y="766"/>
                  <a:pt x="161" y="762"/>
                </a:cubicBezTo>
                <a:cubicBezTo>
                  <a:pt x="163" y="750"/>
                  <a:pt x="163" y="738"/>
                  <a:pt x="166" y="727"/>
                </a:cubicBezTo>
                <a:cubicBezTo>
                  <a:pt x="167" y="717"/>
                  <a:pt x="168" y="707"/>
                  <a:pt x="169" y="696"/>
                </a:cubicBezTo>
                <a:cubicBezTo>
                  <a:pt x="171" y="682"/>
                  <a:pt x="173" y="668"/>
                  <a:pt x="175" y="654"/>
                </a:cubicBezTo>
                <a:cubicBezTo>
                  <a:pt x="177" y="634"/>
                  <a:pt x="180" y="613"/>
                  <a:pt x="182" y="592"/>
                </a:cubicBezTo>
                <a:cubicBezTo>
                  <a:pt x="186" y="561"/>
                  <a:pt x="190" y="530"/>
                  <a:pt x="194" y="498"/>
                </a:cubicBezTo>
                <a:cubicBezTo>
                  <a:pt x="199" y="464"/>
                  <a:pt x="203" y="430"/>
                  <a:pt x="208" y="396"/>
                </a:cubicBezTo>
                <a:cubicBezTo>
                  <a:pt x="209" y="387"/>
                  <a:pt x="211" y="378"/>
                  <a:pt x="212" y="369"/>
                </a:cubicBezTo>
                <a:cubicBezTo>
                  <a:pt x="212" y="367"/>
                  <a:pt x="214" y="360"/>
                  <a:pt x="213" y="358"/>
                </a:cubicBezTo>
                <a:cubicBezTo>
                  <a:pt x="213" y="358"/>
                  <a:pt x="212" y="358"/>
                  <a:pt x="212" y="357"/>
                </a:cubicBezTo>
                <a:cubicBezTo>
                  <a:pt x="198" y="360"/>
                  <a:pt x="184" y="363"/>
                  <a:pt x="170" y="366"/>
                </a:cubicBezTo>
                <a:cubicBezTo>
                  <a:pt x="161" y="367"/>
                  <a:pt x="151" y="368"/>
                  <a:pt x="142" y="369"/>
                </a:cubicBezTo>
                <a:cubicBezTo>
                  <a:pt x="140" y="369"/>
                  <a:pt x="138" y="369"/>
                  <a:pt x="136" y="369"/>
                </a:cubicBezTo>
                <a:cubicBezTo>
                  <a:pt x="126" y="369"/>
                  <a:pt x="116" y="370"/>
                  <a:pt x="105" y="370"/>
                </a:cubicBezTo>
                <a:cubicBezTo>
                  <a:pt x="104" y="369"/>
                  <a:pt x="102" y="368"/>
                  <a:pt x="100" y="367"/>
                </a:cubicBezTo>
                <a:cubicBezTo>
                  <a:pt x="96" y="366"/>
                  <a:pt x="93" y="364"/>
                  <a:pt x="90" y="363"/>
                </a:cubicBezTo>
                <a:cubicBezTo>
                  <a:pt x="83" y="356"/>
                  <a:pt x="75" y="349"/>
                  <a:pt x="68" y="342"/>
                </a:cubicBezTo>
                <a:cubicBezTo>
                  <a:pt x="45" y="320"/>
                  <a:pt x="23" y="298"/>
                  <a:pt x="0" y="276"/>
                </a:cubicBezTo>
                <a:cubicBezTo>
                  <a:pt x="3" y="267"/>
                  <a:pt x="6" y="257"/>
                  <a:pt x="9" y="248"/>
                </a:cubicBezTo>
                <a:cubicBezTo>
                  <a:pt x="15" y="239"/>
                  <a:pt x="20" y="230"/>
                  <a:pt x="26" y="221"/>
                </a:cubicBezTo>
                <a:cubicBezTo>
                  <a:pt x="32" y="211"/>
                  <a:pt x="38" y="201"/>
                  <a:pt x="44" y="191"/>
                </a:cubicBezTo>
                <a:cubicBezTo>
                  <a:pt x="50" y="184"/>
                  <a:pt x="56" y="176"/>
                  <a:pt x="62" y="169"/>
                </a:cubicBezTo>
                <a:cubicBezTo>
                  <a:pt x="66" y="166"/>
                  <a:pt x="70" y="163"/>
                  <a:pt x="74" y="159"/>
                </a:cubicBezTo>
                <a:cubicBezTo>
                  <a:pt x="74" y="157"/>
                  <a:pt x="73" y="154"/>
                  <a:pt x="73" y="151"/>
                </a:cubicBezTo>
                <a:cubicBezTo>
                  <a:pt x="72" y="144"/>
                  <a:pt x="71" y="137"/>
                  <a:pt x="72" y="130"/>
                </a:cubicBezTo>
                <a:cubicBezTo>
                  <a:pt x="73" y="128"/>
                  <a:pt x="73" y="126"/>
                  <a:pt x="73" y="124"/>
                </a:cubicBezTo>
                <a:cubicBezTo>
                  <a:pt x="75" y="119"/>
                  <a:pt x="78" y="115"/>
                  <a:pt x="81" y="111"/>
                </a:cubicBezTo>
                <a:cubicBezTo>
                  <a:pt x="89" y="110"/>
                  <a:pt x="89" y="108"/>
                  <a:pt x="94" y="105"/>
                </a:cubicBezTo>
                <a:cubicBezTo>
                  <a:pt x="94" y="101"/>
                  <a:pt x="95" y="97"/>
                  <a:pt x="95" y="93"/>
                </a:cubicBezTo>
                <a:cubicBezTo>
                  <a:pt x="96" y="92"/>
                  <a:pt x="96" y="90"/>
                  <a:pt x="97" y="88"/>
                </a:cubicBezTo>
                <a:cubicBezTo>
                  <a:pt x="98" y="87"/>
                  <a:pt x="98" y="87"/>
                  <a:pt x="99" y="86"/>
                </a:cubicBezTo>
                <a:cubicBezTo>
                  <a:pt x="100" y="85"/>
                  <a:pt x="101" y="85"/>
                  <a:pt x="102" y="84"/>
                </a:cubicBezTo>
                <a:cubicBezTo>
                  <a:pt x="107" y="81"/>
                  <a:pt x="110" y="82"/>
                  <a:pt x="115" y="85"/>
                </a:cubicBezTo>
                <a:cubicBezTo>
                  <a:pt x="116" y="85"/>
                  <a:pt x="117" y="86"/>
                  <a:pt x="118" y="86"/>
                </a:cubicBezTo>
                <a:cubicBezTo>
                  <a:pt x="119" y="88"/>
                  <a:pt x="119" y="90"/>
                  <a:pt x="120" y="91"/>
                </a:cubicBezTo>
                <a:cubicBezTo>
                  <a:pt x="116" y="98"/>
                  <a:pt x="112" y="104"/>
                  <a:pt x="108" y="111"/>
                </a:cubicBezTo>
                <a:cubicBezTo>
                  <a:pt x="105" y="116"/>
                  <a:pt x="102" y="121"/>
                  <a:pt x="100" y="127"/>
                </a:cubicBezTo>
                <a:cubicBezTo>
                  <a:pt x="98" y="129"/>
                  <a:pt x="97" y="132"/>
                  <a:pt x="95" y="135"/>
                </a:cubicBezTo>
                <a:cubicBezTo>
                  <a:pt x="96" y="141"/>
                  <a:pt x="96" y="147"/>
                  <a:pt x="96" y="153"/>
                </a:cubicBezTo>
                <a:cubicBezTo>
                  <a:pt x="97" y="155"/>
                  <a:pt x="98" y="156"/>
                  <a:pt x="99" y="157"/>
                </a:cubicBezTo>
                <a:cubicBezTo>
                  <a:pt x="103" y="163"/>
                  <a:pt x="108" y="167"/>
                  <a:pt x="112" y="172"/>
                </a:cubicBezTo>
                <a:cubicBezTo>
                  <a:pt x="114" y="174"/>
                  <a:pt x="116" y="176"/>
                  <a:pt x="117" y="178"/>
                </a:cubicBezTo>
                <a:cubicBezTo>
                  <a:pt x="118" y="180"/>
                  <a:pt x="119" y="182"/>
                  <a:pt x="119" y="184"/>
                </a:cubicBezTo>
                <a:cubicBezTo>
                  <a:pt x="122" y="194"/>
                  <a:pt x="125" y="204"/>
                  <a:pt x="128" y="215"/>
                </a:cubicBezTo>
                <a:cubicBezTo>
                  <a:pt x="129" y="219"/>
                  <a:pt x="130" y="224"/>
                  <a:pt x="131" y="229"/>
                </a:cubicBezTo>
                <a:cubicBezTo>
                  <a:pt x="134" y="231"/>
                  <a:pt x="136" y="234"/>
                  <a:pt x="138" y="236"/>
                </a:cubicBezTo>
                <a:cubicBezTo>
                  <a:pt x="145" y="234"/>
                  <a:pt x="151" y="232"/>
                  <a:pt x="158" y="230"/>
                </a:cubicBezTo>
                <a:cubicBezTo>
                  <a:pt x="160" y="231"/>
                  <a:pt x="163" y="232"/>
                  <a:pt x="165" y="233"/>
                </a:cubicBezTo>
                <a:cubicBezTo>
                  <a:pt x="171" y="236"/>
                  <a:pt x="176" y="239"/>
                  <a:pt x="183" y="241"/>
                </a:cubicBezTo>
                <a:cubicBezTo>
                  <a:pt x="186" y="241"/>
                  <a:pt x="189" y="242"/>
                  <a:pt x="192" y="243"/>
                </a:cubicBezTo>
                <a:cubicBezTo>
                  <a:pt x="195" y="241"/>
                  <a:pt x="198" y="238"/>
                  <a:pt x="201" y="236"/>
                </a:cubicBezTo>
                <a:cubicBezTo>
                  <a:pt x="210" y="231"/>
                  <a:pt x="218" y="227"/>
                  <a:pt x="226" y="222"/>
                </a:cubicBezTo>
                <a:cubicBezTo>
                  <a:pt x="229" y="220"/>
                  <a:pt x="232" y="218"/>
                  <a:pt x="235" y="217"/>
                </a:cubicBezTo>
                <a:cubicBezTo>
                  <a:pt x="238" y="216"/>
                  <a:pt x="241" y="216"/>
                  <a:pt x="244" y="215"/>
                </a:cubicBezTo>
                <a:cubicBezTo>
                  <a:pt x="249" y="214"/>
                  <a:pt x="253" y="213"/>
                  <a:pt x="258" y="213"/>
                </a:cubicBezTo>
                <a:cubicBezTo>
                  <a:pt x="265" y="213"/>
                  <a:pt x="271" y="213"/>
                  <a:pt x="278" y="213"/>
                </a:cubicBezTo>
                <a:cubicBezTo>
                  <a:pt x="275" y="208"/>
                  <a:pt x="273" y="204"/>
                  <a:pt x="271" y="200"/>
                </a:cubicBezTo>
                <a:cubicBezTo>
                  <a:pt x="271" y="194"/>
                  <a:pt x="271" y="187"/>
                  <a:pt x="271" y="181"/>
                </a:cubicBezTo>
                <a:cubicBezTo>
                  <a:pt x="270" y="173"/>
                  <a:pt x="268" y="165"/>
                  <a:pt x="265" y="158"/>
                </a:cubicBezTo>
                <a:cubicBezTo>
                  <a:pt x="264" y="154"/>
                  <a:pt x="262" y="150"/>
                  <a:pt x="261" y="145"/>
                </a:cubicBezTo>
                <a:cubicBezTo>
                  <a:pt x="260" y="143"/>
                  <a:pt x="260" y="142"/>
                  <a:pt x="260" y="140"/>
                </a:cubicBezTo>
                <a:cubicBezTo>
                  <a:pt x="260" y="138"/>
                  <a:pt x="260" y="136"/>
                  <a:pt x="260" y="134"/>
                </a:cubicBezTo>
                <a:cubicBezTo>
                  <a:pt x="260" y="132"/>
                  <a:pt x="261" y="130"/>
                  <a:pt x="262" y="129"/>
                </a:cubicBezTo>
                <a:cubicBezTo>
                  <a:pt x="265" y="123"/>
                  <a:pt x="268" y="118"/>
                  <a:pt x="271" y="113"/>
                </a:cubicBezTo>
                <a:cubicBezTo>
                  <a:pt x="267" y="107"/>
                  <a:pt x="264" y="102"/>
                  <a:pt x="261" y="97"/>
                </a:cubicBezTo>
                <a:cubicBezTo>
                  <a:pt x="253" y="100"/>
                  <a:pt x="244" y="103"/>
                  <a:pt x="236" y="106"/>
                </a:cubicBezTo>
                <a:cubicBezTo>
                  <a:pt x="236" y="120"/>
                  <a:pt x="235" y="135"/>
                  <a:pt x="235" y="150"/>
                </a:cubicBezTo>
                <a:cubicBezTo>
                  <a:pt x="236" y="156"/>
                  <a:pt x="237" y="163"/>
                  <a:pt x="239" y="169"/>
                </a:cubicBezTo>
                <a:cubicBezTo>
                  <a:pt x="242" y="174"/>
                  <a:pt x="244" y="180"/>
                  <a:pt x="247" y="186"/>
                </a:cubicBezTo>
                <a:cubicBezTo>
                  <a:pt x="249" y="189"/>
                  <a:pt x="250" y="192"/>
                  <a:pt x="252" y="194"/>
                </a:cubicBezTo>
                <a:cubicBezTo>
                  <a:pt x="251" y="193"/>
                  <a:pt x="250" y="192"/>
                  <a:pt x="249" y="191"/>
                </a:cubicBezTo>
                <a:cubicBezTo>
                  <a:pt x="249" y="191"/>
                  <a:pt x="249" y="191"/>
                  <a:pt x="249" y="191"/>
                </a:cubicBezTo>
                <a:cubicBezTo>
                  <a:pt x="248" y="193"/>
                  <a:pt x="247" y="195"/>
                  <a:pt x="246" y="197"/>
                </a:cubicBezTo>
                <a:cubicBezTo>
                  <a:pt x="246" y="197"/>
                  <a:pt x="246" y="197"/>
                  <a:pt x="246" y="197"/>
                </a:cubicBezTo>
                <a:cubicBezTo>
                  <a:pt x="245" y="196"/>
                  <a:pt x="245" y="195"/>
                  <a:pt x="244" y="194"/>
                </a:cubicBezTo>
                <a:cubicBezTo>
                  <a:pt x="244" y="194"/>
                  <a:pt x="244" y="194"/>
                  <a:pt x="244" y="194"/>
                </a:cubicBezTo>
                <a:cubicBezTo>
                  <a:pt x="244" y="195"/>
                  <a:pt x="243" y="197"/>
                  <a:pt x="242" y="198"/>
                </a:cubicBezTo>
                <a:cubicBezTo>
                  <a:pt x="241" y="197"/>
                  <a:pt x="240" y="196"/>
                  <a:pt x="240" y="196"/>
                </a:cubicBezTo>
                <a:cubicBezTo>
                  <a:pt x="238" y="198"/>
                  <a:pt x="237" y="199"/>
                  <a:pt x="235" y="200"/>
                </a:cubicBezTo>
                <a:cubicBezTo>
                  <a:pt x="235" y="200"/>
                  <a:pt x="235" y="200"/>
                  <a:pt x="235" y="200"/>
                </a:cubicBezTo>
                <a:cubicBezTo>
                  <a:pt x="233" y="196"/>
                  <a:pt x="230" y="191"/>
                  <a:pt x="229" y="186"/>
                </a:cubicBezTo>
                <a:cubicBezTo>
                  <a:pt x="229" y="178"/>
                  <a:pt x="229" y="170"/>
                  <a:pt x="229" y="162"/>
                </a:cubicBezTo>
                <a:cubicBezTo>
                  <a:pt x="229" y="159"/>
                  <a:pt x="229" y="156"/>
                  <a:pt x="229" y="153"/>
                </a:cubicBezTo>
                <a:cubicBezTo>
                  <a:pt x="231" y="145"/>
                  <a:pt x="230" y="137"/>
                  <a:pt x="231" y="128"/>
                </a:cubicBezTo>
                <a:cubicBezTo>
                  <a:pt x="231" y="125"/>
                  <a:pt x="231" y="122"/>
                  <a:pt x="231" y="118"/>
                </a:cubicBezTo>
                <a:cubicBezTo>
                  <a:pt x="232" y="114"/>
                  <a:pt x="232" y="110"/>
                  <a:pt x="232" y="106"/>
                </a:cubicBezTo>
                <a:cubicBezTo>
                  <a:pt x="226" y="107"/>
                  <a:pt x="219" y="108"/>
                  <a:pt x="213" y="110"/>
                </a:cubicBezTo>
                <a:cubicBezTo>
                  <a:pt x="213" y="110"/>
                  <a:pt x="213" y="109"/>
                  <a:pt x="213" y="109"/>
                </a:cubicBezTo>
                <a:cubicBezTo>
                  <a:pt x="221" y="101"/>
                  <a:pt x="229" y="93"/>
                  <a:pt x="236" y="85"/>
                </a:cubicBezTo>
                <a:cubicBezTo>
                  <a:pt x="245" y="74"/>
                  <a:pt x="256" y="66"/>
                  <a:pt x="267" y="58"/>
                </a:cubicBezTo>
                <a:cubicBezTo>
                  <a:pt x="272" y="55"/>
                  <a:pt x="276" y="52"/>
                  <a:pt x="280" y="48"/>
                </a:cubicBezTo>
                <a:cubicBezTo>
                  <a:pt x="288" y="47"/>
                  <a:pt x="295" y="45"/>
                  <a:pt x="303" y="44"/>
                </a:cubicBezTo>
                <a:cubicBezTo>
                  <a:pt x="314" y="41"/>
                  <a:pt x="325" y="39"/>
                  <a:pt x="337" y="36"/>
                </a:cubicBezTo>
                <a:cubicBezTo>
                  <a:pt x="356" y="35"/>
                  <a:pt x="375" y="34"/>
                  <a:pt x="394" y="32"/>
                </a:cubicBezTo>
                <a:cubicBezTo>
                  <a:pt x="394" y="33"/>
                  <a:pt x="394" y="33"/>
                  <a:pt x="394" y="33"/>
                </a:cubicBezTo>
                <a:cubicBezTo>
                  <a:pt x="394" y="33"/>
                  <a:pt x="394" y="33"/>
                  <a:pt x="394" y="33"/>
                </a:cubicBezTo>
                <a:cubicBezTo>
                  <a:pt x="378" y="41"/>
                  <a:pt x="362" y="50"/>
                  <a:pt x="345" y="58"/>
                </a:cubicBezTo>
                <a:cubicBezTo>
                  <a:pt x="348" y="68"/>
                  <a:pt x="351" y="78"/>
                  <a:pt x="354" y="88"/>
                </a:cubicBezTo>
                <a:cubicBezTo>
                  <a:pt x="354" y="90"/>
                  <a:pt x="353" y="92"/>
                  <a:pt x="352" y="94"/>
                </a:cubicBezTo>
                <a:cubicBezTo>
                  <a:pt x="354" y="99"/>
                  <a:pt x="356" y="105"/>
                  <a:pt x="358" y="111"/>
                </a:cubicBezTo>
                <a:cubicBezTo>
                  <a:pt x="362" y="123"/>
                  <a:pt x="366" y="136"/>
                  <a:pt x="369" y="149"/>
                </a:cubicBezTo>
                <a:cubicBezTo>
                  <a:pt x="371" y="157"/>
                  <a:pt x="372" y="164"/>
                  <a:pt x="374" y="172"/>
                </a:cubicBezTo>
                <a:cubicBezTo>
                  <a:pt x="375" y="177"/>
                  <a:pt x="377" y="182"/>
                  <a:pt x="378" y="188"/>
                </a:cubicBezTo>
                <a:cubicBezTo>
                  <a:pt x="378" y="192"/>
                  <a:pt x="378" y="195"/>
                  <a:pt x="378" y="199"/>
                </a:cubicBezTo>
                <a:cubicBezTo>
                  <a:pt x="378" y="199"/>
                  <a:pt x="378" y="199"/>
                  <a:pt x="378" y="199"/>
                </a:cubicBezTo>
                <a:cubicBezTo>
                  <a:pt x="381" y="194"/>
                  <a:pt x="384" y="188"/>
                  <a:pt x="387" y="183"/>
                </a:cubicBezTo>
                <a:cubicBezTo>
                  <a:pt x="397" y="182"/>
                  <a:pt x="406" y="182"/>
                  <a:pt x="416" y="181"/>
                </a:cubicBezTo>
                <a:cubicBezTo>
                  <a:pt x="422" y="179"/>
                  <a:pt x="428" y="177"/>
                  <a:pt x="434" y="174"/>
                </a:cubicBezTo>
                <a:cubicBezTo>
                  <a:pt x="438" y="173"/>
                  <a:pt x="442" y="171"/>
                  <a:pt x="446" y="170"/>
                </a:cubicBezTo>
                <a:cubicBezTo>
                  <a:pt x="450" y="164"/>
                  <a:pt x="453" y="158"/>
                  <a:pt x="456" y="152"/>
                </a:cubicBezTo>
                <a:cubicBezTo>
                  <a:pt x="457" y="125"/>
                  <a:pt x="458" y="98"/>
                  <a:pt x="459" y="71"/>
                </a:cubicBezTo>
                <a:cubicBezTo>
                  <a:pt x="460" y="65"/>
                  <a:pt x="460" y="61"/>
                  <a:pt x="461" y="56"/>
                </a:cubicBezTo>
                <a:cubicBezTo>
                  <a:pt x="462" y="51"/>
                  <a:pt x="463" y="46"/>
                  <a:pt x="464" y="41"/>
                </a:cubicBezTo>
                <a:cubicBezTo>
                  <a:pt x="452" y="41"/>
                  <a:pt x="440" y="40"/>
                  <a:pt x="428" y="39"/>
                </a:cubicBezTo>
                <a:cubicBezTo>
                  <a:pt x="424" y="37"/>
                  <a:pt x="420" y="34"/>
                  <a:pt x="416" y="31"/>
                </a:cubicBezTo>
                <a:cubicBezTo>
                  <a:pt x="416" y="30"/>
                  <a:pt x="415" y="29"/>
                  <a:pt x="414" y="28"/>
                </a:cubicBezTo>
                <a:cubicBezTo>
                  <a:pt x="413" y="25"/>
                  <a:pt x="410" y="23"/>
                  <a:pt x="410" y="18"/>
                </a:cubicBezTo>
                <a:cubicBezTo>
                  <a:pt x="412" y="18"/>
                  <a:pt x="414" y="17"/>
                  <a:pt x="415" y="16"/>
                </a:cubicBezTo>
                <a:cubicBezTo>
                  <a:pt x="417" y="16"/>
                  <a:pt x="418" y="16"/>
                  <a:pt x="419" y="16"/>
                </a:cubicBezTo>
                <a:cubicBezTo>
                  <a:pt x="419" y="15"/>
                  <a:pt x="419" y="13"/>
                  <a:pt x="419" y="11"/>
                </a:cubicBezTo>
                <a:cubicBezTo>
                  <a:pt x="422" y="11"/>
                  <a:pt x="425" y="10"/>
                  <a:pt x="427" y="9"/>
                </a:cubicBezTo>
                <a:cubicBezTo>
                  <a:pt x="428" y="8"/>
                  <a:pt x="428" y="6"/>
                  <a:pt x="429" y="5"/>
                </a:cubicBezTo>
                <a:cubicBezTo>
                  <a:pt x="431" y="4"/>
                  <a:pt x="432" y="4"/>
                  <a:pt x="434" y="4"/>
                </a:cubicBezTo>
                <a:cubicBezTo>
                  <a:pt x="436" y="3"/>
                  <a:pt x="437" y="2"/>
                  <a:pt x="439" y="0"/>
                </a:cubicBezTo>
                <a:cubicBezTo>
                  <a:pt x="440" y="2"/>
                  <a:pt x="442" y="3"/>
                  <a:pt x="443" y="5"/>
                </a:cubicBezTo>
                <a:cubicBezTo>
                  <a:pt x="445" y="5"/>
                  <a:pt x="448" y="6"/>
                  <a:pt x="450" y="7"/>
                </a:cubicBezTo>
                <a:cubicBezTo>
                  <a:pt x="457" y="8"/>
                  <a:pt x="464" y="10"/>
                  <a:pt x="470" y="11"/>
                </a:cubicBezTo>
                <a:cubicBezTo>
                  <a:pt x="473" y="13"/>
                  <a:pt x="476" y="15"/>
                  <a:pt x="479" y="16"/>
                </a:cubicBezTo>
                <a:cubicBezTo>
                  <a:pt x="481" y="19"/>
                  <a:pt x="482" y="22"/>
                  <a:pt x="484" y="25"/>
                </a:cubicBezTo>
                <a:cubicBezTo>
                  <a:pt x="491" y="28"/>
                  <a:pt x="498" y="30"/>
                  <a:pt x="505" y="33"/>
                </a:cubicBezTo>
                <a:cubicBezTo>
                  <a:pt x="507" y="36"/>
                  <a:pt x="509" y="38"/>
                  <a:pt x="511" y="41"/>
                </a:cubicBezTo>
                <a:cubicBezTo>
                  <a:pt x="515" y="45"/>
                  <a:pt x="518" y="49"/>
                  <a:pt x="522" y="54"/>
                </a:cubicBezTo>
                <a:cubicBezTo>
                  <a:pt x="525" y="59"/>
                  <a:pt x="527" y="64"/>
                  <a:pt x="530" y="70"/>
                </a:cubicBezTo>
                <a:cubicBezTo>
                  <a:pt x="535" y="80"/>
                  <a:pt x="540" y="91"/>
                  <a:pt x="545" y="102"/>
                </a:cubicBezTo>
                <a:cubicBezTo>
                  <a:pt x="548" y="115"/>
                  <a:pt x="551" y="129"/>
                  <a:pt x="554" y="142"/>
                </a:cubicBezTo>
                <a:cubicBezTo>
                  <a:pt x="555" y="155"/>
                  <a:pt x="556" y="167"/>
                  <a:pt x="557" y="180"/>
                </a:cubicBezTo>
                <a:cubicBezTo>
                  <a:pt x="560" y="195"/>
                  <a:pt x="560" y="213"/>
                  <a:pt x="558" y="228"/>
                </a:cubicBezTo>
                <a:cubicBezTo>
                  <a:pt x="558" y="234"/>
                  <a:pt x="557" y="240"/>
                  <a:pt x="557" y="246"/>
                </a:cubicBezTo>
                <a:cubicBezTo>
                  <a:pt x="554" y="249"/>
                  <a:pt x="552" y="252"/>
                  <a:pt x="549" y="255"/>
                </a:cubicBezTo>
                <a:cubicBezTo>
                  <a:pt x="546" y="259"/>
                  <a:pt x="543" y="262"/>
                  <a:pt x="540" y="266"/>
                </a:cubicBezTo>
                <a:cubicBezTo>
                  <a:pt x="524" y="275"/>
                  <a:pt x="508" y="283"/>
                  <a:pt x="492" y="291"/>
                </a:cubicBezTo>
                <a:cubicBezTo>
                  <a:pt x="487" y="294"/>
                  <a:pt x="481" y="297"/>
                  <a:pt x="476" y="299"/>
                </a:cubicBezTo>
                <a:cubicBezTo>
                  <a:pt x="474" y="300"/>
                  <a:pt x="472" y="301"/>
                  <a:pt x="471" y="302"/>
                </a:cubicBezTo>
                <a:cubicBezTo>
                  <a:pt x="472" y="359"/>
                  <a:pt x="473" y="415"/>
                  <a:pt x="475" y="472"/>
                </a:cubicBezTo>
                <a:cubicBezTo>
                  <a:pt x="475" y="514"/>
                  <a:pt x="476" y="556"/>
                  <a:pt x="477" y="598"/>
                </a:cubicBezTo>
                <a:cubicBezTo>
                  <a:pt x="478" y="679"/>
                  <a:pt x="480" y="761"/>
                  <a:pt x="481" y="843"/>
                </a:cubicBezTo>
                <a:close/>
                <a:moveTo>
                  <a:pt x="252" y="194"/>
                </a:moveTo>
                <a:cubicBezTo>
                  <a:pt x="252" y="195"/>
                  <a:pt x="252" y="195"/>
                  <a:pt x="252" y="195"/>
                </a:cubicBezTo>
                <a:cubicBezTo>
                  <a:pt x="252" y="195"/>
                  <a:pt x="252" y="195"/>
                  <a:pt x="252" y="194"/>
                </a:cubicBezTo>
                <a:close/>
              </a:path>
            </a:pathLst>
          </a:custGeom>
          <a:solidFill>
            <a:srgbClr val="DA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8"/>
          <p:cNvSpPr/>
          <p:nvPr/>
        </p:nvSpPr>
        <p:spPr bwMode="auto">
          <a:xfrm>
            <a:off x="3176" y="0"/>
            <a:ext cx="2051050" cy="4102100"/>
          </a:xfrm>
          <a:custGeom>
            <a:avLst/>
            <a:gdLst>
              <a:gd name="T0" fmla="*/ 0 w 1292"/>
              <a:gd name="T1" fmla="*/ 0 h 2584"/>
              <a:gd name="T2" fmla="*/ 1292 w 1292"/>
              <a:gd name="T3" fmla="*/ 1292 h 2584"/>
              <a:gd name="T4" fmla="*/ 0 w 1292"/>
              <a:gd name="T5" fmla="*/ 2584 h 2584"/>
              <a:gd name="T6" fmla="*/ 0 w 1292"/>
              <a:gd name="T7" fmla="*/ 0 h 2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2" h="2584">
                <a:moveTo>
                  <a:pt x="0" y="0"/>
                </a:moveTo>
                <a:lnTo>
                  <a:pt x="1292" y="1292"/>
                </a:lnTo>
                <a:lnTo>
                  <a:pt x="0" y="2584"/>
                </a:lnTo>
                <a:lnTo>
                  <a:pt x="0" y="0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5932549" y="1239631"/>
            <a:ext cx="1668035" cy="4019265"/>
            <a:chOff x="1318582" y="1445159"/>
            <a:chExt cx="2037393" cy="4911035"/>
          </a:xfrm>
        </p:grpSpPr>
        <p:sp>
          <p:nvSpPr>
            <p:cNvPr id="96" name="直角三角形 95"/>
            <p:cNvSpPr/>
            <p:nvPr/>
          </p:nvSpPr>
          <p:spPr>
            <a:xfrm flipV="1">
              <a:off x="1731963" y="5491030"/>
              <a:ext cx="1624012" cy="579567"/>
            </a:xfrm>
            <a:prstGeom prst="rtTriangle">
              <a:avLst/>
            </a:prstGeom>
            <a:gradFill>
              <a:gsLst>
                <a:gs pos="60000">
                  <a:srgbClr val="797979">
                    <a:alpha val="34000"/>
                  </a:srgbClr>
                </a:gs>
                <a:gs pos="100000">
                  <a:schemeClr val="tx1">
                    <a:alpha val="31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7" name="直角三角形 96"/>
            <p:cNvSpPr/>
            <p:nvPr/>
          </p:nvSpPr>
          <p:spPr>
            <a:xfrm>
              <a:off x="1725613" y="1760538"/>
              <a:ext cx="1454903" cy="526353"/>
            </a:xfrm>
            <a:prstGeom prst="rtTriangle">
              <a:avLst/>
            </a:prstGeom>
            <a:gradFill>
              <a:gsLst>
                <a:gs pos="49000">
                  <a:srgbClr val="797979">
                    <a:alpha val="30000"/>
                  </a:srgbClr>
                </a:gs>
                <a:gs pos="100000">
                  <a:schemeClr val="tx1">
                    <a:alpha val="29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8" name="同侧圆角矩形 97"/>
            <p:cNvSpPr/>
            <p:nvPr/>
          </p:nvSpPr>
          <p:spPr>
            <a:xfrm rot="16200000">
              <a:off x="541305" y="3041940"/>
              <a:ext cx="3272027" cy="1717474"/>
            </a:xfrm>
            <a:prstGeom prst="round2SameRect">
              <a:avLst>
                <a:gd name="adj1" fmla="val 23877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pic>
          <p:nvPicPr>
            <p:cNvPr id="99" name="图片 98"/>
            <p:cNvPicPr>
              <a:picLocks noChangeAspect="1"/>
            </p:cNvPicPr>
            <p:nvPr/>
          </p:nvPicPr>
          <p:blipFill rotWithShape="1">
            <a:blip r:embed="rId2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475221" y="3782802"/>
              <a:ext cx="4911035" cy="235749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7239184" y="1624988"/>
            <a:ext cx="1668035" cy="4019265"/>
            <a:chOff x="1318582" y="1445159"/>
            <a:chExt cx="2037393" cy="4911035"/>
          </a:xfrm>
        </p:grpSpPr>
        <p:sp>
          <p:nvSpPr>
            <p:cNvPr id="92" name="直角三角形 91"/>
            <p:cNvSpPr/>
            <p:nvPr/>
          </p:nvSpPr>
          <p:spPr>
            <a:xfrm flipV="1">
              <a:off x="1731963" y="5491030"/>
              <a:ext cx="1624012" cy="579567"/>
            </a:xfrm>
            <a:prstGeom prst="rtTriangle">
              <a:avLst/>
            </a:prstGeom>
            <a:gradFill>
              <a:gsLst>
                <a:gs pos="60000">
                  <a:srgbClr val="797979">
                    <a:alpha val="34000"/>
                  </a:srgbClr>
                </a:gs>
                <a:gs pos="100000">
                  <a:schemeClr val="tx1">
                    <a:alpha val="31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3" name="直角三角形 92"/>
            <p:cNvSpPr/>
            <p:nvPr/>
          </p:nvSpPr>
          <p:spPr>
            <a:xfrm>
              <a:off x="1725613" y="1760538"/>
              <a:ext cx="1454903" cy="526353"/>
            </a:xfrm>
            <a:prstGeom prst="rtTriangle">
              <a:avLst/>
            </a:prstGeom>
            <a:gradFill>
              <a:gsLst>
                <a:gs pos="49000">
                  <a:srgbClr val="797979">
                    <a:alpha val="30000"/>
                  </a:srgbClr>
                </a:gs>
                <a:gs pos="100000">
                  <a:schemeClr val="tx1">
                    <a:alpha val="29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4" name="同侧圆角矩形 93"/>
            <p:cNvSpPr/>
            <p:nvPr/>
          </p:nvSpPr>
          <p:spPr>
            <a:xfrm rot="16200000">
              <a:off x="541305" y="3041940"/>
              <a:ext cx="3272027" cy="1717474"/>
            </a:xfrm>
            <a:prstGeom prst="round2SameRect">
              <a:avLst>
                <a:gd name="adj1" fmla="val 23877"/>
                <a:gd name="adj2" fmla="val 0"/>
              </a:avLst>
            </a:prstGeom>
            <a:solidFill>
              <a:srgbClr val="1AB49C"/>
            </a:solidFill>
            <a:ln w="15875">
              <a:solidFill>
                <a:srgbClr val="1AB49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pic>
          <p:nvPicPr>
            <p:cNvPr id="95" name="图片 94"/>
            <p:cNvPicPr>
              <a:picLocks noChangeAspect="1"/>
            </p:cNvPicPr>
            <p:nvPr/>
          </p:nvPicPr>
          <p:blipFill rotWithShape="1">
            <a:blip r:embed="rId2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475221" y="3782802"/>
              <a:ext cx="4911035" cy="235749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8545820" y="2030348"/>
            <a:ext cx="1668035" cy="4019265"/>
            <a:chOff x="1318582" y="1445159"/>
            <a:chExt cx="2037393" cy="4911035"/>
          </a:xfrm>
        </p:grpSpPr>
        <p:sp>
          <p:nvSpPr>
            <p:cNvPr id="88" name="直角三角形 87"/>
            <p:cNvSpPr/>
            <p:nvPr/>
          </p:nvSpPr>
          <p:spPr>
            <a:xfrm flipV="1">
              <a:off x="1731963" y="5491030"/>
              <a:ext cx="1624012" cy="579567"/>
            </a:xfrm>
            <a:prstGeom prst="rtTriangle">
              <a:avLst/>
            </a:prstGeom>
            <a:gradFill>
              <a:gsLst>
                <a:gs pos="60000">
                  <a:srgbClr val="797979">
                    <a:alpha val="34000"/>
                  </a:srgbClr>
                </a:gs>
                <a:gs pos="100000">
                  <a:schemeClr val="tx1">
                    <a:alpha val="31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9" name="直角三角形 88"/>
            <p:cNvSpPr/>
            <p:nvPr/>
          </p:nvSpPr>
          <p:spPr>
            <a:xfrm>
              <a:off x="1725613" y="1760538"/>
              <a:ext cx="1454903" cy="526353"/>
            </a:xfrm>
            <a:prstGeom prst="rtTriangle">
              <a:avLst/>
            </a:prstGeom>
            <a:gradFill>
              <a:gsLst>
                <a:gs pos="49000">
                  <a:srgbClr val="797979">
                    <a:alpha val="30000"/>
                  </a:srgbClr>
                </a:gs>
                <a:gs pos="100000">
                  <a:schemeClr val="tx1">
                    <a:alpha val="29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0" name="同侧圆角矩形 89"/>
            <p:cNvSpPr/>
            <p:nvPr/>
          </p:nvSpPr>
          <p:spPr>
            <a:xfrm rot="16200000">
              <a:off x="541305" y="3041940"/>
              <a:ext cx="3272027" cy="1717474"/>
            </a:xfrm>
            <a:prstGeom prst="round2SameRect">
              <a:avLst>
                <a:gd name="adj1" fmla="val 23877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pic>
          <p:nvPicPr>
            <p:cNvPr id="91" name="图片 90"/>
            <p:cNvPicPr>
              <a:picLocks noChangeAspect="1"/>
            </p:cNvPicPr>
            <p:nvPr/>
          </p:nvPicPr>
          <p:blipFill rotWithShape="1">
            <a:blip r:embed="rId2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475221" y="3782802"/>
              <a:ext cx="4911035" cy="235749"/>
            </a:xfrm>
            <a:prstGeom prst="rect">
              <a:avLst/>
            </a:prstGeom>
          </p:spPr>
        </p:pic>
      </p:grpSp>
      <p:grpSp>
        <p:nvGrpSpPr>
          <p:cNvPr id="44" name="组合 43"/>
          <p:cNvGrpSpPr/>
          <p:nvPr/>
        </p:nvGrpSpPr>
        <p:grpSpPr>
          <a:xfrm>
            <a:off x="9852453" y="2435710"/>
            <a:ext cx="1668035" cy="4019265"/>
            <a:chOff x="1318582" y="1445159"/>
            <a:chExt cx="2037393" cy="4911035"/>
          </a:xfrm>
        </p:grpSpPr>
        <p:sp>
          <p:nvSpPr>
            <p:cNvPr id="84" name="直角三角形 83"/>
            <p:cNvSpPr/>
            <p:nvPr/>
          </p:nvSpPr>
          <p:spPr>
            <a:xfrm flipV="1">
              <a:off x="1731963" y="5491030"/>
              <a:ext cx="1624012" cy="579567"/>
            </a:xfrm>
            <a:prstGeom prst="rtTriangle">
              <a:avLst/>
            </a:prstGeom>
            <a:gradFill>
              <a:gsLst>
                <a:gs pos="60000">
                  <a:srgbClr val="797979">
                    <a:alpha val="34000"/>
                  </a:srgbClr>
                </a:gs>
                <a:gs pos="100000">
                  <a:schemeClr val="tx1">
                    <a:alpha val="31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5" name="直角三角形 84"/>
            <p:cNvSpPr/>
            <p:nvPr/>
          </p:nvSpPr>
          <p:spPr>
            <a:xfrm>
              <a:off x="1725613" y="1760538"/>
              <a:ext cx="1454903" cy="526353"/>
            </a:xfrm>
            <a:prstGeom prst="rtTriangle">
              <a:avLst/>
            </a:prstGeom>
            <a:gradFill>
              <a:gsLst>
                <a:gs pos="49000">
                  <a:srgbClr val="797979">
                    <a:alpha val="30000"/>
                  </a:srgbClr>
                </a:gs>
                <a:gs pos="100000">
                  <a:schemeClr val="tx1">
                    <a:alpha val="29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6" name="同侧圆角矩形 85"/>
            <p:cNvSpPr/>
            <p:nvPr/>
          </p:nvSpPr>
          <p:spPr>
            <a:xfrm rot="16200000">
              <a:off x="541305" y="3041940"/>
              <a:ext cx="3272027" cy="1717474"/>
            </a:xfrm>
            <a:prstGeom prst="round2SameRect">
              <a:avLst>
                <a:gd name="adj1" fmla="val 23877"/>
                <a:gd name="adj2" fmla="val 0"/>
              </a:avLst>
            </a:prstGeom>
            <a:solidFill>
              <a:srgbClr val="1AB49C"/>
            </a:solidFill>
            <a:ln w="15875">
              <a:solidFill>
                <a:srgbClr val="1AB49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pic>
          <p:nvPicPr>
            <p:cNvPr id="87" name="图片 86"/>
            <p:cNvPicPr>
              <a:picLocks noChangeAspect="1"/>
            </p:cNvPicPr>
            <p:nvPr/>
          </p:nvPicPr>
          <p:blipFill rotWithShape="1">
            <a:blip r:embed="rId2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6200000" flipH="1">
              <a:off x="475221" y="3782802"/>
              <a:ext cx="4911035" cy="235749"/>
            </a:xfrm>
            <a:prstGeom prst="rect">
              <a:avLst/>
            </a:prstGeom>
          </p:spPr>
        </p:pic>
      </p:grpSp>
      <p:grpSp>
        <p:nvGrpSpPr>
          <p:cNvPr id="45" name="组合 44"/>
          <p:cNvGrpSpPr/>
          <p:nvPr/>
        </p:nvGrpSpPr>
        <p:grpSpPr>
          <a:xfrm>
            <a:off x="6091211" y="2056129"/>
            <a:ext cx="552171" cy="600163"/>
            <a:chOff x="4560808" y="1584759"/>
            <a:chExt cx="674440" cy="733322"/>
          </a:xfrm>
        </p:grpSpPr>
        <p:sp>
          <p:nvSpPr>
            <p:cNvPr id="82" name="椭圆 81"/>
            <p:cNvSpPr/>
            <p:nvPr/>
          </p:nvSpPr>
          <p:spPr>
            <a:xfrm>
              <a:off x="4560808" y="1618057"/>
              <a:ext cx="674440" cy="6744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  <a:effectLst>
              <a:innerShdw blurRad="63500" dist="25400" dir="13500000">
                <a:prstClr val="black">
                  <a:alpha val="50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3" name="文本框 63"/>
            <p:cNvSpPr txBox="1"/>
            <p:nvPr/>
          </p:nvSpPr>
          <p:spPr>
            <a:xfrm>
              <a:off x="4619488" y="1584759"/>
              <a:ext cx="561699" cy="733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300" dirty="0">
                  <a:latin typeface="Impact" panose="020B0806030902050204" pitchFamily="34" charset="0"/>
                </a:rPr>
                <a:t>1</a:t>
              </a:r>
              <a:endParaRPr lang="zh-CN" altLang="en-US" sz="33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431166" y="2476115"/>
            <a:ext cx="552171" cy="600163"/>
            <a:chOff x="6197474" y="2097937"/>
            <a:chExt cx="674440" cy="733326"/>
          </a:xfrm>
        </p:grpSpPr>
        <p:sp>
          <p:nvSpPr>
            <p:cNvPr id="80" name="椭圆 79"/>
            <p:cNvSpPr/>
            <p:nvPr/>
          </p:nvSpPr>
          <p:spPr>
            <a:xfrm>
              <a:off x="6197474" y="2139438"/>
              <a:ext cx="674440" cy="6744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rgbClr val="1AB49C"/>
              </a:solidFill>
            </a:ln>
            <a:effectLst>
              <a:innerShdw blurRad="63500" dist="25400" dir="13500000">
                <a:prstClr val="black">
                  <a:alpha val="50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1" name="文本框 64"/>
            <p:cNvSpPr txBox="1"/>
            <p:nvPr/>
          </p:nvSpPr>
          <p:spPr>
            <a:xfrm>
              <a:off x="6253844" y="2097937"/>
              <a:ext cx="561699" cy="73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300" dirty="0">
                  <a:latin typeface="Impact" panose="020B0806030902050204" pitchFamily="34" charset="0"/>
                </a:rPr>
                <a:t>2</a:t>
              </a:r>
              <a:endParaRPr lang="zh-CN" altLang="en-US" sz="33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717043" y="2870331"/>
            <a:ext cx="552171" cy="600164"/>
            <a:chOff x="7768088" y="2579617"/>
            <a:chExt cx="674440" cy="733324"/>
          </a:xfrm>
        </p:grpSpPr>
        <p:sp>
          <p:nvSpPr>
            <p:cNvPr id="78" name="椭圆 77"/>
            <p:cNvSpPr/>
            <p:nvPr/>
          </p:nvSpPr>
          <p:spPr>
            <a:xfrm>
              <a:off x="7768088" y="2614418"/>
              <a:ext cx="674440" cy="6744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>
                  <a:lumMod val="75000"/>
                  <a:lumOff val="25000"/>
                </a:schemeClr>
              </a:solidFill>
            </a:ln>
            <a:effectLst>
              <a:innerShdw blurRad="63500" dist="25400" dir="13500000">
                <a:prstClr val="black">
                  <a:alpha val="50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79" name="文本框 65"/>
            <p:cNvSpPr txBox="1"/>
            <p:nvPr/>
          </p:nvSpPr>
          <p:spPr>
            <a:xfrm>
              <a:off x="7834075" y="2579617"/>
              <a:ext cx="561699" cy="733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300" dirty="0">
                  <a:latin typeface="Impact" panose="020B0806030902050204" pitchFamily="34" charset="0"/>
                </a:rPr>
                <a:t>3</a:t>
              </a:r>
              <a:endParaRPr lang="zh-CN" altLang="en-US" sz="33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0030575" y="3248210"/>
            <a:ext cx="552171" cy="600164"/>
            <a:chOff x="9372478" y="3041339"/>
            <a:chExt cx="674440" cy="733324"/>
          </a:xfrm>
        </p:grpSpPr>
        <p:sp>
          <p:nvSpPr>
            <p:cNvPr id="76" name="椭圆 75"/>
            <p:cNvSpPr/>
            <p:nvPr/>
          </p:nvSpPr>
          <p:spPr>
            <a:xfrm>
              <a:off x="9372478" y="3094380"/>
              <a:ext cx="674440" cy="6744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rgbClr val="1AB49C"/>
              </a:solidFill>
            </a:ln>
            <a:effectLst>
              <a:innerShdw blurRad="63500" dist="25400" dir="13500000">
                <a:prstClr val="black">
                  <a:alpha val="50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77" name="文本框 66"/>
            <p:cNvSpPr txBox="1"/>
            <p:nvPr/>
          </p:nvSpPr>
          <p:spPr>
            <a:xfrm>
              <a:off x="9428848" y="3041339"/>
              <a:ext cx="561699" cy="733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300" dirty="0">
                  <a:latin typeface="Impact" panose="020B0806030902050204" pitchFamily="34" charset="0"/>
                </a:rPr>
                <a:t>4</a:t>
              </a:r>
              <a:endParaRPr lang="zh-CN" altLang="en-US" sz="33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090200" y="4001046"/>
            <a:ext cx="397019" cy="389973"/>
            <a:chOff x="5037571" y="856343"/>
            <a:chExt cx="715006" cy="702571"/>
          </a:xfrm>
        </p:grpSpPr>
        <p:sp>
          <p:nvSpPr>
            <p:cNvPr id="73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4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5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438499" y="4433004"/>
            <a:ext cx="394549" cy="372437"/>
            <a:chOff x="6460269" y="872801"/>
            <a:chExt cx="709154" cy="669655"/>
          </a:xfrm>
          <a:solidFill>
            <a:schemeClr val="bg1"/>
          </a:solidFill>
        </p:grpSpPr>
        <p:sp>
          <p:nvSpPr>
            <p:cNvPr id="71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2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759894" y="4775575"/>
            <a:ext cx="373557" cy="375948"/>
            <a:chOff x="5042691" y="2273920"/>
            <a:chExt cx="702937" cy="707692"/>
          </a:xfrm>
          <a:solidFill>
            <a:schemeClr val="bg1"/>
          </a:solidFill>
        </p:grpSpPr>
        <p:sp>
          <p:nvSpPr>
            <p:cNvPr id="69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0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066337" y="5182552"/>
            <a:ext cx="330690" cy="328350"/>
            <a:chOff x="6463926" y="2278309"/>
            <a:chExt cx="708057" cy="703302"/>
          </a:xfrm>
        </p:grpSpPr>
        <p:sp>
          <p:nvSpPr>
            <p:cNvPr id="65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6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8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013519" y="2886129"/>
            <a:ext cx="1205736" cy="956329"/>
            <a:chOff x="4465912" y="2598921"/>
            <a:chExt cx="1472725" cy="1168513"/>
          </a:xfrm>
        </p:grpSpPr>
        <p:sp>
          <p:nvSpPr>
            <p:cNvPr id="63" name="文本框 68"/>
            <p:cNvSpPr txBox="1"/>
            <p:nvPr/>
          </p:nvSpPr>
          <p:spPr>
            <a:xfrm>
              <a:off x="4465912" y="2598921"/>
              <a:ext cx="1472725" cy="36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prstClr val="white"/>
                  </a:solidFill>
                  <a:latin typeface="时尚中黑简体" pitchFamily="2" charset="-122"/>
                  <a:ea typeface="时尚中黑简体" pitchFamily="2" charset="-122"/>
                </a:rPr>
                <a:t>在此添加标题</a:t>
              </a:r>
            </a:p>
          </p:txBody>
        </p:sp>
        <p:sp>
          <p:nvSpPr>
            <p:cNvPr id="64" name="文本框 129"/>
            <p:cNvSpPr txBox="1"/>
            <p:nvPr/>
          </p:nvSpPr>
          <p:spPr>
            <a:xfrm>
              <a:off x="4548345" y="2951638"/>
              <a:ext cx="1312951" cy="815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点击添加文字说明详情介绍点击添加文字说明详情介绍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355657" y="3296434"/>
            <a:ext cx="1205736" cy="965547"/>
            <a:chOff x="6105244" y="3100260"/>
            <a:chExt cx="1472725" cy="1179776"/>
          </a:xfrm>
        </p:grpSpPr>
        <p:sp>
          <p:nvSpPr>
            <p:cNvPr id="61" name="文本框 71"/>
            <p:cNvSpPr txBox="1"/>
            <p:nvPr/>
          </p:nvSpPr>
          <p:spPr>
            <a:xfrm>
              <a:off x="6105244" y="3100260"/>
              <a:ext cx="1472725" cy="36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prstClr val="white"/>
                  </a:solidFill>
                  <a:latin typeface="时尚中黑简体" pitchFamily="2" charset="-122"/>
                  <a:ea typeface="时尚中黑简体" pitchFamily="2" charset="-122"/>
                </a:rPr>
                <a:t>在此添加标题</a:t>
              </a:r>
            </a:p>
          </p:txBody>
        </p:sp>
        <p:sp>
          <p:nvSpPr>
            <p:cNvPr id="62" name="文本框 129"/>
            <p:cNvSpPr txBox="1"/>
            <p:nvPr/>
          </p:nvSpPr>
          <p:spPr>
            <a:xfrm>
              <a:off x="6159068" y="3464239"/>
              <a:ext cx="1312951" cy="81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点击添加文字说明详情介绍点击添加文字说明详情介绍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673711" y="3655022"/>
            <a:ext cx="1205736" cy="932361"/>
            <a:chOff x="7715158" y="3538410"/>
            <a:chExt cx="1472725" cy="1139230"/>
          </a:xfrm>
        </p:grpSpPr>
        <p:sp>
          <p:nvSpPr>
            <p:cNvPr id="59" name="文本框 74"/>
            <p:cNvSpPr txBox="1"/>
            <p:nvPr/>
          </p:nvSpPr>
          <p:spPr>
            <a:xfrm>
              <a:off x="7715158" y="3538410"/>
              <a:ext cx="1472725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prstClr val="white"/>
                  </a:solidFill>
                  <a:latin typeface="时尚中黑简体" pitchFamily="2" charset="-122"/>
                  <a:ea typeface="时尚中黑简体" pitchFamily="2" charset="-122"/>
                </a:rPr>
                <a:t>在此添加标题</a:t>
              </a:r>
            </a:p>
          </p:txBody>
        </p:sp>
        <p:sp>
          <p:nvSpPr>
            <p:cNvPr id="60" name="文本框 129"/>
            <p:cNvSpPr txBox="1"/>
            <p:nvPr/>
          </p:nvSpPr>
          <p:spPr>
            <a:xfrm>
              <a:off x="7806591" y="3861842"/>
              <a:ext cx="1312951" cy="815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点击添加文字说明详情介绍点击添加文字说明详情介绍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973693" y="4058891"/>
            <a:ext cx="1205736" cy="969933"/>
            <a:chOff x="9303001" y="4031895"/>
            <a:chExt cx="1472725" cy="1185139"/>
          </a:xfrm>
        </p:grpSpPr>
        <p:sp>
          <p:nvSpPr>
            <p:cNvPr id="57" name="文本框 77"/>
            <p:cNvSpPr txBox="1"/>
            <p:nvPr/>
          </p:nvSpPr>
          <p:spPr>
            <a:xfrm>
              <a:off x="9303001" y="4031895"/>
              <a:ext cx="1472725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prstClr val="white"/>
                  </a:solidFill>
                  <a:latin typeface="时尚中黑简体" pitchFamily="2" charset="-122"/>
                  <a:ea typeface="时尚中黑简体" pitchFamily="2" charset="-122"/>
                </a:rPr>
                <a:t>在此添加标题</a:t>
              </a:r>
            </a:p>
          </p:txBody>
        </p:sp>
        <p:sp>
          <p:nvSpPr>
            <p:cNvPr id="58" name="文本框 129"/>
            <p:cNvSpPr txBox="1"/>
            <p:nvPr/>
          </p:nvSpPr>
          <p:spPr>
            <a:xfrm>
              <a:off x="9390767" y="4401237"/>
              <a:ext cx="1312951" cy="81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点击添加文字说明详情介绍点击添加文字说明详情介绍</a:t>
              </a:r>
            </a:p>
          </p:txBody>
        </p:sp>
      </p:grpSp>
      <p:sp>
        <p:nvSpPr>
          <p:cNvPr id="101" name="íśḻîḓê"/>
          <p:cNvSpPr/>
          <p:nvPr/>
        </p:nvSpPr>
        <p:spPr bwMode="auto">
          <a:xfrm>
            <a:off x="723763" y="2584307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102" name="íṡľíďé"/>
          <p:cNvSpPr txBox="1"/>
          <p:nvPr/>
        </p:nvSpPr>
        <p:spPr bwMode="auto">
          <a:xfrm>
            <a:off x="741895" y="2270686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103" name="íśḻîḓê"/>
          <p:cNvSpPr/>
          <p:nvPr/>
        </p:nvSpPr>
        <p:spPr bwMode="auto">
          <a:xfrm>
            <a:off x="3247813" y="2584307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104" name="íṡľíďé"/>
          <p:cNvSpPr txBox="1"/>
          <p:nvPr/>
        </p:nvSpPr>
        <p:spPr bwMode="auto">
          <a:xfrm>
            <a:off x="3265945" y="2270686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105" name="íśḻîḓê"/>
          <p:cNvSpPr/>
          <p:nvPr/>
        </p:nvSpPr>
        <p:spPr bwMode="auto">
          <a:xfrm>
            <a:off x="723763" y="4013444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106" name="íṡľíďé"/>
          <p:cNvSpPr txBox="1"/>
          <p:nvPr/>
        </p:nvSpPr>
        <p:spPr bwMode="auto">
          <a:xfrm>
            <a:off x="741895" y="3699823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107" name="íśḻîḓê"/>
          <p:cNvSpPr/>
          <p:nvPr/>
        </p:nvSpPr>
        <p:spPr bwMode="auto">
          <a:xfrm>
            <a:off x="3247813" y="4013444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108" name="íṡľíďé"/>
          <p:cNvSpPr txBox="1"/>
          <p:nvPr/>
        </p:nvSpPr>
        <p:spPr bwMode="auto">
          <a:xfrm>
            <a:off x="3236707" y="3699823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109" name="任意多边形 108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03</a:t>
            </a:r>
            <a:endParaRPr lang="zh-CN" altLang="en-US" b="1" dirty="0">
              <a:latin typeface="+mn-ea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1177471" y="26160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111" name="矩形 110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  <p:sp>
        <p:nvSpPr>
          <p:cNvPr id="112" name="任意多边形 111"/>
          <p:cNvSpPr/>
          <p:nvPr/>
        </p:nvSpPr>
        <p:spPr>
          <a:xfrm>
            <a:off x="619540" y="138501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03</a:t>
            </a:r>
            <a:endParaRPr lang="zh-CN" altLang="en-US" b="1" dirty="0">
              <a:latin typeface="+mn-ea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329871" y="41400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114" name="矩形 113"/>
          <p:cNvSpPr/>
          <p:nvPr/>
        </p:nvSpPr>
        <p:spPr>
          <a:xfrm>
            <a:off x="1337473" y="8035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72781" y="1415456"/>
            <a:ext cx="1946074" cy="2114129"/>
            <a:chOff x="1645923" y="1347071"/>
            <a:chExt cx="1784260" cy="1939047"/>
          </a:xfrm>
        </p:grpSpPr>
        <p:sp>
          <p:nvSpPr>
            <p:cNvPr id="95" name="矩形 94"/>
            <p:cNvSpPr/>
            <p:nvPr/>
          </p:nvSpPr>
          <p:spPr>
            <a:xfrm flipV="1">
              <a:off x="1645923" y="1347071"/>
              <a:ext cx="178426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1645923" y="3081222"/>
              <a:ext cx="178426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1645923" y="1504834"/>
              <a:ext cx="1784260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1645923" y="2964832"/>
              <a:ext cx="178426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 flipV="1">
              <a:off x="1645923" y="1543950"/>
              <a:ext cx="178426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1654157" y="1652335"/>
              <a:ext cx="1773690" cy="1329794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 flipH="1">
            <a:off x="9457709" y="2336494"/>
            <a:ext cx="2667342" cy="2549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7766586" y="2345749"/>
            <a:ext cx="2667340" cy="25495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11545" y="1415456"/>
            <a:ext cx="1946074" cy="2114129"/>
            <a:chOff x="1645923" y="1347071"/>
            <a:chExt cx="1784260" cy="1939047"/>
          </a:xfrm>
        </p:grpSpPr>
        <p:sp>
          <p:nvSpPr>
            <p:cNvPr id="89" name="矩形 88"/>
            <p:cNvSpPr/>
            <p:nvPr/>
          </p:nvSpPr>
          <p:spPr>
            <a:xfrm flipV="1">
              <a:off x="1645923" y="1347071"/>
              <a:ext cx="178426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1645923" y="3081222"/>
              <a:ext cx="178426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1645923" y="1504834"/>
              <a:ext cx="1784260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645923" y="2964832"/>
              <a:ext cx="178426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 flipV="1">
              <a:off x="1645923" y="1543950"/>
              <a:ext cx="178426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1654157" y="1652335"/>
              <a:ext cx="1773690" cy="1329794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 flipH="1">
            <a:off x="1696470" y="2336494"/>
            <a:ext cx="2667342" cy="2549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5350" y="2345749"/>
            <a:ext cx="2667340" cy="2549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623840" y="1828397"/>
            <a:ext cx="1121476" cy="1264897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87" name="Freeform 5"/>
            <p:cNvSpPr/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88" name="文本框 80"/>
            <p:cNvSpPr txBox="1"/>
            <p:nvPr/>
          </p:nvSpPr>
          <p:spPr>
            <a:xfrm>
              <a:off x="8763735" y="4096185"/>
              <a:ext cx="962938" cy="77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800" dirty="0">
                  <a:solidFill>
                    <a:prstClr val="white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1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91021" y="1415456"/>
            <a:ext cx="1932322" cy="2114129"/>
            <a:chOff x="1658533" y="1347071"/>
            <a:chExt cx="1771650" cy="1939047"/>
          </a:xfrm>
        </p:grpSpPr>
        <p:sp>
          <p:nvSpPr>
            <p:cNvPr id="80" name="矩形 79"/>
            <p:cNvSpPr/>
            <p:nvPr/>
          </p:nvSpPr>
          <p:spPr>
            <a:xfrm flipV="1">
              <a:off x="1658825" y="1347071"/>
              <a:ext cx="1771357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1658533" y="3081222"/>
              <a:ext cx="177165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660643" y="1504834"/>
              <a:ext cx="1769539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658533" y="2964832"/>
              <a:ext cx="177165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 flipV="1">
              <a:off x="1658825" y="1543950"/>
              <a:ext cx="1771357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660641" y="1652335"/>
              <a:ext cx="1767205" cy="1329794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 flipH="1">
            <a:off x="5565561" y="2336494"/>
            <a:ext cx="2667342" cy="2549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3884826" y="2345749"/>
            <a:ext cx="2667340" cy="25495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492929" y="1828397"/>
            <a:ext cx="1121476" cy="1264897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8" name="Freeform 5"/>
            <p:cNvSpPr/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9" name="文本框 84"/>
            <p:cNvSpPr txBox="1"/>
            <p:nvPr/>
          </p:nvSpPr>
          <p:spPr>
            <a:xfrm>
              <a:off x="8763735" y="4096185"/>
              <a:ext cx="962938" cy="77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800" dirty="0">
                  <a:solidFill>
                    <a:prstClr val="white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1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385078" y="1828397"/>
            <a:ext cx="1121476" cy="1264897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4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5" name="Freeform 5"/>
            <p:cNvSpPr/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6" name="文本框 88"/>
            <p:cNvSpPr txBox="1"/>
            <p:nvPr/>
          </p:nvSpPr>
          <p:spPr>
            <a:xfrm>
              <a:off x="8763735" y="4096185"/>
              <a:ext cx="962938" cy="77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800" dirty="0">
                  <a:solidFill>
                    <a:prstClr val="white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1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17976" y="3838767"/>
            <a:ext cx="1963788" cy="2114129"/>
            <a:chOff x="1650958" y="1347071"/>
            <a:chExt cx="1800500" cy="1939047"/>
          </a:xfrm>
        </p:grpSpPr>
        <p:sp>
          <p:nvSpPr>
            <p:cNvPr id="68" name="矩形 67"/>
            <p:cNvSpPr/>
            <p:nvPr/>
          </p:nvSpPr>
          <p:spPr>
            <a:xfrm flipV="1">
              <a:off x="1650958" y="1347071"/>
              <a:ext cx="1792265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1653543" y="3081222"/>
              <a:ext cx="178968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650958" y="1504834"/>
              <a:ext cx="1792265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653543" y="2964832"/>
              <a:ext cx="178968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 flipV="1">
              <a:off x="1650958" y="1536330"/>
              <a:ext cx="1800499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650960" y="1652335"/>
              <a:ext cx="1800498" cy="1329794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 flipH="1">
            <a:off x="7519845" y="4718220"/>
            <a:ext cx="2667342" cy="2549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5807020" y="4779315"/>
            <a:ext cx="2667340" cy="25495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424030" y="4267005"/>
            <a:ext cx="1121476" cy="1264897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6" name="Freeform 5"/>
            <p:cNvSpPr/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7" name="文本框 96"/>
            <p:cNvSpPr txBox="1"/>
            <p:nvPr/>
          </p:nvSpPr>
          <p:spPr>
            <a:xfrm>
              <a:off x="8763735" y="4096185"/>
              <a:ext cx="962938" cy="77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800" dirty="0">
                  <a:solidFill>
                    <a:prstClr val="white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1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8" name="Freeform 975"/>
          <p:cNvSpPr>
            <a:spLocks noEditPoints="1"/>
          </p:cNvSpPr>
          <p:nvPr/>
        </p:nvSpPr>
        <p:spPr bwMode="auto">
          <a:xfrm>
            <a:off x="1885866" y="4038803"/>
            <a:ext cx="463608" cy="572330"/>
          </a:xfrm>
          <a:custGeom>
            <a:avLst/>
            <a:gdLst>
              <a:gd name="T0" fmla="*/ 120 w 349"/>
              <a:gd name="T1" fmla="*/ 0 h 431"/>
              <a:gd name="T2" fmla="*/ 117 w 349"/>
              <a:gd name="T3" fmla="*/ 3 h 431"/>
              <a:gd name="T4" fmla="*/ 2 w 349"/>
              <a:gd name="T5" fmla="*/ 117 h 431"/>
              <a:gd name="T6" fmla="*/ 0 w 349"/>
              <a:gd name="T7" fmla="*/ 120 h 431"/>
              <a:gd name="T8" fmla="*/ 0 w 349"/>
              <a:gd name="T9" fmla="*/ 431 h 431"/>
              <a:gd name="T10" fmla="*/ 349 w 349"/>
              <a:gd name="T11" fmla="*/ 431 h 431"/>
              <a:gd name="T12" fmla="*/ 349 w 349"/>
              <a:gd name="T13" fmla="*/ 0 h 431"/>
              <a:gd name="T14" fmla="*/ 120 w 349"/>
              <a:gd name="T15" fmla="*/ 0 h 431"/>
              <a:gd name="T16" fmla="*/ 114 w 349"/>
              <a:gd name="T17" fmla="*/ 37 h 431"/>
              <a:gd name="T18" fmla="*/ 114 w 349"/>
              <a:gd name="T19" fmla="*/ 114 h 431"/>
              <a:gd name="T20" fmla="*/ 37 w 349"/>
              <a:gd name="T21" fmla="*/ 114 h 431"/>
              <a:gd name="T22" fmla="*/ 114 w 349"/>
              <a:gd name="T23" fmla="*/ 37 h 431"/>
              <a:gd name="T24" fmla="*/ 328 w 349"/>
              <a:gd name="T25" fmla="*/ 410 h 431"/>
              <a:gd name="T26" fmla="*/ 20 w 349"/>
              <a:gd name="T27" fmla="*/ 410 h 431"/>
              <a:gd name="T28" fmla="*/ 20 w 349"/>
              <a:gd name="T29" fmla="*/ 136 h 431"/>
              <a:gd name="T30" fmla="*/ 135 w 349"/>
              <a:gd name="T31" fmla="*/ 136 h 431"/>
              <a:gd name="T32" fmla="*/ 135 w 349"/>
              <a:gd name="T33" fmla="*/ 22 h 431"/>
              <a:gd name="T34" fmla="*/ 328 w 349"/>
              <a:gd name="T35" fmla="*/ 22 h 431"/>
              <a:gd name="T36" fmla="*/ 328 w 349"/>
              <a:gd name="T37" fmla="*/ 410 h 431"/>
              <a:gd name="T38" fmla="*/ 75 w 349"/>
              <a:gd name="T39" fmla="*/ 317 h 431"/>
              <a:gd name="T40" fmla="*/ 145 w 349"/>
              <a:gd name="T41" fmla="*/ 249 h 431"/>
              <a:gd name="T42" fmla="*/ 187 w 349"/>
              <a:gd name="T43" fmla="*/ 290 h 431"/>
              <a:gd name="T44" fmla="*/ 300 w 349"/>
              <a:gd name="T45" fmla="*/ 178 h 431"/>
              <a:gd name="T46" fmla="*/ 285 w 349"/>
              <a:gd name="T47" fmla="*/ 163 h 431"/>
              <a:gd name="T48" fmla="*/ 187 w 349"/>
              <a:gd name="T49" fmla="*/ 259 h 431"/>
              <a:gd name="T50" fmla="*/ 152 w 349"/>
              <a:gd name="T51" fmla="*/ 225 h 431"/>
              <a:gd name="T52" fmla="*/ 145 w 349"/>
              <a:gd name="T53" fmla="*/ 218 h 431"/>
              <a:gd name="T54" fmla="*/ 138 w 349"/>
              <a:gd name="T55" fmla="*/ 225 h 431"/>
              <a:gd name="T56" fmla="*/ 60 w 349"/>
              <a:gd name="T57" fmla="*/ 302 h 431"/>
              <a:gd name="T58" fmla="*/ 75 w 349"/>
              <a:gd name="T59" fmla="*/ 31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9" h="431">
                <a:moveTo>
                  <a:pt x="120" y="0"/>
                </a:moveTo>
                <a:lnTo>
                  <a:pt x="117" y="3"/>
                </a:lnTo>
                <a:lnTo>
                  <a:pt x="2" y="117"/>
                </a:lnTo>
                <a:lnTo>
                  <a:pt x="0" y="120"/>
                </a:lnTo>
                <a:lnTo>
                  <a:pt x="0" y="431"/>
                </a:lnTo>
                <a:lnTo>
                  <a:pt x="349" y="431"/>
                </a:lnTo>
                <a:lnTo>
                  <a:pt x="349" y="0"/>
                </a:lnTo>
                <a:lnTo>
                  <a:pt x="120" y="0"/>
                </a:lnTo>
                <a:close/>
                <a:moveTo>
                  <a:pt x="114" y="37"/>
                </a:moveTo>
                <a:lnTo>
                  <a:pt x="114" y="114"/>
                </a:lnTo>
                <a:lnTo>
                  <a:pt x="37" y="114"/>
                </a:lnTo>
                <a:lnTo>
                  <a:pt x="114" y="37"/>
                </a:lnTo>
                <a:close/>
                <a:moveTo>
                  <a:pt x="328" y="410"/>
                </a:moveTo>
                <a:lnTo>
                  <a:pt x="20" y="410"/>
                </a:lnTo>
                <a:lnTo>
                  <a:pt x="20" y="136"/>
                </a:lnTo>
                <a:lnTo>
                  <a:pt x="135" y="136"/>
                </a:lnTo>
                <a:lnTo>
                  <a:pt x="135" y="22"/>
                </a:lnTo>
                <a:lnTo>
                  <a:pt x="328" y="22"/>
                </a:lnTo>
                <a:lnTo>
                  <a:pt x="328" y="410"/>
                </a:lnTo>
                <a:close/>
                <a:moveTo>
                  <a:pt x="75" y="317"/>
                </a:moveTo>
                <a:lnTo>
                  <a:pt x="145" y="249"/>
                </a:lnTo>
                <a:lnTo>
                  <a:pt x="187" y="290"/>
                </a:lnTo>
                <a:lnTo>
                  <a:pt x="300" y="178"/>
                </a:lnTo>
                <a:lnTo>
                  <a:pt x="285" y="163"/>
                </a:lnTo>
                <a:lnTo>
                  <a:pt x="187" y="259"/>
                </a:lnTo>
                <a:lnTo>
                  <a:pt x="152" y="225"/>
                </a:lnTo>
                <a:lnTo>
                  <a:pt x="145" y="218"/>
                </a:lnTo>
                <a:lnTo>
                  <a:pt x="138" y="225"/>
                </a:lnTo>
                <a:lnTo>
                  <a:pt x="60" y="302"/>
                </a:lnTo>
                <a:lnTo>
                  <a:pt x="75" y="31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19" name="文本框 99"/>
          <p:cNvSpPr txBox="1"/>
          <p:nvPr/>
        </p:nvSpPr>
        <p:spPr>
          <a:xfrm>
            <a:off x="1292416" y="4669302"/>
            <a:ext cx="1803592" cy="40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20" name="Freeform 987"/>
          <p:cNvSpPr>
            <a:spLocks noEditPoints="1"/>
          </p:cNvSpPr>
          <p:nvPr/>
        </p:nvSpPr>
        <p:spPr bwMode="auto">
          <a:xfrm>
            <a:off x="9716057" y="3871425"/>
            <a:ext cx="486810" cy="782779"/>
          </a:xfrm>
          <a:custGeom>
            <a:avLst/>
            <a:gdLst>
              <a:gd name="T0" fmla="*/ 133 w 205"/>
              <a:gd name="T1" fmla="*/ 170 h 331"/>
              <a:gd name="T2" fmla="*/ 148 w 205"/>
              <a:gd name="T3" fmla="*/ 126 h 331"/>
              <a:gd name="T4" fmla="*/ 148 w 205"/>
              <a:gd name="T5" fmla="*/ 110 h 331"/>
              <a:gd name="T6" fmla="*/ 48 w 205"/>
              <a:gd name="T7" fmla="*/ 118 h 331"/>
              <a:gd name="T8" fmla="*/ 71 w 205"/>
              <a:gd name="T9" fmla="*/ 126 h 331"/>
              <a:gd name="T10" fmla="*/ 39 w 205"/>
              <a:gd name="T11" fmla="*/ 224 h 331"/>
              <a:gd name="T12" fmla="*/ 44 w 205"/>
              <a:gd name="T13" fmla="*/ 331 h 331"/>
              <a:gd name="T14" fmla="*/ 205 w 205"/>
              <a:gd name="T15" fmla="*/ 298 h 331"/>
              <a:gd name="T16" fmla="*/ 161 w 205"/>
              <a:gd name="T17" fmla="*/ 315 h 331"/>
              <a:gd name="T18" fmla="*/ 16 w 205"/>
              <a:gd name="T19" fmla="*/ 298 h 331"/>
              <a:gd name="T20" fmla="*/ 87 w 205"/>
              <a:gd name="T21" fmla="*/ 170 h 331"/>
              <a:gd name="T22" fmla="*/ 117 w 205"/>
              <a:gd name="T23" fmla="*/ 126 h 331"/>
              <a:gd name="T24" fmla="*/ 153 w 205"/>
              <a:gd name="T25" fmla="*/ 234 h 331"/>
              <a:gd name="T26" fmla="*/ 161 w 205"/>
              <a:gd name="T27" fmla="*/ 315 h 331"/>
              <a:gd name="T28" fmla="*/ 121 w 205"/>
              <a:gd name="T29" fmla="*/ 262 h 331"/>
              <a:gd name="T30" fmla="*/ 101 w 205"/>
              <a:gd name="T31" fmla="*/ 258 h 331"/>
              <a:gd name="T32" fmla="*/ 63 w 205"/>
              <a:gd name="T33" fmla="*/ 263 h 331"/>
              <a:gd name="T34" fmla="*/ 48 w 205"/>
              <a:gd name="T35" fmla="*/ 259 h 331"/>
              <a:gd name="T36" fmla="*/ 24 w 205"/>
              <a:gd name="T37" fmla="*/ 298 h 331"/>
              <a:gd name="T38" fmla="*/ 161 w 205"/>
              <a:gd name="T39" fmla="*/ 307 h 331"/>
              <a:gd name="T40" fmla="*/ 167 w 205"/>
              <a:gd name="T41" fmla="*/ 266 h 331"/>
              <a:gd name="T42" fmla="*/ 165 w 205"/>
              <a:gd name="T43" fmla="*/ 264 h 331"/>
              <a:gd name="T44" fmla="*/ 144 w 205"/>
              <a:gd name="T45" fmla="*/ 248 h 331"/>
              <a:gd name="T46" fmla="*/ 124 w 205"/>
              <a:gd name="T47" fmla="*/ 23 h 331"/>
              <a:gd name="T48" fmla="*/ 124 w 205"/>
              <a:gd name="T49" fmla="*/ 0 h 331"/>
              <a:gd name="T50" fmla="*/ 124 w 205"/>
              <a:gd name="T51" fmla="*/ 23 h 331"/>
              <a:gd name="T52" fmla="*/ 91 w 205"/>
              <a:gd name="T53" fmla="*/ 49 h 331"/>
              <a:gd name="T54" fmla="*/ 74 w 205"/>
              <a:gd name="T55" fmla="*/ 32 h 331"/>
              <a:gd name="T56" fmla="*/ 58 w 205"/>
              <a:gd name="T57" fmla="*/ 49 h 331"/>
              <a:gd name="T58" fmla="*/ 68 w 205"/>
              <a:gd name="T59" fmla="*/ 43 h 331"/>
              <a:gd name="T60" fmla="*/ 80 w 205"/>
              <a:gd name="T61" fmla="*/ 43 h 331"/>
              <a:gd name="T62" fmla="*/ 74 w 205"/>
              <a:gd name="T63" fmla="*/ 57 h 331"/>
              <a:gd name="T64" fmla="*/ 68 w 205"/>
              <a:gd name="T65" fmla="*/ 43 h 331"/>
              <a:gd name="T66" fmla="*/ 92 w 205"/>
              <a:gd name="T67" fmla="*/ 102 h 331"/>
              <a:gd name="T68" fmla="*/ 98 w 205"/>
              <a:gd name="T69" fmla="*/ 82 h 331"/>
              <a:gd name="T70" fmla="*/ 129 w 205"/>
              <a:gd name="T71" fmla="*/ 82 h 331"/>
              <a:gd name="T72" fmla="*/ 134 w 205"/>
              <a:gd name="T73" fmla="*/ 102 h 331"/>
              <a:gd name="T74" fmla="*/ 143 w 205"/>
              <a:gd name="T75" fmla="*/ 97 h 331"/>
              <a:gd name="T76" fmla="*/ 113 w 205"/>
              <a:gd name="T77" fmla="*/ 68 h 331"/>
              <a:gd name="T78" fmla="*/ 84 w 205"/>
              <a:gd name="T79" fmla="*/ 9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5" h="331">
                <a:moveTo>
                  <a:pt x="165" y="224"/>
                </a:moveTo>
                <a:cubicBezTo>
                  <a:pt x="150" y="204"/>
                  <a:pt x="133" y="184"/>
                  <a:pt x="133" y="170"/>
                </a:cubicBezTo>
                <a:cubicBezTo>
                  <a:pt x="133" y="126"/>
                  <a:pt x="133" y="126"/>
                  <a:pt x="133" y="126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53" y="126"/>
                  <a:pt x="156" y="122"/>
                  <a:pt x="156" y="118"/>
                </a:cubicBezTo>
                <a:cubicBezTo>
                  <a:pt x="156" y="113"/>
                  <a:pt x="153" y="110"/>
                  <a:pt x="148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2" y="110"/>
                  <a:pt x="48" y="113"/>
                  <a:pt x="48" y="118"/>
                </a:cubicBezTo>
                <a:cubicBezTo>
                  <a:pt x="48" y="122"/>
                  <a:pt x="52" y="126"/>
                  <a:pt x="56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1" y="184"/>
                  <a:pt x="55" y="204"/>
                  <a:pt x="39" y="224"/>
                </a:cubicBezTo>
                <a:cubicBezTo>
                  <a:pt x="20" y="249"/>
                  <a:pt x="0" y="274"/>
                  <a:pt x="0" y="298"/>
                </a:cubicBezTo>
                <a:cubicBezTo>
                  <a:pt x="0" y="318"/>
                  <a:pt x="16" y="331"/>
                  <a:pt x="44" y="331"/>
                </a:cubicBezTo>
                <a:cubicBezTo>
                  <a:pt x="161" y="331"/>
                  <a:pt x="161" y="331"/>
                  <a:pt x="161" y="331"/>
                </a:cubicBezTo>
                <a:cubicBezTo>
                  <a:pt x="188" y="331"/>
                  <a:pt x="205" y="318"/>
                  <a:pt x="205" y="298"/>
                </a:cubicBezTo>
                <a:cubicBezTo>
                  <a:pt x="205" y="274"/>
                  <a:pt x="185" y="249"/>
                  <a:pt x="165" y="224"/>
                </a:cubicBezTo>
                <a:close/>
                <a:moveTo>
                  <a:pt x="161" y="315"/>
                </a:moveTo>
                <a:cubicBezTo>
                  <a:pt x="44" y="315"/>
                  <a:pt x="44" y="315"/>
                  <a:pt x="44" y="315"/>
                </a:cubicBezTo>
                <a:cubicBezTo>
                  <a:pt x="33" y="315"/>
                  <a:pt x="16" y="313"/>
                  <a:pt x="16" y="298"/>
                </a:cubicBezTo>
                <a:cubicBezTo>
                  <a:pt x="16" y="280"/>
                  <a:pt x="34" y="257"/>
                  <a:pt x="52" y="234"/>
                </a:cubicBezTo>
                <a:cubicBezTo>
                  <a:pt x="70" y="211"/>
                  <a:pt x="87" y="189"/>
                  <a:pt x="87" y="170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117" y="126"/>
                  <a:pt x="117" y="126"/>
                  <a:pt x="117" y="126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89"/>
                  <a:pt x="135" y="211"/>
                  <a:pt x="153" y="234"/>
                </a:cubicBezTo>
                <a:cubicBezTo>
                  <a:pt x="171" y="257"/>
                  <a:pt x="189" y="280"/>
                  <a:pt x="189" y="298"/>
                </a:cubicBezTo>
                <a:cubicBezTo>
                  <a:pt x="189" y="313"/>
                  <a:pt x="171" y="315"/>
                  <a:pt x="161" y="315"/>
                </a:cubicBezTo>
                <a:close/>
                <a:moveTo>
                  <a:pt x="122" y="263"/>
                </a:moveTo>
                <a:cubicBezTo>
                  <a:pt x="122" y="263"/>
                  <a:pt x="121" y="263"/>
                  <a:pt x="121" y="262"/>
                </a:cubicBezTo>
                <a:cubicBezTo>
                  <a:pt x="118" y="258"/>
                  <a:pt x="114" y="256"/>
                  <a:pt x="109" y="256"/>
                </a:cubicBezTo>
                <a:cubicBezTo>
                  <a:pt x="106" y="256"/>
                  <a:pt x="103" y="257"/>
                  <a:pt x="101" y="258"/>
                </a:cubicBezTo>
                <a:cubicBezTo>
                  <a:pt x="99" y="250"/>
                  <a:pt x="91" y="244"/>
                  <a:pt x="82" y="244"/>
                </a:cubicBezTo>
                <a:cubicBezTo>
                  <a:pt x="72" y="244"/>
                  <a:pt x="63" y="252"/>
                  <a:pt x="63" y="263"/>
                </a:cubicBezTo>
                <a:cubicBezTo>
                  <a:pt x="63" y="264"/>
                  <a:pt x="63" y="264"/>
                  <a:pt x="63" y="265"/>
                </a:cubicBezTo>
                <a:cubicBezTo>
                  <a:pt x="59" y="261"/>
                  <a:pt x="54" y="259"/>
                  <a:pt x="48" y="259"/>
                </a:cubicBezTo>
                <a:cubicBezTo>
                  <a:pt x="46" y="259"/>
                  <a:pt x="44" y="260"/>
                  <a:pt x="42" y="260"/>
                </a:cubicBezTo>
                <a:cubicBezTo>
                  <a:pt x="32" y="274"/>
                  <a:pt x="24" y="288"/>
                  <a:pt x="24" y="298"/>
                </a:cubicBezTo>
                <a:cubicBezTo>
                  <a:pt x="24" y="306"/>
                  <a:pt x="34" y="307"/>
                  <a:pt x="44" y="307"/>
                </a:cubicBezTo>
                <a:cubicBezTo>
                  <a:pt x="161" y="307"/>
                  <a:pt x="161" y="307"/>
                  <a:pt x="161" y="307"/>
                </a:cubicBezTo>
                <a:cubicBezTo>
                  <a:pt x="170" y="307"/>
                  <a:pt x="181" y="306"/>
                  <a:pt x="181" y="298"/>
                </a:cubicBezTo>
                <a:cubicBezTo>
                  <a:pt x="181" y="289"/>
                  <a:pt x="175" y="278"/>
                  <a:pt x="167" y="266"/>
                </a:cubicBezTo>
                <a:cubicBezTo>
                  <a:pt x="167" y="266"/>
                  <a:pt x="166" y="266"/>
                  <a:pt x="166" y="266"/>
                </a:cubicBezTo>
                <a:cubicBezTo>
                  <a:pt x="166" y="265"/>
                  <a:pt x="166" y="265"/>
                  <a:pt x="165" y="264"/>
                </a:cubicBezTo>
                <a:cubicBezTo>
                  <a:pt x="163" y="260"/>
                  <a:pt x="160" y="256"/>
                  <a:pt x="156" y="252"/>
                </a:cubicBezTo>
                <a:cubicBezTo>
                  <a:pt x="153" y="249"/>
                  <a:pt x="148" y="248"/>
                  <a:pt x="144" y="248"/>
                </a:cubicBezTo>
                <a:cubicBezTo>
                  <a:pt x="134" y="248"/>
                  <a:pt x="125" y="254"/>
                  <a:pt x="122" y="263"/>
                </a:cubicBezTo>
                <a:close/>
                <a:moveTo>
                  <a:pt x="124" y="23"/>
                </a:moveTo>
                <a:cubicBezTo>
                  <a:pt x="130" y="23"/>
                  <a:pt x="135" y="18"/>
                  <a:pt x="135" y="11"/>
                </a:cubicBezTo>
                <a:cubicBezTo>
                  <a:pt x="135" y="5"/>
                  <a:pt x="130" y="0"/>
                  <a:pt x="124" y="0"/>
                </a:cubicBezTo>
                <a:cubicBezTo>
                  <a:pt x="118" y="0"/>
                  <a:pt x="112" y="5"/>
                  <a:pt x="112" y="11"/>
                </a:cubicBezTo>
                <a:cubicBezTo>
                  <a:pt x="112" y="18"/>
                  <a:pt x="118" y="23"/>
                  <a:pt x="124" y="23"/>
                </a:cubicBezTo>
                <a:close/>
                <a:moveTo>
                  <a:pt x="74" y="65"/>
                </a:moveTo>
                <a:cubicBezTo>
                  <a:pt x="83" y="65"/>
                  <a:pt x="91" y="58"/>
                  <a:pt x="91" y="49"/>
                </a:cubicBezTo>
                <a:cubicBezTo>
                  <a:pt x="91" y="45"/>
                  <a:pt x="89" y="40"/>
                  <a:pt x="86" y="37"/>
                </a:cubicBezTo>
                <a:cubicBezTo>
                  <a:pt x="83" y="34"/>
                  <a:pt x="79" y="32"/>
                  <a:pt x="74" y="32"/>
                </a:cubicBezTo>
                <a:cubicBezTo>
                  <a:pt x="70" y="32"/>
                  <a:pt x="66" y="34"/>
                  <a:pt x="62" y="37"/>
                </a:cubicBezTo>
                <a:cubicBezTo>
                  <a:pt x="59" y="40"/>
                  <a:pt x="58" y="45"/>
                  <a:pt x="58" y="49"/>
                </a:cubicBezTo>
                <a:cubicBezTo>
                  <a:pt x="58" y="58"/>
                  <a:pt x="65" y="65"/>
                  <a:pt x="74" y="65"/>
                </a:cubicBezTo>
                <a:close/>
                <a:moveTo>
                  <a:pt x="68" y="43"/>
                </a:moveTo>
                <a:cubicBezTo>
                  <a:pt x="70" y="41"/>
                  <a:pt x="72" y="40"/>
                  <a:pt x="74" y="40"/>
                </a:cubicBezTo>
                <a:cubicBezTo>
                  <a:pt x="76" y="40"/>
                  <a:pt x="79" y="41"/>
                  <a:pt x="80" y="43"/>
                </a:cubicBezTo>
                <a:cubicBezTo>
                  <a:pt x="82" y="45"/>
                  <a:pt x="83" y="47"/>
                  <a:pt x="83" y="49"/>
                </a:cubicBezTo>
                <a:cubicBezTo>
                  <a:pt x="83" y="54"/>
                  <a:pt x="79" y="57"/>
                  <a:pt x="74" y="57"/>
                </a:cubicBezTo>
                <a:cubicBezTo>
                  <a:pt x="69" y="57"/>
                  <a:pt x="66" y="54"/>
                  <a:pt x="66" y="49"/>
                </a:cubicBezTo>
                <a:cubicBezTo>
                  <a:pt x="66" y="47"/>
                  <a:pt x="66" y="45"/>
                  <a:pt x="68" y="43"/>
                </a:cubicBezTo>
                <a:close/>
                <a:moveTo>
                  <a:pt x="84" y="102"/>
                </a:moveTo>
                <a:cubicBezTo>
                  <a:pt x="92" y="102"/>
                  <a:pt x="92" y="102"/>
                  <a:pt x="92" y="102"/>
                </a:cubicBezTo>
                <a:cubicBezTo>
                  <a:pt x="92" y="100"/>
                  <a:pt x="92" y="99"/>
                  <a:pt x="92" y="97"/>
                </a:cubicBezTo>
                <a:cubicBezTo>
                  <a:pt x="92" y="92"/>
                  <a:pt x="94" y="86"/>
                  <a:pt x="98" y="82"/>
                </a:cubicBezTo>
                <a:cubicBezTo>
                  <a:pt x="102" y="78"/>
                  <a:pt x="108" y="76"/>
                  <a:pt x="113" y="76"/>
                </a:cubicBezTo>
                <a:cubicBezTo>
                  <a:pt x="119" y="76"/>
                  <a:pt x="124" y="78"/>
                  <a:pt x="129" y="82"/>
                </a:cubicBezTo>
                <a:cubicBezTo>
                  <a:pt x="133" y="86"/>
                  <a:pt x="135" y="92"/>
                  <a:pt x="135" y="97"/>
                </a:cubicBezTo>
                <a:cubicBezTo>
                  <a:pt x="135" y="99"/>
                  <a:pt x="135" y="100"/>
                  <a:pt x="134" y="102"/>
                </a:cubicBezTo>
                <a:cubicBezTo>
                  <a:pt x="142" y="102"/>
                  <a:pt x="142" y="102"/>
                  <a:pt x="142" y="102"/>
                </a:cubicBezTo>
                <a:cubicBezTo>
                  <a:pt x="143" y="100"/>
                  <a:pt x="143" y="99"/>
                  <a:pt x="143" y="97"/>
                </a:cubicBezTo>
                <a:cubicBezTo>
                  <a:pt x="143" y="89"/>
                  <a:pt x="140" y="82"/>
                  <a:pt x="134" y="76"/>
                </a:cubicBezTo>
                <a:cubicBezTo>
                  <a:pt x="129" y="71"/>
                  <a:pt x="121" y="68"/>
                  <a:pt x="113" y="68"/>
                </a:cubicBezTo>
                <a:cubicBezTo>
                  <a:pt x="105" y="68"/>
                  <a:pt x="98" y="71"/>
                  <a:pt x="92" y="76"/>
                </a:cubicBezTo>
                <a:cubicBezTo>
                  <a:pt x="87" y="82"/>
                  <a:pt x="84" y="89"/>
                  <a:pt x="84" y="97"/>
                </a:cubicBezTo>
                <a:cubicBezTo>
                  <a:pt x="84" y="99"/>
                  <a:pt x="84" y="100"/>
                  <a:pt x="84" y="102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21" name="文本框 103"/>
          <p:cNvSpPr txBox="1"/>
          <p:nvPr/>
        </p:nvSpPr>
        <p:spPr>
          <a:xfrm>
            <a:off x="9112715" y="4778333"/>
            <a:ext cx="1803592" cy="40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22" name="Freeform 983"/>
          <p:cNvSpPr>
            <a:spLocks noEditPoints="1"/>
          </p:cNvSpPr>
          <p:nvPr/>
        </p:nvSpPr>
        <p:spPr bwMode="auto">
          <a:xfrm>
            <a:off x="7632915" y="1677077"/>
            <a:ext cx="589792" cy="604917"/>
          </a:xfrm>
          <a:custGeom>
            <a:avLst/>
            <a:gdLst>
              <a:gd name="T0" fmla="*/ 116 w 232"/>
              <a:gd name="T1" fmla="*/ 88 h 239"/>
              <a:gd name="T2" fmla="*/ 84 w 232"/>
              <a:gd name="T3" fmla="*/ 119 h 239"/>
              <a:gd name="T4" fmla="*/ 116 w 232"/>
              <a:gd name="T5" fmla="*/ 151 h 239"/>
              <a:gd name="T6" fmla="*/ 148 w 232"/>
              <a:gd name="T7" fmla="*/ 119 h 239"/>
              <a:gd name="T8" fmla="*/ 116 w 232"/>
              <a:gd name="T9" fmla="*/ 88 h 239"/>
              <a:gd name="T10" fmla="*/ 49 w 232"/>
              <a:gd name="T11" fmla="*/ 197 h 239"/>
              <a:gd name="T12" fmla="*/ 44 w 232"/>
              <a:gd name="T13" fmla="*/ 191 h 239"/>
              <a:gd name="T14" fmla="*/ 14 w 232"/>
              <a:gd name="T15" fmla="*/ 119 h 239"/>
              <a:gd name="T16" fmla="*/ 93 w 232"/>
              <a:gd name="T17" fmla="*/ 20 h 239"/>
              <a:gd name="T18" fmla="*/ 90 w 232"/>
              <a:gd name="T19" fmla="*/ 7 h 239"/>
              <a:gd name="T20" fmla="*/ 0 w 232"/>
              <a:gd name="T21" fmla="*/ 119 h 239"/>
              <a:gd name="T22" fmla="*/ 34 w 232"/>
              <a:gd name="T23" fmla="*/ 201 h 239"/>
              <a:gd name="T24" fmla="*/ 44 w 232"/>
              <a:gd name="T25" fmla="*/ 210 h 239"/>
              <a:gd name="T26" fmla="*/ 34 w 232"/>
              <a:gd name="T27" fmla="*/ 239 h 239"/>
              <a:gd name="T28" fmla="*/ 116 w 232"/>
              <a:gd name="T29" fmla="*/ 228 h 239"/>
              <a:gd name="T30" fmla="*/ 60 w 232"/>
              <a:gd name="T31" fmla="*/ 167 h 239"/>
              <a:gd name="T32" fmla="*/ 49 w 232"/>
              <a:gd name="T33" fmla="*/ 197 h 239"/>
              <a:gd name="T34" fmla="*/ 188 w 232"/>
              <a:gd name="T35" fmla="*/ 29 h 239"/>
              <a:gd name="T36" fmla="*/ 198 w 232"/>
              <a:gd name="T37" fmla="*/ 0 h 239"/>
              <a:gd name="T38" fmla="*/ 116 w 232"/>
              <a:gd name="T39" fmla="*/ 10 h 239"/>
              <a:gd name="T40" fmla="*/ 172 w 232"/>
              <a:gd name="T41" fmla="*/ 72 h 239"/>
              <a:gd name="T42" fmla="*/ 183 w 232"/>
              <a:gd name="T43" fmla="*/ 42 h 239"/>
              <a:gd name="T44" fmla="*/ 218 w 232"/>
              <a:gd name="T45" fmla="*/ 119 h 239"/>
              <a:gd name="T46" fmla="*/ 188 w 232"/>
              <a:gd name="T47" fmla="*/ 191 h 239"/>
              <a:gd name="T48" fmla="*/ 139 w 232"/>
              <a:gd name="T49" fmla="*/ 219 h 239"/>
              <a:gd name="T50" fmla="*/ 142 w 232"/>
              <a:gd name="T51" fmla="*/ 232 h 239"/>
              <a:gd name="T52" fmla="*/ 198 w 232"/>
              <a:gd name="T53" fmla="*/ 201 h 239"/>
              <a:gd name="T54" fmla="*/ 232 w 232"/>
              <a:gd name="T55" fmla="*/ 119 h 239"/>
              <a:gd name="T56" fmla="*/ 188 w 232"/>
              <a:gd name="T57" fmla="*/ 2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2" h="239">
                <a:moveTo>
                  <a:pt x="116" y="88"/>
                </a:moveTo>
                <a:cubicBezTo>
                  <a:pt x="98" y="88"/>
                  <a:pt x="84" y="102"/>
                  <a:pt x="84" y="119"/>
                </a:cubicBezTo>
                <a:cubicBezTo>
                  <a:pt x="84" y="137"/>
                  <a:pt x="98" y="151"/>
                  <a:pt x="116" y="151"/>
                </a:cubicBezTo>
                <a:cubicBezTo>
                  <a:pt x="134" y="151"/>
                  <a:pt x="148" y="137"/>
                  <a:pt x="148" y="119"/>
                </a:cubicBezTo>
                <a:cubicBezTo>
                  <a:pt x="148" y="102"/>
                  <a:pt x="134" y="88"/>
                  <a:pt x="116" y="88"/>
                </a:cubicBezTo>
                <a:close/>
                <a:moveTo>
                  <a:pt x="49" y="197"/>
                </a:moveTo>
                <a:cubicBezTo>
                  <a:pt x="47" y="195"/>
                  <a:pt x="46" y="193"/>
                  <a:pt x="44" y="191"/>
                </a:cubicBezTo>
                <a:cubicBezTo>
                  <a:pt x="25" y="172"/>
                  <a:pt x="14" y="147"/>
                  <a:pt x="14" y="119"/>
                </a:cubicBezTo>
                <a:cubicBezTo>
                  <a:pt x="14" y="71"/>
                  <a:pt x="48" y="30"/>
                  <a:pt x="93" y="20"/>
                </a:cubicBezTo>
                <a:cubicBezTo>
                  <a:pt x="90" y="7"/>
                  <a:pt x="90" y="7"/>
                  <a:pt x="90" y="7"/>
                </a:cubicBezTo>
                <a:cubicBezTo>
                  <a:pt x="39" y="19"/>
                  <a:pt x="0" y="65"/>
                  <a:pt x="0" y="119"/>
                </a:cubicBezTo>
                <a:cubicBezTo>
                  <a:pt x="0" y="150"/>
                  <a:pt x="12" y="179"/>
                  <a:pt x="34" y="201"/>
                </a:cubicBezTo>
                <a:cubicBezTo>
                  <a:pt x="37" y="204"/>
                  <a:pt x="41" y="207"/>
                  <a:pt x="44" y="210"/>
                </a:cubicBezTo>
                <a:cubicBezTo>
                  <a:pt x="34" y="239"/>
                  <a:pt x="34" y="239"/>
                  <a:pt x="34" y="239"/>
                </a:cubicBezTo>
                <a:cubicBezTo>
                  <a:pt x="116" y="228"/>
                  <a:pt x="116" y="228"/>
                  <a:pt x="116" y="228"/>
                </a:cubicBezTo>
                <a:cubicBezTo>
                  <a:pt x="60" y="167"/>
                  <a:pt x="60" y="167"/>
                  <a:pt x="60" y="167"/>
                </a:cubicBezTo>
                <a:lnTo>
                  <a:pt x="49" y="197"/>
                </a:lnTo>
                <a:close/>
                <a:moveTo>
                  <a:pt x="188" y="29"/>
                </a:moveTo>
                <a:cubicBezTo>
                  <a:pt x="198" y="0"/>
                  <a:pt x="198" y="0"/>
                  <a:pt x="198" y="0"/>
                </a:cubicBezTo>
                <a:cubicBezTo>
                  <a:pt x="116" y="10"/>
                  <a:pt x="116" y="10"/>
                  <a:pt x="116" y="10"/>
                </a:cubicBezTo>
                <a:cubicBezTo>
                  <a:pt x="172" y="72"/>
                  <a:pt x="172" y="72"/>
                  <a:pt x="172" y="72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4" y="61"/>
                  <a:pt x="218" y="89"/>
                  <a:pt x="218" y="119"/>
                </a:cubicBezTo>
                <a:cubicBezTo>
                  <a:pt x="218" y="147"/>
                  <a:pt x="207" y="172"/>
                  <a:pt x="188" y="191"/>
                </a:cubicBezTo>
                <a:cubicBezTo>
                  <a:pt x="174" y="205"/>
                  <a:pt x="157" y="214"/>
                  <a:pt x="139" y="219"/>
                </a:cubicBezTo>
                <a:cubicBezTo>
                  <a:pt x="142" y="232"/>
                  <a:pt x="142" y="232"/>
                  <a:pt x="142" y="232"/>
                </a:cubicBezTo>
                <a:cubicBezTo>
                  <a:pt x="163" y="227"/>
                  <a:pt x="182" y="217"/>
                  <a:pt x="198" y="201"/>
                </a:cubicBezTo>
                <a:cubicBezTo>
                  <a:pt x="220" y="179"/>
                  <a:pt x="232" y="150"/>
                  <a:pt x="232" y="119"/>
                </a:cubicBezTo>
                <a:cubicBezTo>
                  <a:pt x="232" y="83"/>
                  <a:pt x="214" y="50"/>
                  <a:pt x="188" y="29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23" name="文本框 107"/>
          <p:cNvSpPr txBox="1"/>
          <p:nvPr/>
        </p:nvSpPr>
        <p:spPr>
          <a:xfrm>
            <a:off x="7191305" y="2376663"/>
            <a:ext cx="1803592" cy="40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24" name="Freeform 979"/>
          <p:cNvSpPr>
            <a:spLocks noEditPoints="1"/>
          </p:cNvSpPr>
          <p:nvPr/>
        </p:nvSpPr>
        <p:spPr bwMode="auto">
          <a:xfrm>
            <a:off x="5661069" y="4058960"/>
            <a:ext cx="701174" cy="626797"/>
          </a:xfrm>
          <a:custGeom>
            <a:avLst/>
            <a:gdLst>
              <a:gd name="T0" fmla="*/ 242 w 364"/>
              <a:gd name="T1" fmla="*/ 177 h 326"/>
              <a:gd name="T2" fmla="*/ 202 w 364"/>
              <a:gd name="T3" fmla="*/ 142 h 326"/>
              <a:gd name="T4" fmla="*/ 188 w 364"/>
              <a:gd name="T5" fmla="*/ 100 h 326"/>
              <a:gd name="T6" fmla="*/ 135 w 364"/>
              <a:gd name="T7" fmla="*/ 104 h 326"/>
              <a:gd name="T8" fmla="*/ 95 w 364"/>
              <a:gd name="T9" fmla="*/ 84 h 326"/>
              <a:gd name="T10" fmla="*/ 60 w 364"/>
              <a:gd name="T11" fmla="*/ 124 h 326"/>
              <a:gd name="T12" fmla="*/ 18 w 364"/>
              <a:gd name="T13" fmla="*/ 138 h 326"/>
              <a:gd name="T14" fmla="*/ 22 w 364"/>
              <a:gd name="T15" fmla="*/ 191 h 326"/>
              <a:gd name="T16" fmla="*/ 2 w 364"/>
              <a:gd name="T17" fmla="*/ 231 h 326"/>
              <a:gd name="T18" fmla="*/ 42 w 364"/>
              <a:gd name="T19" fmla="*/ 266 h 326"/>
              <a:gd name="T20" fmla="*/ 56 w 364"/>
              <a:gd name="T21" fmla="*/ 308 h 326"/>
              <a:gd name="T22" fmla="*/ 109 w 364"/>
              <a:gd name="T23" fmla="*/ 304 h 326"/>
              <a:gd name="T24" fmla="*/ 149 w 364"/>
              <a:gd name="T25" fmla="*/ 324 h 326"/>
              <a:gd name="T26" fmla="*/ 184 w 364"/>
              <a:gd name="T27" fmla="*/ 283 h 326"/>
              <a:gd name="T28" fmla="*/ 226 w 364"/>
              <a:gd name="T29" fmla="*/ 270 h 326"/>
              <a:gd name="T30" fmla="*/ 222 w 364"/>
              <a:gd name="T31" fmla="*/ 216 h 326"/>
              <a:gd name="T32" fmla="*/ 127 w 364"/>
              <a:gd name="T33" fmla="*/ 280 h 326"/>
              <a:gd name="T34" fmla="*/ 117 w 364"/>
              <a:gd name="T35" fmla="*/ 127 h 326"/>
              <a:gd name="T36" fmla="*/ 127 w 364"/>
              <a:gd name="T37" fmla="*/ 280 h 326"/>
              <a:gd name="T38" fmla="*/ 364 w 364"/>
              <a:gd name="T39" fmla="*/ 90 h 326"/>
              <a:gd name="T40" fmla="*/ 348 w 364"/>
              <a:gd name="T41" fmla="*/ 66 h 326"/>
              <a:gd name="T42" fmla="*/ 345 w 364"/>
              <a:gd name="T43" fmla="*/ 29 h 326"/>
              <a:gd name="T44" fmla="*/ 316 w 364"/>
              <a:gd name="T45" fmla="*/ 24 h 326"/>
              <a:gd name="T46" fmla="*/ 289 w 364"/>
              <a:gd name="T47" fmla="*/ 0 h 326"/>
              <a:gd name="T48" fmla="*/ 264 w 364"/>
              <a:gd name="T49" fmla="*/ 16 h 326"/>
              <a:gd name="T50" fmla="*/ 228 w 364"/>
              <a:gd name="T51" fmla="*/ 19 h 326"/>
              <a:gd name="T52" fmla="*/ 222 w 364"/>
              <a:gd name="T53" fmla="*/ 48 h 326"/>
              <a:gd name="T54" fmla="*/ 198 w 364"/>
              <a:gd name="T55" fmla="*/ 75 h 326"/>
              <a:gd name="T56" fmla="*/ 215 w 364"/>
              <a:gd name="T57" fmla="*/ 100 h 326"/>
              <a:gd name="T58" fmla="*/ 217 w 364"/>
              <a:gd name="T59" fmla="*/ 136 h 326"/>
              <a:gd name="T60" fmla="*/ 247 w 364"/>
              <a:gd name="T61" fmla="*/ 142 h 326"/>
              <a:gd name="T62" fmla="*/ 274 w 364"/>
              <a:gd name="T63" fmla="*/ 166 h 326"/>
              <a:gd name="T64" fmla="*/ 299 w 364"/>
              <a:gd name="T65" fmla="*/ 149 h 326"/>
              <a:gd name="T66" fmla="*/ 335 w 364"/>
              <a:gd name="T67" fmla="*/ 147 h 326"/>
              <a:gd name="T68" fmla="*/ 340 w 364"/>
              <a:gd name="T69" fmla="*/ 117 h 326"/>
              <a:gd name="T70" fmla="*/ 285 w 364"/>
              <a:gd name="T71" fmla="*/ 135 h 326"/>
              <a:gd name="T72" fmla="*/ 278 w 364"/>
              <a:gd name="T73" fmla="*/ 31 h 326"/>
              <a:gd name="T74" fmla="*/ 285 w 364"/>
              <a:gd name="T75" fmla="*/ 135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64" h="326">
                <a:moveTo>
                  <a:pt x="244" y="215"/>
                </a:moveTo>
                <a:cubicBezTo>
                  <a:pt x="242" y="177"/>
                  <a:pt x="242" y="177"/>
                  <a:pt x="242" y="177"/>
                </a:cubicBezTo>
                <a:cubicBezTo>
                  <a:pt x="219" y="179"/>
                  <a:pt x="219" y="179"/>
                  <a:pt x="219" y="179"/>
                </a:cubicBezTo>
                <a:cubicBezTo>
                  <a:pt x="216" y="165"/>
                  <a:pt x="210" y="153"/>
                  <a:pt x="202" y="142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73" y="117"/>
                  <a:pt x="173" y="117"/>
                  <a:pt x="173" y="117"/>
                </a:cubicBezTo>
                <a:cubicBezTo>
                  <a:pt x="161" y="110"/>
                  <a:pt x="148" y="106"/>
                  <a:pt x="135" y="104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95" y="84"/>
                  <a:pt x="95" y="84"/>
                  <a:pt x="95" y="84"/>
                </a:cubicBezTo>
                <a:cubicBezTo>
                  <a:pt x="97" y="106"/>
                  <a:pt x="97" y="106"/>
                  <a:pt x="97" y="106"/>
                </a:cubicBezTo>
                <a:cubicBezTo>
                  <a:pt x="83" y="110"/>
                  <a:pt x="71" y="116"/>
                  <a:pt x="60" y="12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28" y="164"/>
                  <a:pt x="24" y="177"/>
                  <a:pt x="22" y="191"/>
                </a:cubicBezTo>
                <a:cubicBezTo>
                  <a:pt x="0" y="193"/>
                  <a:pt x="0" y="193"/>
                  <a:pt x="0" y="193"/>
                </a:cubicBezTo>
                <a:cubicBezTo>
                  <a:pt x="2" y="231"/>
                  <a:pt x="2" y="231"/>
                  <a:pt x="2" y="231"/>
                </a:cubicBezTo>
                <a:cubicBezTo>
                  <a:pt x="25" y="229"/>
                  <a:pt x="25" y="229"/>
                  <a:pt x="25" y="229"/>
                </a:cubicBezTo>
                <a:cubicBezTo>
                  <a:pt x="28" y="243"/>
                  <a:pt x="34" y="255"/>
                  <a:pt x="42" y="266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56" y="308"/>
                  <a:pt x="56" y="308"/>
                  <a:pt x="56" y="308"/>
                </a:cubicBezTo>
                <a:cubicBezTo>
                  <a:pt x="71" y="291"/>
                  <a:pt x="71" y="291"/>
                  <a:pt x="71" y="291"/>
                </a:cubicBezTo>
                <a:cubicBezTo>
                  <a:pt x="83" y="297"/>
                  <a:pt x="96" y="302"/>
                  <a:pt x="109" y="304"/>
                </a:cubicBezTo>
                <a:cubicBezTo>
                  <a:pt x="111" y="326"/>
                  <a:pt x="111" y="326"/>
                  <a:pt x="111" y="326"/>
                </a:cubicBezTo>
                <a:cubicBezTo>
                  <a:pt x="149" y="324"/>
                  <a:pt x="149" y="324"/>
                  <a:pt x="149" y="324"/>
                </a:cubicBezTo>
                <a:cubicBezTo>
                  <a:pt x="147" y="301"/>
                  <a:pt x="147" y="301"/>
                  <a:pt x="147" y="301"/>
                </a:cubicBezTo>
                <a:cubicBezTo>
                  <a:pt x="161" y="298"/>
                  <a:pt x="173" y="292"/>
                  <a:pt x="184" y="283"/>
                </a:cubicBezTo>
                <a:cubicBezTo>
                  <a:pt x="201" y="298"/>
                  <a:pt x="201" y="298"/>
                  <a:pt x="201" y="298"/>
                </a:cubicBezTo>
                <a:cubicBezTo>
                  <a:pt x="226" y="270"/>
                  <a:pt x="226" y="270"/>
                  <a:pt x="226" y="270"/>
                </a:cubicBezTo>
                <a:cubicBezTo>
                  <a:pt x="209" y="255"/>
                  <a:pt x="209" y="255"/>
                  <a:pt x="209" y="255"/>
                </a:cubicBezTo>
                <a:cubicBezTo>
                  <a:pt x="216" y="243"/>
                  <a:pt x="220" y="230"/>
                  <a:pt x="222" y="216"/>
                </a:cubicBezTo>
                <a:lnTo>
                  <a:pt x="244" y="215"/>
                </a:lnTo>
                <a:close/>
                <a:moveTo>
                  <a:pt x="127" y="280"/>
                </a:moveTo>
                <a:cubicBezTo>
                  <a:pt x="85" y="283"/>
                  <a:pt x="48" y="251"/>
                  <a:pt x="45" y="209"/>
                </a:cubicBezTo>
                <a:cubicBezTo>
                  <a:pt x="43" y="167"/>
                  <a:pt x="75" y="130"/>
                  <a:pt x="117" y="127"/>
                </a:cubicBezTo>
                <a:cubicBezTo>
                  <a:pt x="159" y="124"/>
                  <a:pt x="196" y="157"/>
                  <a:pt x="199" y="199"/>
                </a:cubicBezTo>
                <a:cubicBezTo>
                  <a:pt x="201" y="241"/>
                  <a:pt x="169" y="278"/>
                  <a:pt x="127" y="280"/>
                </a:cubicBezTo>
                <a:close/>
                <a:moveTo>
                  <a:pt x="349" y="91"/>
                </a:moveTo>
                <a:cubicBezTo>
                  <a:pt x="364" y="90"/>
                  <a:pt x="364" y="90"/>
                  <a:pt x="364" y="90"/>
                </a:cubicBezTo>
                <a:cubicBezTo>
                  <a:pt x="363" y="65"/>
                  <a:pt x="363" y="65"/>
                  <a:pt x="363" y="65"/>
                </a:cubicBezTo>
                <a:cubicBezTo>
                  <a:pt x="348" y="66"/>
                  <a:pt x="348" y="66"/>
                  <a:pt x="348" y="66"/>
                </a:cubicBezTo>
                <a:cubicBezTo>
                  <a:pt x="345" y="56"/>
                  <a:pt x="341" y="48"/>
                  <a:pt x="335" y="41"/>
                </a:cubicBezTo>
                <a:cubicBezTo>
                  <a:pt x="345" y="29"/>
                  <a:pt x="345" y="29"/>
                  <a:pt x="345" y="29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16" y="24"/>
                  <a:pt x="316" y="24"/>
                  <a:pt x="316" y="24"/>
                </a:cubicBezTo>
                <a:cubicBezTo>
                  <a:pt x="308" y="19"/>
                  <a:pt x="299" y="16"/>
                  <a:pt x="290" y="15"/>
                </a:cubicBezTo>
                <a:cubicBezTo>
                  <a:pt x="289" y="0"/>
                  <a:pt x="289" y="0"/>
                  <a:pt x="289" y="0"/>
                </a:cubicBezTo>
                <a:cubicBezTo>
                  <a:pt x="263" y="1"/>
                  <a:pt x="263" y="1"/>
                  <a:pt x="263" y="1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55" y="19"/>
                  <a:pt x="247" y="23"/>
                  <a:pt x="239" y="29"/>
                </a:cubicBezTo>
                <a:cubicBezTo>
                  <a:pt x="228" y="19"/>
                  <a:pt x="228" y="19"/>
                  <a:pt x="228" y="19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22" y="48"/>
                  <a:pt x="222" y="48"/>
                  <a:pt x="222" y="48"/>
                </a:cubicBezTo>
                <a:cubicBezTo>
                  <a:pt x="218" y="56"/>
                  <a:pt x="215" y="65"/>
                  <a:pt x="213" y="74"/>
                </a:cubicBezTo>
                <a:cubicBezTo>
                  <a:pt x="198" y="75"/>
                  <a:pt x="198" y="75"/>
                  <a:pt x="198" y="75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15" y="100"/>
                  <a:pt x="215" y="100"/>
                  <a:pt x="215" y="100"/>
                </a:cubicBezTo>
                <a:cubicBezTo>
                  <a:pt x="218" y="109"/>
                  <a:pt x="222" y="117"/>
                  <a:pt x="227" y="125"/>
                </a:cubicBezTo>
                <a:cubicBezTo>
                  <a:pt x="217" y="136"/>
                  <a:pt x="217" y="136"/>
                  <a:pt x="217" y="136"/>
                </a:cubicBezTo>
                <a:cubicBezTo>
                  <a:pt x="237" y="153"/>
                  <a:pt x="237" y="153"/>
                  <a:pt x="237" y="153"/>
                </a:cubicBezTo>
                <a:cubicBezTo>
                  <a:pt x="247" y="142"/>
                  <a:pt x="247" y="142"/>
                  <a:pt x="247" y="142"/>
                </a:cubicBezTo>
                <a:cubicBezTo>
                  <a:pt x="255" y="146"/>
                  <a:pt x="263" y="149"/>
                  <a:pt x="273" y="151"/>
                </a:cubicBezTo>
                <a:cubicBezTo>
                  <a:pt x="274" y="166"/>
                  <a:pt x="274" y="166"/>
                  <a:pt x="274" y="166"/>
                </a:cubicBezTo>
                <a:cubicBezTo>
                  <a:pt x="300" y="164"/>
                  <a:pt x="300" y="164"/>
                  <a:pt x="300" y="164"/>
                </a:cubicBezTo>
                <a:cubicBezTo>
                  <a:pt x="299" y="149"/>
                  <a:pt x="299" y="149"/>
                  <a:pt x="299" y="149"/>
                </a:cubicBezTo>
                <a:cubicBezTo>
                  <a:pt x="308" y="147"/>
                  <a:pt x="316" y="142"/>
                  <a:pt x="323" y="137"/>
                </a:cubicBezTo>
                <a:cubicBezTo>
                  <a:pt x="335" y="147"/>
                  <a:pt x="335" y="147"/>
                  <a:pt x="335" y="147"/>
                </a:cubicBezTo>
                <a:cubicBezTo>
                  <a:pt x="352" y="127"/>
                  <a:pt x="352" y="127"/>
                  <a:pt x="352" y="127"/>
                </a:cubicBezTo>
                <a:cubicBezTo>
                  <a:pt x="340" y="117"/>
                  <a:pt x="340" y="117"/>
                  <a:pt x="340" y="117"/>
                </a:cubicBezTo>
                <a:cubicBezTo>
                  <a:pt x="345" y="110"/>
                  <a:pt x="348" y="101"/>
                  <a:pt x="349" y="91"/>
                </a:cubicBezTo>
                <a:close/>
                <a:moveTo>
                  <a:pt x="285" y="135"/>
                </a:moveTo>
                <a:cubicBezTo>
                  <a:pt x="256" y="137"/>
                  <a:pt x="231" y="115"/>
                  <a:pt x="229" y="86"/>
                </a:cubicBezTo>
                <a:cubicBezTo>
                  <a:pt x="227" y="57"/>
                  <a:pt x="249" y="32"/>
                  <a:pt x="278" y="31"/>
                </a:cubicBezTo>
                <a:cubicBezTo>
                  <a:pt x="307" y="29"/>
                  <a:pt x="332" y="51"/>
                  <a:pt x="333" y="79"/>
                </a:cubicBezTo>
                <a:cubicBezTo>
                  <a:pt x="335" y="108"/>
                  <a:pt x="313" y="133"/>
                  <a:pt x="285" y="135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25" name="文本框 111"/>
          <p:cNvSpPr txBox="1"/>
          <p:nvPr/>
        </p:nvSpPr>
        <p:spPr>
          <a:xfrm>
            <a:off x="5238497" y="4705380"/>
            <a:ext cx="1803592" cy="40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26" name="文本框 115"/>
          <p:cNvSpPr txBox="1"/>
          <p:nvPr/>
        </p:nvSpPr>
        <p:spPr>
          <a:xfrm>
            <a:off x="3312774" y="2398767"/>
            <a:ext cx="1803592" cy="40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grpSp>
        <p:nvGrpSpPr>
          <p:cNvPr id="27" name="Group 32"/>
          <p:cNvGrpSpPr>
            <a:grpSpLocks noChangeAspect="1"/>
          </p:cNvGrpSpPr>
          <p:nvPr/>
        </p:nvGrpSpPr>
        <p:grpSpPr bwMode="auto">
          <a:xfrm>
            <a:off x="3702435" y="1795700"/>
            <a:ext cx="684232" cy="445381"/>
            <a:chOff x="3798" y="2129"/>
            <a:chExt cx="86" cy="56"/>
          </a:xfrm>
          <a:solidFill>
            <a:srgbClr val="1AB49C"/>
          </a:solidFill>
          <a:effectLst/>
        </p:grpSpPr>
        <p:sp>
          <p:nvSpPr>
            <p:cNvPr id="51" name="Freeform 33"/>
            <p:cNvSpPr/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52" name="Freeform 34"/>
            <p:cNvSpPr/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53" name="Freeform 35"/>
            <p:cNvSpPr/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54" name="Freeform 36"/>
            <p:cNvSpPr/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55" name="Freeform 37"/>
            <p:cNvSpPr/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56" name="Freeform 38"/>
            <p:cNvSpPr/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57" name="Freeform 39"/>
            <p:cNvSpPr/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58" name="Freeform 40"/>
            <p:cNvSpPr/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59" name="Freeform 41"/>
            <p:cNvSpPr/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0" name="Freeform 42"/>
            <p:cNvSpPr/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1" name="Freeform 43"/>
            <p:cNvSpPr/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2" name="Freeform 44"/>
            <p:cNvSpPr/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3" name="Freeform 45"/>
            <p:cNvSpPr/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4" name="Freeform 46"/>
            <p:cNvSpPr/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28" name="等腰三角形 27"/>
          <p:cNvSpPr/>
          <p:nvPr/>
        </p:nvSpPr>
        <p:spPr>
          <a:xfrm flipV="1">
            <a:off x="2093929" y="3631275"/>
            <a:ext cx="187739" cy="161785"/>
          </a:xfrm>
          <a:prstGeom prst="triangle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9" name="等腰三角形 28"/>
          <p:cNvSpPr/>
          <p:nvPr/>
        </p:nvSpPr>
        <p:spPr>
          <a:xfrm>
            <a:off x="4026984" y="3631275"/>
            <a:ext cx="187739" cy="161785"/>
          </a:xfrm>
          <a:prstGeom prst="triangle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 flipV="1">
            <a:off x="5960240" y="3631275"/>
            <a:ext cx="187739" cy="161785"/>
          </a:xfrm>
          <a:prstGeom prst="triangle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1" name="等腰三角形 30"/>
          <p:cNvSpPr/>
          <p:nvPr/>
        </p:nvSpPr>
        <p:spPr>
          <a:xfrm>
            <a:off x="7905362" y="3631275"/>
            <a:ext cx="187739" cy="161785"/>
          </a:xfrm>
          <a:prstGeom prst="triangle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2" name="等腰三角形 31"/>
          <p:cNvSpPr/>
          <p:nvPr/>
        </p:nvSpPr>
        <p:spPr>
          <a:xfrm flipV="1">
            <a:off x="9851381" y="3631275"/>
            <a:ext cx="187739" cy="161785"/>
          </a:xfrm>
          <a:prstGeom prst="triangle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155072" y="3838767"/>
            <a:ext cx="1938818" cy="2114129"/>
            <a:chOff x="1652575" y="1347071"/>
            <a:chExt cx="1777608" cy="1939047"/>
          </a:xfrm>
        </p:grpSpPr>
        <p:sp>
          <p:nvSpPr>
            <p:cNvPr id="45" name="矩形 44"/>
            <p:cNvSpPr/>
            <p:nvPr/>
          </p:nvSpPr>
          <p:spPr>
            <a:xfrm flipV="1">
              <a:off x="1652575" y="1347071"/>
              <a:ext cx="1777607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652575" y="3081222"/>
              <a:ext cx="1777608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652575" y="1504834"/>
              <a:ext cx="1777608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652575" y="2964832"/>
              <a:ext cx="1777608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V="1">
              <a:off x="1652575" y="1543950"/>
              <a:ext cx="1777608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652575" y="1652335"/>
              <a:ext cx="1775271" cy="1329794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 flipH="1">
            <a:off x="3634237" y="4770060"/>
            <a:ext cx="2667342" cy="254954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3561606" y="4267005"/>
            <a:ext cx="1121476" cy="1264897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43" name="Freeform 5"/>
            <p:cNvSpPr/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44" name="文本框 92"/>
            <p:cNvSpPr txBox="1"/>
            <p:nvPr/>
          </p:nvSpPr>
          <p:spPr>
            <a:xfrm>
              <a:off x="8763735" y="4096185"/>
              <a:ext cx="962938" cy="77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800" dirty="0">
                  <a:solidFill>
                    <a:prstClr val="white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1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1947083" y="4770060"/>
            <a:ext cx="2667342" cy="254954"/>
          </a:xfrm>
          <a:prstGeom prst="rect">
            <a:avLst/>
          </a:prstGeom>
        </p:spPr>
      </p:pic>
      <p:sp>
        <p:nvSpPr>
          <p:cNvPr id="37" name="文本框 113"/>
          <p:cNvSpPr txBox="1"/>
          <p:nvPr/>
        </p:nvSpPr>
        <p:spPr>
          <a:xfrm>
            <a:off x="1297117" y="4901651"/>
            <a:ext cx="1539691" cy="73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单击添加详细文字说明，或复制文本黏贴自此右键只保留文字</a:t>
            </a:r>
          </a:p>
        </p:txBody>
      </p:sp>
      <p:sp>
        <p:nvSpPr>
          <p:cNvPr id="38" name="文本框 113"/>
          <p:cNvSpPr txBox="1"/>
          <p:nvPr/>
        </p:nvSpPr>
        <p:spPr>
          <a:xfrm>
            <a:off x="5247438" y="4916021"/>
            <a:ext cx="1539691" cy="73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单击添加详细文字说明，或复制文本黏贴自此右键只保留文字</a:t>
            </a:r>
          </a:p>
        </p:txBody>
      </p:sp>
      <p:sp>
        <p:nvSpPr>
          <p:cNvPr id="39" name="文本框 113"/>
          <p:cNvSpPr txBox="1"/>
          <p:nvPr/>
        </p:nvSpPr>
        <p:spPr>
          <a:xfrm>
            <a:off x="9127328" y="4984302"/>
            <a:ext cx="1539691" cy="73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单击添加详细文字说明，或复制文本黏贴自此右键只保留文字</a:t>
            </a:r>
          </a:p>
        </p:txBody>
      </p:sp>
      <p:sp>
        <p:nvSpPr>
          <p:cNvPr id="40" name="文本框 113"/>
          <p:cNvSpPr txBox="1"/>
          <p:nvPr/>
        </p:nvSpPr>
        <p:spPr>
          <a:xfrm>
            <a:off x="3300737" y="2618566"/>
            <a:ext cx="1539691" cy="73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单击添加详细文字说明，或复制文本黏贴自此右键只保留文字</a:t>
            </a:r>
          </a:p>
        </p:txBody>
      </p:sp>
      <p:sp>
        <p:nvSpPr>
          <p:cNvPr id="41" name="文本框 113"/>
          <p:cNvSpPr txBox="1"/>
          <p:nvPr/>
        </p:nvSpPr>
        <p:spPr>
          <a:xfrm>
            <a:off x="7186345" y="2593171"/>
            <a:ext cx="1539691" cy="73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单击添加详细文字说明，或复制文本黏贴自此右键只保留文字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3904663" y="1496013"/>
            <a:ext cx="1825905" cy="1617702"/>
            <a:chOff x="2285732" y="3978693"/>
            <a:chExt cx="1954833" cy="1732555"/>
          </a:xfrm>
        </p:grpSpPr>
        <p:grpSp>
          <p:nvGrpSpPr>
            <p:cNvPr id="134" name="组合 133"/>
            <p:cNvGrpSpPr/>
            <p:nvPr/>
          </p:nvGrpSpPr>
          <p:grpSpPr>
            <a:xfrm>
              <a:off x="2285732" y="3978693"/>
              <a:ext cx="1954833" cy="1732555"/>
              <a:chOff x="3295850" y="2263222"/>
              <a:chExt cx="2643765" cy="2343151"/>
            </a:xfrm>
          </p:grpSpPr>
          <p:sp>
            <p:nvSpPr>
              <p:cNvPr id="139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1AB49C"/>
              </a:solidFill>
              <a:ln w="25400">
                <a:solidFill>
                  <a:srgbClr val="1AB49C"/>
                </a:soli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2728219" y="4347491"/>
              <a:ext cx="1068358" cy="945830"/>
              <a:chOff x="2711519" y="4342226"/>
              <a:chExt cx="1068358" cy="945830"/>
            </a:xfrm>
          </p:grpSpPr>
          <p:sp>
            <p:nvSpPr>
              <p:cNvPr id="136" name="文本框 26"/>
              <p:cNvSpPr txBox="1"/>
              <p:nvPr/>
            </p:nvSpPr>
            <p:spPr>
              <a:xfrm>
                <a:off x="2711519" y="4342226"/>
                <a:ext cx="1031437" cy="86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6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37" name="文本框 27"/>
              <p:cNvSpPr txBox="1"/>
              <p:nvPr/>
            </p:nvSpPr>
            <p:spPr>
              <a:xfrm>
                <a:off x="2738817" y="4957034"/>
                <a:ext cx="1041060" cy="33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015" dirty="0">
                    <a:solidFill>
                      <a:prstClr val="white"/>
                    </a:solidFill>
                    <a:latin typeface="时尚中黑简体" pitchFamily="2" charset="-122"/>
                    <a:ea typeface="时尚中黑简体" pitchFamily="2" charset="-122"/>
                  </a:rPr>
                  <a:t>STEP</a:t>
                </a:r>
                <a:endParaRPr lang="zh-CN" altLang="en-US" sz="1015" dirty="0">
                  <a:solidFill>
                    <a:prstClr val="white"/>
                  </a:solidFill>
                  <a:latin typeface="时尚中黑简体" pitchFamily="2" charset="-122"/>
                  <a:ea typeface="时尚中黑简体" pitchFamily="2" charset="-122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3899359" y="3804203"/>
            <a:ext cx="1825905" cy="1617702"/>
            <a:chOff x="3885937" y="3040647"/>
            <a:chExt cx="1954833" cy="1732555"/>
          </a:xfrm>
        </p:grpSpPr>
        <p:grpSp>
          <p:nvGrpSpPr>
            <p:cNvPr id="126" name="组合 125"/>
            <p:cNvGrpSpPr/>
            <p:nvPr/>
          </p:nvGrpSpPr>
          <p:grpSpPr>
            <a:xfrm>
              <a:off x="3885937" y="3040647"/>
              <a:ext cx="1954833" cy="1732555"/>
              <a:chOff x="3295850" y="2263222"/>
              <a:chExt cx="2643765" cy="2343151"/>
            </a:xfrm>
          </p:grpSpPr>
          <p:sp>
            <p:nvSpPr>
              <p:cNvPr id="131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1AB49C"/>
              </a:solidFill>
              <a:ln w="25400">
                <a:solidFill>
                  <a:srgbClr val="1AB49C"/>
                </a:soli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4352303" y="3414855"/>
              <a:ext cx="1045498" cy="945830"/>
              <a:chOff x="2734379" y="4342226"/>
              <a:chExt cx="1045498" cy="945830"/>
            </a:xfrm>
          </p:grpSpPr>
          <p:sp>
            <p:nvSpPr>
              <p:cNvPr id="128" name="文本框 32"/>
              <p:cNvSpPr txBox="1"/>
              <p:nvPr/>
            </p:nvSpPr>
            <p:spPr>
              <a:xfrm>
                <a:off x="2734379" y="4342226"/>
                <a:ext cx="1031437" cy="861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36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29" name="文本框 33"/>
              <p:cNvSpPr txBox="1"/>
              <p:nvPr/>
            </p:nvSpPr>
            <p:spPr>
              <a:xfrm>
                <a:off x="2738817" y="4957034"/>
                <a:ext cx="1041060" cy="33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015" dirty="0">
                    <a:solidFill>
                      <a:prstClr val="white"/>
                    </a:solidFill>
                    <a:latin typeface="时尚中黑简体" pitchFamily="2" charset="-122"/>
                    <a:ea typeface="时尚中黑简体" pitchFamily="2" charset="-122"/>
                  </a:rPr>
                  <a:t>STEP</a:t>
                </a:r>
                <a:endParaRPr lang="zh-CN" altLang="en-US" sz="1015" dirty="0">
                  <a:solidFill>
                    <a:prstClr val="white"/>
                  </a:solidFill>
                  <a:latin typeface="时尚中黑简体" pitchFamily="2" charset="-122"/>
                  <a:ea typeface="时尚中黑简体" pitchFamily="2" charset="-122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6291400" y="1493160"/>
            <a:ext cx="1825905" cy="1617700"/>
            <a:chOff x="5489223" y="2109371"/>
            <a:chExt cx="1954833" cy="1732555"/>
          </a:xfrm>
        </p:grpSpPr>
        <p:grpSp>
          <p:nvGrpSpPr>
            <p:cNvPr id="118" name="组合 117"/>
            <p:cNvGrpSpPr/>
            <p:nvPr/>
          </p:nvGrpSpPr>
          <p:grpSpPr>
            <a:xfrm>
              <a:off x="5489223" y="2109371"/>
              <a:ext cx="1954833" cy="1732555"/>
              <a:chOff x="3295850" y="2263222"/>
              <a:chExt cx="2643765" cy="2343151"/>
            </a:xfrm>
          </p:grpSpPr>
          <p:sp>
            <p:nvSpPr>
              <p:cNvPr id="12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1AB49C"/>
              </a:solidFill>
              <a:ln w="25400">
                <a:solidFill>
                  <a:srgbClr val="1AB49C"/>
                </a:soli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5937544" y="2483578"/>
              <a:ext cx="1045498" cy="945830"/>
              <a:chOff x="2734379" y="4342226"/>
              <a:chExt cx="1045498" cy="945830"/>
            </a:xfrm>
          </p:grpSpPr>
          <p:sp>
            <p:nvSpPr>
              <p:cNvPr id="120" name="文本框 35"/>
              <p:cNvSpPr txBox="1"/>
              <p:nvPr/>
            </p:nvSpPr>
            <p:spPr>
              <a:xfrm>
                <a:off x="2734379" y="4342226"/>
                <a:ext cx="1031437" cy="86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36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21" name="文本框 36"/>
              <p:cNvSpPr txBox="1"/>
              <p:nvPr/>
            </p:nvSpPr>
            <p:spPr>
              <a:xfrm>
                <a:off x="2738817" y="4957034"/>
                <a:ext cx="1041060" cy="33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015" dirty="0">
                    <a:solidFill>
                      <a:prstClr val="white"/>
                    </a:solidFill>
                    <a:latin typeface="时尚中黑简体" pitchFamily="2" charset="-122"/>
                    <a:ea typeface="时尚中黑简体" pitchFamily="2" charset="-122"/>
                  </a:rPr>
                  <a:t>STEP</a:t>
                </a:r>
                <a:endParaRPr lang="zh-CN" altLang="en-US" sz="1015" dirty="0">
                  <a:solidFill>
                    <a:prstClr val="white"/>
                  </a:solidFill>
                  <a:latin typeface="时尚中黑简体" pitchFamily="2" charset="-122"/>
                  <a:ea typeface="时尚中黑简体" pitchFamily="2" charset="-122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6288161" y="3799932"/>
            <a:ext cx="1825905" cy="1617700"/>
            <a:chOff x="7094696" y="1182976"/>
            <a:chExt cx="1954833" cy="1732555"/>
          </a:xfrm>
        </p:grpSpPr>
        <p:grpSp>
          <p:nvGrpSpPr>
            <p:cNvPr id="110" name="组合 109"/>
            <p:cNvGrpSpPr/>
            <p:nvPr/>
          </p:nvGrpSpPr>
          <p:grpSpPr>
            <a:xfrm>
              <a:off x="7094696" y="1182976"/>
              <a:ext cx="1954833" cy="1732555"/>
              <a:chOff x="3295850" y="2263222"/>
              <a:chExt cx="2643765" cy="2343151"/>
            </a:xfrm>
          </p:grpSpPr>
          <p:sp>
            <p:nvSpPr>
              <p:cNvPr id="115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1AB49C"/>
              </a:solidFill>
              <a:ln w="25400">
                <a:solidFill>
                  <a:srgbClr val="1AB49C"/>
                </a:soli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7551706" y="1553014"/>
              <a:ext cx="1045498" cy="945830"/>
              <a:chOff x="2734379" y="4342226"/>
              <a:chExt cx="1045498" cy="945830"/>
            </a:xfrm>
          </p:grpSpPr>
          <p:sp>
            <p:nvSpPr>
              <p:cNvPr id="112" name="文本框 38"/>
              <p:cNvSpPr txBox="1"/>
              <p:nvPr/>
            </p:nvSpPr>
            <p:spPr>
              <a:xfrm>
                <a:off x="2734379" y="4342226"/>
                <a:ext cx="1031437" cy="86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36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3" name="文本框 39"/>
              <p:cNvSpPr txBox="1"/>
              <p:nvPr/>
            </p:nvSpPr>
            <p:spPr>
              <a:xfrm>
                <a:off x="2738817" y="4957034"/>
                <a:ext cx="1041060" cy="33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015" dirty="0">
                    <a:solidFill>
                      <a:prstClr val="white"/>
                    </a:solidFill>
                    <a:latin typeface="时尚中黑简体" pitchFamily="2" charset="-122"/>
                    <a:ea typeface="时尚中黑简体" pitchFamily="2" charset="-122"/>
                  </a:rPr>
                  <a:t>STEP</a:t>
                </a:r>
                <a:endParaRPr lang="zh-CN" altLang="en-US" sz="1015" dirty="0">
                  <a:solidFill>
                    <a:prstClr val="white"/>
                  </a:solidFill>
                  <a:latin typeface="时尚中黑简体" pitchFamily="2" charset="-122"/>
                  <a:ea typeface="时尚中黑简体" pitchFamily="2" charset="-122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 flipV="1">
            <a:off x="7984321" y="1668347"/>
            <a:ext cx="2277851" cy="683922"/>
            <a:chOff x="5246304" y="4593021"/>
            <a:chExt cx="2438687" cy="732476"/>
          </a:xfrm>
        </p:grpSpPr>
        <p:sp>
          <p:nvSpPr>
            <p:cNvPr id="108" name="椭圆 107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09" name="任意多边形 108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 flipH="1" flipV="1">
            <a:off x="1754901" y="1672233"/>
            <a:ext cx="2277851" cy="683922"/>
            <a:chOff x="5246304" y="4593021"/>
            <a:chExt cx="2438687" cy="732476"/>
          </a:xfrm>
        </p:grpSpPr>
        <p:sp>
          <p:nvSpPr>
            <p:cNvPr id="106" name="椭圆 105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07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Group 32"/>
          <p:cNvGrpSpPr>
            <a:grpSpLocks noChangeAspect="1"/>
          </p:cNvGrpSpPr>
          <p:nvPr/>
        </p:nvGrpSpPr>
        <p:grpSpPr bwMode="auto">
          <a:xfrm>
            <a:off x="1851942" y="1854931"/>
            <a:ext cx="330760" cy="215299"/>
            <a:chOff x="3798" y="2129"/>
            <a:chExt cx="86" cy="56"/>
          </a:xfrm>
          <a:solidFill>
            <a:srgbClr val="1AB49C"/>
          </a:solidFill>
          <a:effectLst/>
        </p:grpSpPr>
        <p:sp>
          <p:nvSpPr>
            <p:cNvPr id="92" name="Freeform 33"/>
            <p:cNvSpPr/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93" name="Freeform 34"/>
            <p:cNvSpPr/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94" name="Freeform 35"/>
            <p:cNvSpPr/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95" name="Freeform 36"/>
            <p:cNvSpPr/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96" name="Freeform 37"/>
            <p:cNvSpPr/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97" name="Freeform 38"/>
            <p:cNvSpPr/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98" name="Freeform 39"/>
            <p:cNvSpPr/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99" name="Freeform 40"/>
            <p:cNvSpPr/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00" name="Freeform 41"/>
            <p:cNvSpPr/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01" name="Freeform 42"/>
            <p:cNvSpPr/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02" name="Freeform 43"/>
            <p:cNvSpPr/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03" name="Freeform 44"/>
            <p:cNvSpPr/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04" name="Freeform 45"/>
            <p:cNvSpPr/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05" name="Freeform 46"/>
            <p:cNvSpPr/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009994" y="4543007"/>
            <a:ext cx="2277851" cy="683922"/>
            <a:chOff x="5246304" y="4593021"/>
            <a:chExt cx="2438687" cy="732476"/>
          </a:xfrm>
        </p:grpSpPr>
        <p:sp>
          <p:nvSpPr>
            <p:cNvPr id="88" name="椭圆 87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flipH="1">
            <a:off x="1763854" y="4543007"/>
            <a:ext cx="2277851" cy="683922"/>
            <a:chOff x="5246304" y="4593021"/>
            <a:chExt cx="2438687" cy="732476"/>
          </a:xfrm>
        </p:grpSpPr>
        <p:sp>
          <p:nvSpPr>
            <p:cNvPr id="86" name="椭圆 85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Group 20"/>
          <p:cNvGrpSpPr>
            <a:grpSpLocks noChangeAspect="1"/>
          </p:cNvGrpSpPr>
          <p:nvPr/>
        </p:nvGrpSpPr>
        <p:grpSpPr bwMode="auto">
          <a:xfrm>
            <a:off x="1850636" y="4815150"/>
            <a:ext cx="313066" cy="249517"/>
            <a:chOff x="3899" y="2225"/>
            <a:chExt cx="74" cy="59"/>
          </a:xfrm>
          <a:solidFill>
            <a:srgbClr val="1AB49C"/>
          </a:solidFill>
          <a:effectLst/>
        </p:grpSpPr>
        <p:sp>
          <p:nvSpPr>
            <p:cNvPr id="82" name="Freeform 21"/>
            <p:cNvSpPr>
              <a:spLocks noEditPoints="1"/>
            </p:cNvSpPr>
            <p:nvPr/>
          </p:nvSpPr>
          <p:spPr bwMode="auto">
            <a:xfrm>
              <a:off x="3899" y="2225"/>
              <a:ext cx="74" cy="59"/>
            </a:xfrm>
            <a:custGeom>
              <a:avLst/>
              <a:gdLst>
                <a:gd name="T0" fmla="*/ 27 w 29"/>
                <a:gd name="T1" fmla="*/ 0 h 22"/>
                <a:gd name="T2" fmla="*/ 3 w 29"/>
                <a:gd name="T3" fmla="*/ 0 h 22"/>
                <a:gd name="T4" fmla="*/ 0 w 29"/>
                <a:gd name="T5" fmla="*/ 3 h 22"/>
                <a:gd name="T6" fmla="*/ 0 w 29"/>
                <a:gd name="T7" fmla="*/ 16 h 22"/>
                <a:gd name="T8" fmla="*/ 3 w 29"/>
                <a:gd name="T9" fmla="*/ 19 h 22"/>
                <a:gd name="T10" fmla="*/ 10 w 29"/>
                <a:gd name="T11" fmla="*/ 19 h 22"/>
                <a:gd name="T12" fmla="*/ 9 w 29"/>
                <a:gd name="T13" fmla="*/ 20 h 22"/>
                <a:gd name="T14" fmla="*/ 5 w 29"/>
                <a:gd name="T15" fmla="*/ 20 h 22"/>
                <a:gd name="T16" fmla="*/ 3 w 29"/>
                <a:gd name="T17" fmla="*/ 21 h 22"/>
                <a:gd name="T18" fmla="*/ 5 w 29"/>
                <a:gd name="T19" fmla="*/ 22 h 22"/>
                <a:gd name="T20" fmla="*/ 24 w 29"/>
                <a:gd name="T21" fmla="*/ 22 h 22"/>
                <a:gd name="T22" fmla="*/ 26 w 29"/>
                <a:gd name="T23" fmla="*/ 21 h 22"/>
                <a:gd name="T24" fmla="*/ 24 w 29"/>
                <a:gd name="T25" fmla="*/ 20 h 22"/>
                <a:gd name="T26" fmla="*/ 21 w 29"/>
                <a:gd name="T27" fmla="*/ 20 h 22"/>
                <a:gd name="T28" fmla="*/ 19 w 29"/>
                <a:gd name="T29" fmla="*/ 19 h 22"/>
                <a:gd name="T30" fmla="*/ 27 w 29"/>
                <a:gd name="T31" fmla="*/ 19 h 22"/>
                <a:gd name="T32" fmla="*/ 29 w 29"/>
                <a:gd name="T33" fmla="*/ 16 h 22"/>
                <a:gd name="T34" fmla="*/ 29 w 29"/>
                <a:gd name="T35" fmla="*/ 3 h 22"/>
                <a:gd name="T36" fmla="*/ 27 w 29"/>
                <a:gd name="T37" fmla="*/ 0 h 22"/>
                <a:gd name="T38" fmla="*/ 28 w 29"/>
                <a:gd name="T39" fmla="*/ 16 h 22"/>
                <a:gd name="T40" fmla="*/ 27 w 29"/>
                <a:gd name="T41" fmla="*/ 17 h 22"/>
                <a:gd name="T42" fmla="*/ 3 w 29"/>
                <a:gd name="T43" fmla="*/ 17 h 22"/>
                <a:gd name="T44" fmla="*/ 2 w 29"/>
                <a:gd name="T45" fmla="*/ 16 h 22"/>
                <a:gd name="T46" fmla="*/ 2 w 29"/>
                <a:gd name="T47" fmla="*/ 3 h 22"/>
                <a:gd name="T48" fmla="*/ 3 w 29"/>
                <a:gd name="T49" fmla="*/ 2 h 22"/>
                <a:gd name="T50" fmla="*/ 27 w 29"/>
                <a:gd name="T51" fmla="*/ 2 h 22"/>
                <a:gd name="T52" fmla="*/ 28 w 29"/>
                <a:gd name="T53" fmla="*/ 3 h 22"/>
                <a:gd name="T54" fmla="*/ 28 w 29"/>
                <a:gd name="T5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2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1"/>
                    <a:pt x="26" y="21"/>
                  </a:cubicBezTo>
                  <a:cubicBezTo>
                    <a:pt x="26" y="20"/>
                    <a:pt x="25" y="20"/>
                    <a:pt x="24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9" y="18"/>
                    <a:pt x="29" y="1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8" y="16"/>
                  </a:moveTo>
                  <a:cubicBezTo>
                    <a:pt x="28" y="17"/>
                    <a:pt x="27" y="17"/>
                    <a:pt x="27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8" y="2"/>
                    <a:pt x="28" y="3"/>
                  </a:cubicBezTo>
                  <a:lnTo>
                    <a:pt x="2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83" name="Freeform 22"/>
            <p:cNvSpPr>
              <a:spLocks noEditPoints="1"/>
            </p:cNvSpPr>
            <p:nvPr/>
          </p:nvSpPr>
          <p:spPr bwMode="auto">
            <a:xfrm>
              <a:off x="3917" y="2241"/>
              <a:ext cx="25" cy="27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9 w 10"/>
                <a:gd name="T5" fmla="*/ 4 h 10"/>
                <a:gd name="T6" fmla="*/ 8 w 10"/>
                <a:gd name="T7" fmla="*/ 3 h 10"/>
                <a:gd name="T8" fmla="*/ 9 w 10"/>
                <a:gd name="T9" fmla="*/ 2 h 10"/>
                <a:gd name="T10" fmla="*/ 8 w 10"/>
                <a:gd name="T11" fmla="*/ 1 h 10"/>
                <a:gd name="T12" fmla="*/ 8 w 10"/>
                <a:gd name="T13" fmla="*/ 2 h 10"/>
                <a:gd name="T14" fmla="*/ 6 w 10"/>
                <a:gd name="T15" fmla="*/ 1 h 10"/>
                <a:gd name="T16" fmla="*/ 6 w 10"/>
                <a:gd name="T17" fmla="*/ 0 h 10"/>
                <a:gd name="T18" fmla="*/ 4 w 10"/>
                <a:gd name="T19" fmla="*/ 0 h 10"/>
                <a:gd name="T20" fmla="*/ 4 w 10"/>
                <a:gd name="T21" fmla="*/ 1 h 10"/>
                <a:gd name="T22" fmla="*/ 3 w 10"/>
                <a:gd name="T23" fmla="*/ 2 h 10"/>
                <a:gd name="T24" fmla="*/ 2 w 10"/>
                <a:gd name="T25" fmla="*/ 1 h 10"/>
                <a:gd name="T26" fmla="*/ 1 w 10"/>
                <a:gd name="T27" fmla="*/ 2 h 10"/>
                <a:gd name="T28" fmla="*/ 2 w 10"/>
                <a:gd name="T29" fmla="*/ 3 h 10"/>
                <a:gd name="T30" fmla="*/ 1 w 10"/>
                <a:gd name="T31" fmla="*/ 4 h 10"/>
                <a:gd name="T32" fmla="*/ 0 w 10"/>
                <a:gd name="T33" fmla="*/ 4 h 10"/>
                <a:gd name="T34" fmla="*/ 0 w 10"/>
                <a:gd name="T35" fmla="*/ 6 h 10"/>
                <a:gd name="T36" fmla="*/ 1 w 10"/>
                <a:gd name="T37" fmla="*/ 6 h 10"/>
                <a:gd name="T38" fmla="*/ 2 w 10"/>
                <a:gd name="T39" fmla="*/ 8 h 10"/>
                <a:gd name="T40" fmla="*/ 1 w 10"/>
                <a:gd name="T41" fmla="*/ 8 h 10"/>
                <a:gd name="T42" fmla="*/ 2 w 10"/>
                <a:gd name="T43" fmla="*/ 9 h 10"/>
                <a:gd name="T44" fmla="*/ 3 w 10"/>
                <a:gd name="T45" fmla="*/ 8 h 10"/>
                <a:gd name="T46" fmla="*/ 4 w 10"/>
                <a:gd name="T47" fmla="*/ 9 h 10"/>
                <a:gd name="T48" fmla="*/ 4 w 10"/>
                <a:gd name="T49" fmla="*/ 10 h 10"/>
                <a:gd name="T50" fmla="*/ 6 w 10"/>
                <a:gd name="T51" fmla="*/ 10 h 10"/>
                <a:gd name="T52" fmla="*/ 6 w 10"/>
                <a:gd name="T53" fmla="*/ 9 h 10"/>
                <a:gd name="T54" fmla="*/ 8 w 10"/>
                <a:gd name="T55" fmla="*/ 8 h 10"/>
                <a:gd name="T56" fmla="*/ 8 w 10"/>
                <a:gd name="T57" fmla="*/ 9 h 10"/>
                <a:gd name="T58" fmla="*/ 9 w 10"/>
                <a:gd name="T59" fmla="*/ 8 h 10"/>
                <a:gd name="T60" fmla="*/ 8 w 10"/>
                <a:gd name="T61" fmla="*/ 8 h 10"/>
                <a:gd name="T62" fmla="*/ 9 w 10"/>
                <a:gd name="T63" fmla="*/ 6 h 10"/>
                <a:gd name="T64" fmla="*/ 10 w 10"/>
                <a:gd name="T65" fmla="*/ 6 h 10"/>
                <a:gd name="T66" fmla="*/ 8 w 10"/>
                <a:gd name="T67" fmla="*/ 5 h 10"/>
                <a:gd name="T68" fmla="*/ 5 w 10"/>
                <a:gd name="T69" fmla="*/ 8 h 10"/>
                <a:gd name="T70" fmla="*/ 2 w 10"/>
                <a:gd name="T71" fmla="*/ 5 h 10"/>
                <a:gd name="T72" fmla="*/ 5 w 10"/>
                <a:gd name="T73" fmla="*/ 2 h 10"/>
                <a:gd name="T74" fmla="*/ 8 w 10"/>
                <a:gd name="T7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6"/>
                    <a:pt x="9" y="6"/>
                  </a:cubicBezTo>
                  <a:lnTo>
                    <a:pt x="10" y="6"/>
                  </a:lnTo>
                  <a:close/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7" y="2"/>
                    <a:pt x="8" y="3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84" name="Freeform 23"/>
            <p:cNvSpPr>
              <a:spLocks noEditPoints="1"/>
            </p:cNvSpPr>
            <p:nvPr/>
          </p:nvSpPr>
          <p:spPr bwMode="auto">
            <a:xfrm>
              <a:off x="3942" y="2252"/>
              <a:ext cx="13" cy="13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2 h 5"/>
                <a:gd name="T4" fmla="*/ 5 w 5"/>
                <a:gd name="T5" fmla="*/ 2 h 5"/>
                <a:gd name="T6" fmla="*/ 4 w 5"/>
                <a:gd name="T7" fmla="*/ 1 h 5"/>
                <a:gd name="T8" fmla="*/ 5 w 5"/>
                <a:gd name="T9" fmla="*/ 1 h 5"/>
                <a:gd name="T10" fmla="*/ 4 w 5"/>
                <a:gd name="T11" fmla="*/ 1 h 5"/>
                <a:gd name="T12" fmla="*/ 4 w 5"/>
                <a:gd name="T13" fmla="*/ 1 h 5"/>
                <a:gd name="T14" fmla="*/ 3 w 5"/>
                <a:gd name="T15" fmla="*/ 1 h 5"/>
                <a:gd name="T16" fmla="*/ 3 w 5"/>
                <a:gd name="T17" fmla="*/ 0 h 5"/>
                <a:gd name="T18" fmla="*/ 2 w 5"/>
                <a:gd name="T19" fmla="*/ 0 h 5"/>
                <a:gd name="T20" fmla="*/ 2 w 5"/>
                <a:gd name="T21" fmla="*/ 1 h 5"/>
                <a:gd name="T22" fmla="*/ 1 w 5"/>
                <a:gd name="T23" fmla="*/ 1 h 5"/>
                <a:gd name="T24" fmla="*/ 1 w 5"/>
                <a:gd name="T25" fmla="*/ 1 h 5"/>
                <a:gd name="T26" fmla="*/ 1 w 5"/>
                <a:gd name="T27" fmla="*/ 1 h 5"/>
                <a:gd name="T28" fmla="*/ 1 w 5"/>
                <a:gd name="T29" fmla="*/ 1 h 5"/>
                <a:gd name="T30" fmla="*/ 1 w 5"/>
                <a:gd name="T31" fmla="*/ 2 h 5"/>
                <a:gd name="T32" fmla="*/ 0 w 5"/>
                <a:gd name="T33" fmla="*/ 2 h 5"/>
                <a:gd name="T34" fmla="*/ 0 w 5"/>
                <a:gd name="T35" fmla="*/ 3 h 5"/>
                <a:gd name="T36" fmla="*/ 1 w 5"/>
                <a:gd name="T37" fmla="*/ 3 h 5"/>
                <a:gd name="T38" fmla="*/ 1 w 5"/>
                <a:gd name="T39" fmla="*/ 4 h 5"/>
                <a:gd name="T40" fmla="*/ 1 w 5"/>
                <a:gd name="T41" fmla="*/ 4 h 5"/>
                <a:gd name="T42" fmla="*/ 1 w 5"/>
                <a:gd name="T43" fmla="*/ 5 h 5"/>
                <a:gd name="T44" fmla="*/ 1 w 5"/>
                <a:gd name="T45" fmla="*/ 4 h 5"/>
                <a:gd name="T46" fmla="*/ 2 w 5"/>
                <a:gd name="T47" fmla="*/ 5 h 5"/>
                <a:gd name="T48" fmla="*/ 2 w 5"/>
                <a:gd name="T49" fmla="*/ 5 h 5"/>
                <a:gd name="T50" fmla="*/ 3 w 5"/>
                <a:gd name="T51" fmla="*/ 5 h 5"/>
                <a:gd name="T52" fmla="*/ 3 w 5"/>
                <a:gd name="T53" fmla="*/ 5 h 5"/>
                <a:gd name="T54" fmla="*/ 4 w 5"/>
                <a:gd name="T55" fmla="*/ 4 h 5"/>
                <a:gd name="T56" fmla="*/ 4 w 5"/>
                <a:gd name="T57" fmla="*/ 5 h 5"/>
                <a:gd name="T58" fmla="*/ 5 w 5"/>
                <a:gd name="T59" fmla="*/ 4 h 5"/>
                <a:gd name="T60" fmla="*/ 4 w 5"/>
                <a:gd name="T61" fmla="*/ 4 h 5"/>
                <a:gd name="T62" fmla="*/ 5 w 5"/>
                <a:gd name="T63" fmla="*/ 3 h 5"/>
                <a:gd name="T64" fmla="*/ 4 w 5"/>
                <a:gd name="T65" fmla="*/ 3 h 5"/>
                <a:gd name="T66" fmla="*/ 3 w 5"/>
                <a:gd name="T67" fmla="*/ 4 h 5"/>
                <a:gd name="T68" fmla="*/ 1 w 5"/>
                <a:gd name="T69" fmla="*/ 3 h 5"/>
                <a:gd name="T70" fmla="*/ 3 w 5"/>
                <a:gd name="T71" fmla="*/ 1 h 5"/>
                <a:gd name="T72" fmla="*/ 4 w 5"/>
                <a:gd name="T7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lose/>
                  <a:moveTo>
                    <a:pt x="4" y="3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85" name="Freeform 24"/>
            <p:cNvSpPr>
              <a:spLocks noEditPoints="1"/>
            </p:cNvSpPr>
            <p:nvPr/>
          </p:nvSpPr>
          <p:spPr bwMode="auto">
            <a:xfrm>
              <a:off x="3937" y="2233"/>
              <a:ext cx="18" cy="19"/>
            </a:xfrm>
            <a:custGeom>
              <a:avLst/>
              <a:gdLst>
                <a:gd name="T0" fmla="*/ 7 w 7"/>
                <a:gd name="T1" fmla="*/ 4 h 7"/>
                <a:gd name="T2" fmla="*/ 7 w 7"/>
                <a:gd name="T3" fmla="*/ 3 h 7"/>
                <a:gd name="T4" fmla="*/ 6 w 7"/>
                <a:gd name="T5" fmla="*/ 3 h 7"/>
                <a:gd name="T6" fmla="*/ 6 w 7"/>
                <a:gd name="T7" fmla="*/ 2 h 7"/>
                <a:gd name="T8" fmla="*/ 6 w 7"/>
                <a:gd name="T9" fmla="*/ 1 h 7"/>
                <a:gd name="T10" fmla="*/ 6 w 7"/>
                <a:gd name="T11" fmla="*/ 1 h 7"/>
                <a:gd name="T12" fmla="*/ 5 w 7"/>
                <a:gd name="T13" fmla="*/ 1 h 7"/>
                <a:gd name="T14" fmla="*/ 4 w 7"/>
                <a:gd name="T15" fmla="*/ 1 h 7"/>
                <a:gd name="T16" fmla="*/ 4 w 7"/>
                <a:gd name="T17" fmla="*/ 0 h 7"/>
                <a:gd name="T18" fmla="*/ 3 w 7"/>
                <a:gd name="T19" fmla="*/ 0 h 7"/>
                <a:gd name="T20" fmla="*/ 3 w 7"/>
                <a:gd name="T21" fmla="*/ 1 h 7"/>
                <a:gd name="T22" fmla="*/ 2 w 7"/>
                <a:gd name="T23" fmla="*/ 1 h 7"/>
                <a:gd name="T24" fmla="*/ 2 w 7"/>
                <a:gd name="T25" fmla="*/ 1 h 7"/>
                <a:gd name="T26" fmla="*/ 1 w 7"/>
                <a:gd name="T27" fmla="*/ 1 h 7"/>
                <a:gd name="T28" fmla="*/ 2 w 7"/>
                <a:gd name="T29" fmla="*/ 2 h 7"/>
                <a:gd name="T30" fmla="*/ 1 w 7"/>
                <a:gd name="T31" fmla="*/ 3 h 7"/>
                <a:gd name="T32" fmla="*/ 0 w 7"/>
                <a:gd name="T33" fmla="*/ 3 h 7"/>
                <a:gd name="T34" fmla="*/ 0 w 7"/>
                <a:gd name="T35" fmla="*/ 4 h 7"/>
                <a:gd name="T36" fmla="*/ 1 w 7"/>
                <a:gd name="T37" fmla="*/ 4 h 7"/>
                <a:gd name="T38" fmla="*/ 2 w 7"/>
                <a:gd name="T39" fmla="*/ 5 h 7"/>
                <a:gd name="T40" fmla="*/ 1 w 7"/>
                <a:gd name="T41" fmla="*/ 5 h 7"/>
                <a:gd name="T42" fmla="*/ 2 w 7"/>
                <a:gd name="T43" fmla="*/ 6 h 7"/>
                <a:gd name="T44" fmla="*/ 2 w 7"/>
                <a:gd name="T45" fmla="*/ 5 h 7"/>
                <a:gd name="T46" fmla="*/ 3 w 7"/>
                <a:gd name="T47" fmla="*/ 6 h 7"/>
                <a:gd name="T48" fmla="*/ 3 w 7"/>
                <a:gd name="T49" fmla="*/ 7 h 7"/>
                <a:gd name="T50" fmla="*/ 4 w 7"/>
                <a:gd name="T51" fmla="*/ 7 h 7"/>
                <a:gd name="T52" fmla="*/ 4 w 7"/>
                <a:gd name="T53" fmla="*/ 6 h 7"/>
                <a:gd name="T54" fmla="*/ 5 w 7"/>
                <a:gd name="T55" fmla="*/ 5 h 7"/>
                <a:gd name="T56" fmla="*/ 6 w 7"/>
                <a:gd name="T57" fmla="*/ 6 h 7"/>
                <a:gd name="T58" fmla="*/ 6 w 7"/>
                <a:gd name="T59" fmla="*/ 5 h 7"/>
                <a:gd name="T60" fmla="*/ 6 w 7"/>
                <a:gd name="T61" fmla="*/ 5 h 7"/>
                <a:gd name="T62" fmla="*/ 6 w 7"/>
                <a:gd name="T63" fmla="*/ 4 h 7"/>
                <a:gd name="T64" fmla="*/ 7 w 7"/>
                <a:gd name="T65" fmla="*/ 4 h 7"/>
                <a:gd name="T66" fmla="*/ 6 w 7"/>
                <a:gd name="T67" fmla="*/ 3 h 7"/>
                <a:gd name="T68" fmla="*/ 4 w 7"/>
                <a:gd name="T69" fmla="*/ 5 h 7"/>
                <a:gd name="T70" fmla="*/ 2 w 7"/>
                <a:gd name="T71" fmla="*/ 3 h 7"/>
                <a:gd name="T72" fmla="*/ 4 w 7"/>
                <a:gd name="T73" fmla="*/ 1 h 7"/>
                <a:gd name="T74" fmla="*/ 6 w 7"/>
                <a:gd name="T7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7" y="4"/>
                  </a:lnTo>
                  <a:close/>
                  <a:moveTo>
                    <a:pt x="6" y="3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Group 13"/>
          <p:cNvGrpSpPr>
            <a:grpSpLocks noChangeAspect="1"/>
          </p:cNvGrpSpPr>
          <p:nvPr/>
        </p:nvGrpSpPr>
        <p:grpSpPr bwMode="auto">
          <a:xfrm>
            <a:off x="8686371" y="1809202"/>
            <a:ext cx="317295" cy="249518"/>
            <a:chOff x="3996" y="2321"/>
            <a:chExt cx="75" cy="59"/>
          </a:xfrm>
          <a:solidFill>
            <a:srgbClr val="1AB49C"/>
          </a:solidFill>
          <a:effectLst/>
        </p:grpSpPr>
        <p:sp>
          <p:nvSpPr>
            <p:cNvPr id="76" name="Freeform 14"/>
            <p:cNvSpPr>
              <a:spLocks noEditPoints="1"/>
            </p:cNvSpPr>
            <p:nvPr/>
          </p:nvSpPr>
          <p:spPr bwMode="auto">
            <a:xfrm>
              <a:off x="4014" y="2329"/>
              <a:ext cx="39" cy="22"/>
            </a:xfrm>
            <a:custGeom>
              <a:avLst/>
              <a:gdLst>
                <a:gd name="T0" fmla="*/ 6 w 15"/>
                <a:gd name="T1" fmla="*/ 8 h 8"/>
                <a:gd name="T2" fmla="*/ 6 w 15"/>
                <a:gd name="T3" fmla="*/ 7 h 8"/>
                <a:gd name="T4" fmla="*/ 7 w 15"/>
                <a:gd name="T5" fmla="*/ 7 h 8"/>
                <a:gd name="T6" fmla="*/ 8 w 15"/>
                <a:gd name="T7" fmla="*/ 7 h 8"/>
                <a:gd name="T8" fmla="*/ 8 w 15"/>
                <a:gd name="T9" fmla="*/ 7 h 8"/>
                <a:gd name="T10" fmla="*/ 8 w 15"/>
                <a:gd name="T11" fmla="*/ 8 h 8"/>
                <a:gd name="T12" fmla="*/ 15 w 15"/>
                <a:gd name="T13" fmla="*/ 5 h 8"/>
                <a:gd name="T14" fmla="*/ 12 w 15"/>
                <a:gd name="T15" fmla="*/ 3 h 8"/>
                <a:gd name="T16" fmla="*/ 10 w 15"/>
                <a:gd name="T17" fmla="*/ 3 h 8"/>
                <a:gd name="T18" fmla="*/ 7 w 15"/>
                <a:gd name="T19" fmla="*/ 0 h 8"/>
                <a:gd name="T20" fmla="*/ 4 w 15"/>
                <a:gd name="T21" fmla="*/ 3 h 8"/>
                <a:gd name="T22" fmla="*/ 2 w 15"/>
                <a:gd name="T23" fmla="*/ 3 h 8"/>
                <a:gd name="T24" fmla="*/ 0 w 15"/>
                <a:gd name="T25" fmla="*/ 5 h 8"/>
                <a:gd name="T26" fmla="*/ 6 w 15"/>
                <a:gd name="T27" fmla="*/ 8 h 8"/>
                <a:gd name="T28" fmla="*/ 7 w 15"/>
                <a:gd name="T29" fmla="*/ 1 h 8"/>
                <a:gd name="T30" fmla="*/ 10 w 15"/>
                <a:gd name="T31" fmla="*/ 3 h 8"/>
                <a:gd name="T32" fmla="*/ 5 w 15"/>
                <a:gd name="T33" fmla="*/ 3 h 8"/>
                <a:gd name="T34" fmla="*/ 7 w 15"/>
                <a:gd name="T3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8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4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lnTo>
                    <a:pt x="6" y="8"/>
                  </a:lnTo>
                  <a:close/>
                  <a:moveTo>
                    <a:pt x="7" y="1"/>
                  </a:moveTo>
                  <a:cubicBezTo>
                    <a:pt x="8" y="1"/>
                    <a:pt x="10" y="2"/>
                    <a:pt x="1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7" name="Freeform 15"/>
            <p:cNvSpPr/>
            <p:nvPr/>
          </p:nvSpPr>
          <p:spPr bwMode="auto">
            <a:xfrm>
              <a:off x="4032" y="2348"/>
              <a:ext cx="3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0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8" name="Freeform 16"/>
            <p:cNvSpPr/>
            <p:nvPr/>
          </p:nvSpPr>
          <p:spPr bwMode="auto">
            <a:xfrm>
              <a:off x="4014" y="2343"/>
              <a:ext cx="39" cy="18"/>
            </a:xfrm>
            <a:custGeom>
              <a:avLst/>
              <a:gdLst>
                <a:gd name="T0" fmla="*/ 8 w 15"/>
                <a:gd name="T1" fmla="*/ 3 h 7"/>
                <a:gd name="T2" fmla="*/ 8 w 15"/>
                <a:gd name="T3" fmla="*/ 3 h 7"/>
                <a:gd name="T4" fmla="*/ 7 w 15"/>
                <a:gd name="T5" fmla="*/ 3 h 7"/>
                <a:gd name="T6" fmla="*/ 6 w 15"/>
                <a:gd name="T7" fmla="*/ 3 h 7"/>
                <a:gd name="T8" fmla="*/ 6 w 15"/>
                <a:gd name="T9" fmla="*/ 3 h 7"/>
                <a:gd name="T10" fmla="*/ 0 w 15"/>
                <a:gd name="T11" fmla="*/ 0 h 7"/>
                <a:gd name="T12" fmla="*/ 0 w 15"/>
                <a:gd name="T13" fmla="*/ 5 h 7"/>
                <a:gd name="T14" fmla="*/ 2 w 15"/>
                <a:gd name="T15" fmla="*/ 7 h 7"/>
                <a:gd name="T16" fmla="*/ 12 w 15"/>
                <a:gd name="T17" fmla="*/ 7 h 7"/>
                <a:gd name="T18" fmla="*/ 15 w 15"/>
                <a:gd name="T19" fmla="*/ 5 h 7"/>
                <a:gd name="T20" fmla="*/ 15 w 15"/>
                <a:gd name="T21" fmla="*/ 0 h 7"/>
                <a:gd name="T22" fmla="*/ 8 w 15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"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7"/>
                    <a:pt x="15" y="6"/>
                    <a:pt x="15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9" name="Freeform 17"/>
            <p:cNvSpPr>
              <a:spLocks noEditPoints="1"/>
            </p:cNvSpPr>
            <p:nvPr/>
          </p:nvSpPr>
          <p:spPr bwMode="auto">
            <a:xfrm>
              <a:off x="3996" y="2321"/>
              <a:ext cx="75" cy="59"/>
            </a:xfrm>
            <a:custGeom>
              <a:avLst/>
              <a:gdLst>
                <a:gd name="T0" fmla="*/ 26 w 29"/>
                <a:gd name="T1" fmla="*/ 0 h 22"/>
                <a:gd name="T2" fmla="*/ 3 w 29"/>
                <a:gd name="T3" fmla="*/ 0 h 22"/>
                <a:gd name="T4" fmla="*/ 0 w 29"/>
                <a:gd name="T5" fmla="*/ 3 h 22"/>
                <a:gd name="T6" fmla="*/ 0 w 29"/>
                <a:gd name="T7" fmla="*/ 16 h 22"/>
                <a:gd name="T8" fmla="*/ 3 w 29"/>
                <a:gd name="T9" fmla="*/ 19 h 22"/>
                <a:gd name="T10" fmla="*/ 10 w 29"/>
                <a:gd name="T11" fmla="*/ 19 h 22"/>
                <a:gd name="T12" fmla="*/ 8 w 29"/>
                <a:gd name="T13" fmla="*/ 20 h 22"/>
                <a:gd name="T14" fmla="*/ 5 w 29"/>
                <a:gd name="T15" fmla="*/ 20 h 22"/>
                <a:gd name="T16" fmla="*/ 3 w 29"/>
                <a:gd name="T17" fmla="*/ 21 h 22"/>
                <a:gd name="T18" fmla="*/ 5 w 29"/>
                <a:gd name="T19" fmla="*/ 22 h 22"/>
                <a:gd name="T20" fmla="*/ 24 w 29"/>
                <a:gd name="T21" fmla="*/ 22 h 22"/>
                <a:gd name="T22" fmla="*/ 26 w 29"/>
                <a:gd name="T23" fmla="*/ 21 h 22"/>
                <a:gd name="T24" fmla="*/ 24 w 29"/>
                <a:gd name="T25" fmla="*/ 20 h 22"/>
                <a:gd name="T26" fmla="*/ 20 w 29"/>
                <a:gd name="T27" fmla="*/ 20 h 22"/>
                <a:gd name="T28" fmla="*/ 19 w 29"/>
                <a:gd name="T29" fmla="*/ 19 h 22"/>
                <a:gd name="T30" fmla="*/ 26 w 29"/>
                <a:gd name="T31" fmla="*/ 19 h 22"/>
                <a:gd name="T32" fmla="*/ 29 w 29"/>
                <a:gd name="T33" fmla="*/ 16 h 22"/>
                <a:gd name="T34" fmla="*/ 29 w 29"/>
                <a:gd name="T35" fmla="*/ 3 h 22"/>
                <a:gd name="T36" fmla="*/ 26 w 29"/>
                <a:gd name="T37" fmla="*/ 0 h 22"/>
                <a:gd name="T38" fmla="*/ 27 w 29"/>
                <a:gd name="T39" fmla="*/ 16 h 22"/>
                <a:gd name="T40" fmla="*/ 26 w 29"/>
                <a:gd name="T41" fmla="*/ 17 h 22"/>
                <a:gd name="T42" fmla="*/ 3 w 29"/>
                <a:gd name="T43" fmla="*/ 17 h 22"/>
                <a:gd name="T44" fmla="*/ 1 w 29"/>
                <a:gd name="T45" fmla="*/ 16 h 22"/>
                <a:gd name="T46" fmla="*/ 1 w 29"/>
                <a:gd name="T47" fmla="*/ 3 h 22"/>
                <a:gd name="T48" fmla="*/ 3 w 29"/>
                <a:gd name="T49" fmla="*/ 2 h 22"/>
                <a:gd name="T50" fmla="*/ 26 w 29"/>
                <a:gd name="T51" fmla="*/ 2 h 22"/>
                <a:gd name="T52" fmla="*/ 27 w 29"/>
                <a:gd name="T53" fmla="*/ 3 h 22"/>
                <a:gd name="T54" fmla="*/ 27 w 29"/>
                <a:gd name="T5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2">
                  <a:moveTo>
                    <a:pt x="2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1" y="19"/>
                    <a:pt x="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1"/>
                    <a:pt x="26" y="21"/>
                  </a:cubicBezTo>
                  <a:cubicBezTo>
                    <a:pt x="26" y="20"/>
                    <a:pt x="25" y="20"/>
                    <a:pt x="2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9"/>
                    <a:pt x="29" y="18"/>
                    <a:pt x="29" y="1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lose/>
                  <a:moveTo>
                    <a:pt x="27" y="16"/>
                  </a:moveTo>
                  <a:cubicBezTo>
                    <a:pt x="27" y="17"/>
                    <a:pt x="27" y="17"/>
                    <a:pt x="2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3"/>
                  </a:cubicBezTo>
                  <a:lnTo>
                    <a:pt x="2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75" name="文本框 102"/>
          <p:cNvSpPr txBox="1"/>
          <p:nvPr/>
        </p:nvSpPr>
        <p:spPr>
          <a:xfrm>
            <a:off x="8610203" y="2137416"/>
            <a:ext cx="139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1AB4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grpSp>
        <p:nvGrpSpPr>
          <p:cNvPr id="70" name="Group 27"/>
          <p:cNvGrpSpPr>
            <a:grpSpLocks noChangeAspect="1"/>
          </p:cNvGrpSpPr>
          <p:nvPr/>
        </p:nvGrpSpPr>
        <p:grpSpPr bwMode="auto">
          <a:xfrm>
            <a:off x="8787262" y="4703502"/>
            <a:ext cx="283873" cy="311685"/>
            <a:chOff x="3811" y="2125"/>
            <a:chExt cx="61" cy="67"/>
          </a:xfrm>
          <a:solidFill>
            <a:srgbClr val="1AB49C"/>
          </a:solidFill>
          <a:effectLst/>
        </p:grpSpPr>
        <p:sp>
          <p:nvSpPr>
            <p:cNvPr id="72" name="Freeform 28"/>
            <p:cNvSpPr>
              <a:spLocks noEditPoints="1"/>
            </p:cNvSpPr>
            <p:nvPr/>
          </p:nvSpPr>
          <p:spPr bwMode="auto">
            <a:xfrm>
              <a:off x="3811" y="2125"/>
              <a:ext cx="61" cy="67"/>
            </a:xfrm>
            <a:custGeom>
              <a:avLst/>
              <a:gdLst>
                <a:gd name="T0" fmla="*/ 20 w 23"/>
                <a:gd name="T1" fmla="*/ 14 h 25"/>
                <a:gd name="T2" fmla="*/ 18 w 23"/>
                <a:gd name="T3" fmla="*/ 20 h 25"/>
                <a:gd name="T4" fmla="*/ 17 w 23"/>
                <a:gd name="T5" fmla="*/ 16 h 25"/>
                <a:gd name="T6" fmla="*/ 15 w 23"/>
                <a:gd name="T7" fmla="*/ 15 h 25"/>
                <a:gd name="T8" fmla="*/ 15 w 23"/>
                <a:gd name="T9" fmla="*/ 15 h 25"/>
                <a:gd name="T10" fmla="*/ 14 w 23"/>
                <a:gd name="T11" fmla="*/ 15 h 25"/>
                <a:gd name="T12" fmla="*/ 13 w 23"/>
                <a:gd name="T13" fmla="*/ 17 h 25"/>
                <a:gd name="T14" fmla="*/ 12 w 23"/>
                <a:gd name="T15" fmla="*/ 18 h 25"/>
                <a:gd name="T16" fmla="*/ 12 w 23"/>
                <a:gd name="T17" fmla="*/ 15 h 25"/>
                <a:gd name="T18" fmla="*/ 12 w 23"/>
                <a:gd name="T19" fmla="*/ 15 h 25"/>
                <a:gd name="T20" fmla="*/ 12 w 23"/>
                <a:gd name="T21" fmla="*/ 15 h 25"/>
                <a:gd name="T22" fmla="*/ 11 w 23"/>
                <a:gd name="T23" fmla="*/ 15 h 25"/>
                <a:gd name="T24" fmla="*/ 11 w 23"/>
                <a:gd name="T25" fmla="*/ 15 h 25"/>
                <a:gd name="T26" fmla="*/ 11 w 23"/>
                <a:gd name="T27" fmla="*/ 18 h 25"/>
                <a:gd name="T28" fmla="*/ 11 w 23"/>
                <a:gd name="T29" fmla="*/ 17 h 25"/>
                <a:gd name="T30" fmla="*/ 10 w 23"/>
                <a:gd name="T31" fmla="*/ 15 h 25"/>
                <a:gd name="T32" fmla="*/ 8 w 23"/>
                <a:gd name="T33" fmla="*/ 15 h 25"/>
                <a:gd name="T34" fmla="*/ 8 w 23"/>
                <a:gd name="T35" fmla="*/ 15 h 25"/>
                <a:gd name="T36" fmla="*/ 6 w 23"/>
                <a:gd name="T37" fmla="*/ 16 h 25"/>
                <a:gd name="T38" fmla="*/ 5 w 23"/>
                <a:gd name="T39" fmla="*/ 20 h 25"/>
                <a:gd name="T40" fmla="*/ 3 w 23"/>
                <a:gd name="T41" fmla="*/ 14 h 25"/>
                <a:gd name="T42" fmla="*/ 12 w 23"/>
                <a:gd name="T43" fmla="*/ 5 h 25"/>
                <a:gd name="T44" fmla="*/ 12 w 23"/>
                <a:gd name="T45" fmla="*/ 6 h 25"/>
                <a:gd name="T46" fmla="*/ 13 w 23"/>
                <a:gd name="T47" fmla="*/ 7 h 25"/>
                <a:gd name="T48" fmla="*/ 14 w 23"/>
                <a:gd name="T49" fmla="*/ 6 h 25"/>
                <a:gd name="T50" fmla="*/ 16 w 23"/>
                <a:gd name="T51" fmla="*/ 5 h 25"/>
                <a:gd name="T52" fmla="*/ 17 w 23"/>
                <a:gd name="T53" fmla="*/ 4 h 25"/>
                <a:gd name="T54" fmla="*/ 17 w 23"/>
                <a:gd name="T55" fmla="*/ 3 h 25"/>
                <a:gd name="T56" fmla="*/ 16 w 23"/>
                <a:gd name="T57" fmla="*/ 2 h 25"/>
                <a:gd name="T58" fmla="*/ 14 w 23"/>
                <a:gd name="T59" fmla="*/ 1 h 25"/>
                <a:gd name="T60" fmla="*/ 13 w 23"/>
                <a:gd name="T61" fmla="*/ 0 h 25"/>
                <a:gd name="T62" fmla="*/ 12 w 23"/>
                <a:gd name="T63" fmla="*/ 1 h 25"/>
                <a:gd name="T64" fmla="*/ 12 w 23"/>
                <a:gd name="T65" fmla="*/ 2 h 25"/>
                <a:gd name="T66" fmla="*/ 0 w 23"/>
                <a:gd name="T67" fmla="*/ 14 h 25"/>
                <a:gd name="T68" fmla="*/ 12 w 23"/>
                <a:gd name="T69" fmla="*/ 25 h 25"/>
                <a:gd name="T70" fmla="*/ 23 w 23"/>
                <a:gd name="T71" fmla="*/ 14 h 25"/>
                <a:gd name="T72" fmla="*/ 20 w 23"/>
                <a:gd name="T73" fmla="*/ 14 h 25"/>
                <a:gd name="T74" fmla="*/ 15 w 23"/>
                <a:gd name="T75" fmla="*/ 18 h 25"/>
                <a:gd name="T76" fmla="*/ 15 w 23"/>
                <a:gd name="T77" fmla="*/ 18 h 25"/>
                <a:gd name="T78" fmla="*/ 15 w 23"/>
                <a:gd name="T79" fmla="*/ 22 h 25"/>
                <a:gd name="T80" fmla="*/ 15 w 23"/>
                <a:gd name="T81" fmla="*/ 22 h 25"/>
                <a:gd name="T82" fmla="*/ 15 w 23"/>
                <a:gd name="T83" fmla="*/ 18 h 25"/>
                <a:gd name="T84" fmla="*/ 15 w 23"/>
                <a:gd name="T85" fmla="*/ 18 h 25"/>
                <a:gd name="T86" fmla="*/ 8 w 23"/>
                <a:gd name="T87" fmla="*/ 18 h 25"/>
                <a:gd name="T88" fmla="*/ 8 w 23"/>
                <a:gd name="T89" fmla="*/ 22 h 25"/>
                <a:gd name="T90" fmla="*/ 7 w 23"/>
                <a:gd name="T91" fmla="*/ 21 h 25"/>
                <a:gd name="T92" fmla="*/ 8 w 23"/>
                <a:gd name="T93" fmla="*/ 18 h 25"/>
                <a:gd name="T94" fmla="*/ 8 w 23"/>
                <a:gd name="T95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5">
                  <a:moveTo>
                    <a:pt x="20" y="14"/>
                  </a:moveTo>
                  <a:cubicBezTo>
                    <a:pt x="20" y="16"/>
                    <a:pt x="19" y="19"/>
                    <a:pt x="18" y="20"/>
                  </a:cubicBezTo>
                  <a:cubicBezTo>
                    <a:pt x="17" y="18"/>
                    <a:pt x="17" y="17"/>
                    <a:pt x="17" y="16"/>
                  </a:cubicBezTo>
                  <a:cubicBezTo>
                    <a:pt x="17" y="15"/>
                    <a:pt x="16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6" y="17"/>
                    <a:pt x="5" y="18"/>
                    <a:pt x="5" y="20"/>
                  </a:cubicBezTo>
                  <a:cubicBezTo>
                    <a:pt x="4" y="18"/>
                    <a:pt x="3" y="16"/>
                    <a:pt x="3" y="14"/>
                  </a:cubicBezTo>
                  <a:cubicBezTo>
                    <a:pt x="3" y="9"/>
                    <a:pt x="7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5" y="2"/>
                    <a:pt x="0" y="7"/>
                    <a:pt x="0" y="14"/>
                  </a:cubicBezTo>
                  <a:cubicBezTo>
                    <a:pt x="0" y="20"/>
                    <a:pt x="5" y="25"/>
                    <a:pt x="12" y="25"/>
                  </a:cubicBezTo>
                  <a:cubicBezTo>
                    <a:pt x="18" y="25"/>
                    <a:pt x="23" y="20"/>
                    <a:pt x="23" y="14"/>
                  </a:cubicBezTo>
                  <a:lnTo>
                    <a:pt x="20" y="14"/>
                  </a:lnTo>
                  <a:close/>
                  <a:moveTo>
                    <a:pt x="15" y="18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lose/>
                  <a:moveTo>
                    <a:pt x="8" y="18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7" y="21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3" name="Oval 29"/>
            <p:cNvSpPr>
              <a:spLocks noChangeArrowheads="1"/>
            </p:cNvSpPr>
            <p:nvPr/>
          </p:nvSpPr>
          <p:spPr bwMode="auto">
            <a:xfrm>
              <a:off x="3835" y="2149"/>
              <a:ext cx="13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68" name="文本框 113"/>
          <p:cNvSpPr txBox="1"/>
          <p:nvPr/>
        </p:nvSpPr>
        <p:spPr>
          <a:xfrm>
            <a:off x="8610203" y="2382462"/>
            <a:ext cx="166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单击添加详细文字说明，或复制文本黏贴自此右键只保留文字</a:t>
            </a:r>
          </a:p>
        </p:txBody>
      </p:sp>
      <p:sp>
        <p:nvSpPr>
          <p:cNvPr id="143" name="文本框 102"/>
          <p:cNvSpPr txBox="1"/>
          <p:nvPr/>
        </p:nvSpPr>
        <p:spPr>
          <a:xfrm>
            <a:off x="1771791" y="2137416"/>
            <a:ext cx="139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1AB4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144" name="文本框 113"/>
          <p:cNvSpPr txBox="1"/>
          <p:nvPr/>
        </p:nvSpPr>
        <p:spPr>
          <a:xfrm>
            <a:off x="1771791" y="2382462"/>
            <a:ext cx="166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单击添加详细文字说明，或复制文本黏贴自此右键只保留文字</a:t>
            </a:r>
          </a:p>
        </p:txBody>
      </p:sp>
      <p:sp>
        <p:nvSpPr>
          <p:cNvPr id="145" name="文本框 102"/>
          <p:cNvSpPr txBox="1"/>
          <p:nvPr/>
        </p:nvSpPr>
        <p:spPr>
          <a:xfrm>
            <a:off x="1771791" y="4058811"/>
            <a:ext cx="139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1AB4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146" name="文本框 113"/>
          <p:cNvSpPr txBox="1"/>
          <p:nvPr/>
        </p:nvSpPr>
        <p:spPr>
          <a:xfrm>
            <a:off x="1771791" y="4303857"/>
            <a:ext cx="166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单击添加详细文字说明，或复制文本黏贴自此右键只保留文字</a:t>
            </a:r>
          </a:p>
        </p:txBody>
      </p:sp>
      <p:sp>
        <p:nvSpPr>
          <p:cNvPr id="147" name="文本框 102"/>
          <p:cNvSpPr txBox="1"/>
          <p:nvPr/>
        </p:nvSpPr>
        <p:spPr>
          <a:xfrm>
            <a:off x="8686371" y="4058811"/>
            <a:ext cx="139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1AB4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148" name="文本框 113"/>
          <p:cNvSpPr txBox="1"/>
          <p:nvPr/>
        </p:nvSpPr>
        <p:spPr>
          <a:xfrm>
            <a:off x="8686371" y="4303857"/>
            <a:ext cx="166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单击添加详细文字说明，或复制文本黏贴自此右键只保留文字</a:t>
            </a:r>
          </a:p>
        </p:txBody>
      </p:sp>
      <p:sp>
        <p:nvSpPr>
          <p:cNvPr id="149" name="任意多边形 148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03</a:t>
            </a:r>
            <a:endParaRPr lang="zh-CN" altLang="en-US" b="1" dirty="0">
              <a:latin typeface="+mn-ea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1177471" y="26160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151" name="矩形 150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73100" y="2882900"/>
            <a:ext cx="11518900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31005" y="1588356"/>
            <a:ext cx="684190" cy="9077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 smtClean="0"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b="1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34192" y="2260938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10802" y="2718970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选题背景</a:t>
            </a:r>
            <a:endParaRPr lang="zh-CN" altLang="en-US" sz="1200" b="1" dirty="0"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99437" y="2718969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latin typeface="Arial" panose="020B0604020202020204"/>
              </a:rPr>
              <a:t>研究意义</a:t>
            </a:r>
          </a:p>
        </p:txBody>
      </p:sp>
      <p:sp>
        <p:nvSpPr>
          <p:cNvPr id="14" name="矩形 13"/>
          <p:cNvSpPr/>
          <p:nvPr/>
        </p:nvSpPr>
        <p:spPr>
          <a:xfrm>
            <a:off x="5188072" y="2707155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理论基础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76707" y="270378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贡献创新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9" name="标题 4"/>
          <p:cNvSpPr txBox="1"/>
          <p:nvPr/>
        </p:nvSpPr>
        <p:spPr>
          <a:xfrm>
            <a:off x="2834192" y="1617554"/>
            <a:ext cx="4432503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研究成果与应用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2800649" y="1803641"/>
            <a:ext cx="6927374" cy="3880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rgbClr val="1AB49C"/>
          </a:solidFill>
          <a:ln w="38100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20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316632" y="3756217"/>
            <a:ext cx="1" cy="138727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399" tIns="25399" rIns="25399" bIns="25399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20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644714" y="2241219"/>
            <a:ext cx="1" cy="197015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399" tIns="25399" rIns="25399" bIns="25399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20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5925150" y="1569922"/>
            <a:ext cx="1" cy="2050024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399" tIns="25399" rIns="25399" bIns="25399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20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19172" y="3063382"/>
            <a:ext cx="1" cy="136126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5399" tIns="25399" rIns="25399" bIns="25399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20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091646" y="3504371"/>
            <a:ext cx="478503" cy="478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9050" tIns="19050" rIns="19050" bIns="19050" numCol="1" anchor="ctr">
            <a:no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20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416389" y="1968178"/>
            <a:ext cx="478504" cy="478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9050" tIns="19050" rIns="19050" bIns="19050" numCol="1" anchor="ctr">
            <a:no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20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702991" y="1130300"/>
            <a:ext cx="478504" cy="478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9050" tIns="19050" rIns="19050" bIns="19050" numCol="1" anchor="ctr">
            <a:no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20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492410" y="4211378"/>
            <a:ext cx="478504" cy="478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9050" tIns="19050" rIns="19050" bIns="19050" numCol="1" anchor="ctr">
            <a:no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20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258864" y="5093931"/>
            <a:ext cx="115532" cy="115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20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554844" y="4123927"/>
            <a:ext cx="179741" cy="17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20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5809629" y="3508004"/>
            <a:ext cx="231043" cy="231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20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573197" y="2923307"/>
            <a:ext cx="285713" cy="285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20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3198676" y="3596288"/>
            <a:ext cx="257107" cy="30912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id-ID" sz="16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4" name="Text Placeholder 4"/>
          <p:cNvSpPr txBox="1"/>
          <p:nvPr/>
        </p:nvSpPr>
        <p:spPr>
          <a:xfrm>
            <a:off x="4523420" y="2046018"/>
            <a:ext cx="257107" cy="30912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id-ID" sz="16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5813804" y="1208143"/>
            <a:ext cx="257107" cy="30912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id-ID" sz="16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7599442" y="4309865"/>
            <a:ext cx="257107" cy="30912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id-ID" sz="16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27" name="Shape 1625"/>
          <p:cNvSpPr/>
          <p:nvPr/>
        </p:nvSpPr>
        <p:spPr>
          <a:xfrm>
            <a:off x="9835015" y="1744581"/>
            <a:ext cx="1386775" cy="1387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20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8" name="Shape 1657"/>
          <p:cNvSpPr/>
          <p:nvPr/>
        </p:nvSpPr>
        <p:spPr>
          <a:xfrm>
            <a:off x="10321787" y="1970920"/>
            <a:ext cx="413477" cy="422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200" fontAlgn="auto">
              <a:spcBef>
                <a:spcPts val="0"/>
              </a:spcBef>
              <a:spcAft>
                <a:spcPts val="0"/>
              </a:spcAft>
            </a:pPr>
            <a:endParaRPr sz="1700" b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9" name="Text Placeholder 3"/>
          <p:cNvSpPr txBox="1"/>
          <p:nvPr/>
        </p:nvSpPr>
        <p:spPr>
          <a:xfrm>
            <a:off x="10009909" y="2451083"/>
            <a:ext cx="1019883" cy="4088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zh-CN" altLang="en-US" sz="19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id-ID" sz="19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íśḻîḓê"/>
          <p:cNvSpPr/>
          <p:nvPr/>
        </p:nvSpPr>
        <p:spPr bwMode="auto">
          <a:xfrm>
            <a:off x="727449" y="2838220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1" name="íṡľíďé"/>
          <p:cNvSpPr txBox="1"/>
          <p:nvPr/>
        </p:nvSpPr>
        <p:spPr bwMode="auto">
          <a:xfrm>
            <a:off x="745581" y="2524599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2" name="íśḻîḓê"/>
          <p:cNvSpPr/>
          <p:nvPr/>
        </p:nvSpPr>
        <p:spPr bwMode="auto">
          <a:xfrm>
            <a:off x="756149" y="1497149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3" name="íṡľíďé"/>
          <p:cNvSpPr txBox="1"/>
          <p:nvPr/>
        </p:nvSpPr>
        <p:spPr bwMode="auto">
          <a:xfrm>
            <a:off x="774281" y="1183528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4" name="íśḻîḓê"/>
          <p:cNvSpPr/>
          <p:nvPr/>
        </p:nvSpPr>
        <p:spPr bwMode="auto">
          <a:xfrm>
            <a:off x="6304012" y="1497149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5" name="íṡľíďé"/>
          <p:cNvSpPr txBox="1"/>
          <p:nvPr/>
        </p:nvSpPr>
        <p:spPr bwMode="auto">
          <a:xfrm>
            <a:off x="6322144" y="1183528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6" name="íśḻîḓê"/>
          <p:cNvSpPr/>
          <p:nvPr/>
        </p:nvSpPr>
        <p:spPr bwMode="auto">
          <a:xfrm>
            <a:off x="8295918" y="4538661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7" name="íṡľíďé"/>
          <p:cNvSpPr txBox="1"/>
          <p:nvPr/>
        </p:nvSpPr>
        <p:spPr bwMode="auto">
          <a:xfrm>
            <a:off x="8314050" y="4225040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8" name="任意多边形 37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04</a:t>
            </a:r>
            <a:endParaRPr lang="zh-CN" altLang="en-US" b="1" dirty="0">
              <a:latin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177471" y="26160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40" name="矩形 39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43971" y="2093278"/>
            <a:ext cx="8425180" cy="2671445"/>
            <a:chOff x="2912" y="3891"/>
            <a:chExt cx="13268" cy="4207"/>
          </a:xfrm>
        </p:grpSpPr>
        <p:grpSp>
          <p:nvGrpSpPr>
            <p:cNvPr id="3" name="组合 2"/>
            <p:cNvGrpSpPr/>
            <p:nvPr/>
          </p:nvGrpSpPr>
          <p:grpSpPr>
            <a:xfrm>
              <a:off x="2912" y="3891"/>
              <a:ext cx="3204" cy="2860"/>
              <a:chOff x="3342359" y="1161598"/>
              <a:chExt cx="2123116" cy="189513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任意多边形 27"/>
              <p:cNvSpPr/>
              <p:nvPr/>
            </p:nvSpPr>
            <p:spPr bwMode="auto">
              <a:xfrm rot="10800000">
                <a:off x="3342359" y="1161598"/>
                <a:ext cx="2123116" cy="1895135"/>
              </a:xfrm>
              <a:custGeom>
                <a:avLst/>
                <a:gdLst>
                  <a:gd name="connsiteX0" fmla="*/ 1795626 w 2791387"/>
                  <a:gd name="connsiteY0" fmla="*/ 2117139 h 2491648"/>
                  <a:gd name="connsiteX1" fmla="*/ 1950063 w 2791387"/>
                  <a:gd name="connsiteY1" fmla="*/ 2028434 h 2491648"/>
                  <a:gd name="connsiteX2" fmla="*/ 2350454 w 2791387"/>
                  <a:gd name="connsiteY2" fmla="*/ 1334530 h 2491648"/>
                  <a:gd name="connsiteX3" fmla="*/ 2350454 w 2791387"/>
                  <a:gd name="connsiteY3" fmla="*/ 1157119 h 2491648"/>
                  <a:gd name="connsiteX4" fmla="*/ 1950063 w 2791387"/>
                  <a:gd name="connsiteY4" fmla="*/ 463215 h 2491648"/>
                  <a:gd name="connsiteX5" fmla="*/ 1795626 w 2791387"/>
                  <a:gd name="connsiteY5" fmla="*/ 374509 h 2491648"/>
                  <a:gd name="connsiteX6" fmla="*/ 994844 w 2791387"/>
                  <a:gd name="connsiteY6" fmla="*/ 374509 h 2491648"/>
                  <a:gd name="connsiteX7" fmla="*/ 840408 w 2791387"/>
                  <a:gd name="connsiteY7" fmla="*/ 463215 h 2491648"/>
                  <a:gd name="connsiteX8" fmla="*/ 440017 w 2791387"/>
                  <a:gd name="connsiteY8" fmla="*/ 1157119 h 2491648"/>
                  <a:gd name="connsiteX9" fmla="*/ 440017 w 2791387"/>
                  <a:gd name="connsiteY9" fmla="*/ 1334530 h 2491648"/>
                  <a:gd name="connsiteX10" fmla="*/ 840408 w 2791387"/>
                  <a:gd name="connsiteY10" fmla="*/ 2028434 h 2491648"/>
                  <a:gd name="connsiteX11" fmla="*/ 994844 w 2791387"/>
                  <a:gd name="connsiteY11" fmla="*/ 2117139 h 2491648"/>
                  <a:gd name="connsiteX12" fmla="*/ 1967414 w 2791387"/>
                  <a:gd name="connsiteY12" fmla="*/ 2491648 h 2491648"/>
                  <a:gd name="connsiteX13" fmla="*/ 822440 w 2791387"/>
                  <a:gd name="connsiteY13" fmla="*/ 2491648 h 2491648"/>
                  <a:gd name="connsiteX14" fmla="*/ 601623 w 2791387"/>
                  <a:gd name="connsiteY14" fmla="*/ 2364815 h 2491648"/>
                  <a:gd name="connsiteX15" fmla="*/ 29136 w 2791387"/>
                  <a:gd name="connsiteY15" fmla="*/ 1372657 h 2491648"/>
                  <a:gd name="connsiteX16" fmla="*/ 29136 w 2791387"/>
                  <a:gd name="connsiteY16" fmla="*/ 1118992 h 2491648"/>
                  <a:gd name="connsiteX17" fmla="*/ 601623 w 2791387"/>
                  <a:gd name="connsiteY17" fmla="*/ 126833 h 2491648"/>
                  <a:gd name="connsiteX18" fmla="*/ 822440 w 2791387"/>
                  <a:gd name="connsiteY18" fmla="*/ 0 h 2491648"/>
                  <a:gd name="connsiteX19" fmla="*/ 1967414 w 2791387"/>
                  <a:gd name="connsiteY19" fmla="*/ 0 h 2491648"/>
                  <a:gd name="connsiteX20" fmla="*/ 2188231 w 2791387"/>
                  <a:gd name="connsiteY20" fmla="*/ 126833 h 2491648"/>
                  <a:gd name="connsiteX21" fmla="*/ 2760718 w 2791387"/>
                  <a:gd name="connsiteY21" fmla="*/ 1118992 h 2491648"/>
                  <a:gd name="connsiteX22" fmla="*/ 2760718 w 2791387"/>
                  <a:gd name="connsiteY22" fmla="*/ 1372657 h 2491648"/>
                  <a:gd name="connsiteX23" fmla="*/ 2188231 w 2791387"/>
                  <a:gd name="connsiteY23" fmla="*/ 2364815 h 2491648"/>
                  <a:gd name="connsiteX24" fmla="*/ 1967414 w 2791387"/>
                  <a:gd name="connsiteY24" fmla="*/ 2491648 h 24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1387" h="2491648">
                    <a:moveTo>
                      <a:pt x="1795626" y="2117139"/>
                    </a:moveTo>
                    <a:cubicBezTo>
                      <a:pt x="1852825" y="2117139"/>
                      <a:pt x="1921463" y="2077079"/>
                      <a:pt x="1950063" y="2028434"/>
                    </a:cubicBezTo>
                    <a:cubicBezTo>
                      <a:pt x="1950063" y="2028434"/>
                      <a:pt x="1950063" y="2028434"/>
                      <a:pt x="2350454" y="1334530"/>
                    </a:cubicBezTo>
                    <a:cubicBezTo>
                      <a:pt x="2379053" y="1285885"/>
                      <a:pt x="2379053" y="1205764"/>
                      <a:pt x="2350454" y="1157119"/>
                    </a:cubicBezTo>
                    <a:cubicBezTo>
                      <a:pt x="2350454" y="1157119"/>
                      <a:pt x="2350454" y="1157119"/>
                      <a:pt x="1950063" y="463215"/>
                    </a:cubicBezTo>
                    <a:cubicBezTo>
                      <a:pt x="1921463" y="414570"/>
                      <a:pt x="1852825" y="374509"/>
                      <a:pt x="1795626" y="374509"/>
                    </a:cubicBezTo>
                    <a:cubicBezTo>
                      <a:pt x="1795626" y="374509"/>
                      <a:pt x="1795626" y="374509"/>
                      <a:pt x="994844" y="374509"/>
                    </a:cubicBezTo>
                    <a:cubicBezTo>
                      <a:pt x="939075" y="374509"/>
                      <a:pt x="869007" y="414570"/>
                      <a:pt x="840408" y="463215"/>
                    </a:cubicBezTo>
                    <a:cubicBezTo>
                      <a:pt x="840408" y="463215"/>
                      <a:pt x="840408" y="463215"/>
                      <a:pt x="440017" y="1157119"/>
                    </a:cubicBezTo>
                    <a:cubicBezTo>
                      <a:pt x="412847" y="1205764"/>
                      <a:pt x="412847" y="1285885"/>
                      <a:pt x="440017" y="1334530"/>
                    </a:cubicBezTo>
                    <a:cubicBezTo>
                      <a:pt x="440017" y="1334530"/>
                      <a:pt x="440017" y="1334530"/>
                      <a:pt x="840408" y="2028434"/>
                    </a:cubicBezTo>
                    <a:cubicBezTo>
                      <a:pt x="869007" y="2077079"/>
                      <a:pt x="939075" y="2117139"/>
                      <a:pt x="994844" y="2117139"/>
                    </a:cubicBezTo>
                    <a:close/>
                    <a:moveTo>
                      <a:pt x="1967414" y="2491648"/>
                    </a:moveTo>
                    <a:lnTo>
                      <a:pt x="822440" y="2491648"/>
                    </a:lnTo>
                    <a:cubicBezTo>
                      <a:pt x="742700" y="2491648"/>
                      <a:pt x="642515" y="2434369"/>
                      <a:pt x="601623" y="2364815"/>
                    </a:cubicBezTo>
                    <a:cubicBezTo>
                      <a:pt x="29136" y="1372657"/>
                      <a:pt x="29136" y="1372657"/>
                      <a:pt x="29136" y="1372657"/>
                    </a:cubicBezTo>
                    <a:cubicBezTo>
                      <a:pt x="-9712" y="1303103"/>
                      <a:pt x="-9712" y="1188545"/>
                      <a:pt x="29136" y="1118992"/>
                    </a:cubicBezTo>
                    <a:cubicBezTo>
                      <a:pt x="601623" y="126833"/>
                      <a:pt x="601623" y="126833"/>
                      <a:pt x="601623" y="126833"/>
                    </a:cubicBezTo>
                    <a:cubicBezTo>
                      <a:pt x="642515" y="57280"/>
                      <a:pt x="742700" y="0"/>
                      <a:pt x="822440" y="0"/>
                    </a:cubicBezTo>
                    <a:cubicBezTo>
                      <a:pt x="1967414" y="0"/>
                      <a:pt x="1967414" y="0"/>
                      <a:pt x="1967414" y="0"/>
                    </a:cubicBezTo>
                    <a:cubicBezTo>
                      <a:pt x="2049198" y="0"/>
                      <a:pt x="2147339" y="57280"/>
                      <a:pt x="2188231" y="126833"/>
                    </a:cubicBezTo>
                    <a:cubicBezTo>
                      <a:pt x="2760718" y="1118992"/>
                      <a:pt x="2760718" y="1118992"/>
                      <a:pt x="2760718" y="1118992"/>
                    </a:cubicBezTo>
                    <a:cubicBezTo>
                      <a:pt x="2801610" y="1188545"/>
                      <a:pt x="2801610" y="1303103"/>
                      <a:pt x="2760718" y="1372657"/>
                    </a:cubicBezTo>
                    <a:cubicBezTo>
                      <a:pt x="2188231" y="2364815"/>
                      <a:pt x="2188231" y="2364815"/>
                      <a:pt x="2188231" y="2364815"/>
                    </a:cubicBezTo>
                    <a:cubicBezTo>
                      <a:pt x="2147339" y="2434369"/>
                      <a:pt x="2049198" y="2491648"/>
                      <a:pt x="1967414" y="2491648"/>
                    </a:cubicBezTo>
                    <a:close/>
                  </a:path>
                </a:pathLst>
              </a:custGeom>
              <a:solidFill>
                <a:srgbClr val="1AB49C"/>
              </a:solidFill>
              <a:ln w="19050">
                <a:noFill/>
              </a:ln>
              <a:effectLst>
                <a:innerShdw blurRad="635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0800000">
                <a:off x="3656172" y="1456206"/>
                <a:ext cx="1495486" cy="132543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4000"/>
                    </a:schemeClr>
                  </a:gs>
                  <a:gs pos="0">
                    <a:schemeClr val="bg1">
                      <a:lumMod val="91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9050" h="6350" prst="angle"/>
              </a:sp3d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520" y="5330"/>
              <a:ext cx="3101" cy="2768"/>
              <a:chOff x="3342359" y="1161598"/>
              <a:chExt cx="2123116" cy="189513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任意多边形 25"/>
              <p:cNvSpPr/>
              <p:nvPr/>
            </p:nvSpPr>
            <p:spPr bwMode="auto">
              <a:xfrm rot="10800000">
                <a:off x="3342359" y="1161598"/>
                <a:ext cx="2123116" cy="1895135"/>
              </a:xfrm>
              <a:custGeom>
                <a:avLst/>
                <a:gdLst>
                  <a:gd name="connsiteX0" fmla="*/ 1795626 w 2791387"/>
                  <a:gd name="connsiteY0" fmla="*/ 2117139 h 2491648"/>
                  <a:gd name="connsiteX1" fmla="*/ 1950063 w 2791387"/>
                  <a:gd name="connsiteY1" fmla="*/ 2028434 h 2491648"/>
                  <a:gd name="connsiteX2" fmla="*/ 2350454 w 2791387"/>
                  <a:gd name="connsiteY2" fmla="*/ 1334530 h 2491648"/>
                  <a:gd name="connsiteX3" fmla="*/ 2350454 w 2791387"/>
                  <a:gd name="connsiteY3" fmla="*/ 1157119 h 2491648"/>
                  <a:gd name="connsiteX4" fmla="*/ 1950063 w 2791387"/>
                  <a:gd name="connsiteY4" fmla="*/ 463215 h 2491648"/>
                  <a:gd name="connsiteX5" fmla="*/ 1795626 w 2791387"/>
                  <a:gd name="connsiteY5" fmla="*/ 374509 h 2491648"/>
                  <a:gd name="connsiteX6" fmla="*/ 994844 w 2791387"/>
                  <a:gd name="connsiteY6" fmla="*/ 374509 h 2491648"/>
                  <a:gd name="connsiteX7" fmla="*/ 840408 w 2791387"/>
                  <a:gd name="connsiteY7" fmla="*/ 463215 h 2491648"/>
                  <a:gd name="connsiteX8" fmla="*/ 440017 w 2791387"/>
                  <a:gd name="connsiteY8" fmla="*/ 1157119 h 2491648"/>
                  <a:gd name="connsiteX9" fmla="*/ 440017 w 2791387"/>
                  <a:gd name="connsiteY9" fmla="*/ 1334530 h 2491648"/>
                  <a:gd name="connsiteX10" fmla="*/ 840408 w 2791387"/>
                  <a:gd name="connsiteY10" fmla="*/ 2028434 h 2491648"/>
                  <a:gd name="connsiteX11" fmla="*/ 994844 w 2791387"/>
                  <a:gd name="connsiteY11" fmla="*/ 2117139 h 2491648"/>
                  <a:gd name="connsiteX12" fmla="*/ 1967414 w 2791387"/>
                  <a:gd name="connsiteY12" fmla="*/ 2491648 h 2491648"/>
                  <a:gd name="connsiteX13" fmla="*/ 822440 w 2791387"/>
                  <a:gd name="connsiteY13" fmla="*/ 2491648 h 2491648"/>
                  <a:gd name="connsiteX14" fmla="*/ 601623 w 2791387"/>
                  <a:gd name="connsiteY14" fmla="*/ 2364815 h 2491648"/>
                  <a:gd name="connsiteX15" fmla="*/ 29136 w 2791387"/>
                  <a:gd name="connsiteY15" fmla="*/ 1372657 h 2491648"/>
                  <a:gd name="connsiteX16" fmla="*/ 29136 w 2791387"/>
                  <a:gd name="connsiteY16" fmla="*/ 1118992 h 2491648"/>
                  <a:gd name="connsiteX17" fmla="*/ 601623 w 2791387"/>
                  <a:gd name="connsiteY17" fmla="*/ 126833 h 2491648"/>
                  <a:gd name="connsiteX18" fmla="*/ 822440 w 2791387"/>
                  <a:gd name="connsiteY18" fmla="*/ 0 h 2491648"/>
                  <a:gd name="connsiteX19" fmla="*/ 1967414 w 2791387"/>
                  <a:gd name="connsiteY19" fmla="*/ 0 h 2491648"/>
                  <a:gd name="connsiteX20" fmla="*/ 2188231 w 2791387"/>
                  <a:gd name="connsiteY20" fmla="*/ 126833 h 2491648"/>
                  <a:gd name="connsiteX21" fmla="*/ 2760718 w 2791387"/>
                  <a:gd name="connsiteY21" fmla="*/ 1118992 h 2491648"/>
                  <a:gd name="connsiteX22" fmla="*/ 2760718 w 2791387"/>
                  <a:gd name="connsiteY22" fmla="*/ 1372657 h 2491648"/>
                  <a:gd name="connsiteX23" fmla="*/ 2188231 w 2791387"/>
                  <a:gd name="connsiteY23" fmla="*/ 2364815 h 2491648"/>
                  <a:gd name="connsiteX24" fmla="*/ 1967414 w 2791387"/>
                  <a:gd name="connsiteY24" fmla="*/ 2491648 h 24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1387" h="2491648">
                    <a:moveTo>
                      <a:pt x="1795626" y="2117139"/>
                    </a:moveTo>
                    <a:cubicBezTo>
                      <a:pt x="1852825" y="2117139"/>
                      <a:pt x="1921463" y="2077079"/>
                      <a:pt x="1950063" y="2028434"/>
                    </a:cubicBezTo>
                    <a:cubicBezTo>
                      <a:pt x="1950063" y="2028434"/>
                      <a:pt x="1950063" y="2028434"/>
                      <a:pt x="2350454" y="1334530"/>
                    </a:cubicBezTo>
                    <a:cubicBezTo>
                      <a:pt x="2379053" y="1285885"/>
                      <a:pt x="2379053" y="1205764"/>
                      <a:pt x="2350454" y="1157119"/>
                    </a:cubicBezTo>
                    <a:cubicBezTo>
                      <a:pt x="2350454" y="1157119"/>
                      <a:pt x="2350454" y="1157119"/>
                      <a:pt x="1950063" y="463215"/>
                    </a:cubicBezTo>
                    <a:cubicBezTo>
                      <a:pt x="1921463" y="414570"/>
                      <a:pt x="1852825" y="374509"/>
                      <a:pt x="1795626" y="374509"/>
                    </a:cubicBezTo>
                    <a:cubicBezTo>
                      <a:pt x="1795626" y="374509"/>
                      <a:pt x="1795626" y="374509"/>
                      <a:pt x="994844" y="374509"/>
                    </a:cubicBezTo>
                    <a:cubicBezTo>
                      <a:pt x="939075" y="374509"/>
                      <a:pt x="869007" y="414570"/>
                      <a:pt x="840408" y="463215"/>
                    </a:cubicBezTo>
                    <a:cubicBezTo>
                      <a:pt x="840408" y="463215"/>
                      <a:pt x="840408" y="463215"/>
                      <a:pt x="440017" y="1157119"/>
                    </a:cubicBezTo>
                    <a:cubicBezTo>
                      <a:pt x="412847" y="1205764"/>
                      <a:pt x="412847" y="1285885"/>
                      <a:pt x="440017" y="1334530"/>
                    </a:cubicBezTo>
                    <a:cubicBezTo>
                      <a:pt x="440017" y="1334530"/>
                      <a:pt x="440017" y="1334530"/>
                      <a:pt x="840408" y="2028434"/>
                    </a:cubicBezTo>
                    <a:cubicBezTo>
                      <a:pt x="869007" y="2077079"/>
                      <a:pt x="939075" y="2117139"/>
                      <a:pt x="994844" y="2117139"/>
                    </a:cubicBezTo>
                    <a:close/>
                    <a:moveTo>
                      <a:pt x="1967414" y="2491648"/>
                    </a:moveTo>
                    <a:lnTo>
                      <a:pt x="822440" y="2491648"/>
                    </a:lnTo>
                    <a:cubicBezTo>
                      <a:pt x="742700" y="2491648"/>
                      <a:pt x="642515" y="2434369"/>
                      <a:pt x="601623" y="2364815"/>
                    </a:cubicBezTo>
                    <a:cubicBezTo>
                      <a:pt x="29136" y="1372657"/>
                      <a:pt x="29136" y="1372657"/>
                      <a:pt x="29136" y="1372657"/>
                    </a:cubicBezTo>
                    <a:cubicBezTo>
                      <a:pt x="-9712" y="1303103"/>
                      <a:pt x="-9712" y="1188545"/>
                      <a:pt x="29136" y="1118992"/>
                    </a:cubicBezTo>
                    <a:cubicBezTo>
                      <a:pt x="601623" y="126833"/>
                      <a:pt x="601623" y="126833"/>
                      <a:pt x="601623" y="126833"/>
                    </a:cubicBezTo>
                    <a:cubicBezTo>
                      <a:pt x="642515" y="57280"/>
                      <a:pt x="742700" y="0"/>
                      <a:pt x="822440" y="0"/>
                    </a:cubicBezTo>
                    <a:cubicBezTo>
                      <a:pt x="1967414" y="0"/>
                      <a:pt x="1967414" y="0"/>
                      <a:pt x="1967414" y="0"/>
                    </a:cubicBezTo>
                    <a:cubicBezTo>
                      <a:pt x="2049198" y="0"/>
                      <a:pt x="2147339" y="57280"/>
                      <a:pt x="2188231" y="126833"/>
                    </a:cubicBezTo>
                    <a:cubicBezTo>
                      <a:pt x="2760718" y="1118992"/>
                      <a:pt x="2760718" y="1118992"/>
                      <a:pt x="2760718" y="1118992"/>
                    </a:cubicBezTo>
                    <a:cubicBezTo>
                      <a:pt x="2801610" y="1188545"/>
                      <a:pt x="2801610" y="1303103"/>
                      <a:pt x="2760718" y="1372657"/>
                    </a:cubicBezTo>
                    <a:cubicBezTo>
                      <a:pt x="2188231" y="2364815"/>
                      <a:pt x="2188231" y="2364815"/>
                      <a:pt x="2188231" y="2364815"/>
                    </a:cubicBezTo>
                    <a:cubicBezTo>
                      <a:pt x="2147339" y="2434369"/>
                      <a:pt x="2049198" y="2491648"/>
                      <a:pt x="1967414" y="2491648"/>
                    </a:cubicBezTo>
                    <a:close/>
                  </a:path>
                </a:pathLst>
              </a:custGeom>
              <a:solidFill>
                <a:srgbClr val="1AB49C"/>
              </a:solidFill>
              <a:ln w="19050">
                <a:noFill/>
              </a:ln>
              <a:effectLst>
                <a:innerShdw blurRad="635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 rot="10800000">
                <a:off x="3656172" y="1456206"/>
                <a:ext cx="1495486" cy="132543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4000"/>
                    </a:schemeClr>
                  </a:gs>
                  <a:gs pos="0">
                    <a:schemeClr val="bg1">
                      <a:lumMod val="91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9050" h="6350" prst="angle"/>
              </a:sp3d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015" y="3911"/>
              <a:ext cx="3181" cy="2840"/>
              <a:chOff x="3342359" y="1161598"/>
              <a:chExt cx="2123116" cy="189513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任意多边形 23"/>
              <p:cNvSpPr/>
              <p:nvPr/>
            </p:nvSpPr>
            <p:spPr bwMode="auto">
              <a:xfrm rot="10800000">
                <a:off x="3342359" y="1161598"/>
                <a:ext cx="2123116" cy="1895135"/>
              </a:xfrm>
              <a:custGeom>
                <a:avLst/>
                <a:gdLst>
                  <a:gd name="connsiteX0" fmla="*/ 1795626 w 2791387"/>
                  <a:gd name="connsiteY0" fmla="*/ 2117139 h 2491648"/>
                  <a:gd name="connsiteX1" fmla="*/ 1950063 w 2791387"/>
                  <a:gd name="connsiteY1" fmla="*/ 2028434 h 2491648"/>
                  <a:gd name="connsiteX2" fmla="*/ 2350454 w 2791387"/>
                  <a:gd name="connsiteY2" fmla="*/ 1334530 h 2491648"/>
                  <a:gd name="connsiteX3" fmla="*/ 2350454 w 2791387"/>
                  <a:gd name="connsiteY3" fmla="*/ 1157119 h 2491648"/>
                  <a:gd name="connsiteX4" fmla="*/ 1950063 w 2791387"/>
                  <a:gd name="connsiteY4" fmla="*/ 463215 h 2491648"/>
                  <a:gd name="connsiteX5" fmla="*/ 1795626 w 2791387"/>
                  <a:gd name="connsiteY5" fmla="*/ 374509 h 2491648"/>
                  <a:gd name="connsiteX6" fmla="*/ 994844 w 2791387"/>
                  <a:gd name="connsiteY6" fmla="*/ 374509 h 2491648"/>
                  <a:gd name="connsiteX7" fmla="*/ 840408 w 2791387"/>
                  <a:gd name="connsiteY7" fmla="*/ 463215 h 2491648"/>
                  <a:gd name="connsiteX8" fmla="*/ 440017 w 2791387"/>
                  <a:gd name="connsiteY8" fmla="*/ 1157119 h 2491648"/>
                  <a:gd name="connsiteX9" fmla="*/ 440017 w 2791387"/>
                  <a:gd name="connsiteY9" fmla="*/ 1334530 h 2491648"/>
                  <a:gd name="connsiteX10" fmla="*/ 840408 w 2791387"/>
                  <a:gd name="connsiteY10" fmla="*/ 2028434 h 2491648"/>
                  <a:gd name="connsiteX11" fmla="*/ 994844 w 2791387"/>
                  <a:gd name="connsiteY11" fmla="*/ 2117139 h 2491648"/>
                  <a:gd name="connsiteX12" fmla="*/ 1967414 w 2791387"/>
                  <a:gd name="connsiteY12" fmla="*/ 2491648 h 2491648"/>
                  <a:gd name="connsiteX13" fmla="*/ 822440 w 2791387"/>
                  <a:gd name="connsiteY13" fmla="*/ 2491648 h 2491648"/>
                  <a:gd name="connsiteX14" fmla="*/ 601623 w 2791387"/>
                  <a:gd name="connsiteY14" fmla="*/ 2364815 h 2491648"/>
                  <a:gd name="connsiteX15" fmla="*/ 29136 w 2791387"/>
                  <a:gd name="connsiteY15" fmla="*/ 1372657 h 2491648"/>
                  <a:gd name="connsiteX16" fmla="*/ 29136 w 2791387"/>
                  <a:gd name="connsiteY16" fmla="*/ 1118992 h 2491648"/>
                  <a:gd name="connsiteX17" fmla="*/ 601623 w 2791387"/>
                  <a:gd name="connsiteY17" fmla="*/ 126833 h 2491648"/>
                  <a:gd name="connsiteX18" fmla="*/ 822440 w 2791387"/>
                  <a:gd name="connsiteY18" fmla="*/ 0 h 2491648"/>
                  <a:gd name="connsiteX19" fmla="*/ 1967414 w 2791387"/>
                  <a:gd name="connsiteY19" fmla="*/ 0 h 2491648"/>
                  <a:gd name="connsiteX20" fmla="*/ 2188231 w 2791387"/>
                  <a:gd name="connsiteY20" fmla="*/ 126833 h 2491648"/>
                  <a:gd name="connsiteX21" fmla="*/ 2760718 w 2791387"/>
                  <a:gd name="connsiteY21" fmla="*/ 1118992 h 2491648"/>
                  <a:gd name="connsiteX22" fmla="*/ 2760718 w 2791387"/>
                  <a:gd name="connsiteY22" fmla="*/ 1372657 h 2491648"/>
                  <a:gd name="connsiteX23" fmla="*/ 2188231 w 2791387"/>
                  <a:gd name="connsiteY23" fmla="*/ 2364815 h 2491648"/>
                  <a:gd name="connsiteX24" fmla="*/ 1967414 w 2791387"/>
                  <a:gd name="connsiteY24" fmla="*/ 2491648 h 24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1387" h="2491648">
                    <a:moveTo>
                      <a:pt x="1795626" y="2117139"/>
                    </a:moveTo>
                    <a:cubicBezTo>
                      <a:pt x="1852825" y="2117139"/>
                      <a:pt x="1921463" y="2077079"/>
                      <a:pt x="1950063" y="2028434"/>
                    </a:cubicBezTo>
                    <a:cubicBezTo>
                      <a:pt x="1950063" y="2028434"/>
                      <a:pt x="1950063" y="2028434"/>
                      <a:pt x="2350454" y="1334530"/>
                    </a:cubicBezTo>
                    <a:cubicBezTo>
                      <a:pt x="2379053" y="1285885"/>
                      <a:pt x="2379053" y="1205764"/>
                      <a:pt x="2350454" y="1157119"/>
                    </a:cubicBezTo>
                    <a:cubicBezTo>
                      <a:pt x="2350454" y="1157119"/>
                      <a:pt x="2350454" y="1157119"/>
                      <a:pt x="1950063" y="463215"/>
                    </a:cubicBezTo>
                    <a:cubicBezTo>
                      <a:pt x="1921463" y="414570"/>
                      <a:pt x="1852825" y="374509"/>
                      <a:pt x="1795626" y="374509"/>
                    </a:cubicBezTo>
                    <a:cubicBezTo>
                      <a:pt x="1795626" y="374509"/>
                      <a:pt x="1795626" y="374509"/>
                      <a:pt x="994844" y="374509"/>
                    </a:cubicBezTo>
                    <a:cubicBezTo>
                      <a:pt x="939075" y="374509"/>
                      <a:pt x="869007" y="414570"/>
                      <a:pt x="840408" y="463215"/>
                    </a:cubicBezTo>
                    <a:cubicBezTo>
                      <a:pt x="840408" y="463215"/>
                      <a:pt x="840408" y="463215"/>
                      <a:pt x="440017" y="1157119"/>
                    </a:cubicBezTo>
                    <a:cubicBezTo>
                      <a:pt x="412847" y="1205764"/>
                      <a:pt x="412847" y="1285885"/>
                      <a:pt x="440017" y="1334530"/>
                    </a:cubicBezTo>
                    <a:cubicBezTo>
                      <a:pt x="440017" y="1334530"/>
                      <a:pt x="440017" y="1334530"/>
                      <a:pt x="840408" y="2028434"/>
                    </a:cubicBezTo>
                    <a:cubicBezTo>
                      <a:pt x="869007" y="2077079"/>
                      <a:pt x="939075" y="2117139"/>
                      <a:pt x="994844" y="2117139"/>
                    </a:cubicBezTo>
                    <a:close/>
                    <a:moveTo>
                      <a:pt x="1967414" y="2491648"/>
                    </a:moveTo>
                    <a:lnTo>
                      <a:pt x="822440" y="2491648"/>
                    </a:lnTo>
                    <a:cubicBezTo>
                      <a:pt x="742700" y="2491648"/>
                      <a:pt x="642515" y="2434369"/>
                      <a:pt x="601623" y="2364815"/>
                    </a:cubicBezTo>
                    <a:cubicBezTo>
                      <a:pt x="29136" y="1372657"/>
                      <a:pt x="29136" y="1372657"/>
                      <a:pt x="29136" y="1372657"/>
                    </a:cubicBezTo>
                    <a:cubicBezTo>
                      <a:pt x="-9712" y="1303103"/>
                      <a:pt x="-9712" y="1188545"/>
                      <a:pt x="29136" y="1118992"/>
                    </a:cubicBezTo>
                    <a:cubicBezTo>
                      <a:pt x="601623" y="126833"/>
                      <a:pt x="601623" y="126833"/>
                      <a:pt x="601623" y="126833"/>
                    </a:cubicBezTo>
                    <a:cubicBezTo>
                      <a:pt x="642515" y="57280"/>
                      <a:pt x="742700" y="0"/>
                      <a:pt x="822440" y="0"/>
                    </a:cubicBezTo>
                    <a:cubicBezTo>
                      <a:pt x="1967414" y="0"/>
                      <a:pt x="1967414" y="0"/>
                      <a:pt x="1967414" y="0"/>
                    </a:cubicBezTo>
                    <a:cubicBezTo>
                      <a:pt x="2049198" y="0"/>
                      <a:pt x="2147339" y="57280"/>
                      <a:pt x="2188231" y="126833"/>
                    </a:cubicBezTo>
                    <a:cubicBezTo>
                      <a:pt x="2760718" y="1118992"/>
                      <a:pt x="2760718" y="1118992"/>
                      <a:pt x="2760718" y="1118992"/>
                    </a:cubicBezTo>
                    <a:cubicBezTo>
                      <a:pt x="2801610" y="1188545"/>
                      <a:pt x="2801610" y="1303103"/>
                      <a:pt x="2760718" y="1372657"/>
                    </a:cubicBezTo>
                    <a:cubicBezTo>
                      <a:pt x="2188231" y="2364815"/>
                      <a:pt x="2188231" y="2364815"/>
                      <a:pt x="2188231" y="2364815"/>
                    </a:cubicBezTo>
                    <a:cubicBezTo>
                      <a:pt x="2147339" y="2434369"/>
                      <a:pt x="2049198" y="2491648"/>
                      <a:pt x="1967414" y="2491648"/>
                    </a:cubicBezTo>
                    <a:close/>
                  </a:path>
                </a:pathLst>
              </a:custGeom>
              <a:solidFill>
                <a:srgbClr val="1AB49C"/>
              </a:solidFill>
              <a:ln w="19050">
                <a:noFill/>
              </a:ln>
              <a:effectLst>
                <a:innerShdw blurRad="635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656172" y="1456206"/>
                <a:ext cx="1495486" cy="132543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4000"/>
                    </a:schemeClr>
                  </a:gs>
                  <a:gs pos="0">
                    <a:schemeClr val="bg1">
                      <a:lumMod val="91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9050" h="6350" prst="angle"/>
              </a:sp3d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0604" y="5350"/>
              <a:ext cx="3081" cy="2748"/>
              <a:chOff x="3337529" y="1161598"/>
              <a:chExt cx="2138277" cy="190704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任意多边形 20"/>
              <p:cNvSpPr/>
              <p:nvPr/>
            </p:nvSpPr>
            <p:spPr bwMode="auto">
              <a:xfrm rot="10800000">
                <a:off x="3342359" y="1161598"/>
                <a:ext cx="2123116" cy="1895135"/>
              </a:xfrm>
              <a:custGeom>
                <a:avLst/>
                <a:gdLst>
                  <a:gd name="connsiteX0" fmla="*/ 1795626 w 2791387"/>
                  <a:gd name="connsiteY0" fmla="*/ 2117139 h 2491648"/>
                  <a:gd name="connsiteX1" fmla="*/ 1950063 w 2791387"/>
                  <a:gd name="connsiteY1" fmla="*/ 2028434 h 2491648"/>
                  <a:gd name="connsiteX2" fmla="*/ 2350454 w 2791387"/>
                  <a:gd name="connsiteY2" fmla="*/ 1334530 h 2491648"/>
                  <a:gd name="connsiteX3" fmla="*/ 2350454 w 2791387"/>
                  <a:gd name="connsiteY3" fmla="*/ 1157119 h 2491648"/>
                  <a:gd name="connsiteX4" fmla="*/ 1950063 w 2791387"/>
                  <a:gd name="connsiteY4" fmla="*/ 463215 h 2491648"/>
                  <a:gd name="connsiteX5" fmla="*/ 1795626 w 2791387"/>
                  <a:gd name="connsiteY5" fmla="*/ 374509 h 2491648"/>
                  <a:gd name="connsiteX6" fmla="*/ 994844 w 2791387"/>
                  <a:gd name="connsiteY6" fmla="*/ 374509 h 2491648"/>
                  <a:gd name="connsiteX7" fmla="*/ 840408 w 2791387"/>
                  <a:gd name="connsiteY7" fmla="*/ 463215 h 2491648"/>
                  <a:gd name="connsiteX8" fmla="*/ 440017 w 2791387"/>
                  <a:gd name="connsiteY8" fmla="*/ 1157119 h 2491648"/>
                  <a:gd name="connsiteX9" fmla="*/ 440017 w 2791387"/>
                  <a:gd name="connsiteY9" fmla="*/ 1334530 h 2491648"/>
                  <a:gd name="connsiteX10" fmla="*/ 840408 w 2791387"/>
                  <a:gd name="connsiteY10" fmla="*/ 2028434 h 2491648"/>
                  <a:gd name="connsiteX11" fmla="*/ 994844 w 2791387"/>
                  <a:gd name="connsiteY11" fmla="*/ 2117139 h 2491648"/>
                  <a:gd name="connsiteX12" fmla="*/ 1967414 w 2791387"/>
                  <a:gd name="connsiteY12" fmla="*/ 2491648 h 2491648"/>
                  <a:gd name="connsiteX13" fmla="*/ 822440 w 2791387"/>
                  <a:gd name="connsiteY13" fmla="*/ 2491648 h 2491648"/>
                  <a:gd name="connsiteX14" fmla="*/ 601623 w 2791387"/>
                  <a:gd name="connsiteY14" fmla="*/ 2364815 h 2491648"/>
                  <a:gd name="connsiteX15" fmla="*/ 29136 w 2791387"/>
                  <a:gd name="connsiteY15" fmla="*/ 1372657 h 2491648"/>
                  <a:gd name="connsiteX16" fmla="*/ 29136 w 2791387"/>
                  <a:gd name="connsiteY16" fmla="*/ 1118992 h 2491648"/>
                  <a:gd name="connsiteX17" fmla="*/ 601623 w 2791387"/>
                  <a:gd name="connsiteY17" fmla="*/ 126833 h 2491648"/>
                  <a:gd name="connsiteX18" fmla="*/ 822440 w 2791387"/>
                  <a:gd name="connsiteY18" fmla="*/ 0 h 2491648"/>
                  <a:gd name="connsiteX19" fmla="*/ 1967414 w 2791387"/>
                  <a:gd name="connsiteY19" fmla="*/ 0 h 2491648"/>
                  <a:gd name="connsiteX20" fmla="*/ 2188231 w 2791387"/>
                  <a:gd name="connsiteY20" fmla="*/ 126833 h 2491648"/>
                  <a:gd name="connsiteX21" fmla="*/ 2760718 w 2791387"/>
                  <a:gd name="connsiteY21" fmla="*/ 1118992 h 2491648"/>
                  <a:gd name="connsiteX22" fmla="*/ 2760718 w 2791387"/>
                  <a:gd name="connsiteY22" fmla="*/ 1372657 h 2491648"/>
                  <a:gd name="connsiteX23" fmla="*/ 2188231 w 2791387"/>
                  <a:gd name="connsiteY23" fmla="*/ 2364815 h 2491648"/>
                  <a:gd name="connsiteX24" fmla="*/ 1967414 w 2791387"/>
                  <a:gd name="connsiteY24" fmla="*/ 2491648 h 24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1387" h="2491648">
                    <a:moveTo>
                      <a:pt x="1795626" y="2117139"/>
                    </a:moveTo>
                    <a:cubicBezTo>
                      <a:pt x="1852825" y="2117139"/>
                      <a:pt x="1921463" y="2077079"/>
                      <a:pt x="1950063" y="2028434"/>
                    </a:cubicBezTo>
                    <a:cubicBezTo>
                      <a:pt x="1950063" y="2028434"/>
                      <a:pt x="1950063" y="2028434"/>
                      <a:pt x="2350454" y="1334530"/>
                    </a:cubicBezTo>
                    <a:cubicBezTo>
                      <a:pt x="2379053" y="1285885"/>
                      <a:pt x="2379053" y="1205764"/>
                      <a:pt x="2350454" y="1157119"/>
                    </a:cubicBezTo>
                    <a:cubicBezTo>
                      <a:pt x="2350454" y="1157119"/>
                      <a:pt x="2350454" y="1157119"/>
                      <a:pt x="1950063" y="463215"/>
                    </a:cubicBezTo>
                    <a:cubicBezTo>
                      <a:pt x="1921463" y="414570"/>
                      <a:pt x="1852825" y="374509"/>
                      <a:pt x="1795626" y="374509"/>
                    </a:cubicBezTo>
                    <a:cubicBezTo>
                      <a:pt x="1795626" y="374509"/>
                      <a:pt x="1795626" y="374509"/>
                      <a:pt x="994844" y="374509"/>
                    </a:cubicBezTo>
                    <a:cubicBezTo>
                      <a:pt x="939075" y="374509"/>
                      <a:pt x="869007" y="414570"/>
                      <a:pt x="840408" y="463215"/>
                    </a:cubicBezTo>
                    <a:cubicBezTo>
                      <a:pt x="840408" y="463215"/>
                      <a:pt x="840408" y="463215"/>
                      <a:pt x="440017" y="1157119"/>
                    </a:cubicBezTo>
                    <a:cubicBezTo>
                      <a:pt x="412847" y="1205764"/>
                      <a:pt x="412847" y="1285885"/>
                      <a:pt x="440017" y="1334530"/>
                    </a:cubicBezTo>
                    <a:cubicBezTo>
                      <a:pt x="440017" y="1334530"/>
                      <a:pt x="440017" y="1334530"/>
                      <a:pt x="840408" y="2028434"/>
                    </a:cubicBezTo>
                    <a:cubicBezTo>
                      <a:pt x="869007" y="2077079"/>
                      <a:pt x="939075" y="2117139"/>
                      <a:pt x="994844" y="2117139"/>
                    </a:cubicBezTo>
                    <a:close/>
                    <a:moveTo>
                      <a:pt x="1967414" y="2491648"/>
                    </a:moveTo>
                    <a:lnTo>
                      <a:pt x="822440" y="2491648"/>
                    </a:lnTo>
                    <a:cubicBezTo>
                      <a:pt x="742700" y="2491648"/>
                      <a:pt x="642515" y="2434369"/>
                      <a:pt x="601623" y="2364815"/>
                    </a:cubicBezTo>
                    <a:cubicBezTo>
                      <a:pt x="29136" y="1372657"/>
                      <a:pt x="29136" y="1372657"/>
                      <a:pt x="29136" y="1372657"/>
                    </a:cubicBezTo>
                    <a:cubicBezTo>
                      <a:pt x="-9712" y="1303103"/>
                      <a:pt x="-9712" y="1188545"/>
                      <a:pt x="29136" y="1118992"/>
                    </a:cubicBezTo>
                    <a:cubicBezTo>
                      <a:pt x="601623" y="126833"/>
                      <a:pt x="601623" y="126833"/>
                      <a:pt x="601623" y="126833"/>
                    </a:cubicBezTo>
                    <a:cubicBezTo>
                      <a:pt x="642515" y="57280"/>
                      <a:pt x="742700" y="0"/>
                      <a:pt x="822440" y="0"/>
                    </a:cubicBezTo>
                    <a:cubicBezTo>
                      <a:pt x="1967414" y="0"/>
                      <a:pt x="1967414" y="0"/>
                      <a:pt x="1967414" y="0"/>
                    </a:cubicBezTo>
                    <a:cubicBezTo>
                      <a:pt x="2049198" y="0"/>
                      <a:pt x="2147339" y="57280"/>
                      <a:pt x="2188231" y="126833"/>
                    </a:cubicBezTo>
                    <a:cubicBezTo>
                      <a:pt x="2760718" y="1118992"/>
                      <a:pt x="2760718" y="1118992"/>
                      <a:pt x="2760718" y="1118992"/>
                    </a:cubicBezTo>
                    <a:cubicBezTo>
                      <a:pt x="2801610" y="1188545"/>
                      <a:pt x="2801610" y="1303103"/>
                      <a:pt x="2760718" y="1372657"/>
                    </a:cubicBezTo>
                    <a:cubicBezTo>
                      <a:pt x="2188231" y="2364815"/>
                      <a:pt x="2188231" y="2364815"/>
                      <a:pt x="2188231" y="2364815"/>
                    </a:cubicBezTo>
                    <a:cubicBezTo>
                      <a:pt x="2147339" y="2434369"/>
                      <a:pt x="2049198" y="2491648"/>
                      <a:pt x="1967414" y="2491648"/>
                    </a:cubicBezTo>
                    <a:close/>
                  </a:path>
                </a:pathLst>
              </a:custGeom>
              <a:solidFill>
                <a:srgbClr val="E87071"/>
              </a:solidFill>
              <a:ln w="19050">
                <a:noFill/>
              </a:ln>
              <a:effectLst>
                <a:innerShdw blurRad="635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5"/>
              <p:cNvSpPr/>
              <p:nvPr/>
            </p:nvSpPr>
            <p:spPr bwMode="auto">
              <a:xfrm rot="10800000">
                <a:off x="3337529" y="1173504"/>
                <a:ext cx="2138277" cy="189513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1AB49C"/>
              </a:solidFill>
              <a:ln w="19050">
                <a:noFill/>
              </a:ln>
              <a:effectLst>
                <a:innerShdw blurRad="635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5"/>
              <p:cNvSpPr/>
              <p:nvPr/>
            </p:nvSpPr>
            <p:spPr bwMode="auto">
              <a:xfrm rot="10800000">
                <a:off x="3656172" y="1456206"/>
                <a:ext cx="1495486" cy="132543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4000"/>
                    </a:schemeClr>
                  </a:gs>
                  <a:gs pos="0">
                    <a:schemeClr val="bg1">
                      <a:lumMod val="91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9050" h="6350" prst="angle"/>
              </a:sp3d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3079" y="3983"/>
              <a:ext cx="3101" cy="2768"/>
              <a:chOff x="3342359" y="1161599"/>
              <a:chExt cx="2123116" cy="189513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/>
            </p:nvSpPr>
            <p:spPr bwMode="auto">
              <a:xfrm rot="10800000">
                <a:off x="3342359" y="1161599"/>
                <a:ext cx="2123116" cy="1895135"/>
              </a:xfrm>
              <a:custGeom>
                <a:avLst/>
                <a:gdLst>
                  <a:gd name="connsiteX0" fmla="*/ 1795626 w 2791387"/>
                  <a:gd name="connsiteY0" fmla="*/ 2117139 h 2491648"/>
                  <a:gd name="connsiteX1" fmla="*/ 1950063 w 2791387"/>
                  <a:gd name="connsiteY1" fmla="*/ 2028434 h 2491648"/>
                  <a:gd name="connsiteX2" fmla="*/ 2350454 w 2791387"/>
                  <a:gd name="connsiteY2" fmla="*/ 1334530 h 2491648"/>
                  <a:gd name="connsiteX3" fmla="*/ 2350454 w 2791387"/>
                  <a:gd name="connsiteY3" fmla="*/ 1157119 h 2491648"/>
                  <a:gd name="connsiteX4" fmla="*/ 1950063 w 2791387"/>
                  <a:gd name="connsiteY4" fmla="*/ 463215 h 2491648"/>
                  <a:gd name="connsiteX5" fmla="*/ 1795626 w 2791387"/>
                  <a:gd name="connsiteY5" fmla="*/ 374509 h 2491648"/>
                  <a:gd name="connsiteX6" fmla="*/ 994844 w 2791387"/>
                  <a:gd name="connsiteY6" fmla="*/ 374509 h 2491648"/>
                  <a:gd name="connsiteX7" fmla="*/ 840408 w 2791387"/>
                  <a:gd name="connsiteY7" fmla="*/ 463215 h 2491648"/>
                  <a:gd name="connsiteX8" fmla="*/ 440017 w 2791387"/>
                  <a:gd name="connsiteY8" fmla="*/ 1157119 h 2491648"/>
                  <a:gd name="connsiteX9" fmla="*/ 440017 w 2791387"/>
                  <a:gd name="connsiteY9" fmla="*/ 1334530 h 2491648"/>
                  <a:gd name="connsiteX10" fmla="*/ 840408 w 2791387"/>
                  <a:gd name="connsiteY10" fmla="*/ 2028434 h 2491648"/>
                  <a:gd name="connsiteX11" fmla="*/ 994844 w 2791387"/>
                  <a:gd name="connsiteY11" fmla="*/ 2117139 h 2491648"/>
                  <a:gd name="connsiteX12" fmla="*/ 1967414 w 2791387"/>
                  <a:gd name="connsiteY12" fmla="*/ 2491648 h 2491648"/>
                  <a:gd name="connsiteX13" fmla="*/ 822440 w 2791387"/>
                  <a:gd name="connsiteY13" fmla="*/ 2491648 h 2491648"/>
                  <a:gd name="connsiteX14" fmla="*/ 601623 w 2791387"/>
                  <a:gd name="connsiteY14" fmla="*/ 2364815 h 2491648"/>
                  <a:gd name="connsiteX15" fmla="*/ 29136 w 2791387"/>
                  <a:gd name="connsiteY15" fmla="*/ 1372657 h 2491648"/>
                  <a:gd name="connsiteX16" fmla="*/ 29136 w 2791387"/>
                  <a:gd name="connsiteY16" fmla="*/ 1118992 h 2491648"/>
                  <a:gd name="connsiteX17" fmla="*/ 601623 w 2791387"/>
                  <a:gd name="connsiteY17" fmla="*/ 126833 h 2491648"/>
                  <a:gd name="connsiteX18" fmla="*/ 822440 w 2791387"/>
                  <a:gd name="connsiteY18" fmla="*/ 0 h 2491648"/>
                  <a:gd name="connsiteX19" fmla="*/ 1967414 w 2791387"/>
                  <a:gd name="connsiteY19" fmla="*/ 0 h 2491648"/>
                  <a:gd name="connsiteX20" fmla="*/ 2188231 w 2791387"/>
                  <a:gd name="connsiteY20" fmla="*/ 126833 h 2491648"/>
                  <a:gd name="connsiteX21" fmla="*/ 2760718 w 2791387"/>
                  <a:gd name="connsiteY21" fmla="*/ 1118992 h 2491648"/>
                  <a:gd name="connsiteX22" fmla="*/ 2760718 w 2791387"/>
                  <a:gd name="connsiteY22" fmla="*/ 1372657 h 2491648"/>
                  <a:gd name="connsiteX23" fmla="*/ 2188231 w 2791387"/>
                  <a:gd name="connsiteY23" fmla="*/ 2364815 h 2491648"/>
                  <a:gd name="connsiteX24" fmla="*/ 1967414 w 2791387"/>
                  <a:gd name="connsiteY24" fmla="*/ 2491648 h 24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1387" h="2491648">
                    <a:moveTo>
                      <a:pt x="1795626" y="2117139"/>
                    </a:moveTo>
                    <a:cubicBezTo>
                      <a:pt x="1852825" y="2117139"/>
                      <a:pt x="1921463" y="2077079"/>
                      <a:pt x="1950063" y="2028434"/>
                    </a:cubicBezTo>
                    <a:cubicBezTo>
                      <a:pt x="1950063" y="2028434"/>
                      <a:pt x="1950063" y="2028434"/>
                      <a:pt x="2350454" y="1334530"/>
                    </a:cubicBezTo>
                    <a:cubicBezTo>
                      <a:pt x="2379053" y="1285885"/>
                      <a:pt x="2379053" y="1205764"/>
                      <a:pt x="2350454" y="1157119"/>
                    </a:cubicBezTo>
                    <a:cubicBezTo>
                      <a:pt x="2350454" y="1157119"/>
                      <a:pt x="2350454" y="1157119"/>
                      <a:pt x="1950063" y="463215"/>
                    </a:cubicBezTo>
                    <a:cubicBezTo>
                      <a:pt x="1921463" y="414570"/>
                      <a:pt x="1852825" y="374509"/>
                      <a:pt x="1795626" y="374509"/>
                    </a:cubicBezTo>
                    <a:cubicBezTo>
                      <a:pt x="1795626" y="374509"/>
                      <a:pt x="1795626" y="374509"/>
                      <a:pt x="994844" y="374509"/>
                    </a:cubicBezTo>
                    <a:cubicBezTo>
                      <a:pt x="939075" y="374509"/>
                      <a:pt x="869007" y="414570"/>
                      <a:pt x="840408" y="463215"/>
                    </a:cubicBezTo>
                    <a:cubicBezTo>
                      <a:pt x="840408" y="463215"/>
                      <a:pt x="840408" y="463215"/>
                      <a:pt x="440017" y="1157119"/>
                    </a:cubicBezTo>
                    <a:cubicBezTo>
                      <a:pt x="412847" y="1205764"/>
                      <a:pt x="412847" y="1285885"/>
                      <a:pt x="440017" y="1334530"/>
                    </a:cubicBezTo>
                    <a:cubicBezTo>
                      <a:pt x="440017" y="1334530"/>
                      <a:pt x="440017" y="1334530"/>
                      <a:pt x="840408" y="2028434"/>
                    </a:cubicBezTo>
                    <a:cubicBezTo>
                      <a:pt x="869007" y="2077079"/>
                      <a:pt x="939075" y="2117139"/>
                      <a:pt x="994844" y="2117139"/>
                    </a:cubicBezTo>
                    <a:close/>
                    <a:moveTo>
                      <a:pt x="1967414" y="2491648"/>
                    </a:moveTo>
                    <a:lnTo>
                      <a:pt x="822440" y="2491648"/>
                    </a:lnTo>
                    <a:cubicBezTo>
                      <a:pt x="742700" y="2491648"/>
                      <a:pt x="642515" y="2434369"/>
                      <a:pt x="601623" y="2364815"/>
                    </a:cubicBezTo>
                    <a:cubicBezTo>
                      <a:pt x="29136" y="1372657"/>
                      <a:pt x="29136" y="1372657"/>
                      <a:pt x="29136" y="1372657"/>
                    </a:cubicBezTo>
                    <a:cubicBezTo>
                      <a:pt x="-9712" y="1303103"/>
                      <a:pt x="-9712" y="1188545"/>
                      <a:pt x="29136" y="1118992"/>
                    </a:cubicBezTo>
                    <a:cubicBezTo>
                      <a:pt x="601623" y="126833"/>
                      <a:pt x="601623" y="126833"/>
                      <a:pt x="601623" y="126833"/>
                    </a:cubicBezTo>
                    <a:cubicBezTo>
                      <a:pt x="642515" y="57280"/>
                      <a:pt x="742700" y="0"/>
                      <a:pt x="822440" y="0"/>
                    </a:cubicBezTo>
                    <a:cubicBezTo>
                      <a:pt x="1967414" y="0"/>
                      <a:pt x="1967414" y="0"/>
                      <a:pt x="1967414" y="0"/>
                    </a:cubicBezTo>
                    <a:cubicBezTo>
                      <a:pt x="2049198" y="0"/>
                      <a:pt x="2147339" y="57280"/>
                      <a:pt x="2188231" y="126833"/>
                    </a:cubicBezTo>
                    <a:cubicBezTo>
                      <a:pt x="2760718" y="1118992"/>
                      <a:pt x="2760718" y="1118992"/>
                      <a:pt x="2760718" y="1118992"/>
                    </a:cubicBezTo>
                    <a:cubicBezTo>
                      <a:pt x="2801610" y="1188545"/>
                      <a:pt x="2801610" y="1303103"/>
                      <a:pt x="2760718" y="1372657"/>
                    </a:cubicBezTo>
                    <a:cubicBezTo>
                      <a:pt x="2188231" y="2364815"/>
                      <a:pt x="2188231" y="2364815"/>
                      <a:pt x="2188231" y="2364815"/>
                    </a:cubicBezTo>
                    <a:cubicBezTo>
                      <a:pt x="2147339" y="2434369"/>
                      <a:pt x="2049198" y="2491648"/>
                      <a:pt x="1967414" y="2491648"/>
                    </a:cubicBezTo>
                    <a:close/>
                  </a:path>
                </a:pathLst>
              </a:custGeom>
              <a:solidFill>
                <a:srgbClr val="1AB49C"/>
              </a:solidFill>
              <a:ln w="19050">
                <a:noFill/>
              </a:ln>
              <a:effectLst>
                <a:innerShdw blurRad="635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5"/>
              <p:cNvSpPr/>
              <p:nvPr/>
            </p:nvSpPr>
            <p:spPr bwMode="auto">
              <a:xfrm rot="10800000">
                <a:off x="3656172" y="1456206"/>
                <a:ext cx="1495486" cy="132543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4000"/>
                    </a:schemeClr>
                  </a:gs>
                  <a:gs pos="0">
                    <a:schemeClr val="bg1">
                      <a:lumMod val="91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9050" h="6350" prst="angle"/>
              </a:sp3d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Freeform 1560"/>
            <p:cNvSpPr>
              <a:spLocks noEditPoints="1"/>
            </p:cNvSpPr>
            <p:nvPr/>
          </p:nvSpPr>
          <p:spPr bwMode="auto">
            <a:xfrm>
              <a:off x="3993" y="4833"/>
              <a:ext cx="1158" cy="1031"/>
            </a:xfrm>
            <a:custGeom>
              <a:avLst/>
              <a:gdLst>
                <a:gd name="T0" fmla="*/ 85 w 176"/>
                <a:gd name="T1" fmla="*/ 125 h 157"/>
                <a:gd name="T2" fmla="*/ 91 w 176"/>
                <a:gd name="T3" fmla="*/ 125 h 157"/>
                <a:gd name="T4" fmla="*/ 89 w 176"/>
                <a:gd name="T5" fmla="*/ 108 h 157"/>
                <a:gd name="T6" fmla="*/ 73 w 176"/>
                <a:gd name="T7" fmla="*/ 85 h 157"/>
                <a:gd name="T8" fmla="*/ 76 w 176"/>
                <a:gd name="T9" fmla="*/ 90 h 157"/>
                <a:gd name="T10" fmla="*/ 73 w 176"/>
                <a:gd name="T11" fmla="*/ 85 h 157"/>
                <a:gd name="T12" fmla="*/ 85 w 176"/>
                <a:gd name="T13" fmla="*/ 76 h 157"/>
                <a:gd name="T14" fmla="*/ 89 w 176"/>
                <a:gd name="T15" fmla="*/ 95 h 157"/>
                <a:gd name="T16" fmla="*/ 91 w 176"/>
                <a:gd name="T17" fmla="*/ 77 h 157"/>
                <a:gd name="T18" fmla="*/ 129 w 176"/>
                <a:gd name="T19" fmla="*/ 55 h 157"/>
                <a:gd name="T20" fmla="*/ 104 w 176"/>
                <a:gd name="T21" fmla="*/ 32 h 157"/>
                <a:gd name="T22" fmla="*/ 103 w 176"/>
                <a:gd name="T23" fmla="*/ 28 h 157"/>
                <a:gd name="T24" fmla="*/ 112 w 176"/>
                <a:gd name="T25" fmla="*/ 6 h 157"/>
                <a:gd name="T26" fmla="*/ 60 w 176"/>
                <a:gd name="T27" fmla="*/ 6 h 157"/>
                <a:gd name="T28" fmla="*/ 70 w 176"/>
                <a:gd name="T29" fmla="*/ 30 h 157"/>
                <a:gd name="T30" fmla="*/ 73 w 176"/>
                <a:gd name="T31" fmla="*/ 33 h 157"/>
                <a:gd name="T32" fmla="*/ 57 w 176"/>
                <a:gd name="T33" fmla="*/ 156 h 157"/>
                <a:gd name="T34" fmla="*/ 118 w 176"/>
                <a:gd name="T35" fmla="*/ 156 h 157"/>
                <a:gd name="T36" fmla="*/ 114 w 176"/>
                <a:gd name="T37" fmla="*/ 114 h 157"/>
                <a:gd name="T38" fmla="*/ 101 w 176"/>
                <a:gd name="T39" fmla="*/ 129 h 157"/>
                <a:gd name="T40" fmla="*/ 98 w 176"/>
                <a:gd name="T41" fmla="*/ 136 h 157"/>
                <a:gd name="T42" fmla="*/ 91 w 176"/>
                <a:gd name="T43" fmla="*/ 136 h 157"/>
                <a:gd name="T44" fmla="*/ 89 w 176"/>
                <a:gd name="T45" fmla="*/ 132 h 157"/>
                <a:gd name="T46" fmla="*/ 86 w 176"/>
                <a:gd name="T47" fmla="*/ 136 h 157"/>
                <a:gd name="T48" fmla="*/ 78 w 176"/>
                <a:gd name="T49" fmla="*/ 136 h 157"/>
                <a:gd name="T50" fmla="*/ 71 w 176"/>
                <a:gd name="T51" fmla="*/ 127 h 157"/>
                <a:gd name="T52" fmla="*/ 67 w 176"/>
                <a:gd name="T53" fmla="*/ 108 h 157"/>
                <a:gd name="T54" fmla="*/ 77 w 176"/>
                <a:gd name="T55" fmla="*/ 122 h 157"/>
                <a:gd name="T56" fmla="*/ 72 w 176"/>
                <a:gd name="T57" fmla="*/ 102 h 157"/>
                <a:gd name="T58" fmla="*/ 63 w 176"/>
                <a:gd name="T59" fmla="*/ 87 h 157"/>
                <a:gd name="T60" fmla="*/ 71 w 176"/>
                <a:gd name="T61" fmla="*/ 73 h 157"/>
                <a:gd name="T62" fmla="*/ 77 w 176"/>
                <a:gd name="T63" fmla="*/ 63 h 157"/>
                <a:gd name="T64" fmla="*/ 85 w 176"/>
                <a:gd name="T65" fmla="*/ 63 h 157"/>
                <a:gd name="T66" fmla="*/ 87 w 176"/>
                <a:gd name="T67" fmla="*/ 68 h 157"/>
                <a:gd name="T68" fmla="*/ 91 w 176"/>
                <a:gd name="T69" fmla="*/ 63 h 157"/>
                <a:gd name="T70" fmla="*/ 99 w 176"/>
                <a:gd name="T71" fmla="*/ 63 h 157"/>
                <a:gd name="T72" fmla="*/ 100 w 176"/>
                <a:gd name="T73" fmla="*/ 71 h 157"/>
                <a:gd name="T74" fmla="*/ 112 w 176"/>
                <a:gd name="T75" fmla="*/ 87 h 157"/>
                <a:gd name="T76" fmla="*/ 103 w 176"/>
                <a:gd name="T77" fmla="*/ 86 h 157"/>
                <a:gd name="T78" fmla="*/ 100 w 176"/>
                <a:gd name="T79" fmla="*/ 98 h 157"/>
                <a:gd name="T80" fmla="*/ 112 w 176"/>
                <a:gd name="T81" fmla="*/ 106 h 157"/>
                <a:gd name="T82" fmla="*/ 101 w 176"/>
                <a:gd name="T83" fmla="*/ 111 h 157"/>
                <a:gd name="T84" fmla="*/ 99 w 176"/>
                <a:gd name="T85" fmla="*/ 123 h 157"/>
                <a:gd name="T86" fmla="*/ 104 w 176"/>
                <a:gd name="T87" fmla="*/ 1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57">
                  <a:moveTo>
                    <a:pt x="85" y="106"/>
                  </a:moveTo>
                  <a:cubicBezTo>
                    <a:pt x="85" y="125"/>
                    <a:pt x="85" y="125"/>
                    <a:pt x="85" y="125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90" y="125"/>
                    <a:pt x="90" y="125"/>
                    <a:pt x="91" y="125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0" y="108"/>
                    <a:pt x="90" y="108"/>
                    <a:pt x="89" y="108"/>
                  </a:cubicBezTo>
                  <a:cubicBezTo>
                    <a:pt x="88" y="107"/>
                    <a:pt x="86" y="107"/>
                    <a:pt x="85" y="106"/>
                  </a:cubicBezTo>
                  <a:close/>
                  <a:moveTo>
                    <a:pt x="73" y="85"/>
                  </a:moveTo>
                  <a:cubicBezTo>
                    <a:pt x="73" y="86"/>
                    <a:pt x="73" y="88"/>
                    <a:pt x="74" y="89"/>
                  </a:cubicBezTo>
                  <a:cubicBezTo>
                    <a:pt x="75" y="89"/>
                    <a:pt x="75" y="90"/>
                    <a:pt x="76" y="9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4" y="81"/>
                    <a:pt x="73" y="83"/>
                    <a:pt x="73" y="85"/>
                  </a:cubicBezTo>
                  <a:close/>
                  <a:moveTo>
                    <a:pt x="88" y="76"/>
                  </a:moveTo>
                  <a:cubicBezTo>
                    <a:pt x="87" y="76"/>
                    <a:pt x="86" y="76"/>
                    <a:pt x="85" y="76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6" y="94"/>
                    <a:pt x="87" y="94"/>
                    <a:pt x="89" y="95"/>
                  </a:cubicBezTo>
                  <a:cubicBezTo>
                    <a:pt x="90" y="95"/>
                    <a:pt x="90" y="95"/>
                    <a:pt x="91" y="95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6"/>
                    <a:pt x="89" y="76"/>
                    <a:pt x="88" y="76"/>
                  </a:cubicBezTo>
                  <a:close/>
                  <a:moveTo>
                    <a:pt x="129" y="55"/>
                  </a:moveTo>
                  <a:cubicBezTo>
                    <a:pt x="122" y="48"/>
                    <a:pt x="105" y="38"/>
                    <a:pt x="104" y="33"/>
                  </a:cubicBezTo>
                  <a:cubicBezTo>
                    <a:pt x="104" y="33"/>
                    <a:pt x="104" y="32"/>
                    <a:pt x="104" y="32"/>
                  </a:cubicBezTo>
                  <a:cubicBezTo>
                    <a:pt x="105" y="32"/>
                    <a:pt x="106" y="31"/>
                    <a:pt x="106" y="30"/>
                  </a:cubicBezTo>
                  <a:cubicBezTo>
                    <a:pt x="106" y="29"/>
                    <a:pt x="105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3"/>
                    <a:pt x="108" y="21"/>
                    <a:pt x="112" y="6"/>
                  </a:cubicBezTo>
                  <a:cubicBezTo>
                    <a:pt x="95" y="1"/>
                    <a:pt x="95" y="5"/>
                    <a:pt x="82" y="11"/>
                  </a:cubicBezTo>
                  <a:cubicBezTo>
                    <a:pt x="72" y="13"/>
                    <a:pt x="73" y="0"/>
                    <a:pt x="60" y="6"/>
                  </a:cubicBezTo>
                  <a:cubicBezTo>
                    <a:pt x="67" y="19"/>
                    <a:pt x="72" y="23"/>
                    <a:pt x="73" y="28"/>
                  </a:cubicBezTo>
                  <a:cubicBezTo>
                    <a:pt x="71" y="28"/>
                    <a:pt x="70" y="29"/>
                    <a:pt x="70" y="30"/>
                  </a:cubicBezTo>
                  <a:cubicBezTo>
                    <a:pt x="70" y="31"/>
                    <a:pt x="71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1" y="38"/>
                    <a:pt x="54" y="48"/>
                    <a:pt x="47" y="55"/>
                  </a:cubicBezTo>
                  <a:cubicBezTo>
                    <a:pt x="31" y="70"/>
                    <a:pt x="0" y="154"/>
                    <a:pt x="57" y="156"/>
                  </a:cubicBezTo>
                  <a:cubicBezTo>
                    <a:pt x="84" y="157"/>
                    <a:pt x="88" y="157"/>
                    <a:pt x="88" y="157"/>
                  </a:cubicBezTo>
                  <a:cubicBezTo>
                    <a:pt x="88" y="157"/>
                    <a:pt x="91" y="157"/>
                    <a:pt x="118" y="156"/>
                  </a:cubicBezTo>
                  <a:cubicBezTo>
                    <a:pt x="176" y="154"/>
                    <a:pt x="144" y="70"/>
                    <a:pt x="129" y="55"/>
                  </a:cubicBezTo>
                  <a:close/>
                  <a:moveTo>
                    <a:pt x="114" y="114"/>
                  </a:moveTo>
                  <a:cubicBezTo>
                    <a:pt x="113" y="117"/>
                    <a:pt x="112" y="120"/>
                    <a:pt x="110" y="123"/>
                  </a:cubicBezTo>
                  <a:cubicBezTo>
                    <a:pt x="108" y="126"/>
                    <a:pt x="105" y="128"/>
                    <a:pt x="101" y="129"/>
                  </a:cubicBezTo>
                  <a:cubicBezTo>
                    <a:pt x="100" y="130"/>
                    <a:pt x="99" y="130"/>
                    <a:pt x="99" y="13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8" y="138"/>
                    <a:pt x="96" y="139"/>
                    <a:pt x="94" y="139"/>
                  </a:cubicBezTo>
                  <a:cubicBezTo>
                    <a:pt x="92" y="139"/>
                    <a:pt x="91" y="138"/>
                    <a:pt x="91" y="136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0" y="132"/>
                    <a:pt x="89" y="132"/>
                    <a:pt x="89" y="132"/>
                  </a:cubicBezTo>
                  <a:cubicBezTo>
                    <a:pt x="88" y="132"/>
                    <a:pt x="87" y="132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8"/>
                    <a:pt x="84" y="139"/>
                    <a:pt x="82" y="139"/>
                  </a:cubicBezTo>
                  <a:cubicBezTo>
                    <a:pt x="80" y="139"/>
                    <a:pt x="78" y="138"/>
                    <a:pt x="78" y="136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5" y="129"/>
                    <a:pt x="73" y="128"/>
                    <a:pt x="71" y="127"/>
                  </a:cubicBezTo>
                  <a:cubicBezTo>
                    <a:pt x="67" y="124"/>
                    <a:pt x="64" y="119"/>
                    <a:pt x="63" y="113"/>
                  </a:cubicBezTo>
                  <a:cubicBezTo>
                    <a:pt x="62" y="110"/>
                    <a:pt x="64" y="108"/>
                    <a:pt x="67" y="108"/>
                  </a:cubicBezTo>
                  <a:cubicBezTo>
                    <a:pt x="69" y="109"/>
                    <a:pt x="72" y="111"/>
                    <a:pt x="72" y="114"/>
                  </a:cubicBezTo>
                  <a:cubicBezTo>
                    <a:pt x="73" y="117"/>
                    <a:pt x="75" y="120"/>
                    <a:pt x="77" y="122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4" y="103"/>
                    <a:pt x="73" y="102"/>
                    <a:pt x="72" y="102"/>
                  </a:cubicBezTo>
                  <a:cubicBezTo>
                    <a:pt x="69" y="100"/>
                    <a:pt x="67" y="98"/>
                    <a:pt x="65" y="95"/>
                  </a:cubicBezTo>
                  <a:cubicBezTo>
                    <a:pt x="64" y="93"/>
                    <a:pt x="63" y="90"/>
                    <a:pt x="63" y="87"/>
                  </a:cubicBezTo>
                  <a:cubicBezTo>
                    <a:pt x="64" y="84"/>
                    <a:pt x="64" y="81"/>
                    <a:pt x="66" y="79"/>
                  </a:cubicBezTo>
                  <a:cubicBezTo>
                    <a:pt x="67" y="77"/>
                    <a:pt x="69" y="75"/>
                    <a:pt x="71" y="73"/>
                  </a:cubicBezTo>
                  <a:cubicBezTo>
                    <a:pt x="72" y="72"/>
                    <a:pt x="74" y="71"/>
                    <a:pt x="77" y="70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9" y="60"/>
                    <a:pt x="82" y="60"/>
                  </a:cubicBezTo>
                  <a:cubicBezTo>
                    <a:pt x="84" y="60"/>
                    <a:pt x="85" y="61"/>
                    <a:pt x="85" y="63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8"/>
                    <a:pt x="86" y="68"/>
                    <a:pt x="87" y="68"/>
                  </a:cubicBezTo>
                  <a:cubicBezTo>
                    <a:pt x="88" y="68"/>
                    <a:pt x="90" y="68"/>
                    <a:pt x="91" y="69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1"/>
                    <a:pt x="92" y="60"/>
                    <a:pt x="95" y="60"/>
                  </a:cubicBezTo>
                  <a:cubicBezTo>
                    <a:pt x="97" y="60"/>
                    <a:pt x="99" y="62"/>
                    <a:pt x="99" y="63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100" y="70"/>
                    <a:pt x="100" y="70"/>
                    <a:pt x="100" y="71"/>
                  </a:cubicBezTo>
                  <a:cubicBezTo>
                    <a:pt x="104" y="72"/>
                    <a:pt x="106" y="74"/>
                    <a:pt x="108" y="76"/>
                  </a:cubicBezTo>
                  <a:cubicBezTo>
                    <a:pt x="110" y="79"/>
                    <a:pt x="112" y="83"/>
                    <a:pt x="112" y="87"/>
                  </a:cubicBezTo>
                  <a:cubicBezTo>
                    <a:pt x="113" y="90"/>
                    <a:pt x="111" y="92"/>
                    <a:pt x="108" y="92"/>
                  </a:cubicBezTo>
                  <a:cubicBezTo>
                    <a:pt x="105" y="92"/>
                    <a:pt x="103" y="89"/>
                    <a:pt x="103" y="86"/>
                  </a:cubicBezTo>
                  <a:cubicBezTo>
                    <a:pt x="102" y="84"/>
                    <a:pt x="101" y="83"/>
                    <a:pt x="100" y="81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3" y="99"/>
                    <a:pt x="105" y="100"/>
                    <a:pt x="106" y="100"/>
                  </a:cubicBezTo>
                  <a:cubicBezTo>
                    <a:pt x="109" y="101"/>
                    <a:pt x="111" y="103"/>
                    <a:pt x="112" y="106"/>
                  </a:cubicBezTo>
                  <a:cubicBezTo>
                    <a:pt x="113" y="108"/>
                    <a:pt x="114" y="111"/>
                    <a:pt x="114" y="114"/>
                  </a:cubicBezTo>
                  <a:close/>
                  <a:moveTo>
                    <a:pt x="101" y="111"/>
                  </a:moveTo>
                  <a:cubicBezTo>
                    <a:pt x="101" y="111"/>
                    <a:pt x="100" y="111"/>
                    <a:pt x="100" y="111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100" y="122"/>
                  </a:cubicBezTo>
                  <a:cubicBezTo>
                    <a:pt x="102" y="121"/>
                    <a:pt x="103" y="118"/>
                    <a:pt x="104" y="116"/>
                  </a:cubicBezTo>
                  <a:cubicBezTo>
                    <a:pt x="104" y="114"/>
                    <a:pt x="103" y="112"/>
                    <a:pt x="101" y="111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614" y="6307"/>
              <a:ext cx="880" cy="866"/>
              <a:chOff x="3451225" y="3006725"/>
              <a:chExt cx="436563" cy="430213"/>
            </a:xfrm>
            <a:solidFill>
              <a:srgbClr val="C00000"/>
            </a:solidFill>
          </p:grpSpPr>
          <p:sp>
            <p:nvSpPr>
              <p:cNvPr id="15" name="Freeform 828"/>
              <p:cNvSpPr>
                <a:spLocks noEditPoints="1"/>
              </p:cNvSpPr>
              <p:nvPr/>
            </p:nvSpPr>
            <p:spPr bwMode="auto">
              <a:xfrm>
                <a:off x="3451225" y="3006725"/>
                <a:ext cx="376238" cy="430213"/>
              </a:xfrm>
              <a:custGeom>
                <a:avLst/>
                <a:gdLst>
                  <a:gd name="T0" fmla="*/ 0 w 147"/>
                  <a:gd name="T1" fmla="*/ 10 h 168"/>
                  <a:gd name="T2" fmla="*/ 0 w 147"/>
                  <a:gd name="T3" fmla="*/ 158 h 168"/>
                  <a:gd name="T4" fmla="*/ 10 w 147"/>
                  <a:gd name="T5" fmla="*/ 168 h 168"/>
                  <a:gd name="T6" fmla="*/ 22 w 147"/>
                  <a:gd name="T7" fmla="*/ 168 h 168"/>
                  <a:gd name="T8" fmla="*/ 22 w 147"/>
                  <a:gd name="T9" fmla="*/ 0 h 168"/>
                  <a:gd name="T10" fmla="*/ 10 w 147"/>
                  <a:gd name="T11" fmla="*/ 0 h 168"/>
                  <a:gd name="T12" fmla="*/ 0 w 147"/>
                  <a:gd name="T13" fmla="*/ 10 h 168"/>
                  <a:gd name="T14" fmla="*/ 34 w 147"/>
                  <a:gd name="T15" fmla="*/ 0 h 168"/>
                  <a:gd name="T16" fmla="*/ 34 w 147"/>
                  <a:gd name="T17" fmla="*/ 168 h 168"/>
                  <a:gd name="T18" fmla="*/ 147 w 147"/>
                  <a:gd name="T19" fmla="*/ 168 h 168"/>
                  <a:gd name="T20" fmla="*/ 147 w 147"/>
                  <a:gd name="T21" fmla="*/ 0 h 168"/>
                  <a:gd name="T22" fmla="*/ 34 w 147"/>
                  <a:gd name="T23" fmla="*/ 0 h 168"/>
                  <a:gd name="T24" fmla="*/ 134 w 147"/>
                  <a:gd name="T25" fmla="*/ 124 h 168"/>
                  <a:gd name="T26" fmla="*/ 47 w 147"/>
                  <a:gd name="T27" fmla="*/ 124 h 168"/>
                  <a:gd name="T28" fmla="*/ 47 w 147"/>
                  <a:gd name="T29" fmla="*/ 111 h 168"/>
                  <a:gd name="T30" fmla="*/ 58 w 147"/>
                  <a:gd name="T31" fmla="*/ 104 h 168"/>
                  <a:gd name="T32" fmla="*/ 71 w 147"/>
                  <a:gd name="T33" fmla="*/ 99 h 168"/>
                  <a:gd name="T34" fmla="*/ 75 w 147"/>
                  <a:gd name="T35" fmla="*/ 98 h 168"/>
                  <a:gd name="T36" fmla="*/ 79 w 147"/>
                  <a:gd name="T37" fmla="*/ 92 h 168"/>
                  <a:gd name="T38" fmla="*/ 80 w 147"/>
                  <a:gd name="T39" fmla="*/ 91 h 168"/>
                  <a:gd name="T40" fmla="*/ 78 w 147"/>
                  <a:gd name="T41" fmla="*/ 87 h 168"/>
                  <a:gd name="T42" fmla="*/ 77 w 147"/>
                  <a:gd name="T43" fmla="*/ 80 h 168"/>
                  <a:gd name="T44" fmla="*/ 76 w 147"/>
                  <a:gd name="T45" fmla="*/ 80 h 168"/>
                  <a:gd name="T46" fmla="*/ 73 w 147"/>
                  <a:gd name="T47" fmla="*/ 70 h 168"/>
                  <a:gd name="T48" fmla="*/ 74 w 147"/>
                  <a:gd name="T49" fmla="*/ 66 h 168"/>
                  <a:gd name="T50" fmla="*/ 81 w 147"/>
                  <a:gd name="T51" fmla="*/ 46 h 168"/>
                  <a:gd name="T52" fmla="*/ 99 w 147"/>
                  <a:gd name="T53" fmla="*/ 46 h 168"/>
                  <a:gd name="T54" fmla="*/ 101 w 147"/>
                  <a:gd name="T55" fmla="*/ 48 h 168"/>
                  <a:gd name="T56" fmla="*/ 104 w 147"/>
                  <a:gd name="T57" fmla="*/ 48 h 168"/>
                  <a:gd name="T58" fmla="*/ 106 w 147"/>
                  <a:gd name="T59" fmla="*/ 52 h 168"/>
                  <a:gd name="T60" fmla="*/ 107 w 147"/>
                  <a:gd name="T61" fmla="*/ 58 h 168"/>
                  <a:gd name="T62" fmla="*/ 106 w 147"/>
                  <a:gd name="T63" fmla="*/ 66 h 168"/>
                  <a:gd name="T64" fmla="*/ 107 w 147"/>
                  <a:gd name="T65" fmla="*/ 69 h 168"/>
                  <a:gd name="T66" fmla="*/ 107 w 147"/>
                  <a:gd name="T67" fmla="*/ 75 h 168"/>
                  <a:gd name="T68" fmla="*/ 106 w 147"/>
                  <a:gd name="T69" fmla="*/ 79 h 168"/>
                  <a:gd name="T70" fmla="*/ 103 w 147"/>
                  <a:gd name="T71" fmla="*/ 81 h 168"/>
                  <a:gd name="T72" fmla="*/ 103 w 147"/>
                  <a:gd name="T73" fmla="*/ 86 h 168"/>
                  <a:gd name="T74" fmla="*/ 100 w 147"/>
                  <a:gd name="T75" fmla="*/ 91 h 168"/>
                  <a:gd name="T76" fmla="*/ 103 w 147"/>
                  <a:gd name="T77" fmla="*/ 92 h 168"/>
                  <a:gd name="T78" fmla="*/ 106 w 147"/>
                  <a:gd name="T79" fmla="*/ 98 h 168"/>
                  <a:gd name="T80" fmla="*/ 110 w 147"/>
                  <a:gd name="T81" fmla="*/ 99 h 168"/>
                  <a:gd name="T82" fmla="*/ 124 w 147"/>
                  <a:gd name="T83" fmla="*/ 104 h 168"/>
                  <a:gd name="T84" fmla="*/ 134 w 147"/>
                  <a:gd name="T85" fmla="*/ 111 h 168"/>
                  <a:gd name="T86" fmla="*/ 134 w 147"/>
                  <a:gd name="T87" fmla="*/ 1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7" h="168">
                    <a:moveTo>
                      <a:pt x="0" y="10"/>
                    </a:move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4"/>
                      <a:pt x="4" y="168"/>
                      <a:pt x="10" y="168"/>
                    </a:cubicBezTo>
                    <a:cubicBezTo>
                      <a:pt x="22" y="168"/>
                      <a:pt x="22" y="168"/>
                      <a:pt x="22" y="168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lose/>
                    <a:moveTo>
                      <a:pt x="34" y="0"/>
                    </a:moveTo>
                    <a:cubicBezTo>
                      <a:pt x="34" y="168"/>
                      <a:pt x="34" y="168"/>
                      <a:pt x="34" y="168"/>
                    </a:cubicBezTo>
                    <a:cubicBezTo>
                      <a:pt x="147" y="168"/>
                      <a:pt x="147" y="168"/>
                      <a:pt x="147" y="168"/>
                    </a:cubicBezTo>
                    <a:cubicBezTo>
                      <a:pt x="147" y="0"/>
                      <a:pt x="147" y="0"/>
                      <a:pt x="147" y="0"/>
                    </a:cubicBezTo>
                    <a:lnTo>
                      <a:pt x="34" y="0"/>
                    </a:lnTo>
                    <a:close/>
                    <a:moveTo>
                      <a:pt x="134" y="124"/>
                    </a:moveTo>
                    <a:cubicBezTo>
                      <a:pt x="47" y="124"/>
                      <a:pt x="47" y="124"/>
                      <a:pt x="47" y="124"/>
                    </a:cubicBezTo>
                    <a:cubicBezTo>
                      <a:pt x="47" y="120"/>
                      <a:pt x="47" y="114"/>
                      <a:pt x="47" y="111"/>
                    </a:cubicBezTo>
                    <a:cubicBezTo>
                      <a:pt x="49" y="107"/>
                      <a:pt x="54" y="106"/>
                      <a:pt x="58" y="104"/>
                    </a:cubicBezTo>
                    <a:cubicBezTo>
                      <a:pt x="62" y="103"/>
                      <a:pt x="67" y="100"/>
                      <a:pt x="71" y="99"/>
                    </a:cubicBezTo>
                    <a:cubicBezTo>
                      <a:pt x="72" y="98"/>
                      <a:pt x="74" y="98"/>
                      <a:pt x="75" y="98"/>
                    </a:cubicBezTo>
                    <a:cubicBezTo>
                      <a:pt x="76" y="97"/>
                      <a:pt x="78" y="93"/>
                      <a:pt x="79" y="92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89"/>
                      <a:pt x="79" y="89"/>
                      <a:pt x="78" y="87"/>
                    </a:cubicBezTo>
                    <a:cubicBezTo>
                      <a:pt x="78" y="85"/>
                      <a:pt x="78" y="82"/>
                      <a:pt x="77" y="80"/>
                    </a:cubicBezTo>
                    <a:cubicBezTo>
                      <a:pt x="77" y="80"/>
                      <a:pt x="76" y="80"/>
                      <a:pt x="76" y="80"/>
                    </a:cubicBezTo>
                    <a:cubicBezTo>
                      <a:pt x="73" y="78"/>
                      <a:pt x="73" y="72"/>
                      <a:pt x="73" y="70"/>
                    </a:cubicBezTo>
                    <a:cubicBezTo>
                      <a:pt x="73" y="69"/>
                      <a:pt x="74" y="68"/>
                      <a:pt x="74" y="66"/>
                    </a:cubicBezTo>
                    <a:cubicBezTo>
                      <a:pt x="71" y="54"/>
                      <a:pt x="75" y="48"/>
                      <a:pt x="81" y="46"/>
                    </a:cubicBezTo>
                    <a:cubicBezTo>
                      <a:pt x="85" y="45"/>
                      <a:pt x="92" y="42"/>
                      <a:pt x="99" y="46"/>
                    </a:cubicBezTo>
                    <a:cubicBezTo>
                      <a:pt x="101" y="48"/>
                      <a:pt x="101" y="48"/>
                      <a:pt x="101" y="48"/>
                    </a:cubicBezTo>
                    <a:cubicBezTo>
                      <a:pt x="104" y="48"/>
                      <a:pt x="104" y="48"/>
                      <a:pt x="104" y="48"/>
                    </a:cubicBezTo>
                    <a:cubicBezTo>
                      <a:pt x="105" y="49"/>
                      <a:pt x="106" y="52"/>
                      <a:pt x="106" y="52"/>
                    </a:cubicBezTo>
                    <a:cubicBezTo>
                      <a:pt x="107" y="54"/>
                      <a:pt x="107" y="55"/>
                      <a:pt x="107" y="58"/>
                    </a:cubicBezTo>
                    <a:cubicBezTo>
                      <a:pt x="107" y="59"/>
                      <a:pt x="106" y="64"/>
                      <a:pt x="106" y="66"/>
                    </a:cubicBezTo>
                    <a:cubicBezTo>
                      <a:pt x="106" y="67"/>
                      <a:pt x="107" y="67"/>
                      <a:pt x="107" y="69"/>
                    </a:cubicBezTo>
                    <a:cubicBezTo>
                      <a:pt x="108" y="71"/>
                      <a:pt x="108" y="73"/>
                      <a:pt x="107" y="75"/>
                    </a:cubicBezTo>
                    <a:cubicBezTo>
                      <a:pt x="107" y="76"/>
                      <a:pt x="107" y="78"/>
                      <a:pt x="106" y="79"/>
                    </a:cubicBezTo>
                    <a:cubicBezTo>
                      <a:pt x="105" y="80"/>
                      <a:pt x="104" y="80"/>
                      <a:pt x="103" y="81"/>
                    </a:cubicBezTo>
                    <a:cubicBezTo>
                      <a:pt x="103" y="82"/>
                      <a:pt x="103" y="85"/>
                      <a:pt x="103" y="86"/>
                    </a:cubicBezTo>
                    <a:cubicBezTo>
                      <a:pt x="102" y="88"/>
                      <a:pt x="100" y="89"/>
                      <a:pt x="100" y="91"/>
                    </a:cubicBezTo>
                    <a:cubicBezTo>
                      <a:pt x="101" y="91"/>
                      <a:pt x="102" y="91"/>
                      <a:pt x="103" y="92"/>
                    </a:cubicBezTo>
                    <a:cubicBezTo>
                      <a:pt x="103" y="93"/>
                      <a:pt x="105" y="97"/>
                      <a:pt x="106" y="98"/>
                    </a:cubicBezTo>
                    <a:cubicBezTo>
                      <a:pt x="108" y="98"/>
                      <a:pt x="109" y="98"/>
                      <a:pt x="110" y="99"/>
                    </a:cubicBezTo>
                    <a:cubicBezTo>
                      <a:pt x="114" y="100"/>
                      <a:pt x="119" y="103"/>
                      <a:pt x="124" y="104"/>
                    </a:cubicBezTo>
                    <a:cubicBezTo>
                      <a:pt x="128" y="106"/>
                      <a:pt x="132" y="107"/>
                      <a:pt x="134" y="111"/>
                    </a:cubicBezTo>
                    <a:cubicBezTo>
                      <a:pt x="134" y="114"/>
                      <a:pt x="134" y="120"/>
                      <a:pt x="134" y="124"/>
                    </a:cubicBezTo>
                    <a:close/>
                  </a:path>
                </a:pathLst>
              </a:custGeom>
              <a:solidFill>
                <a:srgbClr val="1A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" name="Rectangle 829"/>
              <p:cNvSpPr>
                <a:spLocks noChangeArrowheads="1"/>
              </p:cNvSpPr>
              <p:nvPr/>
            </p:nvSpPr>
            <p:spPr bwMode="auto">
              <a:xfrm>
                <a:off x="3848100" y="3006725"/>
                <a:ext cx="39688" cy="96838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Rectangle 830"/>
              <p:cNvSpPr>
                <a:spLocks noChangeArrowheads="1"/>
              </p:cNvSpPr>
              <p:nvPr/>
            </p:nvSpPr>
            <p:spPr bwMode="auto">
              <a:xfrm>
                <a:off x="3848100" y="3128963"/>
                <a:ext cx="39688" cy="100013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Rectangle 831"/>
              <p:cNvSpPr>
                <a:spLocks noChangeArrowheads="1"/>
              </p:cNvSpPr>
              <p:nvPr/>
            </p:nvSpPr>
            <p:spPr bwMode="auto">
              <a:xfrm>
                <a:off x="3848100" y="3254375"/>
                <a:ext cx="39688" cy="100013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9262" y="4946"/>
              <a:ext cx="764" cy="996"/>
              <a:chOff x="10058400" y="1028700"/>
              <a:chExt cx="266700" cy="347663"/>
            </a:xfrm>
            <a:solidFill>
              <a:srgbClr val="C00000"/>
            </a:solidFill>
          </p:grpSpPr>
          <p:sp>
            <p:nvSpPr>
              <p:cNvPr id="13" name="Freeform 1558"/>
              <p:cNvSpPr>
                <a:spLocks noEditPoints="1"/>
              </p:cNvSpPr>
              <p:nvPr/>
            </p:nvSpPr>
            <p:spPr bwMode="auto">
              <a:xfrm>
                <a:off x="10058400" y="1028700"/>
                <a:ext cx="266700" cy="347663"/>
              </a:xfrm>
              <a:custGeom>
                <a:avLst/>
                <a:gdLst>
                  <a:gd name="T0" fmla="*/ 6 w 104"/>
                  <a:gd name="T1" fmla="*/ 0 h 136"/>
                  <a:gd name="T2" fmla="*/ 0 w 104"/>
                  <a:gd name="T3" fmla="*/ 130 h 136"/>
                  <a:gd name="T4" fmla="*/ 98 w 104"/>
                  <a:gd name="T5" fmla="*/ 136 h 136"/>
                  <a:gd name="T6" fmla="*/ 104 w 104"/>
                  <a:gd name="T7" fmla="*/ 6 h 136"/>
                  <a:gd name="T8" fmla="*/ 35 w 104"/>
                  <a:gd name="T9" fmla="*/ 112 h 136"/>
                  <a:gd name="T10" fmla="*/ 21 w 104"/>
                  <a:gd name="T11" fmla="*/ 115 h 136"/>
                  <a:gd name="T12" fmla="*/ 18 w 104"/>
                  <a:gd name="T13" fmla="*/ 105 h 136"/>
                  <a:gd name="T14" fmla="*/ 32 w 104"/>
                  <a:gd name="T15" fmla="*/ 102 h 136"/>
                  <a:gd name="T16" fmla="*/ 35 w 104"/>
                  <a:gd name="T17" fmla="*/ 112 h 136"/>
                  <a:gd name="T18" fmla="*/ 32 w 104"/>
                  <a:gd name="T19" fmla="*/ 95 h 136"/>
                  <a:gd name="T20" fmla="*/ 18 w 104"/>
                  <a:gd name="T21" fmla="*/ 92 h 136"/>
                  <a:gd name="T22" fmla="*/ 21 w 104"/>
                  <a:gd name="T23" fmla="*/ 82 h 136"/>
                  <a:gd name="T24" fmla="*/ 35 w 104"/>
                  <a:gd name="T25" fmla="*/ 85 h 136"/>
                  <a:gd name="T26" fmla="*/ 35 w 104"/>
                  <a:gd name="T27" fmla="*/ 72 h 136"/>
                  <a:gd name="T28" fmla="*/ 21 w 104"/>
                  <a:gd name="T29" fmla="*/ 74 h 136"/>
                  <a:gd name="T30" fmla="*/ 18 w 104"/>
                  <a:gd name="T31" fmla="*/ 64 h 136"/>
                  <a:gd name="T32" fmla="*/ 32 w 104"/>
                  <a:gd name="T33" fmla="*/ 61 h 136"/>
                  <a:gd name="T34" fmla="*/ 35 w 104"/>
                  <a:gd name="T35" fmla="*/ 72 h 136"/>
                  <a:gd name="T36" fmla="*/ 58 w 104"/>
                  <a:gd name="T37" fmla="*/ 115 h 136"/>
                  <a:gd name="T38" fmla="*/ 43 w 104"/>
                  <a:gd name="T39" fmla="*/ 112 h 136"/>
                  <a:gd name="T40" fmla="*/ 47 w 104"/>
                  <a:gd name="T41" fmla="*/ 102 h 136"/>
                  <a:gd name="T42" fmla="*/ 61 w 104"/>
                  <a:gd name="T43" fmla="*/ 105 h 136"/>
                  <a:gd name="T44" fmla="*/ 61 w 104"/>
                  <a:gd name="T45" fmla="*/ 92 h 136"/>
                  <a:gd name="T46" fmla="*/ 47 w 104"/>
                  <a:gd name="T47" fmla="*/ 95 h 136"/>
                  <a:gd name="T48" fmla="*/ 43 w 104"/>
                  <a:gd name="T49" fmla="*/ 85 h 136"/>
                  <a:gd name="T50" fmla="*/ 58 w 104"/>
                  <a:gd name="T51" fmla="*/ 82 h 136"/>
                  <a:gd name="T52" fmla="*/ 61 w 104"/>
                  <a:gd name="T53" fmla="*/ 92 h 136"/>
                  <a:gd name="T54" fmla="*/ 58 w 104"/>
                  <a:gd name="T55" fmla="*/ 74 h 136"/>
                  <a:gd name="T56" fmla="*/ 43 w 104"/>
                  <a:gd name="T57" fmla="*/ 72 h 136"/>
                  <a:gd name="T58" fmla="*/ 47 w 104"/>
                  <a:gd name="T59" fmla="*/ 61 h 136"/>
                  <a:gd name="T60" fmla="*/ 61 w 104"/>
                  <a:gd name="T61" fmla="*/ 64 h 136"/>
                  <a:gd name="T62" fmla="*/ 86 w 104"/>
                  <a:gd name="T63" fmla="*/ 112 h 136"/>
                  <a:gd name="T64" fmla="*/ 72 w 104"/>
                  <a:gd name="T65" fmla="*/ 115 h 136"/>
                  <a:gd name="T66" fmla="*/ 69 w 104"/>
                  <a:gd name="T67" fmla="*/ 104 h 136"/>
                  <a:gd name="T68" fmla="*/ 83 w 104"/>
                  <a:gd name="T69" fmla="*/ 102 h 136"/>
                  <a:gd name="T70" fmla="*/ 86 w 104"/>
                  <a:gd name="T71" fmla="*/ 112 h 136"/>
                  <a:gd name="T72" fmla="*/ 83 w 104"/>
                  <a:gd name="T73" fmla="*/ 95 h 136"/>
                  <a:gd name="T74" fmla="*/ 69 w 104"/>
                  <a:gd name="T75" fmla="*/ 92 h 136"/>
                  <a:gd name="T76" fmla="*/ 72 w 104"/>
                  <a:gd name="T77" fmla="*/ 82 h 136"/>
                  <a:gd name="T78" fmla="*/ 86 w 104"/>
                  <a:gd name="T79" fmla="*/ 84 h 136"/>
                  <a:gd name="T80" fmla="*/ 86 w 104"/>
                  <a:gd name="T81" fmla="*/ 72 h 136"/>
                  <a:gd name="T82" fmla="*/ 72 w 104"/>
                  <a:gd name="T83" fmla="*/ 74 h 136"/>
                  <a:gd name="T84" fmla="*/ 69 w 104"/>
                  <a:gd name="T85" fmla="*/ 64 h 136"/>
                  <a:gd name="T86" fmla="*/ 83 w 104"/>
                  <a:gd name="T87" fmla="*/ 61 h 136"/>
                  <a:gd name="T88" fmla="*/ 86 w 104"/>
                  <a:gd name="T89" fmla="*/ 72 h 136"/>
                  <a:gd name="T90" fmla="*/ 71 w 104"/>
                  <a:gd name="T91" fmla="*/ 48 h 136"/>
                  <a:gd name="T92" fmla="*/ 71 w 104"/>
                  <a:gd name="T93" fmla="*/ 39 h 136"/>
                  <a:gd name="T94" fmla="*/ 90 w 104"/>
                  <a:gd name="T95" fmla="*/ 43 h 136"/>
                  <a:gd name="T96" fmla="*/ 94 w 104"/>
                  <a:gd name="T97" fmla="*/ 27 h 136"/>
                  <a:gd name="T98" fmla="*/ 14 w 104"/>
                  <a:gd name="T99" fmla="*/ 32 h 136"/>
                  <a:gd name="T100" fmla="*/ 10 w 104"/>
                  <a:gd name="T101" fmla="*/ 16 h 136"/>
                  <a:gd name="T102" fmla="*/ 90 w 104"/>
                  <a:gd name="T103" fmla="*/ 12 h 136"/>
                  <a:gd name="T104" fmla="*/ 94 w 104"/>
                  <a:gd name="T105" fmla="*/ 2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4" h="136">
                    <a:moveTo>
                      <a:pt x="9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33"/>
                      <a:pt x="3" y="136"/>
                      <a:pt x="6" y="136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101" y="136"/>
                      <a:pt x="104" y="133"/>
                      <a:pt x="104" y="130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3"/>
                      <a:pt x="101" y="0"/>
                      <a:pt x="98" y="0"/>
                    </a:cubicBezTo>
                    <a:close/>
                    <a:moveTo>
                      <a:pt x="35" y="112"/>
                    </a:moveTo>
                    <a:cubicBezTo>
                      <a:pt x="35" y="114"/>
                      <a:pt x="34" y="115"/>
                      <a:pt x="32" y="115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19" y="115"/>
                      <a:pt x="18" y="114"/>
                      <a:pt x="18" y="112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03"/>
                      <a:pt x="19" y="102"/>
                      <a:pt x="21" y="102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4" y="102"/>
                      <a:pt x="35" y="103"/>
                      <a:pt x="35" y="105"/>
                    </a:cubicBezTo>
                    <a:lnTo>
                      <a:pt x="35" y="112"/>
                    </a:lnTo>
                    <a:close/>
                    <a:moveTo>
                      <a:pt x="35" y="92"/>
                    </a:moveTo>
                    <a:cubicBezTo>
                      <a:pt x="35" y="94"/>
                      <a:pt x="34" y="95"/>
                      <a:pt x="32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19" y="95"/>
                      <a:pt x="18" y="94"/>
                      <a:pt x="18" y="92"/>
                    </a:cubicBezTo>
                    <a:cubicBezTo>
                      <a:pt x="18" y="85"/>
                      <a:pt x="18" y="85"/>
                      <a:pt x="18" y="85"/>
                    </a:cubicBezTo>
                    <a:cubicBezTo>
                      <a:pt x="18" y="83"/>
                      <a:pt x="19" y="82"/>
                      <a:pt x="21" y="82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4" y="82"/>
                      <a:pt x="35" y="83"/>
                      <a:pt x="35" y="85"/>
                    </a:cubicBezTo>
                    <a:lnTo>
                      <a:pt x="35" y="92"/>
                    </a:lnTo>
                    <a:close/>
                    <a:moveTo>
                      <a:pt x="35" y="72"/>
                    </a:moveTo>
                    <a:cubicBezTo>
                      <a:pt x="35" y="73"/>
                      <a:pt x="34" y="74"/>
                      <a:pt x="32" y="74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19" y="74"/>
                      <a:pt x="18" y="73"/>
                      <a:pt x="18" y="72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62"/>
                      <a:pt x="19" y="61"/>
                      <a:pt x="21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4" y="61"/>
                      <a:pt x="35" y="62"/>
                      <a:pt x="35" y="64"/>
                    </a:cubicBezTo>
                    <a:lnTo>
                      <a:pt x="35" y="72"/>
                    </a:lnTo>
                    <a:close/>
                    <a:moveTo>
                      <a:pt x="61" y="112"/>
                    </a:moveTo>
                    <a:cubicBezTo>
                      <a:pt x="61" y="114"/>
                      <a:pt x="59" y="115"/>
                      <a:pt x="58" y="115"/>
                    </a:cubicBezTo>
                    <a:cubicBezTo>
                      <a:pt x="47" y="115"/>
                      <a:pt x="47" y="115"/>
                      <a:pt x="47" y="115"/>
                    </a:cubicBezTo>
                    <a:cubicBezTo>
                      <a:pt x="45" y="115"/>
                      <a:pt x="43" y="114"/>
                      <a:pt x="43" y="112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3"/>
                      <a:pt x="45" y="102"/>
                      <a:pt x="47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9" y="102"/>
                      <a:pt x="61" y="103"/>
                      <a:pt x="61" y="105"/>
                    </a:cubicBezTo>
                    <a:lnTo>
                      <a:pt x="61" y="112"/>
                    </a:lnTo>
                    <a:close/>
                    <a:moveTo>
                      <a:pt x="61" y="92"/>
                    </a:moveTo>
                    <a:cubicBezTo>
                      <a:pt x="61" y="94"/>
                      <a:pt x="59" y="95"/>
                      <a:pt x="58" y="95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45" y="95"/>
                      <a:pt x="43" y="94"/>
                      <a:pt x="43" y="92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3" y="83"/>
                      <a:pt x="45" y="82"/>
                      <a:pt x="47" y="82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59" y="82"/>
                      <a:pt x="61" y="83"/>
                      <a:pt x="61" y="85"/>
                    </a:cubicBezTo>
                    <a:lnTo>
                      <a:pt x="61" y="92"/>
                    </a:lnTo>
                    <a:close/>
                    <a:moveTo>
                      <a:pt x="61" y="72"/>
                    </a:moveTo>
                    <a:cubicBezTo>
                      <a:pt x="61" y="73"/>
                      <a:pt x="59" y="74"/>
                      <a:pt x="58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5" y="74"/>
                      <a:pt x="43" y="73"/>
                      <a:pt x="43" y="72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62"/>
                      <a:pt x="45" y="61"/>
                      <a:pt x="47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9" y="61"/>
                      <a:pt x="61" y="62"/>
                      <a:pt x="61" y="64"/>
                    </a:cubicBezTo>
                    <a:lnTo>
                      <a:pt x="61" y="72"/>
                    </a:lnTo>
                    <a:close/>
                    <a:moveTo>
                      <a:pt x="86" y="112"/>
                    </a:moveTo>
                    <a:cubicBezTo>
                      <a:pt x="86" y="114"/>
                      <a:pt x="85" y="115"/>
                      <a:pt x="83" y="115"/>
                    </a:cubicBezTo>
                    <a:cubicBezTo>
                      <a:pt x="72" y="115"/>
                      <a:pt x="72" y="115"/>
                      <a:pt x="72" y="115"/>
                    </a:cubicBezTo>
                    <a:cubicBezTo>
                      <a:pt x="70" y="115"/>
                      <a:pt x="69" y="114"/>
                      <a:pt x="69" y="112"/>
                    </a:cubicBezTo>
                    <a:cubicBezTo>
                      <a:pt x="69" y="104"/>
                      <a:pt x="69" y="104"/>
                      <a:pt x="69" y="104"/>
                    </a:cubicBezTo>
                    <a:cubicBezTo>
                      <a:pt x="69" y="103"/>
                      <a:pt x="70" y="102"/>
                      <a:pt x="72" y="102"/>
                    </a:cubicBezTo>
                    <a:cubicBezTo>
                      <a:pt x="83" y="102"/>
                      <a:pt x="83" y="102"/>
                      <a:pt x="83" y="102"/>
                    </a:cubicBezTo>
                    <a:cubicBezTo>
                      <a:pt x="85" y="102"/>
                      <a:pt x="86" y="103"/>
                      <a:pt x="86" y="104"/>
                    </a:cubicBezTo>
                    <a:lnTo>
                      <a:pt x="86" y="112"/>
                    </a:lnTo>
                    <a:close/>
                    <a:moveTo>
                      <a:pt x="86" y="92"/>
                    </a:moveTo>
                    <a:cubicBezTo>
                      <a:pt x="86" y="94"/>
                      <a:pt x="85" y="95"/>
                      <a:pt x="83" y="95"/>
                    </a:cubicBezTo>
                    <a:cubicBezTo>
                      <a:pt x="72" y="95"/>
                      <a:pt x="72" y="95"/>
                      <a:pt x="72" y="95"/>
                    </a:cubicBezTo>
                    <a:cubicBezTo>
                      <a:pt x="70" y="95"/>
                      <a:pt x="69" y="94"/>
                      <a:pt x="69" y="92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3"/>
                      <a:pt x="70" y="82"/>
                      <a:pt x="72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5" y="82"/>
                      <a:pt x="86" y="83"/>
                      <a:pt x="86" y="84"/>
                    </a:cubicBezTo>
                    <a:lnTo>
                      <a:pt x="86" y="92"/>
                    </a:lnTo>
                    <a:close/>
                    <a:moveTo>
                      <a:pt x="86" y="72"/>
                    </a:moveTo>
                    <a:cubicBezTo>
                      <a:pt x="86" y="73"/>
                      <a:pt x="85" y="74"/>
                      <a:pt x="83" y="74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0" y="74"/>
                      <a:pt x="69" y="73"/>
                      <a:pt x="69" y="7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2"/>
                      <a:pt x="70" y="61"/>
                      <a:pt x="72" y="61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5" y="61"/>
                      <a:pt x="86" y="62"/>
                      <a:pt x="86" y="64"/>
                    </a:cubicBezTo>
                    <a:lnTo>
                      <a:pt x="86" y="72"/>
                    </a:lnTo>
                    <a:close/>
                    <a:moveTo>
                      <a:pt x="87" y="48"/>
                    </a:moveTo>
                    <a:cubicBezTo>
                      <a:pt x="71" y="48"/>
                      <a:pt x="71" y="48"/>
                      <a:pt x="71" y="48"/>
                    </a:cubicBezTo>
                    <a:cubicBezTo>
                      <a:pt x="70" y="48"/>
                      <a:pt x="68" y="46"/>
                      <a:pt x="68" y="43"/>
                    </a:cubicBezTo>
                    <a:cubicBezTo>
                      <a:pt x="68" y="41"/>
                      <a:pt x="70" y="39"/>
                      <a:pt x="71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9" y="39"/>
                      <a:pt x="90" y="41"/>
                      <a:pt x="90" y="43"/>
                    </a:cubicBezTo>
                    <a:cubicBezTo>
                      <a:pt x="90" y="46"/>
                      <a:pt x="89" y="48"/>
                      <a:pt x="87" y="48"/>
                    </a:cubicBezTo>
                    <a:close/>
                    <a:moveTo>
                      <a:pt x="94" y="27"/>
                    </a:moveTo>
                    <a:cubicBezTo>
                      <a:pt x="94" y="30"/>
                      <a:pt x="92" y="32"/>
                      <a:pt x="90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2" y="32"/>
                      <a:pt x="10" y="30"/>
                      <a:pt x="10" y="2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4"/>
                      <a:pt x="12" y="12"/>
                      <a:pt x="14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2" y="12"/>
                      <a:pt x="94" y="14"/>
                      <a:pt x="94" y="16"/>
                    </a:cubicBezTo>
                    <a:lnTo>
                      <a:pt x="94" y="27"/>
                    </a:lnTo>
                    <a:close/>
                  </a:path>
                </a:pathLst>
              </a:custGeom>
              <a:solidFill>
                <a:srgbClr val="1A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" name="Freeform 1559"/>
              <p:cNvSpPr/>
              <p:nvPr/>
            </p:nvSpPr>
            <p:spPr bwMode="auto">
              <a:xfrm>
                <a:off x="10272713" y="1063625"/>
                <a:ext cx="12700" cy="41275"/>
              </a:xfrm>
              <a:custGeom>
                <a:avLst/>
                <a:gdLst>
                  <a:gd name="T0" fmla="*/ 5 w 5"/>
                  <a:gd name="T1" fmla="*/ 14 h 16"/>
                  <a:gd name="T2" fmla="*/ 2 w 5"/>
                  <a:gd name="T3" fmla="*/ 16 h 16"/>
                  <a:gd name="T4" fmla="*/ 2 w 5"/>
                  <a:gd name="T5" fmla="*/ 16 h 16"/>
                  <a:gd name="T6" fmla="*/ 0 w 5"/>
                  <a:gd name="T7" fmla="*/ 14 h 16"/>
                  <a:gd name="T8" fmla="*/ 0 w 5"/>
                  <a:gd name="T9" fmla="*/ 2 h 16"/>
                  <a:gd name="T10" fmla="*/ 2 w 5"/>
                  <a:gd name="T11" fmla="*/ 0 h 16"/>
                  <a:gd name="T12" fmla="*/ 2 w 5"/>
                  <a:gd name="T13" fmla="*/ 0 h 16"/>
                  <a:gd name="T14" fmla="*/ 5 w 5"/>
                  <a:gd name="T15" fmla="*/ 2 h 16"/>
                  <a:gd name="T16" fmla="*/ 5 w 5"/>
                  <a:gd name="T17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6">
                    <a:moveTo>
                      <a:pt x="5" y="14"/>
                    </a:moveTo>
                    <a:cubicBezTo>
                      <a:pt x="5" y="15"/>
                      <a:pt x="4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1A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1" name="Freeform 803"/>
            <p:cNvSpPr/>
            <p:nvPr/>
          </p:nvSpPr>
          <p:spPr bwMode="auto">
            <a:xfrm>
              <a:off x="11713" y="6307"/>
              <a:ext cx="874" cy="830"/>
            </a:xfrm>
            <a:custGeom>
              <a:avLst/>
              <a:gdLst>
                <a:gd name="T0" fmla="*/ 174 w 174"/>
                <a:gd name="T1" fmla="*/ 139 h 166"/>
                <a:gd name="T2" fmla="*/ 153 w 174"/>
                <a:gd name="T3" fmla="*/ 126 h 166"/>
                <a:gd name="T4" fmla="*/ 126 w 174"/>
                <a:gd name="T5" fmla="*/ 115 h 166"/>
                <a:gd name="T6" fmla="*/ 118 w 174"/>
                <a:gd name="T7" fmla="*/ 112 h 166"/>
                <a:gd name="T8" fmla="*/ 111 w 174"/>
                <a:gd name="T9" fmla="*/ 100 h 166"/>
                <a:gd name="T10" fmla="*/ 106 w 174"/>
                <a:gd name="T11" fmla="*/ 100 h 166"/>
                <a:gd name="T12" fmla="*/ 111 w 174"/>
                <a:gd name="T13" fmla="*/ 90 h 166"/>
                <a:gd name="T14" fmla="*/ 113 w 174"/>
                <a:gd name="T15" fmla="*/ 79 h 166"/>
                <a:gd name="T16" fmla="*/ 118 w 174"/>
                <a:gd name="T17" fmla="*/ 74 h 166"/>
                <a:gd name="T18" fmla="*/ 121 w 174"/>
                <a:gd name="T19" fmla="*/ 67 h 166"/>
                <a:gd name="T20" fmla="*/ 120 w 174"/>
                <a:gd name="T21" fmla="*/ 54 h 166"/>
                <a:gd name="T22" fmla="*/ 118 w 174"/>
                <a:gd name="T23" fmla="*/ 49 h 166"/>
                <a:gd name="T24" fmla="*/ 119 w 174"/>
                <a:gd name="T25" fmla="*/ 32 h 166"/>
                <a:gd name="T26" fmla="*/ 118 w 174"/>
                <a:gd name="T27" fmla="*/ 20 h 166"/>
                <a:gd name="T28" fmla="*/ 113 w 174"/>
                <a:gd name="T29" fmla="*/ 13 h 166"/>
                <a:gd name="T30" fmla="*/ 108 w 174"/>
                <a:gd name="T31" fmla="*/ 12 h 166"/>
                <a:gd name="T32" fmla="*/ 104 w 174"/>
                <a:gd name="T33" fmla="*/ 9 h 166"/>
                <a:gd name="T34" fmla="*/ 67 w 174"/>
                <a:gd name="T35" fmla="*/ 9 h 166"/>
                <a:gd name="T36" fmla="*/ 54 w 174"/>
                <a:gd name="T37" fmla="*/ 48 h 166"/>
                <a:gd name="T38" fmla="*/ 52 w 174"/>
                <a:gd name="T39" fmla="*/ 57 h 166"/>
                <a:gd name="T40" fmla="*/ 57 w 174"/>
                <a:gd name="T41" fmla="*/ 76 h 166"/>
                <a:gd name="T42" fmla="*/ 60 w 174"/>
                <a:gd name="T43" fmla="*/ 77 h 166"/>
                <a:gd name="T44" fmla="*/ 62 w 174"/>
                <a:gd name="T45" fmla="*/ 91 h 166"/>
                <a:gd name="T46" fmla="*/ 67 w 174"/>
                <a:gd name="T47" fmla="*/ 99 h 166"/>
                <a:gd name="T48" fmla="*/ 63 w 174"/>
                <a:gd name="T49" fmla="*/ 100 h 166"/>
                <a:gd name="T50" fmla="*/ 56 w 174"/>
                <a:gd name="T51" fmla="*/ 112 h 166"/>
                <a:gd name="T52" fmla="*/ 48 w 174"/>
                <a:gd name="T53" fmla="*/ 115 h 166"/>
                <a:gd name="T54" fmla="*/ 21 w 174"/>
                <a:gd name="T55" fmla="*/ 126 h 166"/>
                <a:gd name="T56" fmla="*/ 0 w 174"/>
                <a:gd name="T57" fmla="*/ 139 h 166"/>
                <a:gd name="T58" fmla="*/ 0 w 174"/>
                <a:gd name="T59" fmla="*/ 166 h 166"/>
                <a:gd name="T60" fmla="*/ 76 w 174"/>
                <a:gd name="T61" fmla="*/ 166 h 166"/>
                <a:gd name="T62" fmla="*/ 82 w 174"/>
                <a:gd name="T63" fmla="*/ 127 h 166"/>
                <a:gd name="T64" fmla="*/ 77 w 174"/>
                <a:gd name="T65" fmla="*/ 117 h 166"/>
                <a:gd name="T66" fmla="*/ 88 w 174"/>
                <a:gd name="T67" fmla="*/ 112 h 166"/>
                <a:gd name="T68" fmla="*/ 97 w 174"/>
                <a:gd name="T69" fmla="*/ 117 h 166"/>
                <a:gd name="T70" fmla="*/ 92 w 174"/>
                <a:gd name="T71" fmla="*/ 128 h 166"/>
                <a:gd name="T72" fmla="*/ 101 w 174"/>
                <a:gd name="T73" fmla="*/ 166 h 166"/>
                <a:gd name="T74" fmla="*/ 174 w 174"/>
                <a:gd name="T75" fmla="*/ 166 h 166"/>
                <a:gd name="T76" fmla="*/ 174 w 174"/>
                <a:gd name="T77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4" h="166">
                  <a:moveTo>
                    <a:pt x="174" y="139"/>
                  </a:moveTo>
                  <a:cubicBezTo>
                    <a:pt x="171" y="131"/>
                    <a:pt x="161" y="129"/>
                    <a:pt x="153" y="126"/>
                  </a:cubicBezTo>
                  <a:cubicBezTo>
                    <a:pt x="144" y="122"/>
                    <a:pt x="135" y="118"/>
                    <a:pt x="126" y="115"/>
                  </a:cubicBezTo>
                  <a:cubicBezTo>
                    <a:pt x="123" y="114"/>
                    <a:pt x="121" y="113"/>
                    <a:pt x="118" y="112"/>
                  </a:cubicBezTo>
                  <a:cubicBezTo>
                    <a:pt x="115" y="110"/>
                    <a:pt x="113" y="104"/>
                    <a:pt x="111" y="100"/>
                  </a:cubicBezTo>
                  <a:cubicBezTo>
                    <a:pt x="109" y="100"/>
                    <a:pt x="108" y="100"/>
                    <a:pt x="106" y="100"/>
                  </a:cubicBezTo>
                  <a:cubicBezTo>
                    <a:pt x="106" y="94"/>
                    <a:pt x="110" y="94"/>
                    <a:pt x="111" y="90"/>
                  </a:cubicBezTo>
                  <a:cubicBezTo>
                    <a:pt x="112" y="86"/>
                    <a:pt x="111" y="82"/>
                    <a:pt x="113" y="79"/>
                  </a:cubicBezTo>
                  <a:cubicBezTo>
                    <a:pt x="114" y="76"/>
                    <a:pt x="117" y="76"/>
                    <a:pt x="118" y="74"/>
                  </a:cubicBezTo>
                  <a:cubicBezTo>
                    <a:pt x="120" y="73"/>
                    <a:pt x="120" y="69"/>
                    <a:pt x="121" y="67"/>
                  </a:cubicBezTo>
                  <a:cubicBezTo>
                    <a:pt x="122" y="63"/>
                    <a:pt x="122" y="58"/>
                    <a:pt x="120" y="54"/>
                  </a:cubicBezTo>
                  <a:cubicBezTo>
                    <a:pt x="119" y="52"/>
                    <a:pt x="119" y="51"/>
                    <a:pt x="118" y="49"/>
                  </a:cubicBezTo>
                  <a:cubicBezTo>
                    <a:pt x="118" y="45"/>
                    <a:pt x="119" y="35"/>
                    <a:pt x="119" y="32"/>
                  </a:cubicBezTo>
                  <a:cubicBezTo>
                    <a:pt x="119" y="26"/>
                    <a:pt x="119" y="26"/>
                    <a:pt x="118" y="20"/>
                  </a:cubicBezTo>
                  <a:cubicBezTo>
                    <a:pt x="118" y="20"/>
                    <a:pt x="116" y="14"/>
                    <a:pt x="113" y="13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90" y="0"/>
                    <a:pt x="75" y="6"/>
                    <a:pt x="67" y="9"/>
                  </a:cubicBezTo>
                  <a:cubicBezTo>
                    <a:pt x="56" y="13"/>
                    <a:pt x="49" y="24"/>
                    <a:pt x="54" y="48"/>
                  </a:cubicBezTo>
                  <a:cubicBezTo>
                    <a:pt x="55" y="52"/>
                    <a:pt x="51" y="54"/>
                    <a:pt x="52" y="57"/>
                  </a:cubicBezTo>
                  <a:cubicBezTo>
                    <a:pt x="52" y="61"/>
                    <a:pt x="52" y="73"/>
                    <a:pt x="57" y="76"/>
                  </a:cubicBezTo>
                  <a:cubicBezTo>
                    <a:pt x="57" y="76"/>
                    <a:pt x="61" y="77"/>
                    <a:pt x="60" y="77"/>
                  </a:cubicBezTo>
                  <a:cubicBezTo>
                    <a:pt x="61" y="82"/>
                    <a:pt x="61" y="87"/>
                    <a:pt x="62" y="91"/>
                  </a:cubicBezTo>
                  <a:cubicBezTo>
                    <a:pt x="63" y="94"/>
                    <a:pt x="66" y="95"/>
                    <a:pt x="67" y="99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1" y="104"/>
                    <a:pt x="59" y="110"/>
                    <a:pt x="56" y="112"/>
                  </a:cubicBezTo>
                  <a:cubicBezTo>
                    <a:pt x="53" y="113"/>
                    <a:pt x="51" y="114"/>
                    <a:pt x="48" y="115"/>
                  </a:cubicBezTo>
                  <a:cubicBezTo>
                    <a:pt x="39" y="118"/>
                    <a:pt x="30" y="122"/>
                    <a:pt x="21" y="126"/>
                  </a:cubicBezTo>
                  <a:cubicBezTo>
                    <a:pt x="13" y="129"/>
                    <a:pt x="3" y="131"/>
                    <a:pt x="0" y="139"/>
                  </a:cubicBezTo>
                  <a:cubicBezTo>
                    <a:pt x="0" y="145"/>
                    <a:pt x="0" y="158"/>
                    <a:pt x="0" y="166"/>
                  </a:cubicBezTo>
                  <a:cubicBezTo>
                    <a:pt x="76" y="166"/>
                    <a:pt x="76" y="166"/>
                    <a:pt x="76" y="166"/>
                  </a:cubicBezTo>
                  <a:cubicBezTo>
                    <a:pt x="82" y="127"/>
                    <a:pt x="82" y="127"/>
                    <a:pt x="82" y="127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74" y="166"/>
                    <a:pt x="174" y="166"/>
                    <a:pt x="174" y="166"/>
                  </a:cubicBezTo>
                  <a:cubicBezTo>
                    <a:pt x="174" y="158"/>
                    <a:pt x="174" y="145"/>
                    <a:pt x="174" y="139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939"/>
            <p:cNvSpPr>
              <a:spLocks noEditPoints="1"/>
            </p:cNvSpPr>
            <p:nvPr/>
          </p:nvSpPr>
          <p:spPr bwMode="auto">
            <a:xfrm>
              <a:off x="14368" y="4858"/>
              <a:ext cx="680" cy="882"/>
            </a:xfrm>
            <a:custGeom>
              <a:avLst/>
              <a:gdLst>
                <a:gd name="T0" fmla="*/ 62 w 142"/>
                <a:gd name="T1" fmla="*/ 126 h 184"/>
                <a:gd name="T2" fmla="*/ 142 w 142"/>
                <a:gd name="T3" fmla="*/ 78 h 184"/>
                <a:gd name="T4" fmla="*/ 62 w 142"/>
                <a:gd name="T5" fmla="*/ 126 h 184"/>
                <a:gd name="T6" fmla="*/ 68 w 142"/>
                <a:gd name="T7" fmla="*/ 167 h 184"/>
                <a:gd name="T8" fmla="*/ 65 w 142"/>
                <a:gd name="T9" fmla="*/ 81 h 184"/>
                <a:gd name="T10" fmla="*/ 56 w 142"/>
                <a:gd name="T11" fmla="*/ 0 h 184"/>
                <a:gd name="T12" fmla="*/ 58 w 142"/>
                <a:gd name="T13" fmla="*/ 75 h 184"/>
                <a:gd name="T14" fmla="*/ 0 w 142"/>
                <a:gd name="T15" fmla="*/ 12 h 184"/>
                <a:gd name="T16" fmla="*/ 50 w 142"/>
                <a:gd name="T17" fmla="*/ 87 h 184"/>
                <a:gd name="T18" fmla="*/ 44 w 142"/>
                <a:gd name="T19" fmla="*/ 167 h 184"/>
                <a:gd name="T20" fmla="*/ 15 w 142"/>
                <a:gd name="T21" fmla="*/ 184 h 184"/>
                <a:gd name="T22" fmla="*/ 99 w 142"/>
                <a:gd name="T23" fmla="*/ 184 h 184"/>
                <a:gd name="T24" fmla="*/ 68 w 142"/>
                <a:gd name="T25" fmla="*/ 16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84">
                  <a:moveTo>
                    <a:pt x="62" y="126"/>
                  </a:moveTo>
                  <a:cubicBezTo>
                    <a:pt x="62" y="126"/>
                    <a:pt x="104" y="159"/>
                    <a:pt x="142" y="78"/>
                  </a:cubicBezTo>
                  <a:cubicBezTo>
                    <a:pt x="142" y="78"/>
                    <a:pt x="63" y="63"/>
                    <a:pt x="62" y="126"/>
                  </a:cubicBezTo>
                  <a:close/>
                  <a:moveTo>
                    <a:pt x="68" y="167"/>
                  </a:moveTo>
                  <a:cubicBezTo>
                    <a:pt x="56" y="150"/>
                    <a:pt x="45" y="121"/>
                    <a:pt x="65" y="81"/>
                  </a:cubicBezTo>
                  <a:cubicBezTo>
                    <a:pt x="101" y="12"/>
                    <a:pt x="56" y="0"/>
                    <a:pt x="56" y="0"/>
                  </a:cubicBezTo>
                  <a:cubicBezTo>
                    <a:pt x="56" y="0"/>
                    <a:pt x="94" y="17"/>
                    <a:pt x="58" y="75"/>
                  </a:cubicBezTo>
                  <a:cubicBezTo>
                    <a:pt x="69" y="26"/>
                    <a:pt x="0" y="12"/>
                    <a:pt x="0" y="12"/>
                  </a:cubicBezTo>
                  <a:cubicBezTo>
                    <a:pt x="2" y="86"/>
                    <a:pt x="38" y="88"/>
                    <a:pt x="50" y="87"/>
                  </a:cubicBezTo>
                  <a:cubicBezTo>
                    <a:pt x="28" y="122"/>
                    <a:pt x="34" y="150"/>
                    <a:pt x="44" y="167"/>
                  </a:cubicBezTo>
                  <a:cubicBezTo>
                    <a:pt x="28" y="170"/>
                    <a:pt x="16" y="176"/>
                    <a:pt x="15" y="184"/>
                  </a:cubicBezTo>
                  <a:cubicBezTo>
                    <a:pt x="99" y="184"/>
                    <a:pt x="99" y="184"/>
                    <a:pt x="99" y="184"/>
                  </a:cubicBezTo>
                  <a:cubicBezTo>
                    <a:pt x="98" y="176"/>
                    <a:pt x="85" y="169"/>
                    <a:pt x="68" y="167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0" name="íśḻîḓê"/>
          <p:cNvSpPr/>
          <p:nvPr/>
        </p:nvSpPr>
        <p:spPr bwMode="auto">
          <a:xfrm>
            <a:off x="8681073" y="4785627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1" name="íṡľíďé"/>
          <p:cNvSpPr txBox="1"/>
          <p:nvPr/>
        </p:nvSpPr>
        <p:spPr bwMode="auto">
          <a:xfrm>
            <a:off x="8699205" y="4472006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2" name="íśḻîḓê"/>
          <p:cNvSpPr/>
          <p:nvPr/>
        </p:nvSpPr>
        <p:spPr bwMode="auto">
          <a:xfrm>
            <a:off x="5255405" y="4785627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3" name="íṡľíďé"/>
          <p:cNvSpPr txBox="1"/>
          <p:nvPr/>
        </p:nvSpPr>
        <p:spPr bwMode="auto">
          <a:xfrm>
            <a:off x="5273537" y="4472006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4" name="íśḻîḓê"/>
          <p:cNvSpPr/>
          <p:nvPr/>
        </p:nvSpPr>
        <p:spPr bwMode="auto">
          <a:xfrm>
            <a:off x="1728222" y="4785627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5" name="íṡľíďé"/>
          <p:cNvSpPr txBox="1"/>
          <p:nvPr/>
        </p:nvSpPr>
        <p:spPr bwMode="auto">
          <a:xfrm>
            <a:off x="1746354" y="4472006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6" name="íśḻîḓê"/>
          <p:cNvSpPr/>
          <p:nvPr/>
        </p:nvSpPr>
        <p:spPr bwMode="auto">
          <a:xfrm>
            <a:off x="3500050" y="1696065"/>
            <a:ext cx="191239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7" name="íṡľíďé"/>
          <p:cNvSpPr txBox="1"/>
          <p:nvPr/>
        </p:nvSpPr>
        <p:spPr bwMode="auto">
          <a:xfrm>
            <a:off x="3518181" y="1382444"/>
            <a:ext cx="281096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8" name="íśḻîḓê"/>
          <p:cNvSpPr/>
          <p:nvPr/>
        </p:nvSpPr>
        <p:spPr bwMode="auto">
          <a:xfrm>
            <a:off x="6787614" y="1696065"/>
            <a:ext cx="191239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9" name="íṡľíďé"/>
          <p:cNvSpPr txBox="1"/>
          <p:nvPr/>
        </p:nvSpPr>
        <p:spPr bwMode="auto">
          <a:xfrm>
            <a:off x="6805745" y="1382444"/>
            <a:ext cx="281096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40" name="任意多边形 39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04</a:t>
            </a:r>
            <a:endParaRPr lang="zh-CN" altLang="en-US" b="1" dirty="0">
              <a:latin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77471" y="26160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42" name="矩形 41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323933" y="1297186"/>
            <a:ext cx="5124330" cy="4328864"/>
            <a:chOff x="3154966" y="900129"/>
            <a:chExt cx="5829661" cy="4924704"/>
          </a:xfrm>
        </p:grpSpPr>
        <p:sp>
          <p:nvSpPr>
            <p:cNvPr id="2" name="Freeform 239"/>
            <p:cNvSpPr>
              <a:spLocks noEditPoints="1"/>
            </p:cNvSpPr>
            <p:nvPr/>
          </p:nvSpPr>
          <p:spPr bwMode="auto">
            <a:xfrm>
              <a:off x="6242035" y="1261565"/>
              <a:ext cx="2667000" cy="2667000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00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sp>
          <p:nvSpPr>
            <p:cNvPr id="3" name="Freeform 240"/>
            <p:cNvSpPr>
              <a:spLocks noEditPoints="1"/>
            </p:cNvSpPr>
            <p:nvPr/>
          </p:nvSpPr>
          <p:spPr bwMode="auto">
            <a:xfrm>
              <a:off x="5256197" y="3505496"/>
              <a:ext cx="2319338" cy="2319337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00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sp>
          <p:nvSpPr>
            <p:cNvPr id="4" name="Freeform 241"/>
            <p:cNvSpPr>
              <a:spLocks noEditPoints="1"/>
            </p:cNvSpPr>
            <p:nvPr/>
          </p:nvSpPr>
          <p:spPr bwMode="auto">
            <a:xfrm>
              <a:off x="3791554" y="3015661"/>
              <a:ext cx="1682750" cy="1682750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00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sp>
          <p:nvSpPr>
            <p:cNvPr id="5" name="Freeform 241"/>
            <p:cNvSpPr>
              <a:spLocks noEditPoints="1"/>
            </p:cNvSpPr>
            <p:nvPr/>
          </p:nvSpPr>
          <p:spPr bwMode="auto">
            <a:xfrm>
              <a:off x="3154966" y="4398566"/>
              <a:ext cx="1310892" cy="1310892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00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grpSp>
          <p:nvGrpSpPr>
            <p:cNvPr id="6" name="Group 4"/>
            <p:cNvGrpSpPr/>
            <p:nvPr/>
          </p:nvGrpSpPr>
          <p:grpSpPr>
            <a:xfrm>
              <a:off x="3489024" y="2967943"/>
              <a:ext cx="1484236" cy="1461944"/>
              <a:chOff x="5808697" y="2954413"/>
              <a:chExt cx="1484236" cy="146194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6" name="Block Arc 1"/>
              <p:cNvSpPr/>
              <p:nvPr/>
            </p:nvSpPr>
            <p:spPr>
              <a:xfrm rot="19540670">
                <a:off x="5808697" y="2954413"/>
                <a:ext cx="1484236" cy="1461944"/>
              </a:xfrm>
              <a:prstGeom prst="blockArc">
                <a:avLst>
                  <a:gd name="adj1" fmla="val 10800000"/>
                  <a:gd name="adj2" fmla="val 17330593"/>
                  <a:gd name="adj3" fmla="val 4033"/>
                </a:avLst>
              </a:prstGeom>
              <a:grpFill/>
              <a:ln>
                <a:solidFill>
                  <a:srgbClr val="A6A6A6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ight Triangle 2"/>
              <p:cNvSpPr/>
              <p:nvPr/>
            </p:nvSpPr>
            <p:spPr>
              <a:xfrm rot="12600000">
                <a:off x="6265622" y="2956208"/>
                <a:ext cx="120650" cy="120650"/>
              </a:xfrm>
              <a:prstGeom prst="rtTriangle">
                <a:avLst/>
              </a:prstGeom>
              <a:grpFill/>
              <a:ln>
                <a:solidFill>
                  <a:srgbClr val="A6A6A6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39"/>
            <p:cNvGrpSpPr/>
            <p:nvPr/>
          </p:nvGrpSpPr>
          <p:grpSpPr>
            <a:xfrm rot="5400000">
              <a:off x="6713803" y="917311"/>
              <a:ext cx="2288006" cy="2253642"/>
              <a:chOff x="5808697" y="2954413"/>
              <a:chExt cx="1484236" cy="146194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4" name="Block Arc 40"/>
              <p:cNvSpPr/>
              <p:nvPr/>
            </p:nvSpPr>
            <p:spPr>
              <a:xfrm rot="19540670">
                <a:off x="5808697" y="2954413"/>
                <a:ext cx="1484236" cy="1461944"/>
              </a:xfrm>
              <a:prstGeom prst="blockArc">
                <a:avLst>
                  <a:gd name="adj1" fmla="val 10800000"/>
                  <a:gd name="adj2" fmla="val 17330593"/>
                  <a:gd name="adj3" fmla="val 4033"/>
                </a:avLst>
              </a:prstGeom>
              <a:grpFill/>
              <a:ln>
                <a:solidFill>
                  <a:srgbClr val="A6A6A6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ight Triangle 42"/>
              <p:cNvSpPr/>
              <p:nvPr/>
            </p:nvSpPr>
            <p:spPr>
              <a:xfrm rot="12600000">
                <a:off x="6265622" y="2956208"/>
                <a:ext cx="120650" cy="120650"/>
              </a:xfrm>
              <a:prstGeom prst="rtTriangle">
                <a:avLst/>
              </a:prstGeom>
              <a:grpFill/>
              <a:ln>
                <a:solidFill>
                  <a:srgbClr val="A6A6A6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Freeform 225"/>
            <p:cNvSpPr>
              <a:spLocks noEditPoints="1"/>
            </p:cNvSpPr>
            <p:nvPr/>
          </p:nvSpPr>
          <p:spPr bwMode="auto">
            <a:xfrm>
              <a:off x="3592806" y="4853885"/>
              <a:ext cx="397111" cy="397111"/>
            </a:xfrm>
            <a:custGeom>
              <a:avLst/>
              <a:gdLst>
                <a:gd name="T0" fmla="*/ 128 w 256"/>
                <a:gd name="T1" fmla="*/ 256 h 256"/>
                <a:gd name="T2" fmla="*/ 0 w 256"/>
                <a:gd name="T3" fmla="*/ 128 h 256"/>
                <a:gd name="T4" fmla="*/ 128 w 256"/>
                <a:gd name="T5" fmla="*/ 0 h 256"/>
                <a:gd name="T6" fmla="*/ 256 w 256"/>
                <a:gd name="T7" fmla="*/ 128 h 256"/>
                <a:gd name="T8" fmla="*/ 128 w 256"/>
                <a:gd name="T9" fmla="*/ 256 h 256"/>
                <a:gd name="T10" fmla="*/ 128 w 256"/>
                <a:gd name="T11" fmla="*/ 24 h 256"/>
                <a:gd name="T12" fmla="*/ 24 w 256"/>
                <a:gd name="T13" fmla="*/ 128 h 256"/>
                <a:gd name="T14" fmla="*/ 51 w 256"/>
                <a:gd name="T15" fmla="*/ 198 h 256"/>
                <a:gd name="T16" fmla="*/ 80 w 256"/>
                <a:gd name="T17" fmla="*/ 188 h 256"/>
                <a:gd name="T18" fmla="*/ 105 w 256"/>
                <a:gd name="T19" fmla="*/ 177 h 256"/>
                <a:gd name="T20" fmla="*/ 105 w 256"/>
                <a:gd name="T21" fmla="*/ 158 h 256"/>
                <a:gd name="T22" fmla="*/ 95 w 256"/>
                <a:gd name="T23" fmla="*/ 134 h 256"/>
                <a:gd name="T24" fmla="*/ 89 w 256"/>
                <a:gd name="T25" fmla="*/ 124 h 256"/>
                <a:gd name="T26" fmla="*/ 92 w 256"/>
                <a:gd name="T27" fmla="*/ 108 h 256"/>
                <a:gd name="T28" fmla="*/ 90 w 256"/>
                <a:gd name="T29" fmla="*/ 87 h 256"/>
                <a:gd name="T30" fmla="*/ 128 w 256"/>
                <a:gd name="T31" fmla="*/ 56 h 256"/>
                <a:gd name="T32" fmla="*/ 166 w 256"/>
                <a:gd name="T33" fmla="*/ 87 h 256"/>
                <a:gd name="T34" fmla="*/ 164 w 256"/>
                <a:gd name="T35" fmla="*/ 108 h 256"/>
                <a:gd name="T36" fmla="*/ 167 w 256"/>
                <a:gd name="T37" fmla="*/ 124 h 256"/>
                <a:gd name="T38" fmla="*/ 161 w 256"/>
                <a:gd name="T39" fmla="*/ 134 h 256"/>
                <a:gd name="T40" fmla="*/ 151 w 256"/>
                <a:gd name="T41" fmla="*/ 158 h 256"/>
                <a:gd name="T42" fmla="*/ 151 w 256"/>
                <a:gd name="T43" fmla="*/ 177 h 256"/>
                <a:gd name="T44" fmla="*/ 176 w 256"/>
                <a:gd name="T45" fmla="*/ 188 h 256"/>
                <a:gd name="T46" fmla="*/ 205 w 256"/>
                <a:gd name="T47" fmla="*/ 198 h 256"/>
                <a:gd name="T48" fmla="*/ 232 w 256"/>
                <a:gd name="T49" fmla="*/ 128 h 256"/>
                <a:gd name="T50" fmla="*/ 128 w 256"/>
                <a:gd name="T51" fmla="*/ 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55"/>
                    <a:pt x="34" y="179"/>
                    <a:pt x="51" y="198"/>
                  </a:cubicBezTo>
                  <a:cubicBezTo>
                    <a:pt x="66" y="190"/>
                    <a:pt x="61" y="196"/>
                    <a:pt x="80" y="188"/>
                  </a:cubicBezTo>
                  <a:cubicBezTo>
                    <a:pt x="100" y="180"/>
                    <a:pt x="105" y="177"/>
                    <a:pt x="105" y="177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8"/>
                    <a:pt x="98" y="152"/>
                    <a:pt x="95" y="134"/>
                  </a:cubicBezTo>
                  <a:cubicBezTo>
                    <a:pt x="91" y="136"/>
                    <a:pt x="89" y="129"/>
                    <a:pt x="89" y="124"/>
                  </a:cubicBezTo>
                  <a:cubicBezTo>
                    <a:pt x="89" y="120"/>
                    <a:pt x="86" y="107"/>
                    <a:pt x="92" y="108"/>
                  </a:cubicBezTo>
                  <a:cubicBezTo>
                    <a:pt x="91" y="99"/>
                    <a:pt x="90" y="92"/>
                    <a:pt x="90" y="87"/>
                  </a:cubicBezTo>
                  <a:cubicBezTo>
                    <a:pt x="92" y="73"/>
                    <a:pt x="106" y="57"/>
                    <a:pt x="128" y="56"/>
                  </a:cubicBezTo>
                  <a:cubicBezTo>
                    <a:pt x="154" y="57"/>
                    <a:pt x="164" y="73"/>
                    <a:pt x="166" y="87"/>
                  </a:cubicBezTo>
                  <a:cubicBezTo>
                    <a:pt x="166" y="92"/>
                    <a:pt x="165" y="99"/>
                    <a:pt x="164" y="108"/>
                  </a:cubicBezTo>
                  <a:cubicBezTo>
                    <a:pt x="170" y="107"/>
                    <a:pt x="167" y="120"/>
                    <a:pt x="167" y="124"/>
                  </a:cubicBezTo>
                  <a:cubicBezTo>
                    <a:pt x="167" y="129"/>
                    <a:pt x="165" y="136"/>
                    <a:pt x="161" y="134"/>
                  </a:cubicBezTo>
                  <a:cubicBezTo>
                    <a:pt x="158" y="152"/>
                    <a:pt x="151" y="158"/>
                    <a:pt x="151" y="158"/>
                  </a:cubicBezTo>
                  <a:cubicBezTo>
                    <a:pt x="151" y="177"/>
                    <a:pt x="151" y="177"/>
                    <a:pt x="151" y="177"/>
                  </a:cubicBezTo>
                  <a:cubicBezTo>
                    <a:pt x="151" y="177"/>
                    <a:pt x="156" y="180"/>
                    <a:pt x="176" y="188"/>
                  </a:cubicBezTo>
                  <a:cubicBezTo>
                    <a:pt x="195" y="196"/>
                    <a:pt x="190" y="190"/>
                    <a:pt x="205" y="198"/>
                  </a:cubicBezTo>
                  <a:cubicBezTo>
                    <a:pt x="222" y="179"/>
                    <a:pt x="232" y="15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3"/>
            <p:cNvSpPr>
              <a:spLocks noEditPoints="1"/>
            </p:cNvSpPr>
            <p:nvPr/>
          </p:nvSpPr>
          <p:spPr bwMode="auto">
            <a:xfrm>
              <a:off x="4413735" y="3668011"/>
              <a:ext cx="400287" cy="378050"/>
            </a:xfrm>
            <a:custGeom>
              <a:avLst/>
              <a:gdLst>
                <a:gd name="T0" fmla="*/ 246 w 256"/>
                <a:gd name="T1" fmla="*/ 76 h 244"/>
                <a:gd name="T2" fmla="*/ 180 w 256"/>
                <a:gd name="T3" fmla="*/ 10 h 244"/>
                <a:gd name="T4" fmla="*/ 209 w 256"/>
                <a:gd name="T5" fmla="*/ 0 h 244"/>
                <a:gd name="T6" fmla="*/ 256 w 256"/>
                <a:gd name="T7" fmla="*/ 47 h 244"/>
                <a:gd name="T8" fmla="*/ 246 w 256"/>
                <a:gd name="T9" fmla="*/ 76 h 244"/>
                <a:gd name="T10" fmla="*/ 244 w 256"/>
                <a:gd name="T11" fmla="*/ 128 h 244"/>
                <a:gd name="T12" fmla="*/ 212 w 256"/>
                <a:gd name="T13" fmla="*/ 208 h 244"/>
                <a:gd name="T14" fmla="*/ 229 w 256"/>
                <a:gd name="T15" fmla="*/ 224 h 244"/>
                <a:gd name="T16" fmla="*/ 232 w 256"/>
                <a:gd name="T17" fmla="*/ 232 h 244"/>
                <a:gd name="T18" fmla="*/ 220 w 256"/>
                <a:gd name="T19" fmla="*/ 244 h 244"/>
                <a:gd name="T20" fmla="*/ 212 w 256"/>
                <a:gd name="T21" fmla="*/ 241 h 244"/>
                <a:gd name="T22" fmla="*/ 194 w 256"/>
                <a:gd name="T23" fmla="*/ 223 h 244"/>
                <a:gd name="T24" fmla="*/ 128 w 256"/>
                <a:gd name="T25" fmla="*/ 244 h 244"/>
                <a:gd name="T26" fmla="*/ 62 w 256"/>
                <a:gd name="T27" fmla="*/ 223 h 244"/>
                <a:gd name="T28" fmla="*/ 44 w 256"/>
                <a:gd name="T29" fmla="*/ 240 h 244"/>
                <a:gd name="T30" fmla="*/ 36 w 256"/>
                <a:gd name="T31" fmla="*/ 244 h 244"/>
                <a:gd name="T32" fmla="*/ 24 w 256"/>
                <a:gd name="T33" fmla="*/ 232 h 244"/>
                <a:gd name="T34" fmla="*/ 28 w 256"/>
                <a:gd name="T35" fmla="*/ 224 h 244"/>
                <a:gd name="T36" fmla="*/ 44 w 256"/>
                <a:gd name="T37" fmla="*/ 207 h 244"/>
                <a:gd name="T38" fmla="*/ 12 w 256"/>
                <a:gd name="T39" fmla="*/ 128 h 244"/>
                <a:gd name="T40" fmla="*/ 128 w 256"/>
                <a:gd name="T41" fmla="*/ 12 h 244"/>
                <a:gd name="T42" fmla="*/ 244 w 256"/>
                <a:gd name="T43" fmla="*/ 128 h 244"/>
                <a:gd name="T44" fmla="*/ 128 w 256"/>
                <a:gd name="T45" fmla="*/ 36 h 244"/>
                <a:gd name="T46" fmla="*/ 36 w 256"/>
                <a:gd name="T47" fmla="*/ 128 h 244"/>
                <a:gd name="T48" fmla="*/ 128 w 256"/>
                <a:gd name="T49" fmla="*/ 220 h 244"/>
                <a:gd name="T50" fmla="*/ 220 w 256"/>
                <a:gd name="T51" fmla="*/ 128 h 244"/>
                <a:gd name="T52" fmla="*/ 128 w 256"/>
                <a:gd name="T53" fmla="*/ 36 h 244"/>
                <a:gd name="T54" fmla="*/ 176 w 256"/>
                <a:gd name="T55" fmla="*/ 140 h 244"/>
                <a:gd name="T56" fmla="*/ 128 w 256"/>
                <a:gd name="T57" fmla="*/ 140 h 244"/>
                <a:gd name="T58" fmla="*/ 116 w 256"/>
                <a:gd name="T59" fmla="*/ 128 h 244"/>
                <a:gd name="T60" fmla="*/ 116 w 256"/>
                <a:gd name="T61" fmla="*/ 64 h 244"/>
                <a:gd name="T62" fmla="*/ 128 w 256"/>
                <a:gd name="T63" fmla="*/ 52 h 244"/>
                <a:gd name="T64" fmla="*/ 140 w 256"/>
                <a:gd name="T65" fmla="*/ 64 h 244"/>
                <a:gd name="T66" fmla="*/ 140 w 256"/>
                <a:gd name="T67" fmla="*/ 116 h 244"/>
                <a:gd name="T68" fmla="*/ 176 w 256"/>
                <a:gd name="T69" fmla="*/ 116 h 244"/>
                <a:gd name="T70" fmla="*/ 188 w 256"/>
                <a:gd name="T71" fmla="*/ 128 h 244"/>
                <a:gd name="T72" fmla="*/ 176 w 256"/>
                <a:gd name="T73" fmla="*/ 140 h 244"/>
                <a:gd name="T74" fmla="*/ 10 w 256"/>
                <a:gd name="T75" fmla="*/ 78 h 244"/>
                <a:gd name="T76" fmla="*/ 0 w 256"/>
                <a:gd name="T77" fmla="*/ 48 h 244"/>
                <a:gd name="T78" fmla="*/ 48 w 256"/>
                <a:gd name="T79" fmla="*/ 0 h 244"/>
                <a:gd name="T80" fmla="*/ 78 w 256"/>
                <a:gd name="T81" fmla="*/ 10 h 244"/>
                <a:gd name="T82" fmla="*/ 10 w 256"/>
                <a:gd name="T83" fmla="*/ 7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244">
                  <a:moveTo>
                    <a:pt x="246" y="76"/>
                  </a:moveTo>
                  <a:cubicBezTo>
                    <a:pt x="233" y="46"/>
                    <a:pt x="210" y="23"/>
                    <a:pt x="180" y="10"/>
                  </a:cubicBezTo>
                  <a:cubicBezTo>
                    <a:pt x="188" y="4"/>
                    <a:pt x="198" y="0"/>
                    <a:pt x="209" y="0"/>
                  </a:cubicBezTo>
                  <a:cubicBezTo>
                    <a:pt x="235" y="0"/>
                    <a:pt x="256" y="21"/>
                    <a:pt x="256" y="47"/>
                  </a:cubicBezTo>
                  <a:cubicBezTo>
                    <a:pt x="256" y="58"/>
                    <a:pt x="252" y="68"/>
                    <a:pt x="246" y="76"/>
                  </a:cubicBezTo>
                  <a:moveTo>
                    <a:pt x="244" y="128"/>
                  </a:moveTo>
                  <a:cubicBezTo>
                    <a:pt x="244" y="159"/>
                    <a:pt x="232" y="187"/>
                    <a:pt x="212" y="208"/>
                  </a:cubicBezTo>
                  <a:cubicBezTo>
                    <a:pt x="229" y="224"/>
                    <a:pt x="229" y="224"/>
                    <a:pt x="229" y="224"/>
                  </a:cubicBezTo>
                  <a:cubicBezTo>
                    <a:pt x="231" y="226"/>
                    <a:pt x="232" y="229"/>
                    <a:pt x="232" y="232"/>
                  </a:cubicBezTo>
                  <a:cubicBezTo>
                    <a:pt x="232" y="239"/>
                    <a:pt x="227" y="244"/>
                    <a:pt x="220" y="244"/>
                  </a:cubicBezTo>
                  <a:cubicBezTo>
                    <a:pt x="217" y="244"/>
                    <a:pt x="214" y="243"/>
                    <a:pt x="212" y="241"/>
                  </a:cubicBezTo>
                  <a:cubicBezTo>
                    <a:pt x="194" y="223"/>
                    <a:pt x="194" y="223"/>
                    <a:pt x="194" y="223"/>
                  </a:cubicBezTo>
                  <a:cubicBezTo>
                    <a:pt x="176" y="236"/>
                    <a:pt x="153" y="244"/>
                    <a:pt x="128" y="244"/>
                  </a:cubicBezTo>
                  <a:cubicBezTo>
                    <a:pt x="103" y="244"/>
                    <a:pt x="81" y="236"/>
                    <a:pt x="62" y="223"/>
                  </a:cubicBezTo>
                  <a:cubicBezTo>
                    <a:pt x="44" y="240"/>
                    <a:pt x="44" y="240"/>
                    <a:pt x="44" y="240"/>
                  </a:cubicBezTo>
                  <a:cubicBezTo>
                    <a:pt x="42" y="243"/>
                    <a:pt x="39" y="244"/>
                    <a:pt x="36" y="244"/>
                  </a:cubicBezTo>
                  <a:cubicBezTo>
                    <a:pt x="29" y="244"/>
                    <a:pt x="24" y="239"/>
                    <a:pt x="24" y="232"/>
                  </a:cubicBezTo>
                  <a:cubicBezTo>
                    <a:pt x="24" y="229"/>
                    <a:pt x="25" y="226"/>
                    <a:pt x="28" y="224"/>
                  </a:cubicBezTo>
                  <a:cubicBezTo>
                    <a:pt x="44" y="207"/>
                    <a:pt x="44" y="207"/>
                    <a:pt x="44" y="207"/>
                  </a:cubicBezTo>
                  <a:cubicBezTo>
                    <a:pt x="24" y="187"/>
                    <a:pt x="12" y="159"/>
                    <a:pt x="12" y="128"/>
                  </a:cubicBezTo>
                  <a:cubicBezTo>
                    <a:pt x="12" y="64"/>
                    <a:pt x="64" y="12"/>
                    <a:pt x="128" y="12"/>
                  </a:cubicBezTo>
                  <a:cubicBezTo>
                    <a:pt x="192" y="12"/>
                    <a:pt x="244" y="64"/>
                    <a:pt x="244" y="128"/>
                  </a:cubicBezTo>
                  <a:moveTo>
                    <a:pt x="128" y="36"/>
                  </a:moveTo>
                  <a:cubicBezTo>
                    <a:pt x="77" y="36"/>
                    <a:pt x="36" y="77"/>
                    <a:pt x="36" y="128"/>
                  </a:cubicBezTo>
                  <a:cubicBezTo>
                    <a:pt x="36" y="179"/>
                    <a:pt x="77" y="220"/>
                    <a:pt x="128" y="220"/>
                  </a:cubicBezTo>
                  <a:cubicBezTo>
                    <a:pt x="179" y="220"/>
                    <a:pt x="220" y="179"/>
                    <a:pt x="220" y="128"/>
                  </a:cubicBezTo>
                  <a:cubicBezTo>
                    <a:pt x="220" y="77"/>
                    <a:pt x="179" y="36"/>
                    <a:pt x="128" y="36"/>
                  </a:cubicBezTo>
                  <a:moveTo>
                    <a:pt x="176" y="140"/>
                  </a:moveTo>
                  <a:cubicBezTo>
                    <a:pt x="128" y="140"/>
                    <a:pt x="128" y="140"/>
                    <a:pt x="128" y="140"/>
                  </a:cubicBezTo>
                  <a:cubicBezTo>
                    <a:pt x="121" y="140"/>
                    <a:pt x="116" y="135"/>
                    <a:pt x="116" y="128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6" y="57"/>
                    <a:pt x="121" y="52"/>
                    <a:pt x="128" y="52"/>
                  </a:cubicBezTo>
                  <a:cubicBezTo>
                    <a:pt x="135" y="52"/>
                    <a:pt x="140" y="57"/>
                    <a:pt x="140" y="64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83" y="116"/>
                    <a:pt x="188" y="121"/>
                    <a:pt x="188" y="128"/>
                  </a:cubicBezTo>
                  <a:cubicBezTo>
                    <a:pt x="188" y="135"/>
                    <a:pt x="183" y="140"/>
                    <a:pt x="176" y="140"/>
                  </a:cubicBezTo>
                  <a:moveTo>
                    <a:pt x="10" y="78"/>
                  </a:moveTo>
                  <a:cubicBezTo>
                    <a:pt x="4" y="69"/>
                    <a:pt x="0" y="59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59" y="0"/>
                    <a:pt x="69" y="4"/>
                    <a:pt x="78" y="10"/>
                  </a:cubicBezTo>
                  <a:cubicBezTo>
                    <a:pt x="47" y="23"/>
                    <a:pt x="23" y="47"/>
                    <a:pt x="10" y="78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8"/>
            <p:cNvSpPr>
              <a:spLocks noEditPoints="1"/>
            </p:cNvSpPr>
            <p:nvPr/>
          </p:nvSpPr>
          <p:spPr bwMode="auto">
            <a:xfrm>
              <a:off x="6089606" y="4361145"/>
              <a:ext cx="636432" cy="636432"/>
            </a:xfrm>
            <a:custGeom>
              <a:avLst/>
              <a:gdLst>
                <a:gd name="T0" fmla="*/ 128 w 256"/>
                <a:gd name="T1" fmla="*/ 256 h 256"/>
                <a:gd name="T2" fmla="*/ 0 w 256"/>
                <a:gd name="T3" fmla="*/ 128 h 256"/>
                <a:gd name="T4" fmla="*/ 128 w 256"/>
                <a:gd name="T5" fmla="*/ 0 h 256"/>
                <a:gd name="T6" fmla="*/ 256 w 256"/>
                <a:gd name="T7" fmla="*/ 128 h 256"/>
                <a:gd name="T8" fmla="*/ 128 w 256"/>
                <a:gd name="T9" fmla="*/ 256 h 256"/>
                <a:gd name="T10" fmla="*/ 24 w 256"/>
                <a:gd name="T11" fmla="*/ 128 h 256"/>
                <a:gd name="T12" fmla="*/ 128 w 256"/>
                <a:gd name="T13" fmla="*/ 232 h 256"/>
                <a:gd name="T14" fmla="*/ 202 w 256"/>
                <a:gd name="T15" fmla="*/ 202 h 256"/>
                <a:gd name="T16" fmla="*/ 128 w 256"/>
                <a:gd name="T17" fmla="*/ 128 h 256"/>
                <a:gd name="T18" fmla="*/ 128 w 256"/>
                <a:gd name="T19" fmla="*/ 24 h 256"/>
                <a:gd name="T20" fmla="*/ 24 w 256"/>
                <a:gd name="T21" fmla="*/ 1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24" y="128"/>
                  </a:moveTo>
                  <a:cubicBezTo>
                    <a:pt x="24" y="185"/>
                    <a:pt x="71" y="232"/>
                    <a:pt x="128" y="232"/>
                  </a:cubicBezTo>
                  <a:cubicBezTo>
                    <a:pt x="157" y="232"/>
                    <a:pt x="183" y="220"/>
                    <a:pt x="202" y="202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71" y="24"/>
                    <a:pt x="24" y="71"/>
                    <a:pt x="24" y="128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58"/>
            <p:cNvSpPr>
              <a:spLocks noEditPoints="1"/>
            </p:cNvSpPr>
            <p:nvPr/>
          </p:nvSpPr>
          <p:spPr bwMode="auto">
            <a:xfrm>
              <a:off x="7172707" y="2192237"/>
              <a:ext cx="805656" cy="805656"/>
            </a:xfrm>
            <a:custGeom>
              <a:avLst/>
              <a:gdLst>
                <a:gd name="T0" fmla="*/ 229 w 256"/>
                <a:gd name="T1" fmla="*/ 140 h 256"/>
                <a:gd name="T2" fmla="*/ 59 w 256"/>
                <a:gd name="T3" fmla="*/ 53 h 256"/>
                <a:gd name="T4" fmla="*/ 84 w 256"/>
                <a:gd name="T5" fmla="*/ 39 h 256"/>
                <a:gd name="T6" fmla="*/ 86 w 256"/>
                <a:gd name="T7" fmla="*/ 43 h 256"/>
                <a:gd name="T8" fmla="*/ 85 w 256"/>
                <a:gd name="T9" fmla="*/ 47 h 256"/>
                <a:gd name="T10" fmla="*/ 88 w 256"/>
                <a:gd name="T11" fmla="*/ 51 h 256"/>
                <a:gd name="T12" fmla="*/ 77 w 256"/>
                <a:gd name="T13" fmla="*/ 59 h 256"/>
                <a:gd name="T14" fmla="*/ 73 w 256"/>
                <a:gd name="T15" fmla="*/ 67 h 256"/>
                <a:gd name="T16" fmla="*/ 69 w 256"/>
                <a:gd name="T17" fmla="*/ 74 h 256"/>
                <a:gd name="T18" fmla="*/ 61 w 256"/>
                <a:gd name="T19" fmla="*/ 71 h 256"/>
                <a:gd name="T20" fmla="*/ 58 w 256"/>
                <a:gd name="T21" fmla="*/ 67 h 256"/>
                <a:gd name="T22" fmla="*/ 58 w 256"/>
                <a:gd name="T23" fmla="*/ 60 h 256"/>
                <a:gd name="T24" fmla="*/ 58 w 256"/>
                <a:gd name="T25" fmla="*/ 56 h 256"/>
                <a:gd name="T26" fmla="*/ 47 w 256"/>
                <a:gd name="T27" fmla="*/ 66 h 256"/>
                <a:gd name="T28" fmla="*/ 40 w 256"/>
                <a:gd name="T29" fmla="*/ 74 h 256"/>
                <a:gd name="T30" fmla="*/ 53 w 256"/>
                <a:gd name="T31" fmla="*/ 94 h 256"/>
                <a:gd name="T32" fmla="*/ 48 w 256"/>
                <a:gd name="T33" fmla="*/ 103 h 256"/>
                <a:gd name="T34" fmla="*/ 42 w 256"/>
                <a:gd name="T35" fmla="*/ 103 h 256"/>
                <a:gd name="T36" fmla="*/ 34 w 256"/>
                <a:gd name="T37" fmla="*/ 113 h 256"/>
                <a:gd name="T38" fmla="*/ 32 w 256"/>
                <a:gd name="T39" fmla="*/ 113 h 256"/>
                <a:gd name="T40" fmla="*/ 32 w 256"/>
                <a:gd name="T41" fmla="*/ 116 h 256"/>
                <a:gd name="T42" fmla="*/ 29 w 256"/>
                <a:gd name="T43" fmla="*/ 134 h 256"/>
                <a:gd name="T44" fmla="*/ 44 w 256"/>
                <a:gd name="T45" fmla="*/ 154 h 256"/>
                <a:gd name="T46" fmla="*/ 69 w 256"/>
                <a:gd name="T47" fmla="*/ 187 h 256"/>
                <a:gd name="T48" fmla="*/ 222 w 256"/>
                <a:gd name="T49" fmla="*/ 132 h 256"/>
                <a:gd name="T50" fmla="*/ 204 w 256"/>
                <a:gd name="T51" fmla="*/ 140 h 256"/>
                <a:gd name="T52" fmla="*/ 168 w 256"/>
                <a:gd name="T53" fmla="*/ 115 h 256"/>
                <a:gd name="T54" fmla="*/ 166 w 256"/>
                <a:gd name="T55" fmla="*/ 135 h 256"/>
                <a:gd name="T56" fmla="*/ 143 w 256"/>
                <a:gd name="T57" fmla="*/ 104 h 256"/>
                <a:gd name="T58" fmla="*/ 156 w 256"/>
                <a:gd name="T59" fmla="*/ 93 h 256"/>
                <a:gd name="T60" fmla="*/ 143 w 256"/>
                <a:gd name="T61" fmla="*/ 101 h 256"/>
                <a:gd name="T62" fmla="*/ 139 w 256"/>
                <a:gd name="T63" fmla="*/ 105 h 256"/>
                <a:gd name="T64" fmla="*/ 129 w 256"/>
                <a:gd name="T65" fmla="*/ 98 h 256"/>
                <a:gd name="T66" fmla="*/ 111 w 256"/>
                <a:gd name="T67" fmla="*/ 105 h 256"/>
                <a:gd name="T68" fmla="*/ 110 w 256"/>
                <a:gd name="T69" fmla="*/ 91 h 256"/>
                <a:gd name="T70" fmla="*/ 120 w 256"/>
                <a:gd name="T71" fmla="*/ 81 h 256"/>
                <a:gd name="T72" fmla="*/ 132 w 256"/>
                <a:gd name="T73" fmla="*/ 79 h 256"/>
                <a:gd name="T74" fmla="*/ 141 w 256"/>
                <a:gd name="T75" fmla="*/ 70 h 256"/>
                <a:gd name="T76" fmla="*/ 134 w 256"/>
                <a:gd name="T77" fmla="*/ 71 h 256"/>
                <a:gd name="T78" fmla="*/ 124 w 256"/>
                <a:gd name="T79" fmla="*/ 72 h 256"/>
                <a:gd name="T80" fmla="*/ 119 w 256"/>
                <a:gd name="T81" fmla="*/ 67 h 256"/>
                <a:gd name="T82" fmla="*/ 136 w 256"/>
                <a:gd name="T83" fmla="*/ 53 h 256"/>
                <a:gd name="T84" fmla="*/ 161 w 256"/>
                <a:gd name="T85" fmla="*/ 59 h 256"/>
                <a:gd name="T86" fmla="*/ 181 w 256"/>
                <a:gd name="T87" fmla="*/ 41 h 256"/>
                <a:gd name="T88" fmla="*/ 173 w 256"/>
                <a:gd name="T89" fmla="*/ 91 h 256"/>
                <a:gd name="T90" fmla="*/ 175 w 256"/>
                <a:gd name="T91" fmla="*/ 100 h 256"/>
                <a:gd name="T92" fmla="*/ 138 w 256"/>
                <a:gd name="T93" fmla="*/ 28 h 256"/>
                <a:gd name="T94" fmla="*/ 133 w 256"/>
                <a:gd name="T95" fmla="*/ 30 h 256"/>
                <a:gd name="T96" fmla="*/ 106 w 256"/>
                <a:gd name="T97" fmla="*/ 76 h 256"/>
                <a:gd name="T98" fmla="*/ 100 w 256"/>
                <a:gd name="T99" fmla="*/ 84 h 256"/>
                <a:gd name="T100" fmla="*/ 121 w 256"/>
                <a:gd name="T101" fmla="*/ 106 h 256"/>
                <a:gd name="T102" fmla="*/ 159 w 256"/>
                <a:gd name="T103" fmla="*/ 133 h 256"/>
                <a:gd name="T104" fmla="*/ 156 w 256"/>
                <a:gd name="T105" fmla="*/ 171 h 256"/>
                <a:gd name="T106" fmla="*/ 127 w 256"/>
                <a:gd name="T107" fmla="*/ 166 h 256"/>
                <a:gd name="T108" fmla="*/ 100 w 256"/>
                <a:gd name="T109" fmla="*/ 143 h 256"/>
                <a:gd name="T110" fmla="*/ 84 w 256"/>
                <a:gd name="T111" fmla="*/ 62 h 256"/>
                <a:gd name="T112" fmla="*/ 165 w 256"/>
                <a:gd name="T113" fmla="*/ 169 h 256"/>
                <a:gd name="T114" fmla="*/ 140 w 256"/>
                <a:gd name="T115" fmla="*/ 107 h 256"/>
                <a:gd name="T116" fmla="*/ 123 w 256"/>
                <a:gd name="T117" fmla="*/ 99 h 256"/>
                <a:gd name="T118" fmla="*/ 85 w 256"/>
                <a:gd name="T119" fmla="*/ 48 h 256"/>
                <a:gd name="T120" fmla="*/ 57 w 256"/>
                <a:gd name="T121" fmla="*/ 96 h 256"/>
                <a:gd name="T122" fmla="*/ 41 w 256"/>
                <a:gd name="T123" fmla="*/ 137 h 256"/>
                <a:gd name="T124" fmla="*/ 206 w 256"/>
                <a:gd name="T125" fmla="*/ 14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200" y="53"/>
                  </a:moveTo>
                  <a:cubicBezTo>
                    <a:pt x="199" y="53"/>
                    <a:pt x="199" y="53"/>
                    <a:pt x="198" y="53"/>
                  </a:cubicBezTo>
                  <a:cubicBezTo>
                    <a:pt x="198" y="53"/>
                    <a:pt x="198" y="52"/>
                    <a:pt x="198" y="52"/>
                  </a:cubicBezTo>
                  <a:cubicBezTo>
                    <a:pt x="198" y="52"/>
                    <a:pt x="198" y="52"/>
                    <a:pt x="198" y="51"/>
                  </a:cubicBezTo>
                  <a:cubicBezTo>
                    <a:pt x="198" y="51"/>
                    <a:pt x="197" y="51"/>
                    <a:pt x="197" y="50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7" y="51"/>
                    <a:pt x="197" y="51"/>
                    <a:pt x="197" y="52"/>
                  </a:cubicBezTo>
                  <a:cubicBezTo>
                    <a:pt x="197" y="52"/>
                    <a:pt x="197" y="53"/>
                    <a:pt x="197" y="53"/>
                  </a:cubicBezTo>
                  <a:cubicBezTo>
                    <a:pt x="197" y="54"/>
                    <a:pt x="197" y="54"/>
                    <a:pt x="198" y="54"/>
                  </a:cubicBezTo>
                  <a:cubicBezTo>
                    <a:pt x="198" y="55"/>
                    <a:pt x="198" y="55"/>
                    <a:pt x="197" y="55"/>
                  </a:cubicBezTo>
                  <a:cubicBezTo>
                    <a:pt x="197" y="55"/>
                    <a:pt x="197" y="56"/>
                    <a:pt x="197" y="56"/>
                  </a:cubicBezTo>
                  <a:cubicBezTo>
                    <a:pt x="197" y="56"/>
                    <a:pt x="197" y="57"/>
                    <a:pt x="196" y="57"/>
                  </a:cubicBezTo>
                  <a:cubicBezTo>
                    <a:pt x="196" y="57"/>
                    <a:pt x="196" y="57"/>
                    <a:pt x="195" y="57"/>
                  </a:cubicBezTo>
                  <a:cubicBezTo>
                    <a:pt x="195" y="58"/>
                    <a:pt x="196" y="58"/>
                    <a:pt x="196" y="58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5" y="58"/>
                    <a:pt x="194" y="58"/>
                    <a:pt x="194" y="58"/>
                  </a:cubicBezTo>
                  <a:cubicBezTo>
                    <a:pt x="194" y="58"/>
                    <a:pt x="193" y="58"/>
                    <a:pt x="193" y="58"/>
                  </a:cubicBezTo>
                  <a:cubicBezTo>
                    <a:pt x="193" y="59"/>
                    <a:pt x="194" y="59"/>
                    <a:pt x="195" y="59"/>
                  </a:cubicBezTo>
                  <a:cubicBezTo>
                    <a:pt x="195" y="59"/>
                    <a:pt x="195" y="59"/>
                    <a:pt x="195" y="59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7" y="58"/>
                    <a:pt x="197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199" y="55"/>
                    <a:pt x="199" y="55"/>
                    <a:pt x="199" y="55"/>
                  </a:cubicBezTo>
                  <a:cubicBezTo>
                    <a:pt x="199" y="54"/>
                    <a:pt x="200" y="54"/>
                    <a:pt x="201" y="54"/>
                  </a:cubicBezTo>
                  <a:cubicBezTo>
                    <a:pt x="201" y="54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moveTo>
                    <a:pt x="203" y="56"/>
                  </a:moveTo>
                  <a:cubicBezTo>
                    <a:pt x="203" y="56"/>
                    <a:pt x="203" y="56"/>
                    <a:pt x="202" y="5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2" y="56"/>
                    <a:pt x="203" y="56"/>
                    <a:pt x="203" y="56"/>
                  </a:cubicBezTo>
                  <a:cubicBezTo>
                    <a:pt x="202" y="55"/>
                    <a:pt x="202" y="55"/>
                    <a:pt x="202" y="55"/>
                  </a:cubicBezTo>
                  <a:cubicBezTo>
                    <a:pt x="202" y="55"/>
                    <a:pt x="202" y="56"/>
                    <a:pt x="202" y="56"/>
                  </a:cubicBezTo>
                  <a:cubicBezTo>
                    <a:pt x="202" y="57"/>
                    <a:pt x="203" y="57"/>
                    <a:pt x="203" y="56"/>
                  </a:cubicBezTo>
                  <a:cubicBezTo>
                    <a:pt x="203" y="56"/>
                    <a:pt x="203" y="56"/>
                    <a:pt x="203" y="56"/>
                  </a:cubicBezTo>
                  <a:moveTo>
                    <a:pt x="231" y="143"/>
                  </a:moveTo>
                  <a:cubicBezTo>
                    <a:pt x="231" y="141"/>
                    <a:pt x="231" y="138"/>
                    <a:pt x="232" y="136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1" y="136"/>
                    <a:pt x="231" y="136"/>
                    <a:pt x="231" y="136"/>
                  </a:cubicBezTo>
                  <a:cubicBezTo>
                    <a:pt x="231" y="135"/>
                    <a:pt x="231" y="136"/>
                    <a:pt x="230" y="136"/>
                  </a:cubicBezTo>
                  <a:cubicBezTo>
                    <a:pt x="230" y="136"/>
                    <a:pt x="230" y="136"/>
                    <a:pt x="230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5"/>
                    <a:pt x="229" y="135"/>
                    <a:pt x="229" y="135"/>
                  </a:cubicBezTo>
                  <a:cubicBezTo>
                    <a:pt x="229" y="135"/>
                    <a:pt x="229" y="135"/>
                    <a:pt x="229" y="136"/>
                  </a:cubicBezTo>
                  <a:cubicBezTo>
                    <a:pt x="229" y="136"/>
                    <a:pt x="229" y="136"/>
                    <a:pt x="229" y="136"/>
                  </a:cubicBezTo>
                  <a:cubicBezTo>
                    <a:pt x="228" y="137"/>
                    <a:pt x="227" y="139"/>
                    <a:pt x="228" y="140"/>
                  </a:cubicBezTo>
                  <a:cubicBezTo>
                    <a:pt x="228" y="140"/>
                    <a:pt x="228" y="140"/>
                    <a:pt x="229" y="140"/>
                  </a:cubicBezTo>
                  <a:cubicBezTo>
                    <a:pt x="229" y="140"/>
                    <a:pt x="229" y="140"/>
                    <a:pt x="229" y="141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42"/>
                    <a:pt x="229" y="143"/>
                    <a:pt x="231" y="142"/>
                  </a:cubicBezTo>
                  <a:cubicBezTo>
                    <a:pt x="231" y="143"/>
                    <a:pt x="231" y="143"/>
                    <a:pt x="231" y="143"/>
                  </a:cubicBezTo>
                  <a:moveTo>
                    <a:pt x="28" y="153"/>
                  </a:moveTo>
                  <a:cubicBezTo>
                    <a:pt x="28" y="152"/>
                    <a:pt x="27" y="152"/>
                    <a:pt x="28" y="151"/>
                  </a:cubicBezTo>
                  <a:cubicBezTo>
                    <a:pt x="28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2"/>
                  </a:cubicBezTo>
                  <a:cubicBezTo>
                    <a:pt x="29" y="152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31" y="151"/>
                    <a:pt x="31" y="151"/>
                  </a:cubicBezTo>
                  <a:cubicBezTo>
                    <a:pt x="31" y="150"/>
                    <a:pt x="30" y="150"/>
                    <a:pt x="30" y="150"/>
                  </a:cubicBezTo>
                  <a:cubicBezTo>
                    <a:pt x="30" y="149"/>
                    <a:pt x="31" y="150"/>
                    <a:pt x="31" y="15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1" y="149"/>
                    <a:pt x="31" y="149"/>
                    <a:pt x="31" y="149"/>
                  </a:cubicBezTo>
                  <a:cubicBezTo>
                    <a:pt x="31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29" y="149"/>
                  </a:cubicBezTo>
                  <a:cubicBezTo>
                    <a:pt x="29" y="149"/>
                    <a:pt x="29" y="149"/>
                    <a:pt x="29" y="149"/>
                  </a:cubicBezTo>
                  <a:cubicBezTo>
                    <a:pt x="28" y="149"/>
                    <a:pt x="28" y="149"/>
                    <a:pt x="28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7" y="150"/>
                    <a:pt x="27" y="150"/>
                    <a:pt x="27" y="150"/>
                  </a:cubicBezTo>
                  <a:cubicBezTo>
                    <a:pt x="27" y="150"/>
                    <a:pt x="27" y="150"/>
                    <a:pt x="27" y="150"/>
                  </a:cubicBezTo>
                  <a:cubicBezTo>
                    <a:pt x="27" y="150"/>
                    <a:pt x="27" y="150"/>
                    <a:pt x="27" y="150"/>
                  </a:cubicBezTo>
                  <a:cubicBezTo>
                    <a:pt x="27" y="150"/>
                    <a:pt x="27" y="150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1"/>
                    <a:pt x="27" y="152"/>
                    <a:pt x="27" y="153"/>
                  </a:cubicBezTo>
                  <a:cubicBezTo>
                    <a:pt x="27" y="153"/>
                    <a:pt x="27" y="153"/>
                    <a:pt x="28" y="153"/>
                  </a:cubicBezTo>
                  <a:moveTo>
                    <a:pt x="32" y="112"/>
                  </a:moveTo>
                  <a:cubicBezTo>
                    <a:pt x="32" y="112"/>
                    <a:pt x="32" y="112"/>
                    <a:pt x="32" y="112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12"/>
                    <a:pt x="32" y="112"/>
                    <a:pt x="32" y="112"/>
                  </a:cubicBezTo>
                  <a:moveTo>
                    <a:pt x="30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30" y="93"/>
                  </a:cubicBezTo>
                  <a:cubicBezTo>
                    <a:pt x="30" y="93"/>
                    <a:pt x="30" y="94"/>
                    <a:pt x="30" y="94"/>
                  </a:cubicBezTo>
                  <a:moveTo>
                    <a:pt x="59" y="53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8" y="53"/>
                    <a:pt x="58" y="53"/>
                  </a:cubicBezTo>
                  <a:cubicBezTo>
                    <a:pt x="58" y="53"/>
                    <a:pt x="58" y="53"/>
                    <a:pt x="59" y="52"/>
                  </a:cubicBezTo>
                  <a:cubicBezTo>
                    <a:pt x="58" y="52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7" y="52"/>
                    <a:pt x="57" y="52"/>
                    <a:pt x="56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8" y="53"/>
                    <a:pt x="58" y="53"/>
                  </a:cubicBezTo>
                  <a:cubicBezTo>
                    <a:pt x="58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moveTo>
                    <a:pt x="54" y="55"/>
                  </a:move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moveTo>
                    <a:pt x="83" y="34"/>
                  </a:moveTo>
                  <a:cubicBezTo>
                    <a:pt x="83" y="34"/>
                    <a:pt x="83" y="34"/>
                    <a:pt x="83" y="34"/>
                  </a:cubicBezTo>
                  <a:cubicBezTo>
                    <a:pt x="83" y="35"/>
                    <a:pt x="84" y="35"/>
                    <a:pt x="84" y="35"/>
                  </a:cubicBezTo>
                  <a:cubicBezTo>
                    <a:pt x="84" y="35"/>
                    <a:pt x="83" y="35"/>
                    <a:pt x="83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3" y="35"/>
                    <a:pt x="82" y="35"/>
                    <a:pt x="82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2" y="35"/>
                    <a:pt x="82" y="36"/>
                    <a:pt x="81" y="3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6"/>
                    <a:pt x="82" y="36"/>
                    <a:pt x="82" y="36"/>
                  </a:cubicBezTo>
                  <a:cubicBezTo>
                    <a:pt x="82" y="36"/>
                    <a:pt x="82" y="35"/>
                    <a:pt x="82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5"/>
                    <a:pt x="83" y="36"/>
                    <a:pt x="83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4" y="36"/>
                    <a:pt x="84" y="37"/>
                    <a:pt x="84" y="37"/>
                  </a:cubicBezTo>
                  <a:cubicBezTo>
                    <a:pt x="84" y="37"/>
                    <a:pt x="84" y="36"/>
                    <a:pt x="84" y="36"/>
                  </a:cubicBezTo>
                  <a:cubicBezTo>
                    <a:pt x="83" y="36"/>
                    <a:pt x="83" y="37"/>
                    <a:pt x="83" y="37"/>
                  </a:cubicBezTo>
                  <a:cubicBezTo>
                    <a:pt x="83" y="37"/>
                    <a:pt x="83" y="37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3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7"/>
                    <a:pt x="82" y="37"/>
                    <a:pt x="82" y="37"/>
                  </a:cubicBezTo>
                  <a:cubicBezTo>
                    <a:pt x="82" y="37"/>
                    <a:pt x="83" y="38"/>
                    <a:pt x="83" y="38"/>
                  </a:cubicBezTo>
                  <a:cubicBezTo>
                    <a:pt x="83" y="37"/>
                    <a:pt x="83" y="37"/>
                    <a:pt x="84" y="3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5" y="38"/>
                    <a:pt x="85" y="37"/>
                    <a:pt x="85" y="37"/>
                  </a:cubicBezTo>
                  <a:cubicBezTo>
                    <a:pt x="85" y="37"/>
                    <a:pt x="86" y="37"/>
                    <a:pt x="86" y="38"/>
                  </a:cubicBezTo>
                  <a:cubicBezTo>
                    <a:pt x="86" y="38"/>
                    <a:pt x="86" y="38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3" y="38"/>
                    <a:pt x="83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8"/>
                    <a:pt x="84" y="39"/>
                    <a:pt x="84" y="39"/>
                  </a:cubicBezTo>
                  <a:cubicBezTo>
                    <a:pt x="84" y="39"/>
                    <a:pt x="83" y="39"/>
                    <a:pt x="83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5" y="39"/>
                    <a:pt x="85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7" y="40"/>
                    <a:pt x="86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5" y="40"/>
                    <a:pt x="85" y="41"/>
                    <a:pt x="85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4" y="41"/>
                    <a:pt x="84" y="41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3" y="40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2" y="41"/>
                    <a:pt x="82" y="41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2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3"/>
                    <a:pt x="80" y="43"/>
                    <a:pt x="81" y="43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43"/>
                    <a:pt x="81" y="43"/>
                    <a:pt x="82" y="43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2" y="43"/>
                    <a:pt x="82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4" y="43"/>
                    <a:pt x="8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4"/>
                    <a:pt x="84" y="43"/>
                    <a:pt x="85" y="43"/>
                  </a:cubicBezTo>
                  <a:cubicBezTo>
                    <a:pt x="85" y="43"/>
                    <a:pt x="85" y="43"/>
                    <a:pt x="86" y="43"/>
                  </a:cubicBezTo>
                  <a:cubicBezTo>
                    <a:pt x="86" y="44"/>
                    <a:pt x="86" y="43"/>
                    <a:pt x="87" y="43"/>
                  </a:cubicBezTo>
                  <a:cubicBezTo>
                    <a:pt x="87" y="43"/>
                    <a:pt x="87" y="44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5"/>
                  </a:cubicBezTo>
                  <a:cubicBezTo>
                    <a:pt x="88" y="45"/>
                    <a:pt x="88" y="44"/>
                    <a:pt x="88" y="44"/>
                  </a:cubicBezTo>
                  <a:cubicBezTo>
                    <a:pt x="88" y="44"/>
                    <a:pt x="88" y="44"/>
                    <a:pt x="89" y="44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44"/>
                    <a:pt x="89" y="44"/>
                    <a:pt x="89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0" y="46"/>
                    <a:pt x="91" y="46"/>
                    <a:pt x="90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6"/>
                    <a:pt x="89" y="46"/>
                    <a:pt x="89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46"/>
                    <a:pt x="90" y="46"/>
                    <a:pt x="89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9" y="46"/>
                    <a:pt x="89" y="47"/>
                    <a:pt x="88" y="46"/>
                  </a:cubicBezTo>
                  <a:cubicBezTo>
                    <a:pt x="88" y="46"/>
                    <a:pt x="88" y="46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45"/>
                    <a:pt x="84" y="46"/>
                    <a:pt x="84" y="46"/>
                  </a:cubicBezTo>
                  <a:cubicBezTo>
                    <a:pt x="83" y="45"/>
                    <a:pt x="83" y="45"/>
                    <a:pt x="82" y="45"/>
                  </a:cubicBezTo>
                  <a:cubicBezTo>
                    <a:pt x="82" y="45"/>
                    <a:pt x="82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5"/>
                    <a:pt x="83" y="45"/>
                    <a:pt x="83" y="46"/>
                  </a:cubicBezTo>
                  <a:cubicBezTo>
                    <a:pt x="83" y="46"/>
                    <a:pt x="83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5" y="46"/>
                    <a:pt x="85" y="45"/>
                    <a:pt x="85" y="45"/>
                  </a:cubicBezTo>
                  <a:cubicBezTo>
                    <a:pt x="85" y="45"/>
                    <a:pt x="85" y="46"/>
                    <a:pt x="85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6"/>
                    <a:pt x="85" y="47"/>
                    <a:pt x="85" y="47"/>
                  </a:cubicBezTo>
                  <a:cubicBezTo>
                    <a:pt x="85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3" y="47"/>
                    <a:pt x="83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4" y="48"/>
                    <a:pt x="83" y="48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3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5" y="48"/>
                    <a:pt x="85" y="48"/>
                  </a:cubicBezTo>
                  <a:cubicBezTo>
                    <a:pt x="85" y="48"/>
                    <a:pt x="85" y="49"/>
                    <a:pt x="85" y="49"/>
                  </a:cubicBezTo>
                  <a:cubicBezTo>
                    <a:pt x="85" y="49"/>
                    <a:pt x="84" y="49"/>
                    <a:pt x="84" y="49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49"/>
                    <a:pt x="84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6" y="4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7" y="48"/>
                    <a:pt x="87" y="47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47"/>
                    <a:pt x="87" y="47"/>
                    <a:pt x="87" y="48"/>
                  </a:cubicBezTo>
                  <a:cubicBezTo>
                    <a:pt x="87" y="48"/>
                    <a:pt x="88" y="47"/>
                    <a:pt x="88" y="47"/>
                  </a:cubicBezTo>
                  <a:cubicBezTo>
                    <a:pt x="88" y="47"/>
                    <a:pt x="89" y="47"/>
                    <a:pt x="89" y="47"/>
                  </a:cubicBezTo>
                  <a:cubicBezTo>
                    <a:pt x="89" y="47"/>
                    <a:pt x="89" y="47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47"/>
                    <a:pt x="90" y="47"/>
                    <a:pt x="90" y="46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7"/>
                    <a:pt x="90" y="47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47"/>
                    <a:pt x="90" y="47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89" y="48"/>
                    <a:pt x="89" y="48"/>
                  </a:cubicBezTo>
                  <a:cubicBezTo>
                    <a:pt x="89" y="49"/>
                    <a:pt x="89" y="49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9" y="49"/>
                    <a:pt x="89" y="50"/>
                    <a:pt x="89" y="50"/>
                  </a:cubicBezTo>
                  <a:cubicBezTo>
                    <a:pt x="89" y="50"/>
                    <a:pt x="89" y="50"/>
                    <a:pt x="88" y="50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50"/>
                    <a:pt x="89" y="51"/>
                    <a:pt x="89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8" y="51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6" y="53"/>
                    <a:pt x="86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5" y="53"/>
                    <a:pt x="84" y="53"/>
                    <a:pt x="84" y="53"/>
                  </a:cubicBezTo>
                  <a:cubicBezTo>
                    <a:pt x="84" y="53"/>
                    <a:pt x="85" y="53"/>
                    <a:pt x="85" y="53"/>
                  </a:cubicBezTo>
                  <a:cubicBezTo>
                    <a:pt x="85" y="54"/>
                    <a:pt x="84" y="54"/>
                    <a:pt x="84" y="54"/>
                  </a:cubicBezTo>
                  <a:cubicBezTo>
                    <a:pt x="84" y="53"/>
                    <a:pt x="84" y="54"/>
                    <a:pt x="84" y="5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3" y="54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3" y="54"/>
                    <a:pt x="82" y="54"/>
                  </a:cubicBezTo>
                  <a:cubicBezTo>
                    <a:pt x="82" y="54"/>
                    <a:pt x="82" y="54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2" y="54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3" y="54"/>
                    <a:pt x="82" y="55"/>
                    <a:pt x="82" y="55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82" y="55"/>
                    <a:pt x="82" y="55"/>
                    <a:pt x="81" y="55"/>
                  </a:cubicBezTo>
                  <a:cubicBezTo>
                    <a:pt x="81" y="56"/>
                    <a:pt x="82" y="56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6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81" y="58"/>
                    <a:pt x="81" y="59"/>
                  </a:cubicBezTo>
                  <a:cubicBezTo>
                    <a:pt x="81" y="59"/>
                    <a:pt x="81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79" y="59"/>
                    <a:pt x="79" y="59"/>
                  </a:cubicBezTo>
                  <a:cubicBezTo>
                    <a:pt x="79" y="59"/>
                    <a:pt x="80" y="59"/>
                    <a:pt x="80" y="59"/>
                  </a:cubicBezTo>
                  <a:cubicBezTo>
                    <a:pt x="80" y="59"/>
                    <a:pt x="79" y="59"/>
                    <a:pt x="79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79" y="60"/>
                    <a:pt x="78" y="60"/>
                    <a:pt x="78" y="60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8" y="60"/>
                    <a:pt x="78" y="61"/>
                    <a:pt x="77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7" y="61"/>
                    <a:pt x="77" y="61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59"/>
                  </a:cubicBezTo>
                  <a:cubicBezTo>
                    <a:pt x="77" y="60"/>
                    <a:pt x="77" y="60"/>
                    <a:pt x="77" y="59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1"/>
                  </a:cubicBezTo>
                  <a:cubicBezTo>
                    <a:pt x="76" y="61"/>
                    <a:pt x="77" y="61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1"/>
                    <a:pt x="76" y="61"/>
                    <a:pt x="76" y="62"/>
                  </a:cubicBezTo>
                  <a:cubicBezTo>
                    <a:pt x="76" y="62"/>
                    <a:pt x="76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2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2"/>
                    <a:pt x="75" y="62"/>
                    <a:pt x="74" y="62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2"/>
                    <a:pt x="74" y="62"/>
                    <a:pt x="75" y="62"/>
                  </a:cubicBezTo>
                  <a:cubicBezTo>
                    <a:pt x="75" y="62"/>
                    <a:pt x="75" y="63"/>
                    <a:pt x="75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3"/>
                    <a:pt x="74" y="63"/>
                    <a:pt x="73" y="6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3" y="64"/>
                    <a:pt x="74" y="63"/>
                    <a:pt x="74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4"/>
                    <a:pt x="74" y="64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3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5"/>
                    <a:pt x="73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6"/>
                    <a:pt x="74" y="66"/>
                  </a:cubicBezTo>
                  <a:cubicBezTo>
                    <a:pt x="74" y="66"/>
                    <a:pt x="75" y="66"/>
                    <a:pt x="75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3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74" y="67"/>
                    <a:pt x="73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3" y="67"/>
                    <a:pt x="74" y="67"/>
                    <a:pt x="74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3" y="67"/>
                    <a:pt x="73" y="67"/>
                    <a:pt x="74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3" y="68"/>
                    <a:pt x="73" y="67"/>
                    <a:pt x="73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2" y="68"/>
                    <a:pt x="72" y="69"/>
                    <a:pt x="72" y="69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2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2" y="69"/>
                    <a:pt x="72" y="69"/>
                  </a:cubicBezTo>
                  <a:cubicBezTo>
                    <a:pt x="72" y="69"/>
                    <a:pt x="72" y="69"/>
                    <a:pt x="73" y="7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70"/>
                    <a:pt x="73" y="71"/>
                    <a:pt x="73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2" y="72"/>
                    <a:pt x="73" y="72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3"/>
                    <a:pt x="72" y="74"/>
                    <a:pt x="71" y="74"/>
                  </a:cubicBezTo>
                  <a:cubicBezTo>
                    <a:pt x="71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3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1" y="7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0" y="74"/>
                    <a:pt x="70" y="75"/>
                    <a:pt x="70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69" y="75"/>
                    <a:pt x="70" y="74"/>
                    <a:pt x="69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70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8" y="74"/>
                    <a:pt x="69" y="74"/>
                    <a:pt x="68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3"/>
                    <a:pt x="68" y="73"/>
                  </a:cubicBezTo>
                  <a:cubicBezTo>
                    <a:pt x="68" y="73"/>
                    <a:pt x="69" y="73"/>
                    <a:pt x="69" y="73"/>
                  </a:cubicBezTo>
                  <a:cubicBezTo>
                    <a:pt x="69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7" y="73"/>
                    <a:pt x="67" y="73"/>
                  </a:cubicBezTo>
                  <a:cubicBezTo>
                    <a:pt x="67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8" y="72"/>
                    <a:pt x="67" y="72"/>
                  </a:cubicBezTo>
                  <a:cubicBezTo>
                    <a:pt x="67" y="72"/>
                    <a:pt x="67" y="73"/>
                    <a:pt x="67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7" y="73"/>
                    <a:pt x="67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5" y="73"/>
                  </a:cubicBezTo>
                  <a:cubicBezTo>
                    <a:pt x="65" y="73"/>
                    <a:pt x="65" y="74"/>
                    <a:pt x="65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74"/>
                    <a:pt x="64" y="74"/>
                    <a:pt x="64" y="74"/>
                  </a:cubicBezTo>
                  <a:cubicBezTo>
                    <a:pt x="64" y="74"/>
                    <a:pt x="65" y="74"/>
                    <a:pt x="65" y="73"/>
                  </a:cubicBezTo>
                  <a:cubicBezTo>
                    <a:pt x="65" y="73"/>
                    <a:pt x="64" y="73"/>
                    <a:pt x="64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3"/>
                    <a:pt x="63" y="73"/>
                    <a:pt x="63" y="73"/>
                  </a:cubicBezTo>
                  <a:cubicBezTo>
                    <a:pt x="63" y="73"/>
                    <a:pt x="63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3"/>
                    <a:pt x="63" y="72"/>
                    <a:pt x="63" y="72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3"/>
                    <a:pt x="62" y="73"/>
                    <a:pt x="62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2" y="72"/>
                    <a:pt x="63" y="72"/>
                    <a:pt x="62" y="71"/>
                  </a:cubicBezTo>
                  <a:cubicBezTo>
                    <a:pt x="62" y="72"/>
                    <a:pt x="62" y="72"/>
                    <a:pt x="61" y="72"/>
                  </a:cubicBezTo>
                  <a:cubicBezTo>
                    <a:pt x="62" y="72"/>
                    <a:pt x="62" y="72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2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71"/>
                    <a:pt x="61" y="71"/>
                    <a:pt x="60" y="71"/>
                  </a:cubicBezTo>
                  <a:cubicBezTo>
                    <a:pt x="60" y="71"/>
                    <a:pt x="60" y="71"/>
                    <a:pt x="60" y="70"/>
                  </a:cubicBezTo>
                  <a:cubicBezTo>
                    <a:pt x="60" y="70"/>
                    <a:pt x="60" y="70"/>
                    <a:pt x="61" y="70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0" y="69"/>
                    <a:pt x="60" y="70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70"/>
                    <a:pt x="60" y="70"/>
                  </a:cubicBezTo>
                  <a:cubicBezTo>
                    <a:pt x="59" y="69"/>
                    <a:pt x="60" y="69"/>
                    <a:pt x="60" y="69"/>
                  </a:cubicBezTo>
                  <a:cubicBezTo>
                    <a:pt x="60" y="69"/>
                    <a:pt x="60" y="69"/>
                    <a:pt x="59" y="6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68"/>
                    <a:pt x="59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7"/>
                    <a:pt x="58" y="67"/>
                  </a:cubicBezTo>
                  <a:cubicBezTo>
                    <a:pt x="58" y="67"/>
                    <a:pt x="58" y="67"/>
                    <a:pt x="59" y="67"/>
                  </a:cubicBezTo>
                  <a:cubicBezTo>
                    <a:pt x="59" y="67"/>
                    <a:pt x="59" y="67"/>
                    <a:pt x="6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7"/>
                    <a:pt x="60" y="67"/>
                    <a:pt x="60" y="66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67"/>
                    <a:pt x="59" y="67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60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0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0" y="66"/>
                    <a:pt x="60" y="66"/>
                  </a:cubicBezTo>
                  <a:cubicBezTo>
                    <a:pt x="60" y="66"/>
                    <a:pt x="60" y="66"/>
                    <a:pt x="60" y="65"/>
                  </a:cubicBezTo>
                  <a:cubicBezTo>
                    <a:pt x="60" y="65"/>
                    <a:pt x="60" y="66"/>
                    <a:pt x="59" y="66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65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6"/>
                    <a:pt x="58" y="67"/>
                    <a:pt x="58" y="67"/>
                  </a:cubicBezTo>
                  <a:cubicBezTo>
                    <a:pt x="58" y="67"/>
                    <a:pt x="57" y="67"/>
                    <a:pt x="57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7" y="67"/>
                    <a:pt x="57" y="66"/>
                  </a:cubicBezTo>
                  <a:cubicBezTo>
                    <a:pt x="57" y="66"/>
                    <a:pt x="57" y="66"/>
                    <a:pt x="5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7" y="64"/>
                    <a:pt x="57" y="64"/>
                    <a:pt x="56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64"/>
                    <a:pt x="56" y="63"/>
                    <a:pt x="56" y="63"/>
                  </a:cubicBezTo>
                  <a:cubicBezTo>
                    <a:pt x="56" y="63"/>
                    <a:pt x="56" y="63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3"/>
                    <a:pt x="56" y="63"/>
                    <a:pt x="56" y="63"/>
                  </a:cubicBezTo>
                  <a:cubicBezTo>
                    <a:pt x="56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8" y="62"/>
                    <a:pt x="58" y="62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9" y="61"/>
                    <a:pt x="59" y="61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6" y="62"/>
                    <a:pt x="56" y="63"/>
                  </a:cubicBezTo>
                  <a:cubicBezTo>
                    <a:pt x="56" y="63"/>
                    <a:pt x="56" y="63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3"/>
                    <a:pt x="55" y="63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6" y="62"/>
                    <a:pt x="56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6" y="62"/>
                    <a:pt x="56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6" y="61"/>
                    <a:pt x="57" y="62"/>
                    <a:pt x="57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1"/>
                    <a:pt x="56" y="61"/>
                    <a:pt x="56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6" y="60"/>
                    <a:pt x="57" y="60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8" y="60"/>
                    <a:pt x="58" y="60"/>
                    <a:pt x="57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6" y="60"/>
                    <a:pt x="55" y="60"/>
                    <a:pt x="55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6" y="60"/>
                    <a:pt x="56" y="60"/>
                    <a:pt x="56" y="59"/>
                  </a:cubicBezTo>
                  <a:cubicBezTo>
                    <a:pt x="56" y="59"/>
                    <a:pt x="56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6" y="59"/>
                    <a:pt x="55" y="60"/>
                    <a:pt x="55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0"/>
                    <a:pt x="55" y="59"/>
                    <a:pt x="55" y="59"/>
                  </a:cubicBezTo>
                  <a:cubicBezTo>
                    <a:pt x="55" y="59"/>
                    <a:pt x="55" y="59"/>
                    <a:pt x="56" y="59"/>
                  </a:cubicBezTo>
                  <a:cubicBezTo>
                    <a:pt x="56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6" y="59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8"/>
                    <a:pt x="56" y="58"/>
                    <a:pt x="57" y="58"/>
                  </a:cubicBezTo>
                  <a:cubicBezTo>
                    <a:pt x="57" y="58"/>
                    <a:pt x="57" y="59"/>
                    <a:pt x="57" y="59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8"/>
                    <a:pt x="59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8"/>
                    <a:pt x="58" y="58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8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57"/>
                    <a:pt x="58" y="57"/>
                    <a:pt x="59" y="57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57"/>
                    <a:pt x="58" y="57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9" y="56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59" y="56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4"/>
                    <a:pt x="59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54"/>
                    <a:pt x="56" y="54"/>
                    <a:pt x="56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4"/>
                    <a:pt x="55" y="54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4"/>
                    <a:pt x="56" y="54"/>
                    <a:pt x="57" y="55"/>
                  </a:cubicBezTo>
                  <a:cubicBezTo>
                    <a:pt x="57" y="55"/>
                    <a:pt x="58" y="55"/>
                    <a:pt x="57" y="55"/>
                  </a:cubicBezTo>
                  <a:cubicBezTo>
                    <a:pt x="57" y="55"/>
                    <a:pt x="57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5" y="55"/>
                    <a:pt x="55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1" y="58"/>
                    <a:pt x="48" y="61"/>
                    <a:pt x="46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7" y="64"/>
                    <a:pt x="47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5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8" y="66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8"/>
                    <a:pt x="49" y="67"/>
                    <a:pt x="49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8"/>
                    <a:pt x="50" y="68"/>
                    <a:pt x="50" y="68"/>
                  </a:cubicBezTo>
                  <a:cubicBezTo>
                    <a:pt x="49" y="68"/>
                    <a:pt x="49" y="68"/>
                    <a:pt x="49" y="69"/>
                  </a:cubicBezTo>
                  <a:cubicBezTo>
                    <a:pt x="48" y="69"/>
                    <a:pt x="48" y="68"/>
                    <a:pt x="48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69"/>
                    <a:pt x="48" y="70"/>
                    <a:pt x="48" y="70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8" y="70"/>
                    <a:pt x="47" y="70"/>
                    <a:pt x="47" y="70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6" y="69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8"/>
                    <a:pt x="45" y="68"/>
                  </a:cubicBezTo>
                  <a:cubicBezTo>
                    <a:pt x="45" y="68"/>
                    <a:pt x="44" y="67"/>
                    <a:pt x="44" y="67"/>
                  </a:cubicBezTo>
                  <a:cubicBezTo>
                    <a:pt x="44" y="67"/>
                    <a:pt x="43" y="68"/>
                    <a:pt x="43" y="68"/>
                  </a:cubicBezTo>
                  <a:cubicBezTo>
                    <a:pt x="43" y="68"/>
                    <a:pt x="43" y="68"/>
                    <a:pt x="44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8"/>
                    <a:pt x="43" y="68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4" y="69"/>
                    <a:pt x="44" y="70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44" y="70"/>
                    <a:pt x="45" y="70"/>
                  </a:cubicBezTo>
                  <a:cubicBezTo>
                    <a:pt x="45" y="70"/>
                    <a:pt x="45" y="71"/>
                    <a:pt x="45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2"/>
                    <a:pt x="47" y="72"/>
                    <a:pt x="47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3"/>
                    <a:pt x="46" y="72"/>
                    <a:pt x="46" y="72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4"/>
                    <a:pt x="46" y="74"/>
                    <a:pt x="46" y="75"/>
                  </a:cubicBezTo>
                  <a:cubicBezTo>
                    <a:pt x="46" y="74"/>
                    <a:pt x="46" y="74"/>
                    <a:pt x="45" y="74"/>
                  </a:cubicBezTo>
                  <a:cubicBezTo>
                    <a:pt x="44" y="74"/>
                    <a:pt x="44" y="73"/>
                    <a:pt x="43" y="72"/>
                  </a:cubicBezTo>
                  <a:cubicBezTo>
                    <a:pt x="43" y="72"/>
                    <a:pt x="43" y="73"/>
                    <a:pt x="43" y="73"/>
                  </a:cubicBezTo>
                  <a:cubicBezTo>
                    <a:pt x="42" y="73"/>
                    <a:pt x="42" y="72"/>
                    <a:pt x="42" y="72"/>
                  </a:cubicBezTo>
                  <a:cubicBezTo>
                    <a:pt x="42" y="73"/>
                    <a:pt x="43" y="74"/>
                    <a:pt x="43" y="74"/>
                  </a:cubicBezTo>
                  <a:cubicBezTo>
                    <a:pt x="44" y="74"/>
                    <a:pt x="45" y="75"/>
                    <a:pt x="45" y="76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2" y="75"/>
                    <a:pt x="42" y="75"/>
                    <a:pt x="41" y="75"/>
                  </a:cubicBezTo>
                  <a:cubicBezTo>
                    <a:pt x="41" y="75"/>
                    <a:pt x="41" y="74"/>
                    <a:pt x="41" y="74"/>
                  </a:cubicBezTo>
                  <a:cubicBezTo>
                    <a:pt x="41" y="74"/>
                    <a:pt x="40" y="74"/>
                    <a:pt x="40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0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5"/>
                    <a:pt x="38" y="75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9" y="77"/>
                    <a:pt x="40" y="77"/>
                    <a:pt x="40" y="78"/>
                  </a:cubicBezTo>
                  <a:cubicBezTo>
                    <a:pt x="41" y="78"/>
                    <a:pt x="41" y="77"/>
                    <a:pt x="41" y="77"/>
                  </a:cubicBezTo>
                  <a:cubicBezTo>
                    <a:pt x="41" y="77"/>
                    <a:pt x="41" y="78"/>
                    <a:pt x="41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8"/>
                    <a:pt x="41" y="80"/>
                    <a:pt x="41" y="81"/>
                  </a:cubicBezTo>
                  <a:cubicBezTo>
                    <a:pt x="41" y="81"/>
                    <a:pt x="41" y="81"/>
                    <a:pt x="40" y="81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1"/>
                    <a:pt x="42" y="81"/>
                    <a:pt x="43" y="82"/>
                  </a:cubicBezTo>
                  <a:cubicBezTo>
                    <a:pt x="43" y="82"/>
                    <a:pt x="43" y="82"/>
                    <a:pt x="42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1"/>
                    <a:pt x="44" y="81"/>
                  </a:cubicBezTo>
                  <a:cubicBezTo>
                    <a:pt x="45" y="81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6" y="80"/>
                  </a:cubicBezTo>
                  <a:cubicBezTo>
                    <a:pt x="45" y="79"/>
                    <a:pt x="46" y="80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8" y="81"/>
                    <a:pt x="49" y="81"/>
                  </a:cubicBezTo>
                  <a:cubicBezTo>
                    <a:pt x="49" y="82"/>
                    <a:pt x="48" y="82"/>
                    <a:pt x="48" y="82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49" y="83"/>
                    <a:pt x="50" y="82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5"/>
                  </a:cubicBezTo>
                  <a:cubicBezTo>
                    <a:pt x="50" y="85"/>
                    <a:pt x="50" y="84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50" y="85"/>
                    <a:pt x="50" y="86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1" y="86"/>
                    <a:pt x="52" y="86"/>
                    <a:pt x="52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3" y="87"/>
                    <a:pt x="53" y="88"/>
                    <a:pt x="54" y="88"/>
                  </a:cubicBezTo>
                  <a:cubicBezTo>
                    <a:pt x="54" y="88"/>
                    <a:pt x="54" y="88"/>
                    <a:pt x="55" y="88"/>
                  </a:cubicBezTo>
                  <a:cubicBezTo>
                    <a:pt x="55" y="89"/>
                    <a:pt x="54" y="89"/>
                    <a:pt x="54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3" y="90"/>
                    <a:pt x="53" y="90"/>
                  </a:cubicBezTo>
                  <a:cubicBezTo>
                    <a:pt x="54" y="89"/>
                    <a:pt x="54" y="88"/>
                    <a:pt x="55" y="89"/>
                  </a:cubicBezTo>
                  <a:cubicBezTo>
                    <a:pt x="55" y="89"/>
                    <a:pt x="55" y="90"/>
                    <a:pt x="55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0"/>
                    <a:pt x="57" y="90"/>
                    <a:pt x="57" y="90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92"/>
                    <a:pt x="56" y="93"/>
                    <a:pt x="56" y="93"/>
                  </a:cubicBezTo>
                  <a:cubicBezTo>
                    <a:pt x="55" y="93"/>
                    <a:pt x="54" y="93"/>
                    <a:pt x="54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5"/>
                    <a:pt x="51" y="95"/>
                    <a:pt x="50" y="95"/>
                  </a:cubicBezTo>
                  <a:cubicBezTo>
                    <a:pt x="50" y="95"/>
                    <a:pt x="49" y="95"/>
                    <a:pt x="48" y="95"/>
                  </a:cubicBezTo>
                  <a:cubicBezTo>
                    <a:pt x="48" y="95"/>
                    <a:pt x="47" y="95"/>
                    <a:pt x="46" y="95"/>
                  </a:cubicBezTo>
                  <a:cubicBezTo>
                    <a:pt x="46" y="95"/>
                    <a:pt x="45" y="95"/>
                    <a:pt x="44" y="95"/>
                  </a:cubicBezTo>
                  <a:cubicBezTo>
                    <a:pt x="44" y="95"/>
                    <a:pt x="44" y="96"/>
                    <a:pt x="43" y="96"/>
                  </a:cubicBezTo>
                  <a:cubicBezTo>
                    <a:pt x="43" y="96"/>
                    <a:pt x="43" y="96"/>
                    <a:pt x="42" y="97"/>
                  </a:cubicBezTo>
                  <a:cubicBezTo>
                    <a:pt x="41" y="97"/>
                    <a:pt x="40" y="99"/>
                    <a:pt x="39" y="100"/>
                  </a:cubicBezTo>
                  <a:cubicBezTo>
                    <a:pt x="40" y="100"/>
                    <a:pt x="40" y="99"/>
                    <a:pt x="41" y="98"/>
                  </a:cubicBezTo>
                  <a:cubicBezTo>
                    <a:pt x="42" y="98"/>
                    <a:pt x="43" y="97"/>
                    <a:pt x="44" y="97"/>
                  </a:cubicBezTo>
                  <a:cubicBezTo>
                    <a:pt x="45" y="96"/>
                    <a:pt x="47" y="96"/>
                    <a:pt x="47" y="97"/>
                  </a:cubicBezTo>
                  <a:cubicBezTo>
                    <a:pt x="47" y="98"/>
                    <a:pt x="46" y="98"/>
                    <a:pt x="46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5" y="98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8"/>
                    <a:pt x="45" y="98"/>
                    <a:pt x="45" y="9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6" y="99"/>
                    <a:pt x="46" y="99"/>
                    <a:pt x="46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101"/>
                    <a:pt x="47" y="101"/>
                    <a:pt x="48" y="101"/>
                  </a:cubicBezTo>
                  <a:cubicBezTo>
                    <a:pt x="48" y="101"/>
                    <a:pt x="48" y="101"/>
                    <a:pt x="47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8" y="101"/>
                    <a:pt x="48" y="102"/>
                    <a:pt x="48" y="102"/>
                  </a:cubicBezTo>
                  <a:cubicBezTo>
                    <a:pt x="48" y="102"/>
                    <a:pt x="49" y="101"/>
                    <a:pt x="49" y="10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9" y="102"/>
                    <a:pt x="49" y="101"/>
                    <a:pt x="50" y="101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0" y="102"/>
                    <a:pt x="51" y="102"/>
                    <a:pt x="50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2"/>
                    <a:pt x="50" y="102"/>
                    <a:pt x="50" y="103"/>
                  </a:cubicBezTo>
                  <a:cubicBezTo>
                    <a:pt x="50" y="103"/>
                    <a:pt x="50" y="102"/>
                    <a:pt x="50" y="102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3"/>
                    <a:pt x="48" y="10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48" y="103"/>
                    <a:pt x="48" y="103"/>
                    <a:pt x="47" y="103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4"/>
                    <a:pt x="46" y="104"/>
                    <a:pt x="46" y="104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5"/>
                    <a:pt x="45" y="105"/>
                    <a:pt x="45" y="104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4"/>
                    <a:pt x="45" y="104"/>
                    <a:pt x="45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5" y="103"/>
                    <a:pt x="45" y="103"/>
                    <a:pt x="45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5" y="103"/>
                    <a:pt x="47" y="102"/>
                    <a:pt x="47" y="102"/>
                  </a:cubicBezTo>
                  <a:cubicBezTo>
                    <a:pt x="47" y="102"/>
                    <a:pt x="47" y="102"/>
                    <a:pt x="47" y="103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102"/>
                    <a:pt x="48" y="102"/>
                    <a:pt x="48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7" y="102"/>
                    <a:pt x="47" y="102"/>
                    <a:pt x="46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7" y="102"/>
                    <a:pt x="47" y="102"/>
                    <a:pt x="47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7" y="101"/>
                    <a:pt x="47" y="102"/>
                  </a:cubicBezTo>
                  <a:cubicBezTo>
                    <a:pt x="47" y="102"/>
                    <a:pt x="46" y="102"/>
                    <a:pt x="46" y="102"/>
                  </a:cubicBezTo>
                  <a:cubicBezTo>
                    <a:pt x="46" y="102"/>
                    <a:pt x="46" y="102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5" y="102"/>
                    <a:pt x="45" y="103"/>
                    <a:pt x="44" y="103"/>
                  </a:cubicBezTo>
                  <a:cubicBezTo>
                    <a:pt x="44" y="102"/>
                    <a:pt x="44" y="102"/>
                    <a:pt x="44" y="103"/>
                  </a:cubicBezTo>
                  <a:cubicBezTo>
                    <a:pt x="44" y="103"/>
                    <a:pt x="44" y="102"/>
                    <a:pt x="44" y="102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3" y="103"/>
                    <a:pt x="43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3" y="103"/>
                    <a:pt x="43" y="104"/>
                    <a:pt x="43" y="104"/>
                  </a:cubicBezTo>
                  <a:cubicBezTo>
                    <a:pt x="43" y="104"/>
                    <a:pt x="42" y="103"/>
                    <a:pt x="42" y="103"/>
                  </a:cubicBezTo>
                  <a:cubicBezTo>
                    <a:pt x="42" y="103"/>
                    <a:pt x="42" y="104"/>
                    <a:pt x="42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2" y="103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4"/>
                    <a:pt x="41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4"/>
                    <a:pt x="41" y="104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39" y="106"/>
                    <a:pt x="39" y="106"/>
                  </a:cubicBezTo>
                  <a:cubicBezTo>
                    <a:pt x="39" y="106"/>
                    <a:pt x="39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39" y="106"/>
                    <a:pt x="39" y="106"/>
                    <a:pt x="39" y="107"/>
                  </a:cubicBezTo>
                  <a:cubicBezTo>
                    <a:pt x="39" y="107"/>
                    <a:pt x="40" y="107"/>
                    <a:pt x="40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40" y="108"/>
                    <a:pt x="40" y="108"/>
                  </a:cubicBezTo>
                  <a:cubicBezTo>
                    <a:pt x="40" y="107"/>
                    <a:pt x="40" y="107"/>
                    <a:pt x="39" y="10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39" y="108"/>
                    <a:pt x="39" y="107"/>
                    <a:pt x="39" y="10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37" y="108"/>
                    <a:pt x="36" y="108"/>
                    <a:pt x="36" y="109"/>
                  </a:cubicBezTo>
                  <a:cubicBezTo>
                    <a:pt x="36" y="109"/>
                    <a:pt x="36" y="108"/>
                    <a:pt x="36" y="108"/>
                  </a:cubicBezTo>
                  <a:cubicBezTo>
                    <a:pt x="36" y="108"/>
                    <a:pt x="36" y="109"/>
                    <a:pt x="36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6" y="109"/>
                  </a:cubicBezTo>
                  <a:cubicBezTo>
                    <a:pt x="36" y="110"/>
                    <a:pt x="35" y="110"/>
                    <a:pt x="35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4" y="111"/>
                    <a:pt x="34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4" y="111"/>
                    <a:pt x="34" y="111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3" y="113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3"/>
                  </a:cubicBezTo>
                  <a:cubicBezTo>
                    <a:pt x="33" y="113"/>
                    <a:pt x="34" y="113"/>
                    <a:pt x="34" y="113"/>
                  </a:cubicBezTo>
                  <a:cubicBezTo>
                    <a:pt x="34" y="112"/>
                    <a:pt x="34" y="113"/>
                    <a:pt x="33" y="113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3" y="112"/>
                    <a:pt x="34" y="112"/>
                    <a:pt x="34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1"/>
                    <a:pt x="33" y="111"/>
                    <a:pt x="33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0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2"/>
                    <a:pt x="32" y="112"/>
                    <a:pt x="32" y="112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12"/>
                    <a:pt x="33" y="112"/>
                    <a:pt x="33" y="113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3" y="113"/>
                    <a:pt x="32" y="113"/>
                    <a:pt x="32" y="113"/>
                  </a:cubicBezTo>
                  <a:cubicBezTo>
                    <a:pt x="32" y="113"/>
                    <a:pt x="33" y="113"/>
                    <a:pt x="33" y="113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3" y="113"/>
                    <a:pt x="33" y="113"/>
                    <a:pt x="32" y="113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3" y="113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2" y="114"/>
                    <a:pt x="3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2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5"/>
                    <a:pt x="33" y="115"/>
                    <a:pt x="34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5"/>
                    <a:pt x="32" y="115"/>
                    <a:pt x="32" y="115"/>
                  </a:cubicBezTo>
                  <a:cubicBezTo>
                    <a:pt x="32" y="115"/>
                    <a:pt x="32" y="115"/>
                    <a:pt x="32" y="115"/>
                  </a:cubicBezTo>
                  <a:cubicBezTo>
                    <a:pt x="32" y="115"/>
                    <a:pt x="32" y="115"/>
                    <a:pt x="32" y="115"/>
                  </a:cubicBezTo>
                  <a:cubicBezTo>
                    <a:pt x="32" y="115"/>
                    <a:pt x="32" y="115"/>
                    <a:pt x="32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4" y="115"/>
                    <a:pt x="34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6"/>
                    <a:pt x="33" y="116"/>
                    <a:pt x="33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3" y="116"/>
                    <a:pt x="33" y="116"/>
                    <a:pt x="32" y="117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6"/>
                    <a:pt x="32" y="116"/>
                    <a:pt x="32" y="117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32" y="117"/>
                    <a:pt x="33" y="116"/>
                    <a:pt x="33" y="116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31" y="117"/>
                    <a:pt x="31" y="118"/>
                    <a:pt x="31" y="118"/>
                  </a:cubicBezTo>
                  <a:cubicBezTo>
                    <a:pt x="31" y="118"/>
                    <a:pt x="30" y="118"/>
                    <a:pt x="30" y="118"/>
                  </a:cubicBezTo>
                  <a:cubicBezTo>
                    <a:pt x="30" y="118"/>
                    <a:pt x="30" y="119"/>
                    <a:pt x="29" y="119"/>
                  </a:cubicBezTo>
                  <a:cubicBezTo>
                    <a:pt x="29" y="119"/>
                    <a:pt x="28" y="120"/>
                    <a:pt x="28" y="120"/>
                  </a:cubicBezTo>
                  <a:cubicBezTo>
                    <a:pt x="28" y="120"/>
                    <a:pt x="27" y="121"/>
                    <a:pt x="27" y="121"/>
                  </a:cubicBezTo>
                  <a:cubicBezTo>
                    <a:pt x="27" y="121"/>
                    <a:pt x="27" y="122"/>
                    <a:pt x="27" y="122"/>
                  </a:cubicBezTo>
                  <a:cubicBezTo>
                    <a:pt x="27" y="123"/>
                    <a:pt x="28" y="124"/>
                    <a:pt x="28" y="125"/>
                  </a:cubicBezTo>
                  <a:cubicBezTo>
                    <a:pt x="28" y="125"/>
                    <a:pt x="28" y="126"/>
                    <a:pt x="28" y="126"/>
                  </a:cubicBezTo>
                  <a:cubicBezTo>
                    <a:pt x="28" y="126"/>
                    <a:pt x="28" y="127"/>
                    <a:pt x="28" y="127"/>
                  </a:cubicBezTo>
                  <a:cubicBezTo>
                    <a:pt x="29" y="128"/>
                    <a:pt x="28" y="129"/>
                    <a:pt x="28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8" y="129"/>
                    <a:pt x="28" y="129"/>
                    <a:pt x="27" y="129"/>
                  </a:cubicBezTo>
                  <a:cubicBezTo>
                    <a:pt x="27" y="129"/>
                    <a:pt x="27" y="128"/>
                    <a:pt x="27" y="128"/>
                  </a:cubicBezTo>
                  <a:cubicBezTo>
                    <a:pt x="26" y="128"/>
                    <a:pt x="27" y="128"/>
                    <a:pt x="26" y="128"/>
                  </a:cubicBezTo>
                  <a:cubicBezTo>
                    <a:pt x="26" y="128"/>
                    <a:pt x="26" y="127"/>
                    <a:pt x="26" y="127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26" y="127"/>
                    <a:pt x="26" y="126"/>
                    <a:pt x="25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5" y="126"/>
                    <a:pt x="25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5"/>
                    <a:pt x="25" y="125"/>
                    <a:pt x="25" y="124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25" y="124"/>
                    <a:pt x="25" y="123"/>
                    <a:pt x="24" y="123"/>
                  </a:cubicBezTo>
                  <a:cubicBezTo>
                    <a:pt x="24" y="125"/>
                    <a:pt x="24" y="126"/>
                    <a:pt x="24" y="128"/>
                  </a:cubicBezTo>
                  <a:cubicBezTo>
                    <a:pt x="24" y="129"/>
                    <a:pt x="24" y="131"/>
                    <a:pt x="24" y="132"/>
                  </a:cubicBezTo>
                  <a:cubicBezTo>
                    <a:pt x="24" y="132"/>
                    <a:pt x="25" y="132"/>
                    <a:pt x="25" y="132"/>
                  </a:cubicBezTo>
                  <a:cubicBezTo>
                    <a:pt x="25" y="132"/>
                    <a:pt x="26" y="132"/>
                    <a:pt x="26" y="132"/>
                  </a:cubicBezTo>
                  <a:cubicBezTo>
                    <a:pt x="27" y="132"/>
                    <a:pt x="27" y="132"/>
                    <a:pt x="28" y="132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30" y="133"/>
                    <a:pt x="31" y="133"/>
                    <a:pt x="31" y="133"/>
                  </a:cubicBezTo>
                  <a:cubicBezTo>
                    <a:pt x="31" y="133"/>
                    <a:pt x="31" y="134"/>
                    <a:pt x="32" y="134"/>
                  </a:cubicBezTo>
                  <a:cubicBezTo>
                    <a:pt x="32" y="134"/>
                    <a:pt x="33" y="134"/>
                    <a:pt x="34" y="134"/>
                  </a:cubicBezTo>
                  <a:cubicBezTo>
                    <a:pt x="33" y="134"/>
                    <a:pt x="33" y="135"/>
                    <a:pt x="33" y="135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4" y="136"/>
                    <a:pt x="34" y="136"/>
                  </a:cubicBezTo>
                  <a:cubicBezTo>
                    <a:pt x="33" y="136"/>
                    <a:pt x="33" y="136"/>
                    <a:pt x="33" y="135"/>
                  </a:cubicBezTo>
                  <a:cubicBezTo>
                    <a:pt x="32" y="135"/>
                    <a:pt x="32" y="136"/>
                    <a:pt x="31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1" y="136"/>
                    <a:pt x="31" y="135"/>
                    <a:pt x="31" y="135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1" y="135"/>
                    <a:pt x="31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3"/>
                    <a:pt x="29" y="134"/>
                    <a:pt x="29" y="134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27" y="133"/>
                    <a:pt x="26" y="133"/>
                    <a:pt x="26" y="133"/>
                  </a:cubicBezTo>
                  <a:cubicBezTo>
                    <a:pt x="26" y="133"/>
                    <a:pt x="26" y="133"/>
                    <a:pt x="26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5" y="132"/>
                    <a:pt x="25" y="132"/>
                    <a:pt x="24" y="133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38"/>
                    <a:pt x="25" y="144"/>
                    <a:pt x="26" y="149"/>
                  </a:cubicBezTo>
                  <a:cubicBezTo>
                    <a:pt x="26" y="149"/>
                    <a:pt x="26" y="149"/>
                    <a:pt x="27" y="149"/>
                  </a:cubicBezTo>
                  <a:cubicBezTo>
                    <a:pt x="27" y="149"/>
                    <a:pt x="27" y="149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9" y="148"/>
                    <a:pt x="29" y="148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1" y="148"/>
                    <a:pt x="31" y="149"/>
                    <a:pt x="32" y="150"/>
                  </a:cubicBezTo>
                  <a:cubicBezTo>
                    <a:pt x="32" y="150"/>
                    <a:pt x="31" y="150"/>
                    <a:pt x="31" y="15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1" y="150"/>
                    <a:pt x="31" y="150"/>
                    <a:pt x="31" y="151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2" y="150"/>
                    <a:pt x="32" y="149"/>
                    <a:pt x="32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50"/>
                    <a:pt x="32" y="150"/>
                    <a:pt x="32" y="151"/>
                  </a:cubicBezTo>
                  <a:cubicBezTo>
                    <a:pt x="32" y="151"/>
                    <a:pt x="32" y="151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3"/>
                    <a:pt x="32" y="153"/>
                    <a:pt x="32" y="154"/>
                  </a:cubicBezTo>
                  <a:cubicBezTo>
                    <a:pt x="33" y="154"/>
                    <a:pt x="33" y="153"/>
                    <a:pt x="33" y="153"/>
                  </a:cubicBezTo>
                  <a:cubicBezTo>
                    <a:pt x="33" y="153"/>
                    <a:pt x="33" y="152"/>
                    <a:pt x="32" y="152"/>
                  </a:cubicBezTo>
                  <a:cubicBezTo>
                    <a:pt x="32" y="152"/>
                    <a:pt x="32" y="152"/>
                    <a:pt x="32" y="151"/>
                  </a:cubicBezTo>
                  <a:cubicBezTo>
                    <a:pt x="32" y="151"/>
                    <a:pt x="32" y="151"/>
                    <a:pt x="32" y="151"/>
                  </a:cubicBezTo>
                  <a:cubicBezTo>
                    <a:pt x="33" y="151"/>
                    <a:pt x="34" y="151"/>
                    <a:pt x="34" y="151"/>
                  </a:cubicBezTo>
                  <a:cubicBezTo>
                    <a:pt x="34" y="151"/>
                    <a:pt x="34" y="150"/>
                    <a:pt x="34" y="150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4" y="150"/>
                    <a:pt x="34" y="150"/>
                    <a:pt x="35" y="151"/>
                  </a:cubicBezTo>
                  <a:cubicBezTo>
                    <a:pt x="35" y="151"/>
                    <a:pt x="36" y="151"/>
                    <a:pt x="36" y="151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7" y="152"/>
                    <a:pt x="38" y="152"/>
                    <a:pt x="38" y="152"/>
                  </a:cubicBezTo>
                  <a:cubicBezTo>
                    <a:pt x="39" y="152"/>
                    <a:pt x="39" y="153"/>
                    <a:pt x="40" y="152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2" y="152"/>
                    <a:pt x="43" y="152"/>
                    <a:pt x="43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52"/>
                    <a:pt x="43" y="152"/>
                    <a:pt x="42" y="152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43" y="152"/>
                    <a:pt x="43" y="152"/>
                    <a:pt x="43" y="153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3" y="153"/>
                    <a:pt x="43" y="153"/>
                    <a:pt x="43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4" y="153"/>
                    <a:pt x="45" y="154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4" y="154"/>
                    <a:pt x="44" y="154"/>
                    <a:pt x="45" y="154"/>
                  </a:cubicBezTo>
                  <a:cubicBezTo>
                    <a:pt x="45" y="154"/>
                    <a:pt x="45" y="154"/>
                    <a:pt x="46" y="154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8" y="156"/>
                    <a:pt x="48" y="156"/>
                    <a:pt x="48" y="157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7"/>
                    <a:pt x="49" y="157"/>
                  </a:cubicBezTo>
                  <a:cubicBezTo>
                    <a:pt x="49" y="157"/>
                    <a:pt x="49" y="157"/>
                    <a:pt x="49" y="157"/>
                  </a:cubicBezTo>
                  <a:cubicBezTo>
                    <a:pt x="49" y="157"/>
                    <a:pt x="49" y="157"/>
                    <a:pt x="49" y="157"/>
                  </a:cubicBezTo>
                  <a:cubicBezTo>
                    <a:pt x="50" y="157"/>
                    <a:pt x="50" y="157"/>
                    <a:pt x="51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1" y="157"/>
                    <a:pt x="52" y="157"/>
                    <a:pt x="53" y="157"/>
                  </a:cubicBezTo>
                  <a:cubicBezTo>
                    <a:pt x="53" y="158"/>
                    <a:pt x="54" y="158"/>
                    <a:pt x="54" y="158"/>
                  </a:cubicBezTo>
                  <a:cubicBezTo>
                    <a:pt x="54" y="158"/>
                    <a:pt x="56" y="159"/>
                    <a:pt x="56" y="159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6" y="159"/>
                    <a:pt x="56" y="160"/>
                    <a:pt x="56" y="160"/>
                  </a:cubicBezTo>
                  <a:cubicBezTo>
                    <a:pt x="56" y="161"/>
                    <a:pt x="57" y="162"/>
                    <a:pt x="58" y="162"/>
                  </a:cubicBezTo>
                  <a:cubicBezTo>
                    <a:pt x="58" y="162"/>
                    <a:pt x="58" y="163"/>
                    <a:pt x="58" y="163"/>
                  </a:cubicBezTo>
                  <a:cubicBezTo>
                    <a:pt x="57" y="163"/>
                    <a:pt x="57" y="164"/>
                    <a:pt x="57" y="164"/>
                  </a:cubicBezTo>
                  <a:cubicBezTo>
                    <a:pt x="57" y="164"/>
                    <a:pt x="56" y="164"/>
                    <a:pt x="56" y="165"/>
                  </a:cubicBezTo>
                  <a:cubicBezTo>
                    <a:pt x="55" y="165"/>
                    <a:pt x="55" y="166"/>
                    <a:pt x="55" y="166"/>
                  </a:cubicBezTo>
                  <a:cubicBezTo>
                    <a:pt x="55" y="166"/>
                    <a:pt x="55" y="166"/>
                    <a:pt x="55" y="166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167"/>
                    <a:pt x="58" y="166"/>
                    <a:pt x="58" y="166"/>
                  </a:cubicBezTo>
                  <a:cubicBezTo>
                    <a:pt x="58" y="167"/>
                    <a:pt x="58" y="167"/>
                    <a:pt x="58" y="167"/>
                  </a:cubicBezTo>
                  <a:cubicBezTo>
                    <a:pt x="58" y="167"/>
                    <a:pt x="58" y="167"/>
                    <a:pt x="58" y="167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0" y="166"/>
                    <a:pt x="60" y="165"/>
                    <a:pt x="60" y="165"/>
                  </a:cubicBezTo>
                  <a:cubicBezTo>
                    <a:pt x="60" y="165"/>
                    <a:pt x="61" y="165"/>
                    <a:pt x="61" y="165"/>
                  </a:cubicBezTo>
                  <a:cubicBezTo>
                    <a:pt x="61" y="165"/>
                    <a:pt x="61" y="165"/>
                    <a:pt x="61" y="165"/>
                  </a:cubicBezTo>
                  <a:cubicBezTo>
                    <a:pt x="62" y="166"/>
                    <a:pt x="63" y="166"/>
                    <a:pt x="63" y="166"/>
                  </a:cubicBezTo>
                  <a:cubicBezTo>
                    <a:pt x="63" y="166"/>
                    <a:pt x="63" y="166"/>
                    <a:pt x="63" y="166"/>
                  </a:cubicBezTo>
                  <a:cubicBezTo>
                    <a:pt x="63" y="166"/>
                    <a:pt x="63" y="166"/>
                    <a:pt x="63" y="166"/>
                  </a:cubicBezTo>
                  <a:cubicBezTo>
                    <a:pt x="64" y="166"/>
                    <a:pt x="64" y="167"/>
                    <a:pt x="64" y="167"/>
                  </a:cubicBezTo>
                  <a:cubicBezTo>
                    <a:pt x="64" y="167"/>
                    <a:pt x="64" y="167"/>
                    <a:pt x="64" y="168"/>
                  </a:cubicBezTo>
                  <a:cubicBezTo>
                    <a:pt x="64" y="168"/>
                    <a:pt x="65" y="167"/>
                    <a:pt x="65" y="167"/>
                  </a:cubicBezTo>
                  <a:cubicBezTo>
                    <a:pt x="66" y="167"/>
                    <a:pt x="66" y="167"/>
                    <a:pt x="67" y="168"/>
                  </a:cubicBezTo>
                  <a:cubicBezTo>
                    <a:pt x="67" y="168"/>
                    <a:pt x="67" y="168"/>
                    <a:pt x="68" y="168"/>
                  </a:cubicBezTo>
                  <a:cubicBezTo>
                    <a:pt x="68" y="168"/>
                    <a:pt x="69" y="167"/>
                    <a:pt x="70" y="168"/>
                  </a:cubicBezTo>
                  <a:cubicBezTo>
                    <a:pt x="71" y="168"/>
                    <a:pt x="71" y="169"/>
                    <a:pt x="72" y="170"/>
                  </a:cubicBezTo>
                  <a:cubicBezTo>
                    <a:pt x="73" y="170"/>
                    <a:pt x="74" y="170"/>
                    <a:pt x="74" y="170"/>
                  </a:cubicBezTo>
                  <a:cubicBezTo>
                    <a:pt x="75" y="170"/>
                    <a:pt x="75" y="173"/>
                    <a:pt x="75" y="173"/>
                  </a:cubicBezTo>
                  <a:cubicBezTo>
                    <a:pt x="75" y="175"/>
                    <a:pt x="74" y="176"/>
                    <a:pt x="73" y="177"/>
                  </a:cubicBezTo>
                  <a:cubicBezTo>
                    <a:pt x="73" y="177"/>
                    <a:pt x="73" y="177"/>
                    <a:pt x="72" y="177"/>
                  </a:cubicBezTo>
                  <a:cubicBezTo>
                    <a:pt x="72" y="177"/>
                    <a:pt x="72" y="177"/>
                    <a:pt x="72" y="178"/>
                  </a:cubicBezTo>
                  <a:cubicBezTo>
                    <a:pt x="72" y="178"/>
                    <a:pt x="72" y="179"/>
                    <a:pt x="71" y="179"/>
                  </a:cubicBezTo>
                  <a:cubicBezTo>
                    <a:pt x="71" y="179"/>
                    <a:pt x="71" y="179"/>
                    <a:pt x="71" y="179"/>
                  </a:cubicBezTo>
                  <a:cubicBezTo>
                    <a:pt x="71" y="179"/>
                    <a:pt x="71" y="179"/>
                    <a:pt x="71" y="179"/>
                  </a:cubicBezTo>
                  <a:cubicBezTo>
                    <a:pt x="71" y="179"/>
                    <a:pt x="71" y="179"/>
                    <a:pt x="71" y="179"/>
                  </a:cubicBezTo>
                  <a:cubicBezTo>
                    <a:pt x="71" y="180"/>
                    <a:pt x="70" y="180"/>
                    <a:pt x="70" y="181"/>
                  </a:cubicBezTo>
                  <a:cubicBezTo>
                    <a:pt x="70" y="182"/>
                    <a:pt x="70" y="182"/>
                    <a:pt x="70" y="183"/>
                  </a:cubicBezTo>
                  <a:cubicBezTo>
                    <a:pt x="71" y="183"/>
                    <a:pt x="70" y="184"/>
                    <a:pt x="70" y="184"/>
                  </a:cubicBezTo>
                  <a:cubicBezTo>
                    <a:pt x="70" y="185"/>
                    <a:pt x="70" y="185"/>
                    <a:pt x="70" y="185"/>
                  </a:cubicBezTo>
                  <a:cubicBezTo>
                    <a:pt x="70" y="185"/>
                    <a:pt x="69" y="186"/>
                    <a:pt x="69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69" y="188"/>
                    <a:pt x="69" y="188"/>
                    <a:pt x="69" y="189"/>
                  </a:cubicBezTo>
                  <a:cubicBezTo>
                    <a:pt x="68" y="189"/>
                    <a:pt x="68" y="189"/>
                    <a:pt x="68" y="190"/>
                  </a:cubicBezTo>
                  <a:cubicBezTo>
                    <a:pt x="68" y="190"/>
                    <a:pt x="68" y="190"/>
                    <a:pt x="68" y="190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6" y="192"/>
                    <a:pt x="66" y="192"/>
                    <a:pt x="65" y="192"/>
                  </a:cubicBezTo>
                  <a:cubicBezTo>
                    <a:pt x="65" y="192"/>
                    <a:pt x="64" y="192"/>
                    <a:pt x="64" y="192"/>
                  </a:cubicBezTo>
                  <a:cubicBezTo>
                    <a:pt x="64" y="192"/>
                    <a:pt x="64" y="192"/>
                    <a:pt x="63" y="192"/>
                  </a:cubicBezTo>
                  <a:cubicBezTo>
                    <a:pt x="63" y="192"/>
                    <a:pt x="63" y="192"/>
                    <a:pt x="63" y="193"/>
                  </a:cubicBezTo>
                  <a:cubicBezTo>
                    <a:pt x="63" y="193"/>
                    <a:pt x="63" y="192"/>
                    <a:pt x="62" y="192"/>
                  </a:cubicBezTo>
                  <a:cubicBezTo>
                    <a:pt x="62" y="193"/>
                    <a:pt x="60" y="194"/>
                    <a:pt x="60" y="194"/>
                  </a:cubicBezTo>
                  <a:cubicBezTo>
                    <a:pt x="60" y="194"/>
                    <a:pt x="60" y="195"/>
                    <a:pt x="59" y="195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60" y="195"/>
                    <a:pt x="59" y="196"/>
                    <a:pt x="59" y="196"/>
                  </a:cubicBezTo>
                  <a:cubicBezTo>
                    <a:pt x="59" y="196"/>
                    <a:pt x="59" y="196"/>
                    <a:pt x="59" y="196"/>
                  </a:cubicBezTo>
                  <a:cubicBezTo>
                    <a:pt x="60" y="199"/>
                    <a:pt x="58" y="199"/>
                    <a:pt x="58" y="200"/>
                  </a:cubicBezTo>
                  <a:cubicBezTo>
                    <a:pt x="57" y="200"/>
                    <a:pt x="57" y="201"/>
                    <a:pt x="57" y="201"/>
                  </a:cubicBezTo>
                  <a:cubicBezTo>
                    <a:pt x="57" y="202"/>
                    <a:pt x="56" y="202"/>
                    <a:pt x="56" y="203"/>
                  </a:cubicBezTo>
                  <a:cubicBezTo>
                    <a:pt x="56" y="202"/>
                    <a:pt x="57" y="201"/>
                    <a:pt x="57" y="201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57" y="201"/>
                    <a:pt x="56" y="201"/>
                    <a:pt x="56" y="201"/>
                  </a:cubicBezTo>
                  <a:cubicBezTo>
                    <a:pt x="56" y="201"/>
                    <a:pt x="56" y="201"/>
                    <a:pt x="56" y="201"/>
                  </a:cubicBezTo>
                  <a:cubicBezTo>
                    <a:pt x="56" y="201"/>
                    <a:pt x="56" y="201"/>
                    <a:pt x="56" y="202"/>
                  </a:cubicBezTo>
                  <a:cubicBezTo>
                    <a:pt x="56" y="202"/>
                    <a:pt x="55" y="202"/>
                    <a:pt x="55" y="202"/>
                  </a:cubicBezTo>
                  <a:cubicBezTo>
                    <a:pt x="74" y="221"/>
                    <a:pt x="100" y="232"/>
                    <a:pt x="128" y="232"/>
                  </a:cubicBezTo>
                  <a:cubicBezTo>
                    <a:pt x="179" y="232"/>
                    <a:pt x="221" y="195"/>
                    <a:pt x="230" y="147"/>
                  </a:cubicBezTo>
                  <a:cubicBezTo>
                    <a:pt x="230" y="147"/>
                    <a:pt x="230" y="146"/>
                    <a:pt x="230" y="146"/>
                  </a:cubicBezTo>
                  <a:cubicBezTo>
                    <a:pt x="230" y="146"/>
                    <a:pt x="230" y="146"/>
                    <a:pt x="230" y="146"/>
                  </a:cubicBezTo>
                  <a:cubicBezTo>
                    <a:pt x="229" y="146"/>
                    <a:pt x="230" y="145"/>
                    <a:pt x="230" y="145"/>
                  </a:cubicBezTo>
                  <a:cubicBezTo>
                    <a:pt x="229" y="145"/>
                    <a:pt x="229" y="145"/>
                    <a:pt x="229" y="145"/>
                  </a:cubicBezTo>
                  <a:cubicBezTo>
                    <a:pt x="229" y="144"/>
                    <a:pt x="229" y="143"/>
                    <a:pt x="229" y="143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8" y="143"/>
                    <a:pt x="228" y="143"/>
                    <a:pt x="228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1"/>
                    <a:pt x="227" y="141"/>
                    <a:pt x="227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0"/>
                    <a:pt x="227" y="139"/>
                    <a:pt x="227" y="139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27" y="138"/>
                    <a:pt x="227" y="137"/>
                    <a:pt x="228" y="137"/>
                  </a:cubicBezTo>
                  <a:cubicBezTo>
                    <a:pt x="227" y="137"/>
                    <a:pt x="227" y="137"/>
                    <a:pt x="227" y="137"/>
                  </a:cubicBezTo>
                  <a:cubicBezTo>
                    <a:pt x="227" y="136"/>
                    <a:pt x="227" y="136"/>
                    <a:pt x="227" y="135"/>
                  </a:cubicBezTo>
                  <a:cubicBezTo>
                    <a:pt x="227" y="134"/>
                    <a:pt x="226" y="134"/>
                    <a:pt x="226" y="133"/>
                  </a:cubicBezTo>
                  <a:cubicBezTo>
                    <a:pt x="226" y="133"/>
                    <a:pt x="226" y="132"/>
                    <a:pt x="226" y="131"/>
                  </a:cubicBezTo>
                  <a:cubicBezTo>
                    <a:pt x="226" y="131"/>
                    <a:pt x="226" y="130"/>
                    <a:pt x="225" y="130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1"/>
                    <a:pt x="225" y="131"/>
                    <a:pt x="224" y="131"/>
                  </a:cubicBezTo>
                  <a:cubicBezTo>
                    <a:pt x="224" y="132"/>
                    <a:pt x="224" y="132"/>
                    <a:pt x="223" y="132"/>
                  </a:cubicBezTo>
                  <a:cubicBezTo>
                    <a:pt x="223" y="132"/>
                    <a:pt x="223" y="132"/>
                    <a:pt x="223" y="132"/>
                  </a:cubicBezTo>
                  <a:cubicBezTo>
                    <a:pt x="223" y="132"/>
                    <a:pt x="223" y="132"/>
                    <a:pt x="223" y="132"/>
                  </a:cubicBezTo>
                  <a:cubicBezTo>
                    <a:pt x="223" y="132"/>
                    <a:pt x="223" y="132"/>
                    <a:pt x="223" y="132"/>
                  </a:cubicBezTo>
                  <a:cubicBezTo>
                    <a:pt x="223" y="132"/>
                    <a:pt x="223" y="132"/>
                    <a:pt x="223" y="132"/>
                  </a:cubicBezTo>
                  <a:cubicBezTo>
                    <a:pt x="223" y="132"/>
                    <a:pt x="223" y="131"/>
                    <a:pt x="223" y="131"/>
                  </a:cubicBezTo>
                  <a:cubicBezTo>
                    <a:pt x="222" y="131"/>
                    <a:pt x="222" y="132"/>
                    <a:pt x="222" y="132"/>
                  </a:cubicBezTo>
                  <a:cubicBezTo>
                    <a:pt x="222" y="132"/>
                    <a:pt x="222" y="132"/>
                    <a:pt x="222" y="132"/>
                  </a:cubicBezTo>
                  <a:cubicBezTo>
                    <a:pt x="222" y="131"/>
                    <a:pt x="222" y="131"/>
                    <a:pt x="222" y="130"/>
                  </a:cubicBezTo>
                  <a:cubicBezTo>
                    <a:pt x="223" y="129"/>
                    <a:pt x="222" y="128"/>
                    <a:pt x="222" y="128"/>
                  </a:cubicBezTo>
                  <a:cubicBezTo>
                    <a:pt x="222" y="128"/>
                    <a:pt x="222" y="128"/>
                    <a:pt x="222" y="128"/>
                  </a:cubicBezTo>
                  <a:cubicBezTo>
                    <a:pt x="222" y="128"/>
                    <a:pt x="222" y="128"/>
                    <a:pt x="222" y="128"/>
                  </a:cubicBezTo>
                  <a:cubicBezTo>
                    <a:pt x="221" y="128"/>
                    <a:pt x="221" y="128"/>
                    <a:pt x="221" y="128"/>
                  </a:cubicBezTo>
                  <a:cubicBezTo>
                    <a:pt x="221" y="128"/>
                    <a:pt x="221" y="128"/>
                    <a:pt x="222" y="128"/>
                  </a:cubicBezTo>
                  <a:cubicBezTo>
                    <a:pt x="222" y="128"/>
                    <a:pt x="222" y="128"/>
                    <a:pt x="222" y="128"/>
                  </a:cubicBezTo>
                  <a:cubicBezTo>
                    <a:pt x="222" y="127"/>
                    <a:pt x="221" y="127"/>
                    <a:pt x="221" y="127"/>
                  </a:cubicBezTo>
                  <a:cubicBezTo>
                    <a:pt x="221" y="127"/>
                    <a:pt x="221" y="127"/>
                    <a:pt x="221" y="127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0" y="126"/>
                    <a:pt x="220" y="126"/>
                    <a:pt x="220" y="126"/>
                  </a:cubicBezTo>
                  <a:cubicBezTo>
                    <a:pt x="219" y="126"/>
                    <a:pt x="220" y="124"/>
                    <a:pt x="219" y="123"/>
                  </a:cubicBezTo>
                  <a:cubicBezTo>
                    <a:pt x="219" y="124"/>
                    <a:pt x="219" y="124"/>
                    <a:pt x="218" y="124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8" y="123"/>
                    <a:pt x="218" y="123"/>
                    <a:pt x="218" y="124"/>
                  </a:cubicBezTo>
                  <a:cubicBezTo>
                    <a:pt x="218" y="124"/>
                    <a:pt x="218" y="124"/>
                    <a:pt x="218" y="124"/>
                  </a:cubicBezTo>
                  <a:cubicBezTo>
                    <a:pt x="218" y="124"/>
                    <a:pt x="218" y="124"/>
                    <a:pt x="218" y="125"/>
                  </a:cubicBezTo>
                  <a:cubicBezTo>
                    <a:pt x="217" y="125"/>
                    <a:pt x="217" y="125"/>
                    <a:pt x="217" y="125"/>
                  </a:cubicBezTo>
                  <a:cubicBezTo>
                    <a:pt x="217" y="125"/>
                    <a:pt x="217" y="124"/>
                    <a:pt x="217" y="124"/>
                  </a:cubicBezTo>
                  <a:cubicBezTo>
                    <a:pt x="217" y="124"/>
                    <a:pt x="217" y="124"/>
                    <a:pt x="217" y="124"/>
                  </a:cubicBezTo>
                  <a:cubicBezTo>
                    <a:pt x="217" y="124"/>
                    <a:pt x="217" y="125"/>
                    <a:pt x="217" y="125"/>
                  </a:cubicBezTo>
                  <a:cubicBezTo>
                    <a:pt x="217" y="125"/>
                    <a:pt x="217" y="125"/>
                    <a:pt x="217" y="125"/>
                  </a:cubicBezTo>
                  <a:cubicBezTo>
                    <a:pt x="217" y="125"/>
                    <a:pt x="217" y="125"/>
                    <a:pt x="217" y="124"/>
                  </a:cubicBezTo>
                  <a:cubicBezTo>
                    <a:pt x="217" y="124"/>
                    <a:pt x="217" y="125"/>
                    <a:pt x="216" y="125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215" y="125"/>
                    <a:pt x="215" y="125"/>
                    <a:pt x="215" y="125"/>
                  </a:cubicBezTo>
                  <a:cubicBezTo>
                    <a:pt x="215" y="125"/>
                    <a:pt x="215" y="125"/>
                    <a:pt x="215" y="125"/>
                  </a:cubicBezTo>
                  <a:cubicBezTo>
                    <a:pt x="215" y="125"/>
                    <a:pt x="215" y="125"/>
                    <a:pt x="215" y="125"/>
                  </a:cubicBezTo>
                  <a:cubicBezTo>
                    <a:pt x="215" y="125"/>
                    <a:pt x="215" y="125"/>
                    <a:pt x="215" y="124"/>
                  </a:cubicBezTo>
                  <a:cubicBezTo>
                    <a:pt x="215" y="125"/>
                    <a:pt x="215" y="125"/>
                    <a:pt x="215" y="125"/>
                  </a:cubicBezTo>
                  <a:cubicBezTo>
                    <a:pt x="214" y="125"/>
                    <a:pt x="214" y="125"/>
                    <a:pt x="213" y="125"/>
                  </a:cubicBezTo>
                  <a:cubicBezTo>
                    <a:pt x="213" y="126"/>
                    <a:pt x="214" y="126"/>
                    <a:pt x="214" y="126"/>
                  </a:cubicBezTo>
                  <a:cubicBezTo>
                    <a:pt x="213" y="126"/>
                    <a:pt x="213" y="127"/>
                    <a:pt x="213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1" y="128"/>
                    <a:pt x="211" y="128"/>
                    <a:pt x="210" y="129"/>
                  </a:cubicBezTo>
                  <a:cubicBezTo>
                    <a:pt x="210" y="129"/>
                    <a:pt x="210" y="129"/>
                    <a:pt x="210" y="129"/>
                  </a:cubicBezTo>
                  <a:cubicBezTo>
                    <a:pt x="210" y="129"/>
                    <a:pt x="209" y="130"/>
                    <a:pt x="209" y="130"/>
                  </a:cubicBezTo>
                  <a:cubicBezTo>
                    <a:pt x="209" y="130"/>
                    <a:pt x="209" y="130"/>
                    <a:pt x="208" y="130"/>
                  </a:cubicBezTo>
                  <a:cubicBezTo>
                    <a:pt x="208" y="130"/>
                    <a:pt x="208" y="131"/>
                    <a:pt x="208" y="131"/>
                  </a:cubicBezTo>
                  <a:cubicBezTo>
                    <a:pt x="208" y="131"/>
                    <a:pt x="207" y="131"/>
                    <a:pt x="207" y="131"/>
                  </a:cubicBezTo>
                  <a:cubicBezTo>
                    <a:pt x="207" y="132"/>
                    <a:pt x="207" y="132"/>
                    <a:pt x="207" y="132"/>
                  </a:cubicBezTo>
                  <a:cubicBezTo>
                    <a:pt x="206" y="132"/>
                    <a:pt x="206" y="132"/>
                    <a:pt x="206" y="132"/>
                  </a:cubicBezTo>
                  <a:cubicBezTo>
                    <a:pt x="206" y="132"/>
                    <a:pt x="206" y="132"/>
                    <a:pt x="206" y="133"/>
                  </a:cubicBezTo>
                  <a:cubicBezTo>
                    <a:pt x="205" y="133"/>
                    <a:pt x="206" y="134"/>
                    <a:pt x="206" y="134"/>
                  </a:cubicBezTo>
                  <a:cubicBezTo>
                    <a:pt x="206" y="135"/>
                    <a:pt x="205" y="136"/>
                    <a:pt x="205" y="137"/>
                  </a:cubicBezTo>
                  <a:cubicBezTo>
                    <a:pt x="205" y="137"/>
                    <a:pt x="205" y="138"/>
                    <a:pt x="205" y="138"/>
                  </a:cubicBezTo>
                  <a:cubicBezTo>
                    <a:pt x="205" y="138"/>
                    <a:pt x="205" y="138"/>
                    <a:pt x="205" y="139"/>
                  </a:cubicBezTo>
                  <a:cubicBezTo>
                    <a:pt x="204" y="139"/>
                    <a:pt x="204" y="139"/>
                    <a:pt x="204" y="139"/>
                  </a:cubicBezTo>
                  <a:cubicBezTo>
                    <a:pt x="204" y="139"/>
                    <a:pt x="204" y="140"/>
                    <a:pt x="204" y="140"/>
                  </a:cubicBezTo>
                  <a:cubicBezTo>
                    <a:pt x="204" y="140"/>
                    <a:pt x="204" y="140"/>
                    <a:pt x="204" y="140"/>
                  </a:cubicBezTo>
                  <a:cubicBezTo>
                    <a:pt x="203" y="140"/>
                    <a:pt x="203" y="140"/>
                    <a:pt x="203" y="141"/>
                  </a:cubicBezTo>
                  <a:cubicBezTo>
                    <a:pt x="203" y="141"/>
                    <a:pt x="203" y="141"/>
                    <a:pt x="202" y="141"/>
                  </a:cubicBezTo>
                  <a:cubicBezTo>
                    <a:pt x="202" y="141"/>
                    <a:pt x="202" y="141"/>
                    <a:pt x="202" y="140"/>
                  </a:cubicBezTo>
                  <a:cubicBezTo>
                    <a:pt x="202" y="140"/>
                    <a:pt x="201" y="139"/>
                    <a:pt x="201" y="139"/>
                  </a:cubicBezTo>
                  <a:cubicBezTo>
                    <a:pt x="201" y="138"/>
                    <a:pt x="201" y="138"/>
                    <a:pt x="200" y="137"/>
                  </a:cubicBezTo>
                  <a:cubicBezTo>
                    <a:pt x="200" y="137"/>
                    <a:pt x="200" y="137"/>
                    <a:pt x="200" y="136"/>
                  </a:cubicBezTo>
                  <a:cubicBezTo>
                    <a:pt x="200" y="136"/>
                    <a:pt x="200" y="136"/>
                    <a:pt x="200" y="135"/>
                  </a:cubicBezTo>
                  <a:cubicBezTo>
                    <a:pt x="199" y="135"/>
                    <a:pt x="199" y="134"/>
                    <a:pt x="199" y="134"/>
                  </a:cubicBezTo>
                  <a:cubicBezTo>
                    <a:pt x="199" y="133"/>
                    <a:pt x="198" y="132"/>
                    <a:pt x="198" y="131"/>
                  </a:cubicBezTo>
                  <a:cubicBezTo>
                    <a:pt x="198" y="130"/>
                    <a:pt x="198" y="129"/>
                    <a:pt x="197" y="128"/>
                  </a:cubicBezTo>
                  <a:cubicBezTo>
                    <a:pt x="197" y="128"/>
                    <a:pt x="197" y="127"/>
                    <a:pt x="197" y="127"/>
                  </a:cubicBezTo>
                  <a:cubicBezTo>
                    <a:pt x="197" y="126"/>
                    <a:pt x="197" y="126"/>
                    <a:pt x="197" y="126"/>
                  </a:cubicBezTo>
                  <a:cubicBezTo>
                    <a:pt x="198" y="126"/>
                    <a:pt x="197" y="126"/>
                    <a:pt x="197" y="125"/>
                  </a:cubicBezTo>
                  <a:cubicBezTo>
                    <a:pt x="197" y="125"/>
                    <a:pt x="197" y="125"/>
                    <a:pt x="197" y="124"/>
                  </a:cubicBezTo>
                  <a:cubicBezTo>
                    <a:pt x="197" y="124"/>
                    <a:pt x="197" y="124"/>
                    <a:pt x="196" y="124"/>
                  </a:cubicBezTo>
                  <a:cubicBezTo>
                    <a:pt x="196" y="124"/>
                    <a:pt x="196" y="125"/>
                    <a:pt x="196" y="125"/>
                  </a:cubicBezTo>
                  <a:cubicBezTo>
                    <a:pt x="197" y="125"/>
                    <a:pt x="196" y="126"/>
                    <a:pt x="195" y="126"/>
                  </a:cubicBezTo>
                  <a:cubicBezTo>
                    <a:pt x="195" y="126"/>
                    <a:pt x="195" y="126"/>
                    <a:pt x="195" y="126"/>
                  </a:cubicBezTo>
                  <a:cubicBezTo>
                    <a:pt x="194" y="126"/>
                    <a:pt x="193" y="124"/>
                    <a:pt x="193" y="124"/>
                  </a:cubicBezTo>
                  <a:cubicBezTo>
                    <a:pt x="193" y="124"/>
                    <a:pt x="193" y="124"/>
                    <a:pt x="193" y="124"/>
                  </a:cubicBezTo>
                  <a:cubicBezTo>
                    <a:pt x="193" y="124"/>
                    <a:pt x="194" y="124"/>
                    <a:pt x="194" y="124"/>
                  </a:cubicBezTo>
                  <a:cubicBezTo>
                    <a:pt x="194" y="124"/>
                    <a:pt x="194" y="124"/>
                    <a:pt x="194" y="123"/>
                  </a:cubicBezTo>
                  <a:cubicBezTo>
                    <a:pt x="193" y="124"/>
                    <a:pt x="192" y="123"/>
                    <a:pt x="192" y="123"/>
                  </a:cubicBezTo>
                  <a:cubicBezTo>
                    <a:pt x="192" y="123"/>
                    <a:pt x="192" y="122"/>
                    <a:pt x="192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21"/>
                    <a:pt x="190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89" y="120"/>
                    <a:pt x="187" y="121"/>
                    <a:pt x="187" y="120"/>
                  </a:cubicBezTo>
                  <a:cubicBezTo>
                    <a:pt x="187" y="120"/>
                    <a:pt x="186" y="120"/>
                    <a:pt x="186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5" y="121"/>
                    <a:pt x="184" y="121"/>
                    <a:pt x="184" y="121"/>
                  </a:cubicBezTo>
                  <a:cubicBezTo>
                    <a:pt x="183" y="121"/>
                    <a:pt x="183" y="120"/>
                    <a:pt x="183" y="120"/>
                  </a:cubicBezTo>
                  <a:cubicBezTo>
                    <a:pt x="182" y="120"/>
                    <a:pt x="182" y="120"/>
                    <a:pt x="181" y="120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19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7" y="118"/>
                    <a:pt x="177" y="118"/>
                  </a:cubicBezTo>
                  <a:cubicBezTo>
                    <a:pt x="177" y="118"/>
                    <a:pt x="176" y="119"/>
                    <a:pt x="176" y="119"/>
                  </a:cubicBezTo>
                  <a:cubicBezTo>
                    <a:pt x="176" y="119"/>
                    <a:pt x="175" y="119"/>
                    <a:pt x="175" y="119"/>
                  </a:cubicBezTo>
                  <a:cubicBezTo>
                    <a:pt x="175" y="118"/>
                    <a:pt x="174" y="118"/>
                    <a:pt x="174" y="118"/>
                  </a:cubicBezTo>
                  <a:cubicBezTo>
                    <a:pt x="174" y="118"/>
                    <a:pt x="173" y="118"/>
                    <a:pt x="173" y="117"/>
                  </a:cubicBezTo>
                  <a:cubicBezTo>
                    <a:pt x="173" y="117"/>
                    <a:pt x="172" y="117"/>
                    <a:pt x="172" y="117"/>
                  </a:cubicBezTo>
                  <a:cubicBezTo>
                    <a:pt x="172" y="117"/>
                    <a:pt x="171" y="116"/>
                    <a:pt x="171" y="116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1" y="115"/>
                    <a:pt x="171" y="115"/>
                    <a:pt x="171" y="114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9" y="114"/>
                    <a:pt x="168" y="114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6"/>
                    <a:pt x="169" y="117"/>
                    <a:pt x="169" y="117"/>
                  </a:cubicBezTo>
                  <a:cubicBezTo>
                    <a:pt x="169" y="117"/>
                    <a:pt x="169" y="117"/>
                    <a:pt x="170" y="118"/>
                  </a:cubicBezTo>
                  <a:cubicBezTo>
                    <a:pt x="170" y="118"/>
                    <a:pt x="169" y="118"/>
                    <a:pt x="170" y="118"/>
                  </a:cubicBezTo>
                  <a:cubicBezTo>
                    <a:pt x="170" y="118"/>
                    <a:pt x="170" y="118"/>
                    <a:pt x="171" y="118"/>
                  </a:cubicBezTo>
                  <a:cubicBezTo>
                    <a:pt x="171" y="119"/>
                    <a:pt x="171" y="119"/>
                    <a:pt x="170" y="119"/>
                  </a:cubicBezTo>
                  <a:cubicBezTo>
                    <a:pt x="170" y="119"/>
                    <a:pt x="171" y="119"/>
                    <a:pt x="171" y="119"/>
                  </a:cubicBezTo>
                  <a:cubicBezTo>
                    <a:pt x="170" y="119"/>
                    <a:pt x="171" y="120"/>
                    <a:pt x="171" y="120"/>
                  </a:cubicBezTo>
                  <a:cubicBezTo>
                    <a:pt x="171" y="120"/>
                    <a:pt x="171" y="120"/>
                    <a:pt x="171" y="120"/>
                  </a:cubicBezTo>
                  <a:cubicBezTo>
                    <a:pt x="171" y="120"/>
                    <a:pt x="171" y="121"/>
                    <a:pt x="171" y="121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1" y="120"/>
                    <a:pt x="172" y="120"/>
                    <a:pt x="172" y="119"/>
                  </a:cubicBezTo>
                  <a:cubicBezTo>
                    <a:pt x="172" y="119"/>
                    <a:pt x="172" y="119"/>
                    <a:pt x="172" y="119"/>
                  </a:cubicBezTo>
                  <a:cubicBezTo>
                    <a:pt x="172" y="120"/>
                    <a:pt x="172" y="119"/>
                    <a:pt x="172" y="120"/>
                  </a:cubicBezTo>
                  <a:cubicBezTo>
                    <a:pt x="172" y="120"/>
                    <a:pt x="172" y="121"/>
                    <a:pt x="172" y="121"/>
                  </a:cubicBezTo>
                  <a:cubicBezTo>
                    <a:pt x="172" y="121"/>
                    <a:pt x="172" y="121"/>
                    <a:pt x="172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3" y="122"/>
                    <a:pt x="173" y="122"/>
                    <a:pt x="173" y="122"/>
                  </a:cubicBezTo>
                  <a:cubicBezTo>
                    <a:pt x="173" y="122"/>
                    <a:pt x="173" y="122"/>
                    <a:pt x="173" y="122"/>
                  </a:cubicBezTo>
                  <a:cubicBezTo>
                    <a:pt x="174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6" y="122"/>
                  </a:cubicBezTo>
                  <a:cubicBezTo>
                    <a:pt x="176" y="122"/>
                    <a:pt x="176" y="122"/>
                    <a:pt x="176" y="121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8" y="120"/>
                    <a:pt x="178" y="119"/>
                    <a:pt x="178" y="119"/>
                  </a:cubicBezTo>
                  <a:cubicBezTo>
                    <a:pt x="178" y="119"/>
                    <a:pt x="178" y="119"/>
                    <a:pt x="178" y="119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1"/>
                    <a:pt x="178" y="121"/>
                  </a:cubicBezTo>
                  <a:cubicBezTo>
                    <a:pt x="178" y="121"/>
                    <a:pt x="179" y="122"/>
                    <a:pt x="179" y="122"/>
                  </a:cubicBezTo>
                  <a:cubicBezTo>
                    <a:pt x="179" y="122"/>
                    <a:pt x="180" y="122"/>
                    <a:pt x="180" y="123"/>
                  </a:cubicBezTo>
                  <a:cubicBezTo>
                    <a:pt x="180" y="123"/>
                    <a:pt x="180" y="122"/>
                    <a:pt x="181" y="123"/>
                  </a:cubicBezTo>
                  <a:cubicBezTo>
                    <a:pt x="181" y="123"/>
                    <a:pt x="181" y="123"/>
                    <a:pt x="181" y="124"/>
                  </a:cubicBezTo>
                  <a:cubicBezTo>
                    <a:pt x="181" y="124"/>
                    <a:pt x="182" y="124"/>
                    <a:pt x="182" y="124"/>
                  </a:cubicBezTo>
                  <a:cubicBezTo>
                    <a:pt x="182" y="124"/>
                    <a:pt x="182" y="125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1" y="126"/>
                    <a:pt x="181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7"/>
                    <a:pt x="180" y="128"/>
                    <a:pt x="180" y="128"/>
                  </a:cubicBezTo>
                  <a:cubicBezTo>
                    <a:pt x="179" y="128"/>
                    <a:pt x="178" y="128"/>
                    <a:pt x="178" y="129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129"/>
                    <a:pt x="177" y="129"/>
                    <a:pt x="177" y="129"/>
                  </a:cubicBezTo>
                  <a:cubicBezTo>
                    <a:pt x="177" y="129"/>
                    <a:pt x="177" y="130"/>
                    <a:pt x="177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130"/>
                    <a:pt x="176" y="130"/>
                    <a:pt x="175" y="130"/>
                  </a:cubicBezTo>
                  <a:cubicBezTo>
                    <a:pt x="175" y="131"/>
                    <a:pt x="174" y="131"/>
                    <a:pt x="174" y="131"/>
                  </a:cubicBezTo>
                  <a:cubicBezTo>
                    <a:pt x="174" y="131"/>
                    <a:pt x="173" y="131"/>
                    <a:pt x="173" y="132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2" y="133"/>
                    <a:pt x="171" y="133"/>
                    <a:pt x="170" y="133"/>
                  </a:cubicBezTo>
                  <a:cubicBezTo>
                    <a:pt x="169" y="133"/>
                    <a:pt x="169" y="134"/>
                    <a:pt x="169" y="134"/>
                  </a:cubicBezTo>
                  <a:cubicBezTo>
                    <a:pt x="169" y="134"/>
                    <a:pt x="168" y="134"/>
                    <a:pt x="168" y="134"/>
                  </a:cubicBezTo>
                  <a:cubicBezTo>
                    <a:pt x="168" y="134"/>
                    <a:pt x="167" y="134"/>
                    <a:pt x="167" y="135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4" y="136"/>
                    <a:pt x="163" y="136"/>
                    <a:pt x="163" y="135"/>
                  </a:cubicBezTo>
                  <a:cubicBezTo>
                    <a:pt x="163" y="134"/>
                    <a:pt x="163" y="134"/>
                    <a:pt x="163" y="134"/>
                  </a:cubicBezTo>
                  <a:cubicBezTo>
                    <a:pt x="162" y="134"/>
                    <a:pt x="162" y="133"/>
                    <a:pt x="162" y="132"/>
                  </a:cubicBezTo>
                  <a:cubicBezTo>
                    <a:pt x="162" y="132"/>
                    <a:pt x="162" y="132"/>
                    <a:pt x="162" y="132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62" y="130"/>
                    <a:pt x="161" y="130"/>
                    <a:pt x="161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0" y="127"/>
                    <a:pt x="160" y="127"/>
                    <a:pt x="160" y="127"/>
                  </a:cubicBezTo>
                  <a:cubicBezTo>
                    <a:pt x="159" y="127"/>
                    <a:pt x="159" y="127"/>
                    <a:pt x="158" y="126"/>
                  </a:cubicBezTo>
                  <a:cubicBezTo>
                    <a:pt x="158" y="126"/>
                    <a:pt x="158" y="126"/>
                    <a:pt x="158" y="125"/>
                  </a:cubicBezTo>
                  <a:cubicBezTo>
                    <a:pt x="158" y="125"/>
                    <a:pt x="158" y="124"/>
                    <a:pt x="158" y="123"/>
                  </a:cubicBezTo>
                  <a:cubicBezTo>
                    <a:pt x="157" y="123"/>
                    <a:pt x="157" y="123"/>
                    <a:pt x="157" y="122"/>
                  </a:cubicBezTo>
                  <a:cubicBezTo>
                    <a:pt x="156" y="122"/>
                    <a:pt x="156" y="122"/>
                    <a:pt x="156" y="121"/>
                  </a:cubicBezTo>
                  <a:cubicBezTo>
                    <a:pt x="156" y="120"/>
                    <a:pt x="155" y="120"/>
                    <a:pt x="155" y="119"/>
                  </a:cubicBezTo>
                  <a:cubicBezTo>
                    <a:pt x="154" y="119"/>
                    <a:pt x="154" y="118"/>
                    <a:pt x="154" y="118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6"/>
                    <a:pt x="153" y="116"/>
                    <a:pt x="153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4"/>
                    <a:pt x="152" y="114"/>
                    <a:pt x="152" y="113"/>
                  </a:cubicBezTo>
                  <a:cubicBezTo>
                    <a:pt x="152" y="112"/>
                    <a:pt x="152" y="112"/>
                    <a:pt x="153" y="111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3" y="110"/>
                    <a:pt x="153" y="109"/>
                    <a:pt x="154" y="109"/>
                  </a:cubicBezTo>
                  <a:cubicBezTo>
                    <a:pt x="154" y="108"/>
                    <a:pt x="154" y="108"/>
                    <a:pt x="154" y="107"/>
                  </a:cubicBezTo>
                  <a:cubicBezTo>
                    <a:pt x="154" y="107"/>
                    <a:pt x="154" y="107"/>
                    <a:pt x="154" y="107"/>
                  </a:cubicBezTo>
                  <a:cubicBezTo>
                    <a:pt x="154" y="107"/>
                    <a:pt x="154" y="106"/>
                    <a:pt x="154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4" y="106"/>
                    <a:pt x="154" y="106"/>
                    <a:pt x="153" y="106"/>
                  </a:cubicBezTo>
                  <a:cubicBezTo>
                    <a:pt x="153" y="106"/>
                    <a:pt x="153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1" y="106"/>
                    <a:pt x="151" y="107"/>
                    <a:pt x="150" y="107"/>
                  </a:cubicBezTo>
                  <a:cubicBezTo>
                    <a:pt x="150" y="106"/>
                    <a:pt x="150" y="106"/>
                    <a:pt x="149" y="106"/>
                  </a:cubicBezTo>
                  <a:cubicBezTo>
                    <a:pt x="149" y="106"/>
                    <a:pt x="148" y="105"/>
                    <a:pt x="148" y="106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8" y="106"/>
                    <a:pt x="148" y="106"/>
                    <a:pt x="147" y="106"/>
                  </a:cubicBezTo>
                  <a:cubicBezTo>
                    <a:pt x="147" y="106"/>
                    <a:pt x="147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45" y="105"/>
                    <a:pt x="144" y="105"/>
                    <a:pt x="144" y="105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3"/>
                    <a:pt x="144" y="103"/>
                    <a:pt x="143" y="103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3" y="103"/>
                    <a:pt x="144" y="103"/>
                    <a:pt x="144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4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3" y="101"/>
                    <a:pt x="144" y="101"/>
                    <a:pt x="144" y="100"/>
                  </a:cubicBezTo>
                  <a:cubicBezTo>
                    <a:pt x="144" y="101"/>
                    <a:pt x="144" y="101"/>
                    <a:pt x="145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101"/>
                    <a:pt x="144" y="101"/>
                    <a:pt x="144" y="101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101"/>
                    <a:pt x="146" y="101"/>
                    <a:pt x="146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7" y="100"/>
                    <a:pt x="147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7" y="100"/>
                    <a:pt x="147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6" y="99"/>
                    <a:pt x="147" y="100"/>
                    <a:pt x="147" y="100"/>
                  </a:cubicBezTo>
                  <a:cubicBezTo>
                    <a:pt x="147" y="100"/>
                    <a:pt x="147" y="99"/>
                    <a:pt x="147" y="99"/>
                  </a:cubicBezTo>
                  <a:cubicBezTo>
                    <a:pt x="148" y="100"/>
                    <a:pt x="148" y="100"/>
                    <a:pt x="149" y="100"/>
                  </a:cubicBezTo>
                  <a:cubicBezTo>
                    <a:pt x="149" y="99"/>
                    <a:pt x="149" y="99"/>
                    <a:pt x="149" y="99"/>
                  </a:cubicBezTo>
                  <a:cubicBezTo>
                    <a:pt x="149" y="99"/>
                    <a:pt x="150" y="99"/>
                    <a:pt x="151" y="98"/>
                  </a:cubicBezTo>
                  <a:cubicBezTo>
                    <a:pt x="152" y="98"/>
                    <a:pt x="152" y="99"/>
                    <a:pt x="153" y="98"/>
                  </a:cubicBezTo>
                  <a:cubicBezTo>
                    <a:pt x="153" y="98"/>
                    <a:pt x="153" y="99"/>
                    <a:pt x="153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99"/>
                    <a:pt x="155" y="99"/>
                  </a:cubicBezTo>
                  <a:cubicBezTo>
                    <a:pt x="155" y="99"/>
                    <a:pt x="155" y="100"/>
                    <a:pt x="156" y="100"/>
                  </a:cubicBezTo>
                  <a:cubicBezTo>
                    <a:pt x="156" y="100"/>
                    <a:pt x="157" y="100"/>
                    <a:pt x="157" y="100"/>
                  </a:cubicBezTo>
                  <a:cubicBezTo>
                    <a:pt x="157" y="100"/>
                    <a:pt x="158" y="100"/>
                    <a:pt x="158" y="100"/>
                  </a:cubicBezTo>
                  <a:cubicBezTo>
                    <a:pt x="158" y="100"/>
                    <a:pt x="159" y="100"/>
                    <a:pt x="159" y="100"/>
                  </a:cubicBezTo>
                  <a:cubicBezTo>
                    <a:pt x="160" y="100"/>
                    <a:pt x="161" y="99"/>
                    <a:pt x="161" y="98"/>
                  </a:cubicBezTo>
                  <a:cubicBezTo>
                    <a:pt x="161" y="98"/>
                    <a:pt x="160" y="98"/>
                    <a:pt x="160" y="97"/>
                  </a:cubicBezTo>
                  <a:cubicBezTo>
                    <a:pt x="160" y="97"/>
                    <a:pt x="159" y="97"/>
                    <a:pt x="159" y="97"/>
                  </a:cubicBezTo>
                  <a:cubicBezTo>
                    <a:pt x="159" y="96"/>
                    <a:pt x="159" y="96"/>
                    <a:pt x="159" y="96"/>
                  </a:cubicBezTo>
                  <a:cubicBezTo>
                    <a:pt x="159" y="96"/>
                    <a:pt x="158" y="96"/>
                    <a:pt x="158" y="96"/>
                  </a:cubicBezTo>
                  <a:cubicBezTo>
                    <a:pt x="158" y="95"/>
                    <a:pt x="158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6" y="95"/>
                    <a:pt x="156" y="94"/>
                    <a:pt x="156" y="94"/>
                  </a:cubicBezTo>
                  <a:cubicBezTo>
                    <a:pt x="156" y="94"/>
                    <a:pt x="156" y="94"/>
                    <a:pt x="156" y="94"/>
                  </a:cubicBezTo>
                  <a:cubicBezTo>
                    <a:pt x="156" y="94"/>
                    <a:pt x="155" y="94"/>
                    <a:pt x="155" y="94"/>
                  </a:cubicBezTo>
                  <a:cubicBezTo>
                    <a:pt x="155" y="94"/>
                    <a:pt x="156" y="94"/>
                    <a:pt x="156" y="93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7" y="93"/>
                    <a:pt x="157" y="93"/>
                    <a:pt x="157" y="92"/>
                  </a:cubicBezTo>
                  <a:cubicBezTo>
                    <a:pt x="157" y="92"/>
                    <a:pt x="156" y="92"/>
                    <a:pt x="156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57" y="92"/>
                    <a:pt x="157" y="91"/>
                    <a:pt x="158" y="91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157" y="91"/>
                    <a:pt x="157" y="91"/>
                    <a:pt x="157" y="91"/>
                  </a:cubicBezTo>
                  <a:cubicBezTo>
                    <a:pt x="157" y="91"/>
                    <a:pt x="157" y="91"/>
                    <a:pt x="157" y="91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6" y="91"/>
                    <a:pt x="156" y="91"/>
                    <a:pt x="155" y="91"/>
                  </a:cubicBezTo>
                  <a:cubicBezTo>
                    <a:pt x="155" y="92"/>
                    <a:pt x="154" y="92"/>
                    <a:pt x="154" y="92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2" y="93"/>
                    <a:pt x="153" y="93"/>
                    <a:pt x="153" y="94"/>
                  </a:cubicBezTo>
                  <a:cubicBezTo>
                    <a:pt x="153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5" y="94"/>
                  </a:cubicBezTo>
                  <a:cubicBezTo>
                    <a:pt x="155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3" y="94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94"/>
                    <a:pt x="153" y="94"/>
                    <a:pt x="152" y="94"/>
                  </a:cubicBezTo>
                  <a:cubicBezTo>
                    <a:pt x="152" y="95"/>
                    <a:pt x="152" y="95"/>
                    <a:pt x="151" y="95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1" y="94"/>
                    <a:pt x="151" y="94"/>
                    <a:pt x="150" y="94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50" y="93"/>
                    <a:pt x="151" y="93"/>
                    <a:pt x="151" y="93"/>
                  </a:cubicBezTo>
                  <a:cubicBezTo>
                    <a:pt x="151" y="93"/>
                    <a:pt x="151" y="93"/>
                    <a:pt x="151" y="92"/>
                  </a:cubicBezTo>
                  <a:cubicBezTo>
                    <a:pt x="150" y="92"/>
                    <a:pt x="150" y="93"/>
                    <a:pt x="149" y="92"/>
                  </a:cubicBezTo>
                  <a:cubicBezTo>
                    <a:pt x="149" y="92"/>
                    <a:pt x="149" y="92"/>
                    <a:pt x="149" y="92"/>
                  </a:cubicBezTo>
                  <a:cubicBezTo>
                    <a:pt x="149" y="92"/>
                    <a:pt x="149" y="92"/>
                    <a:pt x="150" y="9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49" y="92"/>
                    <a:pt x="149" y="92"/>
                    <a:pt x="149" y="91"/>
                  </a:cubicBezTo>
                  <a:cubicBezTo>
                    <a:pt x="149" y="91"/>
                    <a:pt x="149" y="92"/>
                    <a:pt x="149" y="92"/>
                  </a:cubicBezTo>
                  <a:cubicBezTo>
                    <a:pt x="149" y="92"/>
                    <a:pt x="149" y="92"/>
                    <a:pt x="149" y="92"/>
                  </a:cubicBezTo>
                  <a:cubicBezTo>
                    <a:pt x="148" y="92"/>
                    <a:pt x="148" y="92"/>
                    <a:pt x="147" y="93"/>
                  </a:cubicBezTo>
                  <a:cubicBezTo>
                    <a:pt x="147" y="93"/>
                    <a:pt x="146" y="93"/>
                    <a:pt x="147" y="93"/>
                  </a:cubicBezTo>
                  <a:cubicBezTo>
                    <a:pt x="147" y="94"/>
                    <a:pt x="147" y="94"/>
                    <a:pt x="147" y="94"/>
                  </a:cubicBezTo>
                  <a:cubicBezTo>
                    <a:pt x="147" y="94"/>
                    <a:pt x="147" y="94"/>
                    <a:pt x="146" y="94"/>
                  </a:cubicBezTo>
                  <a:cubicBezTo>
                    <a:pt x="146" y="94"/>
                    <a:pt x="145" y="95"/>
                    <a:pt x="145" y="96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6"/>
                    <a:pt x="145" y="96"/>
                    <a:pt x="145" y="97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144" y="97"/>
                    <a:pt x="144" y="98"/>
                    <a:pt x="144" y="98"/>
                  </a:cubicBezTo>
                  <a:cubicBezTo>
                    <a:pt x="144" y="98"/>
                    <a:pt x="144" y="98"/>
                    <a:pt x="144" y="98"/>
                  </a:cubicBezTo>
                  <a:cubicBezTo>
                    <a:pt x="144" y="98"/>
                    <a:pt x="145" y="99"/>
                    <a:pt x="145" y="99"/>
                  </a:cubicBezTo>
                  <a:cubicBezTo>
                    <a:pt x="145" y="99"/>
                    <a:pt x="146" y="99"/>
                    <a:pt x="146" y="99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4" y="100"/>
                    <a:pt x="143" y="100"/>
                    <a:pt x="143" y="101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0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2" y="100"/>
                    <a:pt x="141" y="100"/>
                    <a:pt x="141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1" y="100"/>
                    <a:pt x="141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1"/>
                    <a:pt x="139" y="101"/>
                    <a:pt x="139" y="101"/>
                  </a:cubicBezTo>
                  <a:cubicBezTo>
                    <a:pt x="139" y="101"/>
                    <a:pt x="139" y="101"/>
                    <a:pt x="139" y="101"/>
                  </a:cubicBezTo>
                  <a:cubicBezTo>
                    <a:pt x="139" y="101"/>
                    <a:pt x="139" y="101"/>
                    <a:pt x="140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39" y="101"/>
                    <a:pt x="139" y="101"/>
                    <a:pt x="139" y="101"/>
                  </a:cubicBezTo>
                  <a:cubicBezTo>
                    <a:pt x="139" y="101"/>
                    <a:pt x="139" y="101"/>
                    <a:pt x="139" y="101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9" y="100"/>
                    <a:pt x="138" y="100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2"/>
                    <a:pt x="139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9" y="102"/>
                    <a:pt x="139" y="102"/>
                    <a:pt x="139" y="103"/>
                  </a:cubicBezTo>
                  <a:cubicBezTo>
                    <a:pt x="139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9" y="103"/>
                    <a:pt x="140" y="104"/>
                    <a:pt x="140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04"/>
                    <a:pt x="140" y="104"/>
                    <a:pt x="139" y="104"/>
                  </a:cubicBezTo>
                  <a:cubicBezTo>
                    <a:pt x="139" y="104"/>
                    <a:pt x="139" y="104"/>
                    <a:pt x="139" y="104"/>
                  </a:cubicBezTo>
                  <a:cubicBezTo>
                    <a:pt x="139" y="104"/>
                    <a:pt x="139" y="104"/>
                    <a:pt x="139" y="104"/>
                  </a:cubicBezTo>
                  <a:cubicBezTo>
                    <a:pt x="139" y="104"/>
                    <a:pt x="139" y="104"/>
                    <a:pt x="139" y="104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39" y="105"/>
                    <a:pt x="139" y="105"/>
                    <a:pt x="138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05"/>
                    <a:pt x="139" y="105"/>
                    <a:pt x="139" y="106"/>
                  </a:cubicBezTo>
                  <a:cubicBezTo>
                    <a:pt x="139" y="106"/>
                    <a:pt x="138" y="106"/>
                    <a:pt x="138" y="106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6"/>
                    <a:pt x="138" y="105"/>
                    <a:pt x="138" y="105"/>
                  </a:cubicBezTo>
                  <a:cubicBezTo>
                    <a:pt x="138" y="105"/>
                    <a:pt x="138" y="105"/>
                    <a:pt x="137" y="106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5"/>
                    <a:pt x="137" y="104"/>
                    <a:pt x="137" y="104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7" y="104"/>
                    <a:pt x="138" y="104"/>
                    <a:pt x="138" y="104"/>
                  </a:cubicBezTo>
                  <a:cubicBezTo>
                    <a:pt x="138" y="104"/>
                    <a:pt x="139" y="104"/>
                    <a:pt x="139" y="104"/>
                  </a:cubicBezTo>
                  <a:cubicBezTo>
                    <a:pt x="139" y="104"/>
                    <a:pt x="139" y="104"/>
                    <a:pt x="139" y="104"/>
                  </a:cubicBezTo>
                  <a:cubicBezTo>
                    <a:pt x="139" y="104"/>
                    <a:pt x="138" y="103"/>
                    <a:pt x="138" y="103"/>
                  </a:cubicBezTo>
                  <a:cubicBezTo>
                    <a:pt x="138" y="103"/>
                    <a:pt x="137" y="103"/>
                    <a:pt x="137" y="103"/>
                  </a:cubicBezTo>
                  <a:cubicBezTo>
                    <a:pt x="137" y="103"/>
                    <a:pt x="136" y="103"/>
                    <a:pt x="136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7" y="103"/>
                    <a:pt x="137" y="103"/>
                    <a:pt x="137" y="102"/>
                  </a:cubicBezTo>
                  <a:cubicBezTo>
                    <a:pt x="136" y="103"/>
                    <a:pt x="136" y="102"/>
                    <a:pt x="135" y="102"/>
                  </a:cubicBezTo>
                  <a:cubicBezTo>
                    <a:pt x="135" y="102"/>
                    <a:pt x="135" y="102"/>
                    <a:pt x="135" y="101"/>
                  </a:cubicBezTo>
                  <a:cubicBezTo>
                    <a:pt x="135" y="101"/>
                    <a:pt x="135" y="101"/>
                    <a:pt x="135" y="101"/>
                  </a:cubicBezTo>
                  <a:cubicBezTo>
                    <a:pt x="135" y="101"/>
                    <a:pt x="135" y="101"/>
                    <a:pt x="135" y="101"/>
                  </a:cubicBezTo>
                  <a:cubicBezTo>
                    <a:pt x="135" y="101"/>
                    <a:pt x="135" y="101"/>
                    <a:pt x="135" y="100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35" y="100"/>
                    <a:pt x="135" y="99"/>
                    <a:pt x="135" y="99"/>
                  </a:cubicBezTo>
                  <a:cubicBezTo>
                    <a:pt x="135" y="99"/>
                    <a:pt x="135" y="99"/>
                    <a:pt x="135" y="99"/>
                  </a:cubicBezTo>
                  <a:cubicBezTo>
                    <a:pt x="135" y="99"/>
                    <a:pt x="135" y="99"/>
                    <a:pt x="134" y="99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4" y="98"/>
                    <a:pt x="133" y="98"/>
                    <a:pt x="132" y="97"/>
                  </a:cubicBezTo>
                  <a:cubicBezTo>
                    <a:pt x="132" y="97"/>
                    <a:pt x="132" y="97"/>
                    <a:pt x="132" y="97"/>
                  </a:cubicBezTo>
                  <a:cubicBezTo>
                    <a:pt x="132" y="97"/>
                    <a:pt x="131" y="96"/>
                    <a:pt x="131" y="9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0" y="96"/>
                    <a:pt x="130" y="96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9" y="95"/>
                    <a:pt x="130" y="94"/>
                    <a:pt x="129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28" y="94"/>
                    <a:pt x="128" y="94"/>
                    <a:pt x="128" y="95"/>
                  </a:cubicBezTo>
                  <a:cubicBezTo>
                    <a:pt x="128" y="94"/>
                    <a:pt x="128" y="94"/>
                    <a:pt x="128" y="94"/>
                  </a:cubicBezTo>
                  <a:cubicBezTo>
                    <a:pt x="128" y="94"/>
                    <a:pt x="128" y="93"/>
                    <a:pt x="128" y="93"/>
                  </a:cubicBezTo>
                  <a:cubicBezTo>
                    <a:pt x="128" y="93"/>
                    <a:pt x="128" y="93"/>
                    <a:pt x="128" y="93"/>
                  </a:cubicBezTo>
                  <a:cubicBezTo>
                    <a:pt x="128" y="93"/>
                    <a:pt x="128" y="93"/>
                    <a:pt x="127" y="93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27" y="93"/>
                    <a:pt x="127" y="94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6" y="94"/>
                    <a:pt x="127" y="94"/>
                    <a:pt x="127" y="94"/>
                  </a:cubicBezTo>
                  <a:cubicBezTo>
                    <a:pt x="127" y="95"/>
                    <a:pt x="126" y="95"/>
                    <a:pt x="126" y="95"/>
                  </a:cubicBezTo>
                  <a:cubicBezTo>
                    <a:pt x="127" y="95"/>
                    <a:pt x="127" y="96"/>
                    <a:pt x="127" y="9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8" y="98"/>
                    <a:pt x="129" y="98"/>
                    <a:pt x="129" y="98"/>
                  </a:cubicBezTo>
                  <a:cubicBezTo>
                    <a:pt x="130" y="99"/>
                    <a:pt x="131" y="98"/>
                    <a:pt x="131" y="99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2" y="100"/>
                    <a:pt x="133" y="100"/>
                    <a:pt x="134" y="101"/>
                  </a:cubicBezTo>
                  <a:cubicBezTo>
                    <a:pt x="134" y="101"/>
                    <a:pt x="134" y="101"/>
                    <a:pt x="133" y="102"/>
                  </a:cubicBezTo>
                  <a:cubicBezTo>
                    <a:pt x="133" y="101"/>
                    <a:pt x="133" y="101"/>
                    <a:pt x="133" y="101"/>
                  </a:cubicBezTo>
                  <a:cubicBezTo>
                    <a:pt x="133" y="101"/>
                    <a:pt x="133" y="101"/>
                    <a:pt x="133" y="101"/>
                  </a:cubicBezTo>
                  <a:cubicBezTo>
                    <a:pt x="133" y="101"/>
                    <a:pt x="132" y="101"/>
                    <a:pt x="132" y="101"/>
                  </a:cubicBezTo>
                  <a:cubicBezTo>
                    <a:pt x="132" y="100"/>
                    <a:pt x="131" y="101"/>
                    <a:pt x="131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2" y="102"/>
                    <a:pt x="132" y="102"/>
                    <a:pt x="132" y="103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32" y="103"/>
                    <a:pt x="132" y="103"/>
                    <a:pt x="131" y="103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1" y="104"/>
                    <a:pt x="131" y="103"/>
                    <a:pt x="131" y="103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1" y="103"/>
                    <a:pt x="130" y="101"/>
                    <a:pt x="130" y="101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30" y="101"/>
                    <a:pt x="129" y="101"/>
                  </a:cubicBezTo>
                  <a:cubicBezTo>
                    <a:pt x="129" y="101"/>
                    <a:pt x="130" y="101"/>
                    <a:pt x="129" y="101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00"/>
                    <a:pt x="129" y="100"/>
                    <a:pt x="128" y="100"/>
                  </a:cubicBezTo>
                  <a:cubicBezTo>
                    <a:pt x="128" y="99"/>
                    <a:pt x="128" y="100"/>
                    <a:pt x="127" y="99"/>
                  </a:cubicBezTo>
                  <a:cubicBezTo>
                    <a:pt x="126" y="99"/>
                    <a:pt x="126" y="98"/>
                    <a:pt x="125" y="98"/>
                  </a:cubicBezTo>
                  <a:cubicBezTo>
                    <a:pt x="124" y="97"/>
                    <a:pt x="124" y="96"/>
                    <a:pt x="123" y="95"/>
                  </a:cubicBezTo>
                  <a:cubicBezTo>
                    <a:pt x="123" y="95"/>
                    <a:pt x="122" y="95"/>
                    <a:pt x="122" y="95"/>
                  </a:cubicBezTo>
                  <a:cubicBezTo>
                    <a:pt x="122" y="95"/>
                    <a:pt x="121" y="96"/>
                    <a:pt x="121" y="96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6"/>
                    <a:pt x="118" y="97"/>
                    <a:pt x="117" y="97"/>
                  </a:cubicBezTo>
                  <a:cubicBezTo>
                    <a:pt x="117" y="97"/>
                    <a:pt x="117" y="96"/>
                    <a:pt x="116" y="97"/>
                  </a:cubicBezTo>
                  <a:cubicBezTo>
                    <a:pt x="115" y="97"/>
                    <a:pt x="116" y="98"/>
                    <a:pt x="116" y="99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5" y="99"/>
                    <a:pt x="114" y="99"/>
                    <a:pt x="114" y="99"/>
                  </a:cubicBezTo>
                  <a:cubicBezTo>
                    <a:pt x="114" y="100"/>
                    <a:pt x="113" y="99"/>
                    <a:pt x="113" y="100"/>
                  </a:cubicBezTo>
                  <a:cubicBezTo>
                    <a:pt x="113" y="100"/>
                    <a:pt x="113" y="100"/>
                    <a:pt x="113" y="100"/>
                  </a:cubicBezTo>
                  <a:cubicBezTo>
                    <a:pt x="113" y="100"/>
                    <a:pt x="113" y="100"/>
                    <a:pt x="113" y="100"/>
                  </a:cubicBezTo>
                  <a:cubicBezTo>
                    <a:pt x="112" y="100"/>
                    <a:pt x="112" y="101"/>
                    <a:pt x="112" y="102"/>
                  </a:cubicBezTo>
                  <a:cubicBezTo>
                    <a:pt x="112" y="102"/>
                    <a:pt x="112" y="102"/>
                    <a:pt x="112" y="103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12" y="103"/>
                    <a:pt x="111" y="104"/>
                    <a:pt x="111" y="104"/>
                  </a:cubicBezTo>
                  <a:cubicBezTo>
                    <a:pt x="111" y="104"/>
                    <a:pt x="111" y="104"/>
                    <a:pt x="111" y="105"/>
                  </a:cubicBezTo>
                  <a:cubicBezTo>
                    <a:pt x="111" y="105"/>
                    <a:pt x="110" y="105"/>
                    <a:pt x="110" y="105"/>
                  </a:cubicBezTo>
                  <a:cubicBezTo>
                    <a:pt x="110" y="105"/>
                    <a:pt x="110" y="105"/>
                    <a:pt x="109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8" y="106"/>
                    <a:pt x="107" y="106"/>
                    <a:pt x="107" y="106"/>
                  </a:cubicBezTo>
                  <a:cubicBezTo>
                    <a:pt x="107" y="106"/>
                    <a:pt x="107" y="106"/>
                    <a:pt x="106" y="106"/>
                  </a:cubicBezTo>
                  <a:cubicBezTo>
                    <a:pt x="106" y="106"/>
                    <a:pt x="106" y="106"/>
                    <a:pt x="106" y="107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6" y="107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5" y="107"/>
                    <a:pt x="105" y="106"/>
                    <a:pt x="105" y="106"/>
                  </a:cubicBezTo>
                  <a:cubicBezTo>
                    <a:pt x="105" y="106"/>
                    <a:pt x="105" y="106"/>
                    <a:pt x="104" y="106"/>
                  </a:cubicBezTo>
                  <a:cubicBezTo>
                    <a:pt x="104" y="105"/>
                    <a:pt x="104" y="105"/>
                    <a:pt x="103" y="105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103" y="105"/>
                    <a:pt x="102" y="105"/>
                    <a:pt x="102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1" y="105"/>
                    <a:pt x="102" y="105"/>
                    <a:pt x="102" y="105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02" y="104"/>
                    <a:pt x="102" y="104"/>
                    <a:pt x="102" y="103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2" y="103"/>
                    <a:pt x="101" y="103"/>
                    <a:pt x="101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1" y="103"/>
                    <a:pt x="101" y="103"/>
                    <a:pt x="102" y="103"/>
                  </a:cubicBezTo>
                  <a:cubicBezTo>
                    <a:pt x="102" y="103"/>
                    <a:pt x="102" y="103"/>
                    <a:pt x="101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1" y="103"/>
                    <a:pt x="101" y="102"/>
                    <a:pt x="101" y="102"/>
                  </a:cubicBezTo>
                  <a:cubicBezTo>
                    <a:pt x="102" y="102"/>
                    <a:pt x="102" y="100"/>
                    <a:pt x="102" y="99"/>
                  </a:cubicBezTo>
                  <a:cubicBezTo>
                    <a:pt x="102" y="99"/>
                    <a:pt x="102" y="98"/>
                    <a:pt x="102" y="98"/>
                  </a:cubicBezTo>
                  <a:cubicBezTo>
                    <a:pt x="102" y="98"/>
                    <a:pt x="102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3" y="96"/>
                    <a:pt x="103" y="96"/>
                    <a:pt x="104" y="96"/>
                  </a:cubicBezTo>
                  <a:cubicBezTo>
                    <a:pt x="104" y="96"/>
                    <a:pt x="105" y="96"/>
                    <a:pt x="105" y="96"/>
                  </a:cubicBezTo>
                  <a:cubicBezTo>
                    <a:pt x="105" y="96"/>
                    <a:pt x="106" y="96"/>
                    <a:pt x="106" y="96"/>
                  </a:cubicBezTo>
                  <a:cubicBezTo>
                    <a:pt x="107" y="96"/>
                    <a:pt x="108" y="97"/>
                    <a:pt x="109" y="96"/>
                  </a:cubicBezTo>
                  <a:cubicBezTo>
                    <a:pt x="109" y="96"/>
                    <a:pt x="109" y="97"/>
                    <a:pt x="110" y="97"/>
                  </a:cubicBezTo>
                  <a:cubicBezTo>
                    <a:pt x="110" y="96"/>
                    <a:pt x="110" y="95"/>
                    <a:pt x="110" y="95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11" y="95"/>
                    <a:pt x="111" y="95"/>
                    <a:pt x="110" y="95"/>
                  </a:cubicBezTo>
                  <a:cubicBezTo>
                    <a:pt x="110" y="94"/>
                    <a:pt x="111" y="94"/>
                    <a:pt x="111" y="93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11" y="94"/>
                    <a:pt x="111" y="93"/>
                    <a:pt x="111" y="93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0" y="92"/>
                    <a:pt x="111" y="92"/>
                    <a:pt x="110" y="92"/>
                  </a:cubicBezTo>
                  <a:cubicBezTo>
                    <a:pt x="110" y="92"/>
                    <a:pt x="110" y="92"/>
                    <a:pt x="110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90"/>
                    <a:pt x="109" y="91"/>
                    <a:pt x="109" y="91"/>
                  </a:cubicBezTo>
                  <a:cubicBezTo>
                    <a:pt x="108" y="90"/>
                    <a:pt x="108" y="90"/>
                    <a:pt x="107" y="90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7" y="90"/>
                    <a:pt x="107" y="90"/>
                    <a:pt x="107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7" y="89"/>
                    <a:pt x="107" y="89"/>
                    <a:pt x="106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7" y="89"/>
                    <a:pt x="108" y="89"/>
                    <a:pt x="108" y="89"/>
                  </a:cubicBezTo>
                  <a:cubicBezTo>
                    <a:pt x="108" y="89"/>
                    <a:pt x="108" y="89"/>
                    <a:pt x="108" y="89"/>
                  </a:cubicBezTo>
                  <a:cubicBezTo>
                    <a:pt x="108" y="89"/>
                    <a:pt x="108" y="88"/>
                    <a:pt x="108" y="88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89"/>
                    <a:pt x="110" y="89"/>
                    <a:pt x="110" y="89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0" y="89"/>
                    <a:pt x="110" y="88"/>
                    <a:pt x="110" y="88"/>
                  </a:cubicBezTo>
                  <a:cubicBezTo>
                    <a:pt x="110" y="88"/>
                    <a:pt x="110" y="88"/>
                    <a:pt x="110" y="87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1" y="87"/>
                    <a:pt x="111" y="88"/>
                    <a:pt x="111" y="88"/>
                  </a:cubicBezTo>
                  <a:cubicBezTo>
                    <a:pt x="111" y="87"/>
                    <a:pt x="112" y="88"/>
                    <a:pt x="112" y="88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12" y="87"/>
                    <a:pt x="113" y="87"/>
                    <a:pt x="114" y="87"/>
                  </a:cubicBezTo>
                  <a:cubicBezTo>
                    <a:pt x="114" y="86"/>
                    <a:pt x="114" y="86"/>
                    <a:pt x="114" y="85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5" y="85"/>
                    <a:pt x="115" y="85"/>
                    <a:pt x="116" y="85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6" y="84"/>
                    <a:pt x="117" y="84"/>
                    <a:pt x="117" y="84"/>
                  </a:cubicBezTo>
                  <a:cubicBezTo>
                    <a:pt x="117" y="83"/>
                    <a:pt x="117" y="83"/>
                    <a:pt x="117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19" y="83"/>
                    <a:pt x="119" y="83"/>
                    <a:pt x="118" y="83"/>
                  </a:cubicBezTo>
                  <a:cubicBezTo>
                    <a:pt x="118" y="83"/>
                    <a:pt x="119" y="83"/>
                    <a:pt x="119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9" y="82"/>
                    <a:pt x="119" y="81"/>
                    <a:pt x="120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20" y="82"/>
                    <a:pt x="120" y="82"/>
                    <a:pt x="120" y="81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1"/>
                    <a:pt x="121" y="81"/>
                    <a:pt x="121" y="82"/>
                  </a:cubicBezTo>
                  <a:cubicBezTo>
                    <a:pt x="121" y="82"/>
                    <a:pt x="121" y="82"/>
                    <a:pt x="122" y="82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22" y="82"/>
                    <a:pt x="122" y="82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3" y="81"/>
                  </a:cubicBezTo>
                  <a:cubicBezTo>
                    <a:pt x="123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22" y="80"/>
                    <a:pt x="122" y="79"/>
                    <a:pt x="122" y="79"/>
                  </a:cubicBezTo>
                  <a:cubicBezTo>
                    <a:pt x="122" y="79"/>
                    <a:pt x="122" y="79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1" y="78"/>
                    <a:pt x="121" y="78"/>
                  </a:cubicBezTo>
                  <a:cubicBezTo>
                    <a:pt x="121" y="78"/>
                    <a:pt x="122" y="78"/>
                    <a:pt x="122" y="78"/>
                  </a:cubicBezTo>
                  <a:cubicBezTo>
                    <a:pt x="122" y="77"/>
                    <a:pt x="121" y="77"/>
                    <a:pt x="122" y="77"/>
                  </a:cubicBezTo>
                  <a:cubicBezTo>
                    <a:pt x="122" y="76"/>
                    <a:pt x="122" y="77"/>
                    <a:pt x="122" y="77"/>
                  </a:cubicBezTo>
                  <a:cubicBezTo>
                    <a:pt x="122" y="77"/>
                    <a:pt x="122" y="76"/>
                    <a:pt x="123" y="76"/>
                  </a:cubicBezTo>
                  <a:cubicBezTo>
                    <a:pt x="123" y="76"/>
                    <a:pt x="123" y="76"/>
                    <a:pt x="123" y="77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3" y="76"/>
                    <a:pt x="124" y="76"/>
                    <a:pt x="124" y="76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4" y="76"/>
                    <a:pt x="124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4" y="77"/>
                    <a:pt x="124" y="77"/>
                    <a:pt x="124" y="77"/>
                  </a:cubicBezTo>
                  <a:cubicBezTo>
                    <a:pt x="124" y="77"/>
                    <a:pt x="124" y="77"/>
                    <a:pt x="124" y="77"/>
                  </a:cubicBezTo>
                  <a:cubicBezTo>
                    <a:pt x="124" y="77"/>
                    <a:pt x="124" y="77"/>
                    <a:pt x="124" y="77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4" y="78"/>
                    <a:pt x="123" y="78"/>
                    <a:pt x="123" y="78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79"/>
                    <a:pt x="123" y="79"/>
                  </a:cubicBezTo>
                  <a:cubicBezTo>
                    <a:pt x="123" y="79"/>
                    <a:pt x="124" y="79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5" y="80"/>
                    <a:pt x="125" y="80"/>
                    <a:pt x="125" y="81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5" y="80"/>
                    <a:pt x="127" y="80"/>
                    <a:pt x="127" y="80"/>
                  </a:cubicBezTo>
                  <a:cubicBezTo>
                    <a:pt x="127" y="81"/>
                    <a:pt x="128" y="80"/>
                    <a:pt x="128" y="80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8" y="81"/>
                    <a:pt x="129" y="81"/>
                    <a:pt x="129" y="81"/>
                  </a:cubicBezTo>
                  <a:cubicBezTo>
                    <a:pt x="129" y="81"/>
                    <a:pt x="129" y="81"/>
                    <a:pt x="129" y="81"/>
                  </a:cubicBezTo>
                  <a:cubicBezTo>
                    <a:pt x="130" y="81"/>
                    <a:pt x="131" y="80"/>
                    <a:pt x="132" y="79"/>
                  </a:cubicBezTo>
                  <a:cubicBezTo>
                    <a:pt x="133" y="79"/>
                    <a:pt x="133" y="79"/>
                    <a:pt x="133" y="80"/>
                  </a:cubicBezTo>
                  <a:cubicBezTo>
                    <a:pt x="134" y="80"/>
                    <a:pt x="134" y="80"/>
                    <a:pt x="134" y="80"/>
                  </a:cubicBezTo>
                  <a:cubicBezTo>
                    <a:pt x="134" y="80"/>
                    <a:pt x="135" y="80"/>
                    <a:pt x="135" y="80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6" y="79"/>
                    <a:pt x="136" y="79"/>
                    <a:pt x="137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7" y="78"/>
                    <a:pt x="137" y="79"/>
                    <a:pt x="137" y="78"/>
                  </a:cubicBezTo>
                  <a:cubicBezTo>
                    <a:pt x="137" y="78"/>
                    <a:pt x="136" y="77"/>
                    <a:pt x="137" y="76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7" y="76"/>
                    <a:pt x="137" y="75"/>
                    <a:pt x="137" y="75"/>
                  </a:cubicBezTo>
                  <a:cubicBezTo>
                    <a:pt x="137" y="75"/>
                    <a:pt x="137" y="75"/>
                    <a:pt x="137" y="75"/>
                  </a:cubicBezTo>
                  <a:cubicBezTo>
                    <a:pt x="138" y="75"/>
                    <a:pt x="138" y="75"/>
                    <a:pt x="138" y="75"/>
                  </a:cubicBezTo>
                  <a:cubicBezTo>
                    <a:pt x="138" y="75"/>
                    <a:pt x="138" y="75"/>
                    <a:pt x="138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5"/>
                    <a:pt x="139" y="75"/>
                    <a:pt x="139" y="76"/>
                  </a:cubicBezTo>
                  <a:cubicBezTo>
                    <a:pt x="140" y="76"/>
                    <a:pt x="140" y="76"/>
                    <a:pt x="140" y="75"/>
                  </a:cubicBezTo>
                  <a:cubicBezTo>
                    <a:pt x="140" y="75"/>
                    <a:pt x="140" y="74"/>
                    <a:pt x="141" y="74"/>
                  </a:cubicBezTo>
                  <a:cubicBezTo>
                    <a:pt x="141" y="74"/>
                    <a:pt x="140" y="73"/>
                    <a:pt x="140" y="73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0" y="73"/>
                    <a:pt x="140" y="73"/>
                    <a:pt x="139" y="73"/>
                  </a:cubicBezTo>
                  <a:cubicBezTo>
                    <a:pt x="139" y="73"/>
                    <a:pt x="139" y="73"/>
                    <a:pt x="139" y="72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72"/>
                    <a:pt x="141" y="71"/>
                    <a:pt x="141" y="71"/>
                  </a:cubicBezTo>
                  <a:cubicBezTo>
                    <a:pt x="141" y="71"/>
                    <a:pt x="141" y="72"/>
                    <a:pt x="142" y="72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42" y="71"/>
                    <a:pt x="142" y="71"/>
                    <a:pt x="143" y="71"/>
                  </a:cubicBezTo>
                  <a:cubicBezTo>
                    <a:pt x="143" y="72"/>
                    <a:pt x="144" y="72"/>
                    <a:pt x="144" y="72"/>
                  </a:cubicBezTo>
                  <a:cubicBezTo>
                    <a:pt x="145" y="72"/>
                    <a:pt x="145" y="71"/>
                    <a:pt x="145" y="71"/>
                  </a:cubicBezTo>
                  <a:cubicBezTo>
                    <a:pt x="145" y="71"/>
                    <a:pt x="145" y="71"/>
                    <a:pt x="145" y="72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5" y="71"/>
                    <a:pt x="145" y="71"/>
                    <a:pt x="146" y="71"/>
                  </a:cubicBezTo>
                  <a:cubicBezTo>
                    <a:pt x="146" y="71"/>
                    <a:pt x="146" y="71"/>
                    <a:pt x="146" y="70"/>
                  </a:cubicBezTo>
                  <a:cubicBezTo>
                    <a:pt x="146" y="71"/>
                    <a:pt x="147" y="71"/>
                    <a:pt x="147" y="71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47" y="70"/>
                    <a:pt x="146" y="71"/>
                    <a:pt x="145" y="70"/>
                  </a:cubicBezTo>
                  <a:cubicBezTo>
                    <a:pt x="145" y="70"/>
                    <a:pt x="145" y="69"/>
                    <a:pt x="145" y="69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45" y="69"/>
                    <a:pt x="144" y="70"/>
                    <a:pt x="144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4" y="70"/>
                    <a:pt x="144" y="70"/>
                    <a:pt x="143" y="70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3" y="70"/>
                    <a:pt x="142" y="70"/>
                    <a:pt x="142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2" y="70"/>
                    <a:pt x="141" y="70"/>
                    <a:pt x="141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1" y="70"/>
                    <a:pt x="141" y="70"/>
                    <a:pt x="141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39" y="71"/>
                    <a:pt x="139" y="71"/>
                  </a:cubicBezTo>
                  <a:cubicBezTo>
                    <a:pt x="139" y="71"/>
                    <a:pt x="139" y="71"/>
                    <a:pt x="139" y="70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39" y="70"/>
                    <a:pt x="138" y="70"/>
                    <a:pt x="138" y="70"/>
                  </a:cubicBezTo>
                  <a:cubicBezTo>
                    <a:pt x="138" y="70"/>
                    <a:pt x="138" y="70"/>
                    <a:pt x="138" y="70"/>
                  </a:cubicBezTo>
                  <a:cubicBezTo>
                    <a:pt x="138" y="70"/>
                    <a:pt x="138" y="70"/>
                    <a:pt x="138" y="70"/>
                  </a:cubicBezTo>
                  <a:cubicBezTo>
                    <a:pt x="137" y="70"/>
                    <a:pt x="137" y="69"/>
                    <a:pt x="137" y="68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68"/>
                    <a:pt x="137" y="67"/>
                    <a:pt x="137" y="67"/>
                  </a:cubicBezTo>
                  <a:cubicBezTo>
                    <a:pt x="137" y="67"/>
                    <a:pt x="137" y="67"/>
                    <a:pt x="137" y="6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7" y="66"/>
                    <a:pt x="137" y="65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7" y="65"/>
                    <a:pt x="138" y="65"/>
                    <a:pt x="138" y="65"/>
                  </a:cubicBezTo>
                  <a:cubicBezTo>
                    <a:pt x="138" y="65"/>
                    <a:pt x="138" y="64"/>
                    <a:pt x="138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8" y="64"/>
                    <a:pt x="138" y="64"/>
                    <a:pt x="139" y="64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9" y="64"/>
                    <a:pt x="141" y="62"/>
                    <a:pt x="141" y="62"/>
                  </a:cubicBezTo>
                  <a:cubicBezTo>
                    <a:pt x="141" y="62"/>
                    <a:pt x="141" y="62"/>
                    <a:pt x="142" y="62"/>
                  </a:cubicBezTo>
                  <a:cubicBezTo>
                    <a:pt x="142" y="62"/>
                    <a:pt x="142" y="62"/>
                    <a:pt x="142" y="61"/>
                  </a:cubicBezTo>
                  <a:cubicBezTo>
                    <a:pt x="142" y="61"/>
                    <a:pt x="141" y="61"/>
                    <a:pt x="141" y="61"/>
                  </a:cubicBezTo>
                  <a:cubicBezTo>
                    <a:pt x="141" y="61"/>
                    <a:pt x="142" y="61"/>
                    <a:pt x="141" y="61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1" y="60"/>
                    <a:pt x="141" y="60"/>
                    <a:pt x="140" y="60"/>
                  </a:cubicBezTo>
                  <a:cubicBezTo>
                    <a:pt x="140" y="60"/>
                    <a:pt x="139" y="60"/>
                    <a:pt x="139" y="60"/>
                  </a:cubicBezTo>
                  <a:cubicBezTo>
                    <a:pt x="139" y="60"/>
                    <a:pt x="139" y="60"/>
                    <a:pt x="138" y="60"/>
                  </a:cubicBezTo>
                  <a:cubicBezTo>
                    <a:pt x="138" y="60"/>
                    <a:pt x="138" y="60"/>
                    <a:pt x="138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2"/>
                    <a:pt x="137" y="62"/>
                    <a:pt x="136" y="62"/>
                  </a:cubicBezTo>
                  <a:cubicBezTo>
                    <a:pt x="136" y="62"/>
                    <a:pt x="136" y="62"/>
                    <a:pt x="137" y="62"/>
                  </a:cubicBezTo>
                  <a:cubicBezTo>
                    <a:pt x="137" y="62"/>
                    <a:pt x="137" y="62"/>
                    <a:pt x="137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3"/>
                    <a:pt x="136" y="63"/>
                    <a:pt x="136" y="64"/>
                  </a:cubicBezTo>
                  <a:cubicBezTo>
                    <a:pt x="136" y="64"/>
                    <a:pt x="135" y="64"/>
                    <a:pt x="135" y="64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34" y="64"/>
                    <a:pt x="134" y="65"/>
                    <a:pt x="134" y="65"/>
                  </a:cubicBezTo>
                  <a:cubicBezTo>
                    <a:pt x="134" y="65"/>
                    <a:pt x="134" y="65"/>
                    <a:pt x="133" y="66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3" y="66"/>
                    <a:pt x="132" y="66"/>
                    <a:pt x="132" y="66"/>
                  </a:cubicBezTo>
                  <a:cubicBezTo>
                    <a:pt x="132" y="67"/>
                    <a:pt x="133" y="67"/>
                    <a:pt x="132" y="68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2" y="68"/>
                    <a:pt x="132" y="69"/>
                    <a:pt x="132" y="69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2" y="69"/>
                    <a:pt x="133" y="69"/>
                    <a:pt x="133" y="69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3" y="70"/>
                    <a:pt x="133" y="70"/>
                    <a:pt x="134" y="70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71"/>
                    <a:pt x="133" y="72"/>
                    <a:pt x="133" y="72"/>
                  </a:cubicBezTo>
                  <a:cubicBezTo>
                    <a:pt x="133" y="71"/>
                    <a:pt x="131" y="71"/>
                    <a:pt x="131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2" y="71"/>
                    <a:pt x="132" y="72"/>
                    <a:pt x="132" y="72"/>
                  </a:cubicBezTo>
                  <a:cubicBezTo>
                    <a:pt x="133" y="72"/>
                    <a:pt x="133" y="71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4" y="72"/>
                    <a:pt x="133" y="72"/>
                    <a:pt x="133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2" y="72"/>
                    <a:pt x="133" y="73"/>
                    <a:pt x="132" y="73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73"/>
                    <a:pt x="131" y="73"/>
                    <a:pt x="131" y="73"/>
                  </a:cubicBezTo>
                  <a:cubicBezTo>
                    <a:pt x="131" y="73"/>
                    <a:pt x="132" y="74"/>
                    <a:pt x="132" y="74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31" y="74"/>
                    <a:pt x="131" y="74"/>
                    <a:pt x="131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31" y="76"/>
                    <a:pt x="131" y="77"/>
                    <a:pt x="130" y="77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30" y="77"/>
                    <a:pt x="130" y="77"/>
                    <a:pt x="129" y="77"/>
                  </a:cubicBezTo>
                  <a:cubicBezTo>
                    <a:pt x="129" y="77"/>
                    <a:pt x="129" y="77"/>
                    <a:pt x="129" y="77"/>
                  </a:cubicBezTo>
                  <a:cubicBezTo>
                    <a:pt x="129" y="77"/>
                    <a:pt x="129" y="77"/>
                    <a:pt x="129" y="77"/>
                  </a:cubicBezTo>
                  <a:cubicBezTo>
                    <a:pt x="129" y="77"/>
                    <a:pt x="129" y="78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8"/>
                    <a:pt x="129" y="78"/>
                    <a:pt x="128" y="78"/>
                  </a:cubicBezTo>
                  <a:cubicBezTo>
                    <a:pt x="128" y="78"/>
                    <a:pt x="128" y="78"/>
                    <a:pt x="127" y="78"/>
                  </a:cubicBezTo>
                  <a:cubicBezTo>
                    <a:pt x="127" y="78"/>
                    <a:pt x="127" y="78"/>
                    <a:pt x="127" y="78"/>
                  </a:cubicBezTo>
                  <a:cubicBezTo>
                    <a:pt x="127" y="78"/>
                    <a:pt x="127" y="77"/>
                    <a:pt x="127" y="77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7" y="77"/>
                    <a:pt x="127" y="76"/>
                    <a:pt x="127" y="76"/>
                  </a:cubicBezTo>
                  <a:cubicBezTo>
                    <a:pt x="127" y="76"/>
                    <a:pt x="126" y="76"/>
                    <a:pt x="126" y="75"/>
                  </a:cubicBezTo>
                  <a:cubicBezTo>
                    <a:pt x="126" y="75"/>
                    <a:pt x="126" y="75"/>
                    <a:pt x="126" y="75"/>
                  </a:cubicBezTo>
                  <a:cubicBezTo>
                    <a:pt x="126" y="75"/>
                    <a:pt x="126" y="74"/>
                    <a:pt x="126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74"/>
                    <a:pt x="126" y="74"/>
                    <a:pt x="125" y="74"/>
                  </a:cubicBezTo>
                  <a:cubicBezTo>
                    <a:pt x="125" y="74"/>
                    <a:pt x="125" y="73"/>
                    <a:pt x="125" y="73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5" y="73"/>
                    <a:pt x="125" y="73"/>
                    <a:pt x="125" y="72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5" y="72"/>
                    <a:pt x="125" y="72"/>
                    <a:pt x="124" y="72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72"/>
                    <a:pt x="123" y="72"/>
                    <a:pt x="123" y="72"/>
                  </a:cubicBezTo>
                  <a:cubicBezTo>
                    <a:pt x="123" y="72"/>
                    <a:pt x="123" y="73"/>
                    <a:pt x="123" y="73"/>
                  </a:cubicBezTo>
                  <a:cubicBezTo>
                    <a:pt x="122" y="73"/>
                    <a:pt x="122" y="73"/>
                    <a:pt x="121" y="74"/>
                  </a:cubicBezTo>
                  <a:cubicBezTo>
                    <a:pt x="121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2"/>
                    <a:pt x="118" y="72"/>
                  </a:cubicBezTo>
                  <a:cubicBezTo>
                    <a:pt x="118" y="72"/>
                    <a:pt x="119" y="72"/>
                    <a:pt x="119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19" y="72"/>
                    <a:pt x="119" y="72"/>
                    <a:pt x="119" y="73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19" y="72"/>
                    <a:pt x="119" y="71"/>
                    <a:pt x="119" y="71"/>
                  </a:cubicBezTo>
                  <a:cubicBezTo>
                    <a:pt x="119" y="71"/>
                    <a:pt x="119" y="72"/>
                    <a:pt x="119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9" y="71"/>
                    <a:pt x="119" y="72"/>
                    <a:pt x="119" y="72"/>
                  </a:cubicBezTo>
                  <a:cubicBezTo>
                    <a:pt x="119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9" y="71"/>
                    <a:pt x="119" y="71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9" y="71"/>
                    <a:pt x="119" y="71"/>
                    <a:pt x="118" y="71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9" y="71"/>
                    <a:pt x="119" y="70"/>
                    <a:pt x="119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8" y="70"/>
                    <a:pt x="118" y="69"/>
                    <a:pt x="118" y="69"/>
                  </a:cubicBezTo>
                  <a:cubicBezTo>
                    <a:pt x="118" y="70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7"/>
                  </a:cubicBezTo>
                  <a:cubicBezTo>
                    <a:pt x="118" y="67"/>
                    <a:pt x="119" y="67"/>
                    <a:pt x="119" y="67"/>
                  </a:cubicBezTo>
                  <a:cubicBezTo>
                    <a:pt x="119" y="67"/>
                    <a:pt x="119" y="67"/>
                    <a:pt x="119" y="67"/>
                  </a:cubicBezTo>
                  <a:cubicBezTo>
                    <a:pt x="119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9" y="67"/>
                    <a:pt x="119" y="66"/>
                    <a:pt x="119" y="66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120" y="66"/>
                    <a:pt x="121" y="66"/>
                    <a:pt x="121" y="66"/>
                  </a:cubicBezTo>
                  <a:cubicBezTo>
                    <a:pt x="121" y="66"/>
                    <a:pt x="120" y="66"/>
                    <a:pt x="120" y="65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21" y="65"/>
                    <a:pt x="121" y="65"/>
                    <a:pt x="122" y="65"/>
                  </a:cubicBezTo>
                  <a:cubicBezTo>
                    <a:pt x="122" y="65"/>
                    <a:pt x="122" y="64"/>
                    <a:pt x="123" y="64"/>
                  </a:cubicBezTo>
                  <a:cubicBezTo>
                    <a:pt x="123" y="64"/>
                    <a:pt x="123" y="65"/>
                    <a:pt x="123" y="65"/>
                  </a:cubicBezTo>
                  <a:cubicBezTo>
                    <a:pt x="123" y="65"/>
                    <a:pt x="123" y="65"/>
                    <a:pt x="123" y="65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4" y="64"/>
                    <a:pt x="124" y="63"/>
                  </a:cubicBezTo>
                  <a:cubicBezTo>
                    <a:pt x="124" y="63"/>
                    <a:pt x="124" y="63"/>
                    <a:pt x="125" y="62"/>
                  </a:cubicBezTo>
                  <a:cubicBezTo>
                    <a:pt x="125" y="62"/>
                    <a:pt x="125" y="63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126" y="61"/>
                    <a:pt x="126" y="61"/>
                    <a:pt x="127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7" y="61"/>
                    <a:pt x="126" y="61"/>
                    <a:pt x="126" y="61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0"/>
                    <a:pt x="127" y="59"/>
                    <a:pt x="127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9"/>
                    <a:pt x="128" y="59"/>
                    <a:pt x="127" y="59"/>
                  </a:cubicBezTo>
                  <a:cubicBezTo>
                    <a:pt x="127" y="58"/>
                    <a:pt x="128" y="58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9" y="57"/>
                    <a:pt x="129" y="57"/>
                  </a:cubicBezTo>
                  <a:cubicBezTo>
                    <a:pt x="129" y="57"/>
                    <a:pt x="129" y="57"/>
                    <a:pt x="129" y="57"/>
                  </a:cubicBezTo>
                  <a:cubicBezTo>
                    <a:pt x="129" y="57"/>
                    <a:pt x="129" y="57"/>
                    <a:pt x="129" y="56"/>
                  </a:cubicBezTo>
                  <a:cubicBezTo>
                    <a:pt x="130" y="56"/>
                    <a:pt x="130" y="57"/>
                    <a:pt x="130" y="57"/>
                  </a:cubicBezTo>
                  <a:cubicBezTo>
                    <a:pt x="130" y="56"/>
                    <a:pt x="130" y="56"/>
                    <a:pt x="130" y="56"/>
                  </a:cubicBezTo>
                  <a:cubicBezTo>
                    <a:pt x="130" y="56"/>
                    <a:pt x="130" y="56"/>
                    <a:pt x="130" y="56"/>
                  </a:cubicBezTo>
                  <a:cubicBezTo>
                    <a:pt x="130" y="56"/>
                    <a:pt x="130" y="56"/>
                    <a:pt x="130" y="56"/>
                  </a:cubicBezTo>
                  <a:cubicBezTo>
                    <a:pt x="130" y="56"/>
                    <a:pt x="131" y="55"/>
                    <a:pt x="131" y="55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31" y="56"/>
                    <a:pt x="131" y="56"/>
                    <a:pt x="131" y="55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55"/>
                    <a:pt x="132" y="55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4"/>
                    <a:pt x="133" y="54"/>
                  </a:cubicBezTo>
                  <a:cubicBezTo>
                    <a:pt x="133" y="53"/>
                    <a:pt x="133" y="54"/>
                    <a:pt x="133" y="53"/>
                  </a:cubicBezTo>
                  <a:cubicBezTo>
                    <a:pt x="133" y="53"/>
                    <a:pt x="134" y="53"/>
                    <a:pt x="134" y="53"/>
                  </a:cubicBezTo>
                  <a:cubicBezTo>
                    <a:pt x="134" y="53"/>
                    <a:pt x="134" y="53"/>
                    <a:pt x="135" y="53"/>
                  </a:cubicBezTo>
                  <a:cubicBezTo>
                    <a:pt x="135" y="53"/>
                    <a:pt x="135" y="52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6" y="52"/>
                    <a:pt x="136" y="53"/>
                    <a:pt x="136" y="53"/>
                  </a:cubicBezTo>
                  <a:cubicBezTo>
                    <a:pt x="136" y="53"/>
                    <a:pt x="136" y="52"/>
                    <a:pt x="136" y="52"/>
                  </a:cubicBezTo>
                  <a:cubicBezTo>
                    <a:pt x="137" y="52"/>
                    <a:pt x="137" y="52"/>
                    <a:pt x="137" y="51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2"/>
                    <a:pt x="137" y="52"/>
                    <a:pt x="138" y="52"/>
                  </a:cubicBezTo>
                  <a:cubicBezTo>
                    <a:pt x="138" y="50"/>
                    <a:pt x="138" y="51"/>
                    <a:pt x="139" y="51"/>
                  </a:cubicBezTo>
                  <a:cubicBezTo>
                    <a:pt x="139" y="51"/>
                    <a:pt x="140" y="51"/>
                    <a:pt x="140" y="50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1" y="50"/>
                    <a:pt x="141" y="49"/>
                    <a:pt x="142" y="50"/>
                  </a:cubicBezTo>
                  <a:cubicBezTo>
                    <a:pt x="142" y="50"/>
                    <a:pt x="141" y="50"/>
                    <a:pt x="141" y="51"/>
                  </a:cubicBezTo>
                  <a:cubicBezTo>
                    <a:pt x="141" y="51"/>
                    <a:pt x="141" y="51"/>
                    <a:pt x="142" y="51"/>
                  </a:cubicBezTo>
                  <a:cubicBezTo>
                    <a:pt x="142" y="51"/>
                    <a:pt x="143" y="50"/>
                    <a:pt x="143" y="49"/>
                  </a:cubicBezTo>
                  <a:cubicBezTo>
                    <a:pt x="143" y="50"/>
                    <a:pt x="143" y="50"/>
                    <a:pt x="143" y="51"/>
                  </a:cubicBezTo>
                  <a:cubicBezTo>
                    <a:pt x="144" y="50"/>
                    <a:pt x="144" y="50"/>
                    <a:pt x="144" y="49"/>
                  </a:cubicBezTo>
                  <a:cubicBezTo>
                    <a:pt x="144" y="49"/>
                    <a:pt x="145" y="49"/>
                    <a:pt x="145" y="49"/>
                  </a:cubicBezTo>
                  <a:cubicBezTo>
                    <a:pt x="145" y="50"/>
                    <a:pt x="145" y="50"/>
                    <a:pt x="145" y="5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145" y="50"/>
                    <a:pt x="145" y="50"/>
                    <a:pt x="146" y="50"/>
                  </a:cubicBezTo>
                  <a:cubicBezTo>
                    <a:pt x="146" y="50"/>
                    <a:pt x="146" y="50"/>
                    <a:pt x="147" y="50"/>
                  </a:cubicBezTo>
                  <a:cubicBezTo>
                    <a:pt x="147" y="50"/>
                    <a:pt x="147" y="50"/>
                    <a:pt x="148" y="50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7" y="51"/>
                    <a:pt x="147" y="51"/>
                    <a:pt x="146" y="51"/>
                  </a:cubicBezTo>
                  <a:cubicBezTo>
                    <a:pt x="146" y="52"/>
                    <a:pt x="146" y="52"/>
                    <a:pt x="147" y="52"/>
                  </a:cubicBezTo>
                  <a:cubicBezTo>
                    <a:pt x="147" y="52"/>
                    <a:pt x="148" y="52"/>
                    <a:pt x="148" y="52"/>
                  </a:cubicBezTo>
                  <a:cubicBezTo>
                    <a:pt x="148" y="52"/>
                    <a:pt x="149" y="52"/>
                    <a:pt x="149" y="52"/>
                  </a:cubicBezTo>
                  <a:cubicBezTo>
                    <a:pt x="149" y="52"/>
                    <a:pt x="149" y="52"/>
                    <a:pt x="150" y="52"/>
                  </a:cubicBezTo>
                  <a:cubicBezTo>
                    <a:pt x="150" y="52"/>
                    <a:pt x="150" y="53"/>
                    <a:pt x="151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2" y="53"/>
                    <a:pt x="153" y="53"/>
                    <a:pt x="153" y="53"/>
                  </a:cubicBezTo>
                  <a:cubicBezTo>
                    <a:pt x="154" y="53"/>
                    <a:pt x="154" y="53"/>
                    <a:pt x="155" y="54"/>
                  </a:cubicBezTo>
                  <a:cubicBezTo>
                    <a:pt x="155" y="54"/>
                    <a:pt x="155" y="54"/>
                    <a:pt x="156" y="54"/>
                  </a:cubicBezTo>
                  <a:cubicBezTo>
                    <a:pt x="156" y="54"/>
                    <a:pt x="157" y="55"/>
                    <a:pt x="157" y="55"/>
                  </a:cubicBezTo>
                  <a:cubicBezTo>
                    <a:pt x="158" y="55"/>
                    <a:pt x="158" y="55"/>
                    <a:pt x="159" y="55"/>
                  </a:cubicBezTo>
                  <a:cubicBezTo>
                    <a:pt x="159" y="56"/>
                    <a:pt x="160" y="56"/>
                    <a:pt x="160" y="56"/>
                  </a:cubicBezTo>
                  <a:cubicBezTo>
                    <a:pt x="160" y="57"/>
                    <a:pt x="160" y="57"/>
                    <a:pt x="160" y="57"/>
                  </a:cubicBezTo>
                  <a:cubicBezTo>
                    <a:pt x="160" y="58"/>
                    <a:pt x="160" y="58"/>
                    <a:pt x="159" y="59"/>
                  </a:cubicBezTo>
                  <a:cubicBezTo>
                    <a:pt x="157" y="60"/>
                    <a:pt x="154" y="59"/>
                    <a:pt x="152" y="58"/>
                  </a:cubicBezTo>
                  <a:cubicBezTo>
                    <a:pt x="152" y="58"/>
                    <a:pt x="151" y="58"/>
                    <a:pt x="151" y="58"/>
                  </a:cubicBezTo>
                  <a:cubicBezTo>
                    <a:pt x="151" y="58"/>
                    <a:pt x="151" y="57"/>
                    <a:pt x="150" y="57"/>
                  </a:cubicBezTo>
                  <a:cubicBezTo>
                    <a:pt x="150" y="58"/>
                    <a:pt x="151" y="58"/>
                    <a:pt x="151" y="59"/>
                  </a:cubicBezTo>
                  <a:cubicBezTo>
                    <a:pt x="151" y="59"/>
                    <a:pt x="152" y="59"/>
                    <a:pt x="152" y="59"/>
                  </a:cubicBezTo>
                  <a:cubicBezTo>
                    <a:pt x="153" y="60"/>
                    <a:pt x="153" y="60"/>
                    <a:pt x="152" y="60"/>
                  </a:cubicBezTo>
                  <a:cubicBezTo>
                    <a:pt x="152" y="61"/>
                    <a:pt x="153" y="62"/>
                    <a:pt x="153" y="63"/>
                  </a:cubicBezTo>
                  <a:cubicBezTo>
                    <a:pt x="153" y="63"/>
                    <a:pt x="154" y="63"/>
                    <a:pt x="154" y="63"/>
                  </a:cubicBezTo>
                  <a:cubicBezTo>
                    <a:pt x="154" y="63"/>
                    <a:pt x="154" y="63"/>
                    <a:pt x="154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6" y="64"/>
                    <a:pt x="157" y="64"/>
                    <a:pt x="156" y="63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5" y="61"/>
                    <a:pt x="155" y="61"/>
                    <a:pt x="155" y="61"/>
                  </a:cubicBezTo>
                  <a:cubicBezTo>
                    <a:pt x="156" y="62"/>
                    <a:pt x="157" y="62"/>
                    <a:pt x="158" y="62"/>
                  </a:cubicBezTo>
                  <a:cubicBezTo>
                    <a:pt x="158" y="62"/>
                    <a:pt x="158" y="62"/>
                    <a:pt x="159" y="62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60" y="61"/>
                    <a:pt x="159" y="61"/>
                    <a:pt x="159" y="60"/>
                  </a:cubicBezTo>
                  <a:cubicBezTo>
                    <a:pt x="159" y="59"/>
                    <a:pt x="161" y="60"/>
                    <a:pt x="161" y="59"/>
                  </a:cubicBezTo>
                  <a:cubicBezTo>
                    <a:pt x="162" y="58"/>
                    <a:pt x="163" y="59"/>
                    <a:pt x="163" y="59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3" y="59"/>
                    <a:pt x="164" y="59"/>
                    <a:pt x="164" y="59"/>
                  </a:cubicBezTo>
                  <a:cubicBezTo>
                    <a:pt x="164" y="58"/>
                    <a:pt x="164" y="58"/>
                    <a:pt x="164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3" y="56"/>
                    <a:pt x="164" y="56"/>
                    <a:pt x="164" y="56"/>
                  </a:cubicBezTo>
                  <a:cubicBezTo>
                    <a:pt x="164" y="55"/>
                    <a:pt x="163" y="55"/>
                    <a:pt x="163" y="54"/>
                  </a:cubicBezTo>
                  <a:cubicBezTo>
                    <a:pt x="164" y="54"/>
                    <a:pt x="164" y="55"/>
                    <a:pt x="164" y="55"/>
                  </a:cubicBezTo>
                  <a:cubicBezTo>
                    <a:pt x="164" y="55"/>
                    <a:pt x="165" y="55"/>
                    <a:pt x="165" y="54"/>
                  </a:cubicBezTo>
                  <a:cubicBezTo>
                    <a:pt x="166" y="55"/>
                    <a:pt x="166" y="56"/>
                    <a:pt x="166" y="56"/>
                  </a:cubicBezTo>
                  <a:cubicBezTo>
                    <a:pt x="166" y="56"/>
                    <a:pt x="165" y="56"/>
                    <a:pt x="164" y="57"/>
                  </a:cubicBezTo>
                  <a:cubicBezTo>
                    <a:pt x="165" y="57"/>
                    <a:pt x="166" y="58"/>
                    <a:pt x="167" y="58"/>
                  </a:cubicBezTo>
                  <a:cubicBezTo>
                    <a:pt x="167" y="58"/>
                    <a:pt x="167" y="58"/>
                    <a:pt x="168" y="58"/>
                  </a:cubicBezTo>
                  <a:cubicBezTo>
                    <a:pt x="168" y="57"/>
                    <a:pt x="168" y="57"/>
                    <a:pt x="168" y="56"/>
                  </a:cubicBezTo>
                  <a:cubicBezTo>
                    <a:pt x="168" y="56"/>
                    <a:pt x="169" y="56"/>
                    <a:pt x="169" y="56"/>
                  </a:cubicBezTo>
                  <a:cubicBezTo>
                    <a:pt x="170" y="56"/>
                    <a:pt x="171" y="55"/>
                    <a:pt x="171" y="55"/>
                  </a:cubicBezTo>
                  <a:cubicBezTo>
                    <a:pt x="172" y="55"/>
                    <a:pt x="173" y="55"/>
                    <a:pt x="173" y="54"/>
                  </a:cubicBezTo>
                  <a:cubicBezTo>
                    <a:pt x="173" y="54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3" y="54"/>
                    <a:pt x="175" y="54"/>
                  </a:cubicBezTo>
                  <a:cubicBezTo>
                    <a:pt x="175" y="54"/>
                    <a:pt x="175" y="54"/>
                    <a:pt x="175" y="55"/>
                  </a:cubicBezTo>
                  <a:cubicBezTo>
                    <a:pt x="175" y="55"/>
                    <a:pt x="175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5" y="55"/>
                    <a:pt x="175" y="55"/>
                    <a:pt x="176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6" y="55"/>
                    <a:pt x="176" y="55"/>
                    <a:pt x="177" y="54"/>
                  </a:cubicBezTo>
                  <a:cubicBezTo>
                    <a:pt x="177" y="54"/>
                    <a:pt x="178" y="54"/>
                    <a:pt x="178" y="54"/>
                  </a:cubicBezTo>
                  <a:cubicBezTo>
                    <a:pt x="178" y="54"/>
                    <a:pt x="179" y="55"/>
                    <a:pt x="179" y="54"/>
                  </a:cubicBezTo>
                  <a:cubicBezTo>
                    <a:pt x="179" y="54"/>
                    <a:pt x="179" y="54"/>
                    <a:pt x="180" y="54"/>
                  </a:cubicBezTo>
                  <a:cubicBezTo>
                    <a:pt x="180" y="54"/>
                    <a:pt x="181" y="54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5"/>
                    <a:pt x="181" y="55"/>
                    <a:pt x="182" y="55"/>
                  </a:cubicBezTo>
                  <a:cubicBezTo>
                    <a:pt x="182" y="55"/>
                    <a:pt x="182" y="54"/>
                    <a:pt x="182" y="54"/>
                  </a:cubicBezTo>
                  <a:cubicBezTo>
                    <a:pt x="183" y="54"/>
                    <a:pt x="183" y="54"/>
                    <a:pt x="183" y="53"/>
                  </a:cubicBezTo>
                  <a:cubicBezTo>
                    <a:pt x="183" y="53"/>
                    <a:pt x="183" y="53"/>
                    <a:pt x="183" y="52"/>
                  </a:cubicBezTo>
                  <a:cubicBezTo>
                    <a:pt x="183" y="52"/>
                    <a:pt x="183" y="52"/>
                    <a:pt x="183" y="52"/>
                  </a:cubicBezTo>
                  <a:cubicBezTo>
                    <a:pt x="183" y="52"/>
                    <a:pt x="183" y="52"/>
                    <a:pt x="183" y="52"/>
                  </a:cubicBezTo>
                  <a:cubicBezTo>
                    <a:pt x="184" y="52"/>
                    <a:pt x="185" y="52"/>
                    <a:pt x="186" y="52"/>
                  </a:cubicBezTo>
                  <a:cubicBezTo>
                    <a:pt x="188" y="53"/>
                    <a:pt x="190" y="54"/>
                    <a:pt x="192" y="55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3" y="54"/>
                    <a:pt x="193" y="54"/>
                  </a:cubicBezTo>
                  <a:cubicBezTo>
                    <a:pt x="192" y="54"/>
                    <a:pt x="192" y="54"/>
                    <a:pt x="192" y="53"/>
                  </a:cubicBezTo>
                  <a:cubicBezTo>
                    <a:pt x="191" y="53"/>
                    <a:pt x="192" y="53"/>
                    <a:pt x="192" y="52"/>
                  </a:cubicBezTo>
                  <a:cubicBezTo>
                    <a:pt x="191" y="52"/>
                    <a:pt x="190" y="52"/>
                    <a:pt x="190" y="52"/>
                  </a:cubicBezTo>
                  <a:cubicBezTo>
                    <a:pt x="190" y="51"/>
                    <a:pt x="191" y="51"/>
                    <a:pt x="191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49"/>
                    <a:pt x="191" y="48"/>
                    <a:pt x="192" y="48"/>
                  </a:cubicBezTo>
                  <a:cubicBezTo>
                    <a:pt x="192" y="47"/>
                    <a:pt x="192" y="47"/>
                    <a:pt x="192" y="47"/>
                  </a:cubicBezTo>
                  <a:cubicBezTo>
                    <a:pt x="192" y="47"/>
                    <a:pt x="192" y="47"/>
                    <a:pt x="192" y="46"/>
                  </a:cubicBezTo>
                  <a:cubicBezTo>
                    <a:pt x="189" y="44"/>
                    <a:pt x="186" y="42"/>
                    <a:pt x="183" y="4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40"/>
                    <a:pt x="183" y="41"/>
                    <a:pt x="183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82" y="41"/>
                    <a:pt x="181" y="41"/>
                    <a:pt x="181" y="41"/>
                  </a:cubicBezTo>
                  <a:cubicBezTo>
                    <a:pt x="181" y="41"/>
                    <a:pt x="181" y="41"/>
                    <a:pt x="181" y="41"/>
                  </a:cubicBezTo>
                  <a:cubicBezTo>
                    <a:pt x="181" y="41"/>
                    <a:pt x="180" y="41"/>
                    <a:pt x="181" y="41"/>
                  </a:cubicBezTo>
                  <a:cubicBezTo>
                    <a:pt x="181" y="41"/>
                    <a:pt x="181" y="42"/>
                    <a:pt x="181" y="42"/>
                  </a:cubicBezTo>
                  <a:cubicBezTo>
                    <a:pt x="181" y="42"/>
                    <a:pt x="181" y="42"/>
                    <a:pt x="181" y="42"/>
                  </a:cubicBezTo>
                  <a:cubicBezTo>
                    <a:pt x="181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79" y="42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9" y="43"/>
                    <a:pt x="179" y="43"/>
                    <a:pt x="180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79" y="43"/>
                    <a:pt x="179" y="44"/>
                    <a:pt x="179" y="44"/>
                  </a:cubicBezTo>
                  <a:cubicBezTo>
                    <a:pt x="178" y="44"/>
                    <a:pt x="178" y="44"/>
                    <a:pt x="177" y="44"/>
                  </a:cubicBezTo>
                  <a:cubicBezTo>
                    <a:pt x="176" y="43"/>
                    <a:pt x="176" y="44"/>
                    <a:pt x="175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6" y="43"/>
                    <a:pt x="176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78" y="40"/>
                    <a:pt x="179" y="40"/>
                    <a:pt x="179" y="39"/>
                  </a:cubicBezTo>
                  <a:cubicBezTo>
                    <a:pt x="179" y="39"/>
                    <a:pt x="179" y="40"/>
                    <a:pt x="179" y="40"/>
                  </a:cubicBezTo>
                  <a:cubicBezTo>
                    <a:pt x="180" y="39"/>
                    <a:pt x="180" y="39"/>
                    <a:pt x="181" y="38"/>
                  </a:cubicBezTo>
                  <a:cubicBezTo>
                    <a:pt x="165" y="29"/>
                    <a:pt x="147" y="24"/>
                    <a:pt x="128" y="24"/>
                  </a:cubicBezTo>
                  <a:cubicBezTo>
                    <a:pt x="112" y="24"/>
                    <a:pt x="97" y="28"/>
                    <a:pt x="83" y="34"/>
                  </a:cubicBezTo>
                  <a:moveTo>
                    <a:pt x="84" y="39"/>
                  </a:move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moveTo>
                    <a:pt x="174" y="99"/>
                  </a:moveTo>
                  <a:cubicBezTo>
                    <a:pt x="174" y="99"/>
                    <a:pt x="174" y="99"/>
                    <a:pt x="173" y="99"/>
                  </a:cubicBezTo>
                  <a:cubicBezTo>
                    <a:pt x="173" y="99"/>
                    <a:pt x="173" y="98"/>
                    <a:pt x="173" y="98"/>
                  </a:cubicBezTo>
                  <a:cubicBezTo>
                    <a:pt x="174" y="98"/>
                    <a:pt x="174" y="98"/>
                    <a:pt x="174" y="97"/>
                  </a:cubicBezTo>
                  <a:cubicBezTo>
                    <a:pt x="174" y="97"/>
                    <a:pt x="173" y="97"/>
                    <a:pt x="173" y="97"/>
                  </a:cubicBezTo>
                  <a:cubicBezTo>
                    <a:pt x="173" y="97"/>
                    <a:pt x="173" y="97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6"/>
                    <a:pt x="172" y="96"/>
                    <a:pt x="172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1" y="95"/>
                    <a:pt x="172" y="95"/>
                    <a:pt x="172" y="95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2" y="95"/>
                    <a:pt x="172" y="94"/>
                    <a:pt x="172" y="94"/>
                  </a:cubicBezTo>
                  <a:cubicBezTo>
                    <a:pt x="172" y="94"/>
                    <a:pt x="172" y="94"/>
                    <a:pt x="172" y="94"/>
                  </a:cubicBezTo>
                  <a:cubicBezTo>
                    <a:pt x="172" y="94"/>
                    <a:pt x="172" y="94"/>
                    <a:pt x="172" y="94"/>
                  </a:cubicBezTo>
                  <a:cubicBezTo>
                    <a:pt x="172" y="94"/>
                    <a:pt x="172" y="93"/>
                    <a:pt x="173" y="93"/>
                  </a:cubicBezTo>
                  <a:cubicBezTo>
                    <a:pt x="173" y="93"/>
                    <a:pt x="174" y="94"/>
                    <a:pt x="174" y="94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4" y="93"/>
                    <a:pt x="174" y="92"/>
                    <a:pt x="174" y="92"/>
                  </a:cubicBezTo>
                  <a:cubicBezTo>
                    <a:pt x="174" y="92"/>
                    <a:pt x="174" y="92"/>
                    <a:pt x="174" y="92"/>
                  </a:cubicBezTo>
                  <a:cubicBezTo>
                    <a:pt x="174" y="92"/>
                    <a:pt x="174" y="91"/>
                    <a:pt x="174" y="91"/>
                  </a:cubicBezTo>
                  <a:cubicBezTo>
                    <a:pt x="174" y="91"/>
                    <a:pt x="174" y="91"/>
                    <a:pt x="173" y="91"/>
                  </a:cubicBezTo>
                  <a:cubicBezTo>
                    <a:pt x="173" y="91"/>
                    <a:pt x="173" y="91"/>
                    <a:pt x="173" y="91"/>
                  </a:cubicBezTo>
                  <a:cubicBezTo>
                    <a:pt x="173" y="91"/>
                    <a:pt x="172" y="91"/>
                    <a:pt x="172" y="91"/>
                  </a:cubicBezTo>
                  <a:cubicBezTo>
                    <a:pt x="171" y="91"/>
                    <a:pt x="171" y="92"/>
                    <a:pt x="170" y="92"/>
                  </a:cubicBezTo>
                  <a:cubicBezTo>
                    <a:pt x="170" y="92"/>
                    <a:pt x="170" y="92"/>
                    <a:pt x="170" y="92"/>
                  </a:cubicBezTo>
                  <a:cubicBezTo>
                    <a:pt x="170" y="92"/>
                    <a:pt x="169" y="92"/>
                    <a:pt x="169" y="92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3"/>
                    <a:pt x="168" y="93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3"/>
                    <a:pt x="167" y="94"/>
                    <a:pt x="167" y="94"/>
                  </a:cubicBezTo>
                  <a:cubicBezTo>
                    <a:pt x="167" y="94"/>
                    <a:pt x="167" y="94"/>
                    <a:pt x="167" y="95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7" y="95"/>
                    <a:pt x="168" y="96"/>
                    <a:pt x="168" y="96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68" y="96"/>
                    <a:pt x="167" y="97"/>
                    <a:pt x="168" y="97"/>
                  </a:cubicBezTo>
                  <a:cubicBezTo>
                    <a:pt x="168" y="97"/>
                    <a:pt x="168" y="97"/>
                    <a:pt x="168" y="97"/>
                  </a:cubicBezTo>
                  <a:cubicBezTo>
                    <a:pt x="168" y="97"/>
                    <a:pt x="168" y="97"/>
                    <a:pt x="168" y="97"/>
                  </a:cubicBezTo>
                  <a:cubicBezTo>
                    <a:pt x="168" y="98"/>
                    <a:pt x="168" y="98"/>
                    <a:pt x="169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70" y="99"/>
                    <a:pt x="170" y="99"/>
                    <a:pt x="170" y="100"/>
                  </a:cubicBezTo>
                  <a:cubicBezTo>
                    <a:pt x="170" y="100"/>
                    <a:pt x="170" y="100"/>
                    <a:pt x="170" y="100"/>
                  </a:cubicBezTo>
                  <a:cubicBezTo>
                    <a:pt x="170" y="100"/>
                    <a:pt x="171" y="100"/>
                    <a:pt x="171" y="101"/>
                  </a:cubicBezTo>
                  <a:cubicBezTo>
                    <a:pt x="171" y="101"/>
                    <a:pt x="171" y="101"/>
                    <a:pt x="171" y="101"/>
                  </a:cubicBezTo>
                  <a:cubicBezTo>
                    <a:pt x="171" y="101"/>
                    <a:pt x="171" y="101"/>
                    <a:pt x="171" y="101"/>
                  </a:cubicBezTo>
                  <a:cubicBezTo>
                    <a:pt x="170" y="100"/>
                    <a:pt x="170" y="101"/>
                    <a:pt x="170" y="102"/>
                  </a:cubicBezTo>
                  <a:cubicBezTo>
                    <a:pt x="170" y="102"/>
                    <a:pt x="170" y="102"/>
                    <a:pt x="170" y="102"/>
                  </a:cubicBezTo>
                  <a:cubicBezTo>
                    <a:pt x="170" y="102"/>
                    <a:pt x="170" y="102"/>
                    <a:pt x="170" y="102"/>
                  </a:cubicBezTo>
                  <a:cubicBezTo>
                    <a:pt x="170" y="102"/>
                    <a:pt x="170" y="102"/>
                    <a:pt x="170" y="102"/>
                  </a:cubicBezTo>
                  <a:cubicBezTo>
                    <a:pt x="170" y="102"/>
                    <a:pt x="170" y="102"/>
                    <a:pt x="169" y="102"/>
                  </a:cubicBezTo>
                  <a:cubicBezTo>
                    <a:pt x="169" y="102"/>
                    <a:pt x="169" y="102"/>
                    <a:pt x="169" y="102"/>
                  </a:cubicBezTo>
                  <a:cubicBezTo>
                    <a:pt x="169" y="103"/>
                    <a:pt x="169" y="104"/>
                    <a:pt x="169" y="105"/>
                  </a:cubicBezTo>
                  <a:cubicBezTo>
                    <a:pt x="170" y="105"/>
                    <a:pt x="170" y="105"/>
                    <a:pt x="171" y="105"/>
                  </a:cubicBezTo>
                  <a:cubicBezTo>
                    <a:pt x="171" y="106"/>
                    <a:pt x="173" y="106"/>
                    <a:pt x="174" y="106"/>
                  </a:cubicBezTo>
                  <a:cubicBezTo>
                    <a:pt x="174" y="106"/>
                    <a:pt x="175" y="106"/>
                    <a:pt x="175" y="106"/>
                  </a:cubicBezTo>
                  <a:cubicBezTo>
                    <a:pt x="175" y="105"/>
                    <a:pt x="175" y="104"/>
                    <a:pt x="175" y="104"/>
                  </a:cubicBezTo>
                  <a:cubicBezTo>
                    <a:pt x="175" y="104"/>
                    <a:pt x="175" y="104"/>
                    <a:pt x="175" y="103"/>
                  </a:cubicBezTo>
                  <a:cubicBezTo>
                    <a:pt x="175" y="103"/>
                    <a:pt x="175" y="103"/>
                    <a:pt x="175" y="103"/>
                  </a:cubicBezTo>
                  <a:cubicBezTo>
                    <a:pt x="175" y="102"/>
                    <a:pt x="175" y="102"/>
                    <a:pt x="175" y="102"/>
                  </a:cubicBezTo>
                  <a:cubicBezTo>
                    <a:pt x="175" y="102"/>
                    <a:pt x="174" y="102"/>
                    <a:pt x="174" y="102"/>
                  </a:cubicBezTo>
                  <a:cubicBezTo>
                    <a:pt x="174" y="102"/>
                    <a:pt x="174" y="102"/>
                    <a:pt x="174" y="102"/>
                  </a:cubicBezTo>
                  <a:cubicBezTo>
                    <a:pt x="174" y="102"/>
                    <a:pt x="174" y="102"/>
                    <a:pt x="174" y="102"/>
                  </a:cubicBezTo>
                  <a:cubicBezTo>
                    <a:pt x="175" y="102"/>
                    <a:pt x="175" y="102"/>
                    <a:pt x="175" y="102"/>
                  </a:cubicBezTo>
                  <a:cubicBezTo>
                    <a:pt x="175" y="102"/>
                    <a:pt x="175" y="102"/>
                    <a:pt x="175" y="102"/>
                  </a:cubicBezTo>
                  <a:cubicBezTo>
                    <a:pt x="175" y="102"/>
                    <a:pt x="175" y="102"/>
                    <a:pt x="175" y="102"/>
                  </a:cubicBezTo>
                  <a:cubicBezTo>
                    <a:pt x="175" y="101"/>
                    <a:pt x="175" y="101"/>
                    <a:pt x="175" y="101"/>
                  </a:cubicBezTo>
                  <a:cubicBezTo>
                    <a:pt x="175" y="101"/>
                    <a:pt x="175" y="101"/>
                    <a:pt x="175" y="101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4" y="101"/>
                    <a:pt x="174" y="100"/>
                    <a:pt x="174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74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99"/>
                    <a:pt x="176" y="99"/>
                    <a:pt x="175" y="99"/>
                  </a:cubicBezTo>
                  <a:cubicBezTo>
                    <a:pt x="175" y="99"/>
                    <a:pt x="175" y="98"/>
                    <a:pt x="175" y="98"/>
                  </a:cubicBezTo>
                  <a:cubicBezTo>
                    <a:pt x="175" y="98"/>
                    <a:pt x="174" y="98"/>
                    <a:pt x="174" y="98"/>
                  </a:cubicBezTo>
                  <a:cubicBezTo>
                    <a:pt x="174" y="99"/>
                    <a:pt x="174" y="99"/>
                    <a:pt x="174" y="100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moveTo>
                    <a:pt x="143" y="99"/>
                  </a:moveTo>
                  <a:cubicBezTo>
                    <a:pt x="143" y="99"/>
                    <a:pt x="143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moveTo>
                    <a:pt x="177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8" y="46"/>
                    <a:pt x="177" y="45"/>
                    <a:pt x="177" y="47"/>
                  </a:cubicBezTo>
                  <a:cubicBezTo>
                    <a:pt x="177" y="48"/>
                    <a:pt x="177" y="49"/>
                    <a:pt x="178" y="49"/>
                  </a:cubicBezTo>
                  <a:cubicBezTo>
                    <a:pt x="178" y="49"/>
                    <a:pt x="179" y="49"/>
                    <a:pt x="179" y="50"/>
                  </a:cubicBezTo>
                  <a:cubicBezTo>
                    <a:pt x="178" y="50"/>
                    <a:pt x="178" y="50"/>
                    <a:pt x="177" y="50"/>
                  </a:cubicBezTo>
                  <a:cubicBezTo>
                    <a:pt x="177" y="50"/>
                    <a:pt x="177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6" y="49"/>
                  </a:cubicBezTo>
                  <a:cubicBezTo>
                    <a:pt x="175" y="49"/>
                    <a:pt x="174" y="48"/>
                    <a:pt x="174" y="48"/>
                  </a:cubicBezTo>
                  <a:cubicBezTo>
                    <a:pt x="173" y="48"/>
                    <a:pt x="173" y="48"/>
                    <a:pt x="172" y="48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7"/>
                    <a:pt x="174" y="46"/>
                    <a:pt x="174" y="46"/>
                  </a:cubicBezTo>
                  <a:cubicBezTo>
                    <a:pt x="174" y="46"/>
                    <a:pt x="174" y="46"/>
                    <a:pt x="173" y="45"/>
                  </a:cubicBezTo>
                  <a:cubicBezTo>
                    <a:pt x="173" y="45"/>
                    <a:pt x="174" y="45"/>
                    <a:pt x="174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5" y="45"/>
                    <a:pt x="175" y="44"/>
                    <a:pt x="175" y="44"/>
                  </a:cubicBezTo>
                  <a:cubicBezTo>
                    <a:pt x="176" y="44"/>
                    <a:pt x="177" y="44"/>
                    <a:pt x="177" y="44"/>
                  </a:cubicBezTo>
                  <a:moveTo>
                    <a:pt x="143" y="29"/>
                  </a:moveTo>
                  <a:cubicBezTo>
                    <a:pt x="142" y="29"/>
                    <a:pt x="142" y="29"/>
                    <a:pt x="142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9" y="30"/>
                    <a:pt x="138" y="30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29"/>
                    <a:pt x="137" y="29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28"/>
                    <a:pt x="134" y="29"/>
                    <a:pt x="133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4" y="28"/>
                    <a:pt x="134" y="28"/>
                    <a:pt x="134" y="27"/>
                  </a:cubicBezTo>
                  <a:cubicBezTo>
                    <a:pt x="135" y="27"/>
                    <a:pt x="135" y="27"/>
                    <a:pt x="135" y="26"/>
                  </a:cubicBezTo>
                  <a:cubicBezTo>
                    <a:pt x="135" y="26"/>
                    <a:pt x="136" y="27"/>
                    <a:pt x="136" y="27"/>
                  </a:cubicBezTo>
                  <a:cubicBezTo>
                    <a:pt x="137" y="28"/>
                    <a:pt x="137" y="27"/>
                    <a:pt x="138" y="28"/>
                  </a:cubicBezTo>
                  <a:cubicBezTo>
                    <a:pt x="138" y="28"/>
                    <a:pt x="138" y="27"/>
                    <a:pt x="138" y="27"/>
                  </a:cubicBezTo>
                  <a:cubicBezTo>
                    <a:pt x="139" y="27"/>
                    <a:pt x="139" y="27"/>
                    <a:pt x="139" y="26"/>
                  </a:cubicBezTo>
                  <a:cubicBezTo>
                    <a:pt x="139" y="27"/>
                    <a:pt x="139" y="27"/>
                    <a:pt x="139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40" y="27"/>
                    <a:pt x="140" y="27"/>
                    <a:pt x="141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42" y="27"/>
                    <a:pt x="142" y="27"/>
                    <a:pt x="143" y="27"/>
                  </a:cubicBezTo>
                  <a:cubicBezTo>
                    <a:pt x="143" y="27"/>
                    <a:pt x="143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3" y="28"/>
                    <a:pt x="143" y="29"/>
                    <a:pt x="143" y="29"/>
                  </a:cubicBezTo>
                  <a:moveTo>
                    <a:pt x="134" y="30"/>
                  </a:moveTo>
                  <a:cubicBezTo>
                    <a:pt x="135" y="30"/>
                    <a:pt x="135" y="30"/>
                    <a:pt x="135" y="30"/>
                  </a:cubicBezTo>
                  <a:cubicBezTo>
                    <a:pt x="136" y="30"/>
                    <a:pt x="136" y="31"/>
                    <a:pt x="136" y="31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5" y="31"/>
                    <a:pt x="135" y="32"/>
                    <a:pt x="135" y="32"/>
                  </a:cubicBezTo>
                  <a:cubicBezTo>
                    <a:pt x="134" y="32"/>
                    <a:pt x="134" y="33"/>
                    <a:pt x="134" y="33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2" y="35"/>
                    <a:pt x="132" y="35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1" y="36"/>
                    <a:pt x="129" y="35"/>
                    <a:pt x="129" y="35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9" y="35"/>
                    <a:pt x="129" y="34"/>
                    <a:pt x="129" y="34"/>
                  </a:cubicBezTo>
                  <a:cubicBezTo>
                    <a:pt x="130" y="34"/>
                    <a:pt x="131" y="34"/>
                    <a:pt x="132" y="34"/>
                  </a:cubicBezTo>
                  <a:cubicBezTo>
                    <a:pt x="131" y="34"/>
                    <a:pt x="131" y="33"/>
                    <a:pt x="131" y="33"/>
                  </a:cubicBezTo>
                  <a:cubicBezTo>
                    <a:pt x="130" y="33"/>
                    <a:pt x="130" y="34"/>
                    <a:pt x="129" y="34"/>
                  </a:cubicBezTo>
                  <a:cubicBezTo>
                    <a:pt x="128" y="34"/>
                    <a:pt x="128" y="33"/>
                    <a:pt x="128" y="33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9" y="33"/>
                    <a:pt x="131" y="33"/>
                    <a:pt x="131" y="32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2"/>
                    <a:pt x="130" y="31"/>
                    <a:pt x="130" y="31"/>
                  </a:cubicBezTo>
                  <a:cubicBezTo>
                    <a:pt x="129" y="31"/>
                    <a:pt x="129" y="32"/>
                    <a:pt x="128" y="32"/>
                  </a:cubicBezTo>
                  <a:cubicBezTo>
                    <a:pt x="127" y="33"/>
                    <a:pt x="126" y="31"/>
                    <a:pt x="126" y="31"/>
                  </a:cubicBezTo>
                  <a:cubicBezTo>
                    <a:pt x="126" y="31"/>
                    <a:pt x="126" y="31"/>
                    <a:pt x="127" y="30"/>
                  </a:cubicBezTo>
                  <a:cubicBezTo>
                    <a:pt x="127" y="30"/>
                    <a:pt x="126" y="30"/>
                    <a:pt x="126" y="30"/>
                  </a:cubicBezTo>
                  <a:cubicBezTo>
                    <a:pt x="126" y="30"/>
                    <a:pt x="126" y="30"/>
                    <a:pt x="125" y="30"/>
                  </a:cubicBezTo>
                  <a:cubicBezTo>
                    <a:pt x="125" y="30"/>
                    <a:pt x="125" y="29"/>
                    <a:pt x="125" y="29"/>
                  </a:cubicBezTo>
                  <a:cubicBezTo>
                    <a:pt x="125" y="29"/>
                    <a:pt x="125" y="29"/>
                    <a:pt x="126" y="29"/>
                  </a:cubicBezTo>
                  <a:cubicBezTo>
                    <a:pt x="126" y="29"/>
                    <a:pt x="126" y="29"/>
                    <a:pt x="127" y="29"/>
                  </a:cubicBezTo>
                  <a:cubicBezTo>
                    <a:pt x="127" y="29"/>
                    <a:pt x="127" y="28"/>
                    <a:pt x="128" y="28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29"/>
                    <a:pt x="128" y="30"/>
                    <a:pt x="129" y="30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28"/>
                    <a:pt x="129" y="28"/>
                    <a:pt x="129" y="29"/>
                  </a:cubicBezTo>
                  <a:cubicBezTo>
                    <a:pt x="130" y="29"/>
                    <a:pt x="130" y="30"/>
                    <a:pt x="131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0"/>
                    <a:pt x="130" y="29"/>
                    <a:pt x="131" y="2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8"/>
                    <a:pt x="132" y="28"/>
                    <a:pt x="132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29"/>
                    <a:pt x="133" y="29"/>
                    <a:pt x="134" y="29"/>
                  </a:cubicBezTo>
                  <a:cubicBezTo>
                    <a:pt x="134" y="29"/>
                    <a:pt x="134" y="30"/>
                    <a:pt x="134" y="30"/>
                  </a:cubicBezTo>
                  <a:moveTo>
                    <a:pt x="112" y="85"/>
                  </a:moveTo>
                  <a:cubicBezTo>
                    <a:pt x="112" y="85"/>
                    <a:pt x="112" y="85"/>
                    <a:pt x="112" y="85"/>
                  </a:cubicBezTo>
                  <a:cubicBezTo>
                    <a:pt x="113" y="85"/>
                    <a:pt x="114" y="85"/>
                    <a:pt x="114" y="85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113" y="85"/>
                    <a:pt x="113" y="86"/>
                    <a:pt x="112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09" y="86"/>
                    <a:pt x="109" y="86"/>
                    <a:pt x="108" y="86"/>
                  </a:cubicBezTo>
                  <a:cubicBezTo>
                    <a:pt x="108" y="87"/>
                    <a:pt x="108" y="86"/>
                    <a:pt x="107" y="86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6" y="86"/>
                    <a:pt x="106" y="87"/>
                    <a:pt x="106" y="87"/>
                  </a:cubicBezTo>
                  <a:cubicBezTo>
                    <a:pt x="106" y="87"/>
                    <a:pt x="106" y="87"/>
                    <a:pt x="106" y="87"/>
                  </a:cubicBezTo>
                  <a:cubicBezTo>
                    <a:pt x="106" y="87"/>
                    <a:pt x="105" y="87"/>
                    <a:pt x="105" y="87"/>
                  </a:cubicBezTo>
                  <a:cubicBezTo>
                    <a:pt x="105" y="87"/>
                    <a:pt x="105" y="87"/>
                    <a:pt x="105" y="86"/>
                  </a:cubicBezTo>
                  <a:cubicBezTo>
                    <a:pt x="106" y="86"/>
                    <a:pt x="107" y="86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5"/>
                    <a:pt x="109" y="84"/>
                    <a:pt x="109" y="84"/>
                  </a:cubicBezTo>
                  <a:cubicBezTo>
                    <a:pt x="109" y="84"/>
                    <a:pt x="108" y="85"/>
                    <a:pt x="108" y="85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4"/>
                    <a:pt x="107" y="84"/>
                    <a:pt x="107" y="84"/>
                  </a:cubicBezTo>
                  <a:cubicBezTo>
                    <a:pt x="107" y="84"/>
                    <a:pt x="107" y="84"/>
                    <a:pt x="106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6" y="84"/>
                    <a:pt x="107" y="84"/>
                    <a:pt x="107" y="83"/>
                  </a:cubicBezTo>
                  <a:cubicBezTo>
                    <a:pt x="107" y="83"/>
                    <a:pt x="107" y="83"/>
                    <a:pt x="107" y="82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2"/>
                    <a:pt x="108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8" y="81"/>
                    <a:pt x="109" y="81"/>
                    <a:pt x="109" y="80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0"/>
                    <a:pt x="108" y="79"/>
                    <a:pt x="108" y="79"/>
                  </a:cubicBezTo>
                  <a:cubicBezTo>
                    <a:pt x="108" y="79"/>
                    <a:pt x="108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7" y="78"/>
                    <a:pt x="107" y="78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78"/>
                    <a:pt x="107" y="78"/>
                    <a:pt x="107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6" y="77"/>
                    <a:pt x="106" y="77"/>
                    <a:pt x="106" y="78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5" y="77"/>
                    <a:pt x="106" y="77"/>
                    <a:pt x="106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5" y="76"/>
                    <a:pt x="105" y="76"/>
                    <a:pt x="105" y="77"/>
                  </a:cubicBezTo>
                  <a:cubicBezTo>
                    <a:pt x="105" y="77"/>
                    <a:pt x="105" y="77"/>
                    <a:pt x="105" y="76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05" y="75"/>
                    <a:pt x="106" y="75"/>
                    <a:pt x="106" y="75"/>
                  </a:cubicBezTo>
                  <a:cubicBezTo>
                    <a:pt x="106" y="75"/>
                    <a:pt x="105" y="75"/>
                    <a:pt x="105" y="75"/>
                  </a:cubicBezTo>
                  <a:cubicBezTo>
                    <a:pt x="105" y="74"/>
                    <a:pt x="105" y="74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73"/>
                    <a:pt x="107" y="73"/>
                    <a:pt x="107" y="73"/>
                  </a:cubicBezTo>
                  <a:cubicBezTo>
                    <a:pt x="107" y="73"/>
                    <a:pt x="108" y="73"/>
                    <a:pt x="108" y="73"/>
                  </a:cubicBezTo>
                  <a:cubicBezTo>
                    <a:pt x="108" y="73"/>
                    <a:pt x="109" y="73"/>
                    <a:pt x="108" y="73"/>
                  </a:cubicBezTo>
                  <a:cubicBezTo>
                    <a:pt x="108" y="74"/>
                    <a:pt x="107" y="74"/>
                    <a:pt x="107" y="75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08" y="75"/>
                    <a:pt x="109" y="74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9" y="76"/>
                    <a:pt x="109" y="77"/>
                    <a:pt x="108" y="77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8" y="77"/>
                    <a:pt x="108" y="77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8" y="78"/>
                    <a:pt x="108" y="77"/>
                    <a:pt x="109" y="77"/>
                  </a:cubicBezTo>
                  <a:cubicBezTo>
                    <a:pt x="109" y="77"/>
                    <a:pt x="110" y="78"/>
                    <a:pt x="110" y="78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11" y="80"/>
                    <a:pt x="111" y="79"/>
                    <a:pt x="111" y="80"/>
                  </a:cubicBezTo>
                  <a:cubicBezTo>
                    <a:pt x="111" y="80"/>
                    <a:pt x="111" y="80"/>
                    <a:pt x="112" y="80"/>
                  </a:cubicBezTo>
                  <a:cubicBezTo>
                    <a:pt x="112" y="81"/>
                    <a:pt x="112" y="81"/>
                    <a:pt x="112" y="81"/>
                  </a:cubicBezTo>
                  <a:cubicBezTo>
                    <a:pt x="112" y="82"/>
                    <a:pt x="113" y="82"/>
                    <a:pt x="112" y="82"/>
                  </a:cubicBezTo>
                  <a:cubicBezTo>
                    <a:pt x="112" y="82"/>
                    <a:pt x="112" y="83"/>
                    <a:pt x="112" y="83"/>
                  </a:cubicBezTo>
                  <a:cubicBezTo>
                    <a:pt x="113" y="82"/>
                    <a:pt x="114" y="82"/>
                    <a:pt x="114" y="83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4" y="84"/>
                    <a:pt x="113" y="84"/>
                    <a:pt x="112" y="85"/>
                  </a:cubicBezTo>
                  <a:moveTo>
                    <a:pt x="106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6" y="78"/>
                    <a:pt x="106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6" y="78"/>
                  </a:cubicBezTo>
                  <a:moveTo>
                    <a:pt x="105" y="80"/>
                  </a:moveTo>
                  <a:cubicBezTo>
                    <a:pt x="105" y="80"/>
                    <a:pt x="105" y="81"/>
                    <a:pt x="104" y="81"/>
                  </a:cubicBezTo>
                  <a:cubicBezTo>
                    <a:pt x="105" y="81"/>
                    <a:pt x="105" y="82"/>
                    <a:pt x="105" y="82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3"/>
                    <a:pt x="104" y="83"/>
                    <a:pt x="104" y="84"/>
                  </a:cubicBezTo>
                  <a:cubicBezTo>
                    <a:pt x="104" y="84"/>
                    <a:pt x="103" y="84"/>
                    <a:pt x="103" y="84"/>
                  </a:cubicBezTo>
                  <a:cubicBezTo>
                    <a:pt x="103" y="84"/>
                    <a:pt x="102" y="84"/>
                    <a:pt x="102" y="84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1" y="84"/>
                    <a:pt x="101" y="85"/>
                    <a:pt x="101" y="85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3"/>
                    <a:pt x="100" y="83"/>
                    <a:pt x="101" y="83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1" y="83"/>
                    <a:pt x="101" y="82"/>
                    <a:pt x="101" y="8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1" y="82"/>
                    <a:pt x="101" y="82"/>
                    <a:pt x="102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1" y="82"/>
                    <a:pt x="100" y="82"/>
                    <a:pt x="100" y="81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0" y="81"/>
                    <a:pt x="100" y="81"/>
                    <a:pt x="101" y="81"/>
                  </a:cubicBezTo>
                  <a:cubicBezTo>
                    <a:pt x="100" y="81"/>
                    <a:pt x="101" y="81"/>
                    <a:pt x="101" y="81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1" y="80"/>
                    <a:pt x="101" y="80"/>
                    <a:pt x="102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2" y="80"/>
                    <a:pt x="102" y="80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2" y="79"/>
                    <a:pt x="102" y="79"/>
                    <a:pt x="103" y="78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4" y="79"/>
                    <a:pt x="105" y="78"/>
                    <a:pt x="105" y="79"/>
                  </a:cubicBezTo>
                  <a:cubicBezTo>
                    <a:pt x="105" y="79"/>
                    <a:pt x="105" y="80"/>
                    <a:pt x="105" y="80"/>
                  </a:cubicBezTo>
                  <a:moveTo>
                    <a:pt x="100" y="113"/>
                  </a:moveTo>
                  <a:cubicBezTo>
                    <a:pt x="101" y="112"/>
                    <a:pt x="101" y="112"/>
                    <a:pt x="101" y="112"/>
                  </a:cubicBezTo>
                  <a:cubicBezTo>
                    <a:pt x="101" y="112"/>
                    <a:pt x="101" y="111"/>
                    <a:pt x="101" y="111"/>
                  </a:cubicBezTo>
                  <a:cubicBezTo>
                    <a:pt x="101" y="111"/>
                    <a:pt x="102" y="110"/>
                    <a:pt x="102" y="110"/>
                  </a:cubicBez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5" y="107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6" y="107"/>
                    <a:pt x="106" y="108"/>
                    <a:pt x="107" y="108"/>
                  </a:cubicBezTo>
                  <a:cubicBezTo>
                    <a:pt x="107" y="108"/>
                    <a:pt x="108" y="107"/>
                    <a:pt x="109" y="107"/>
                  </a:cubicBezTo>
                  <a:cubicBezTo>
                    <a:pt x="109" y="108"/>
                    <a:pt x="109" y="108"/>
                    <a:pt x="110" y="108"/>
                  </a:cubicBezTo>
                  <a:cubicBezTo>
                    <a:pt x="110" y="108"/>
                    <a:pt x="110" y="107"/>
                    <a:pt x="111" y="107"/>
                  </a:cubicBezTo>
                  <a:cubicBezTo>
                    <a:pt x="111" y="107"/>
                    <a:pt x="111" y="107"/>
                    <a:pt x="112" y="107"/>
                  </a:cubicBezTo>
                  <a:cubicBezTo>
                    <a:pt x="112" y="107"/>
                    <a:pt x="112" y="107"/>
                    <a:pt x="112" y="107"/>
                  </a:cubicBezTo>
                  <a:cubicBezTo>
                    <a:pt x="112" y="107"/>
                    <a:pt x="112" y="106"/>
                    <a:pt x="113" y="106"/>
                  </a:cubicBezTo>
                  <a:cubicBezTo>
                    <a:pt x="113" y="106"/>
                    <a:pt x="114" y="106"/>
                    <a:pt x="115" y="106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5" y="106"/>
                    <a:pt x="116" y="106"/>
                    <a:pt x="116" y="106"/>
                  </a:cubicBezTo>
                  <a:cubicBezTo>
                    <a:pt x="116" y="106"/>
                    <a:pt x="116" y="106"/>
                    <a:pt x="116" y="105"/>
                  </a:cubicBezTo>
                  <a:cubicBezTo>
                    <a:pt x="117" y="105"/>
                    <a:pt x="118" y="106"/>
                    <a:pt x="118" y="106"/>
                  </a:cubicBezTo>
                  <a:cubicBezTo>
                    <a:pt x="119" y="106"/>
                    <a:pt x="119" y="105"/>
                    <a:pt x="119" y="105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0" y="105"/>
                    <a:pt x="120" y="105"/>
                    <a:pt x="121" y="105"/>
                  </a:cubicBezTo>
                  <a:cubicBezTo>
                    <a:pt x="121" y="105"/>
                    <a:pt x="121" y="106"/>
                    <a:pt x="121" y="106"/>
                  </a:cubicBezTo>
                  <a:cubicBezTo>
                    <a:pt x="122" y="106"/>
                    <a:pt x="123" y="105"/>
                    <a:pt x="123" y="105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05"/>
                    <a:pt x="124" y="105"/>
                    <a:pt x="124" y="105"/>
                  </a:cubicBezTo>
                  <a:cubicBezTo>
                    <a:pt x="124" y="105"/>
                    <a:pt x="124" y="105"/>
                    <a:pt x="124" y="106"/>
                  </a:cubicBezTo>
                  <a:cubicBezTo>
                    <a:pt x="124" y="106"/>
                    <a:pt x="124" y="106"/>
                    <a:pt x="124" y="106"/>
                  </a:cubicBezTo>
                  <a:cubicBezTo>
                    <a:pt x="124" y="105"/>
                    <a:pt x="125" y="105"/>
                    <a:pt x="125" y="105"/>
                  </a:cubicBezTo>
                  <a:cubicBezTo>
                    <a:pt x="125" y="106"/>
                    <a:pt x="123" y="106"/>
                    <a:pt x="125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8"/>
                    <a:pt x="124" y="109"/>
                    <a:pt x="124" y="109"/>
                  </a:cubicBezTo>
                  <a:cubicBezTo>
                    <a:pt x="124" y="109"/>
                    <a:pt x="124" y="110"/>
                    <a:pt x="124" y="110"/>
                  </a:cubicBezTo>
                  <a:cubicBezTo>
                    <a:pt x="125" y="110"/>
                    <a:pt x="125" y="110"/>
                    <a:pt x="125" y="110"/>
                  </a:cubicBezTo>
                  <a:cubicBezTo>
                    <a:pt x="125" y="110"/>
                    <a:pt x="125" y="110"/>
                    <a:pt x="125" y="110"/>
                  </a:cubicBezTo>
                  <a:cubicBezTo>
                    <a:pt x="126" y="110"/>
                    <a:pt x="126" y="111"/>
                    <a:pt x="127" y="111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30" y="112"/>
                    <a:pt x="130" y="113"/>
                    <a:pt x="130" y="113"/>
                  </a:cubicBezTo>
                  <a:cubicBezTo>
                    <a:pt x="131" y="113"/>
                    <a:pt x="132" y="113"/>
                    <a:pt x="133" y="113"/>
                  </a:cubicBezTo>
                  <a:cubicBezTo>
                    <a:pt x="133" y="113"/>
                    <a:pt x="134" y="114"/>
                    <a:pt x="134" y="114"/>
                  </a:cubicBezTo>
                  <a:cubicBezTo>
                    <a:pt x="134" y="114"/>
                    <a:pt x="135" y="114"/>
                    <a:pt x="135" y="114"/>
                  </a:cubicBezTo>
                  <a:cubicBezTo>
                    <a:pt x="136" y="113"/>
                    <a:pt x="135" y="113"/>
                    <a:pt x="135" y="112"/>
                  </a:cubicBezTo>
                  <a:cubicBezTo>
                    <a:pt x="136" y="111"/>
                    <a:pt x="137" y="111"/>
                    <a:pt x="139" y="111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9" y="112"/>
                    <a:pt x="140" y="112"/>
                    <a:pt x="140" y="112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1" y="112"/>
                    <a:pt x="141" y="112"/>
                    <a:pt x="141" y="113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3" y="113"/>
                    <a:pt x="144" y="113"/>
                    <a:pt x="144" y="113"/>
                  </a:cubicBezTo>
                  <a:cubicBezTo>
                    <a:pt x="144" y="113"/>
                    <a:pt x="145" y="113"/>
                    <a:pt x="145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3"/>
                    <a:pt x="146" y="114"/>
                    <a:pt x="146" y="113"/>
                  </a:cubicBezTo>
                  <a:cubicBezTo>
                    <a:pt x="146" y="113"/>
                    <a:pt x="146" y="113"/>
                    <a:pt x="147" y="113"/>
                  </a:cubicBezTo>
                  <a:cubicBezTo>
                    <a:pt x="147" y="113"/>
                    <a:pt x="148" y="112"/>
                    <a:pt x="149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50" y="113"/>
                    <a:pt x="150" y="113"/>
                    <a:pt x="151" y="113"/>
                  </a:cubicBezTo>
                  <a:cubicBezTo>
                    <a:pt x="151" y="113"/>
                    <a:pt x="151" y="113"/>
                    <a:pt x="152" y="113"/>
                  </a:cubicBezTo>
                  <a:cubicBezTo>
                    <a:pt x="152" y="114"/>
                    <a:pt x="152" y="114"/>
                    <a:pt x="153" y="115"/>
                  </a:cubicBezTo>
                  <a:cubicBezTo>
                    <a:pt x="152" y="116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1" y="117"/>
                    <a:pt x="150" y="116"/>
                    <a:pt x="150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0" y="116"/>
                    <a:pt x="151" y="116"/>
                    <a:pt x="151" y="117"/>
                  </a:cubicBezTo>
                  <a:cubicBezTo>
                    <a:pt x="151" y="118"/>
                    <a:pt x="151" y="118"/>
                    <a:pt x="152" y="119"/>
                  </a:cubicBezTo>
                  <a:cubicBezTo>
                    <a:pt x="152" y="120"/>
                    <a:pt x="153" y="121"/>
                    <a:pt x="153" y="121"/>
                  </a:cubicBezTo>
                  <a:cubicBezTo>
                    <a:pt x="153" y="122"/>
                    <a:pt x="153" y="122"/>
                    <a:pt x="154" y="122"/>
                  </a:cubicBezTo>
                  <a:cubicBezTo>
                    <a:pt x="154" y="122"/>
                    <a:pt x="154" y="122"/>
                    <a:pt x="153" y="122"/>
                  </a:cubicBezTo>
                  <a:cubicBezTo>
                    <a:pt x="154" y="123"/>
                    <a:pt x="154" y="123"/>
                    <a:pt x="154" y="123"/>
                  </a:cubicBezTo>
                  <a:cubicBezTo>
                    <a:pt x="154" y="123"/>
                    <a:pt x="154" y="124"/>
                    <a:pt x="154" y="124"/>
                  </a:cubicBezTo>
                  <a:cubicBezTo>
                    <a:pt x="155" y="124"/>
                    <a:pt x="155" y="125"/>
                    <a:pt x="155" y="125"/>
                  </a:cubicBezTo>
                  <a:cubicBezTo>
                    <a:pt x="156" y="126"/>
                    <a:pt x="155" y="128"/>
                    <a:pt x="156" y="128"/>
                  </a:cubicBezTo>
                  <a:cubicBezTo>
                    <a:pt x="156" y="129"/>
                    <a:pt x="157" y="129"/>
                    <a:pt x="157" y="129"/>
                  </a:cubicBezTo>
                  <a:cubicBezTo>
                    <a:pt x="158" y="130"/>
                    <a:pt x="158" y="132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2"/>
                    <a:pt x="159" y="132"/>
                  </a:cubicBezTo>
                  <a:cubicBezTo>
                    <a:pt x="159" y="132"/>
                    <a:pt x="159" y="133"/>
                    <a:pt x="159" y="133"/>
                  </a:cubicBezTo>
                  <a:cubicBezTo>
                    <a:pt x="159" y="133"/>
                    <a:pt x="160" y="133"/>
                    <a:pt x="160" y="133"/>
                  </a:cubicBezTo>
                  <a:cubicBezTo>
                    <a:pt x="160" y="133"/>
                    <a:pt x="160" y="134"/>
                    <a:pt x="161" y="134"/>
                  </a:cubicBezTo>
                  <a:cubicBezTo>
                    <a:pt x="161" y="134"/>
                    <a:pt x="161" y="134"/>
                    <a:pt x="161" y="134"/>
                  </a:cubicBezTo>
                  <a:cubicBezTo>
                    <a:pt x="161" y="134"/>
                    <a:pt x="161" y="135"/>
                    <a:pt x="162" y="135"/>
                  </a:cubicBezTo>
                  <a:cubicBezTo>
                    <a:pt x="162" y="135"/>
                    <a:pt x="163" y="136"/>
                    <a:pt x="163" y="136"/>
                  </a:cubicBezTo>
                  <a:cubicBezTo>
                    <a:pt x="163" y="136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3" y="137"/>
                  </a:cubicBezTo>
                  <a:cubicBezTo>
                    <a:pt x="163" y="137"/>
                    <a:pt x="163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5" y="138"/>
                    <a:pt x="165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7" y="138"/>
                    <a:pt x="167" y="138"/>
                    <a:pt x="167" y="137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8" y="137"/>
                    <a:pt x="168" y="137"/>
                    <a:pt x="168" y="138"/>
                  </a:cubicBezTo>
                  <a:cubicBezTo>
                    <a:pt x="168" y="137"/>
                    <a:pt x="169" y="137"/>
                    <a:pt x="169" y="137"/>
                  </a:cubicBezTo>
                  <a:cubicBezTo>
                    <a:pt x="169" y="137"/>
                    <a:pt x="169" y="137"/>
                    <a:pt x="170" y="137"/>
                  </a:cubicBezTo>
                  <a:cubicBezTo>
                    <a:pt x="170" y="137"/>
                    <a:pt x="171" y="137"/>
                    <a:pt x="171" y="136"/>
                  </a:cubicBezTo>
                  <a:cubicBezTo>
                    <a:pt x="171" y="137"/>
                    <a:pt x="172" y="137"/>
                    <a:pt x="172" y="137"/>
                  </a:cubicBezTo>
                  <a:cubicBezTo>
                    <a:pt x="172" y="137"/>
                    <a:pt x="172" y="137"/>
                    <a:pt x="172" y="137"/>
                  </a:cubicBezTo>
                  <a:cubicBezTo>
                    <a:pt x="172" y="137"/>
                    <a:pt x="172" y="137"/>
                    <a:pt x="172" y="137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1" y="138"/>
                    <a:pt x="171" y="139"/>
                  </a:cubicBezTo>
                  <a:cubicBezTo>
                    <a:pt x="171" y="140"/>
                    <a:pt x="171" y="140"/>
                    <a:pt x="171" y="140"/>
                  </a:cubicBezTo>
                  <a:cubicBezTo>
                    <a:pt x="171" y="140"/>
                    <a:pt x="171" y="140"/>
                    <a:pt x="171" y="141"/>
                  </a:cubicBezTo>
                  <a:cubicBezTo>
                    <a:pt x="171" y="141"/>
                    <a:pt x="170" y="141"/>
                    <a:pt x="170" y="141"/>
                  </a:cubicBezTo>
                  <a:cubicBezTo>
                    <a:pt x="170" y="141"/>
                    <a:pt x="170" y="141"/>
                    <a:pt x="170" y="142"/>
                  </a:cubicBezTo>
                  <a:cubicBezTo>
                    <a:pt x="170" y="142"/>
                    <a:pt x="170" y="142"/>
                    <a:pt x="169" y="143"/>
                  </a:cubicBezTo>
                  <a:cubicBezTo>
                    <a:pt x="169" y="143"/>
                    <a:pt x="169" y="143"/>
                    <a:pt x="169" y="144"/>
                  </a:cubicBezTo>
                  <a:cubicBezTo>
                    <a:pt x="169" y="145"/>
                    <a:pt x="168" y="145"/>
                    <a:pt x="167" y="146"/>
                  </a:cubicBezTo>
                  <a:cubicBezTo>
                    <a:pt x="167" y="147"/>
                    <a:pt x="166" y="147"/>
                    <a:pt x="166" y="148"/>
                  </a:cubicBezTo>
                  <a:cubicBezTo>
                    <a:pt x="165" y="148"/>
                    <a:pt x="164" y="149"/>
                    <a:pt x="163" y="150"/>
                  </a:cubicBezTo>
                  <a:cubicBezTo>
                    <a:pt x="162" y="151"/>
                    <a:pt x="161" y="151"/>
                    <a:pt x="161" y="152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4"/>
                    <a:pt x="159" y="154"/>
                    <a:pt x="159" y="154"/>
                  </a:cubicBezTo>
                  <a:cubicBezTo>
                    <a:pt x="159" y="155"/>
                    <a:pt x="158" y="155"/>
                    <a:pt x="158" y="155"/>
                  </a:cubicBezTo>
                  <a:cubicBezTo>
                    <a:pt x="158" y="156"/>
                    <a:pt x="158" y="156"/>
                    <a:pt x="158" y="156"/>
                  </a:cubicBezTo>
                  <a:cubicBezTo>
                    <a:pt x="158" y="156"/>
                    <a:pt x="158" y="156"/>
                    <a:pt x="158" y="156"/>
                  </a:cubicBezTo>
                  <a:cubicBezTo>
                    <a:pt x="158" y="156"/>
                    <a:pt x="157" y="158"/>
                    <a:pt x="157" y="158"/>
                  </a:cubicBezTo>
                  <a:cubicBezTo>
                    <a:pt x="158" y="158"/>
                    <a:pt x="158" y="159"/>
                    <a:pt x="158" y="159"/>
                  </a:cubicBezTo>
                  <a:cubicBezTo>
                    <a:pt x="158" y="159"/>
                    <a:pt x="158" y="159"/>
                    <a:pt x="158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8" y="161"/>
                    <a:pt x="158" y="162"/>
                    <a:pt x="158" y="162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3"/>
                    <a:pt x="159" y="164"/>
                    <a:pt x="159" y="164"/>
                  </a:cubicBezTo>
                  <a:cubicBezTo>
                    <a:pt x="159" y="164"/>
                    <a:pt x="159" y="165"/>
                    <a:pt x="159" y="165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6"/>
                    <a:pt x="159" y="167"/>
                    <a:pt x="159" y="168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68"/>
                    <a:pt x="160" y="168"/>
                    <a:pt x="159" y="168"/>
                  </a:cubicBezTo>
                  <a:cubicBezTo>
                    <a:pt x="159" y="168"/>
                    <a:pt x="159" y="169"/>
                    <a:pt x="159" y="169"/>
                  </a:cubicBezTo>
                  <a:cubicBezTo>
                    <a:pt x="159" y="169"/>
                    <a:pt x="159" y="170"/>
                    <a:pt x="158" y="170"/>
                  </a:cubicBezTo>
                  <a:cubicBezTo>
                    <a:pt x="157" y="171"/>
                    <a:pt x="156" y="171"/>
                    <a:pt x="156" y="171"/>
                  </a:cubicBezTo>
                  <a:cubicBezTo>
                    <a:pt x="155" y="172"/>
                    <a:pt x="155" y="173"/>
                    <a:pt x="154" y="173"/>
                  </a:cubicBezTo>
                  <a:cubicBezTo>
                    <a:pt x="153" y="173"/>
                    <a:pt x="153" y="174"/>
                    <a:pt x="153" y="174"/>
                  </a:cubicBezTo>
                  <a:cubicBezTo>
                    <a:pt x="153" y="175"/>
                    <a:pt x="153" y="175"/>
                    <a:pt x="153" y="175"/>
                  </a:cubicBezTo>
                  <a:cubicBezTo>
                    <a:pt x="153" y="175"/>
                    <a:pt x="153" y="175"/>
                    <a:pt x="153" y="175"/>
                  </a:cubicBezTo>
                  <a:cubicBezTo>
                    <a:pt x="153" y="176"/>
                    <a:pt x="153" y="176"/>
                    <a:pt x="153" y="177"/>
                  </a:cubicBezTo>
                  <a:cubicBezTo>
                    <a:pt x="153" y="177"/>
                    <a:pt x="153" y="177"/>
                    <a:pt x="153" y="177"/>
                  </a:cubicBezTo>
                  <a:cubicBezTo>
                    <a:pt x="153" y="177"/>
                    <a:pt x="154" y="178"/>
                    <a:pt x="153" y="178"/>
                  </a:cubicBezTo>
                  <a:cubicBezTo>
                    <a:pt x="153" y="179"/>
                    <a:pt x="153" y="179"/>
                    <a:pt x="153" y="179"/>
                  </a:cubicBezTo>
                  <a:cubicBezTo>
                    <a:pt x="153" y="179"/>
                    <a:pt x="153" y="179"/>
                    <a:pt x="153" y="179"/>
                  </a:cubicBezTo>
                  <a:cubicBezTo>
                    <a:pt x="153" y="179"/>
                    <a:pt x="153" y="179"/>
                    <a:pt x="153" y="179"/>
                  </a:cubicBezTo>
                  <a:cubicBezTo>
                    <a:pt x="153" y="180"/>
                    <a:pt x="152" y="180"/>
                    <a:pt x="151" y="181"/>
                  </a:cubicBezTo>
                  <a:cubicBezTo>
                    <a:pt x="150" y="181"/>
                    <a:pt x="150" y="181"/>
                    <a:pt x="150" y="18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1" y="183"/>
                    <a:pt x="150" y="184"/>
                    <a:pt x="150" y="184"/>
                  </a:cubicBezTo>
                  <a:cubicBezTo>
                    <a:pt x="150" y="184"/>
                    <a:pt x="150" y="184"/>
                    <a:pt x="150" y="184"/>
                  </a:cubicBezTo>
                  <a:cubicBezTo>
                    <a:pt x="150" y="184"/>
                    <a:pt x="150" y="185"/>
                    <a:pt x="150" y="185"/>
                  </a:cubicBezTo>
                  <a:cubicBezTo>
                    <a:pt x="150" y="185"/>
                    <a:pt x="149" y="186"/>
                    <a:pt x="149" y="186"/>
                  </a:cubicBezTo>
                  <a:cubicBezTo>
                    <a:pt x="147" y="188"/>
                    <a:pt x="146" y="189"/>
                    <a:pt x="144" y="191"/>
                  </a:cubicBezTo>
                  <a:cubicBezTo>
                    <a:pt x="144" y="191"/>
                    <a:pt x="144" y="191"/>
                    <a:pt x="144" y="191"/>
                  </a:cubicBezTo>
                  <a:cubicBezTo>
                    <a:pt x="143" y="192"/>
                    <a:pt x="142" y="192"/>
                    <a:pt x="142" y="192"/>
                  </a:cubicBezTo>
                  <a:cubicBezTo>
                    <a:pt x="142" y="192"/>
                    <a:pt x="142" y="192"/>
                    <a:pt x="142" y="192"/>
                  </a:cubicBezTo>
                  <a:cubicBezTo>
                    <a:pt x="142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0" y="192"/>
                    <a:pt x="140" y="192"/>
                    <a:pt x="139" y="192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39" y="192"/>
                    <a:pt x="138" y="192"/>
                    <a:pt x="138" y="192"/>
                  </a:cubicBezTo>
                  <a:cubicBezTo>
                    <a:pt x="138" y="192"/>
                    <a:pt x="137" y="192"/>
                    <a:pt x="137" y="192"/>
                  </a:cubicBezTo>
                  <a:cubicBezTo>
                    <a:pt x="137" y="193"/>
                    <a:pt x="136" y="192"/>
                    <a:pt x="136" y="192"/>
                  </a:cubicBezTo>
                  <a:cubicBezTo>
                    <a:pt x="136" y="193"/>
                    <a:pt x="135" y="193"/>
                    <a:pt x="135" y="193"/>
                  </a:cubicBezTo>
                  <a:cubicBezTo>
                    <a:pt x="135" y="193"/>
                    <a:pt x="135" y="193"/>
                    <a:pt x="135" y="193"/>
                  </a:cubicBezTo>
                  <a:cubicBezTo>
                    <a:pt x="134" y="193"/>
                    <a:pt x="134" y="192"/>
                    <a:pt x="134" y="192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4" y="192"/>
                    <a:pt x="133" y="192"/>
                    <a:pt x="133" y="192"/>
                  </a:cubicBezTo>
                  <a:cubicBezTo>
                    <a:pt x="133" y="192"/>
                    <a:pt x="133" y="192"/>
                    <a:pt x="133" y="192"/>
                  </a:cubicBezTo>
                  <a:cubicBezTo>
                    <a:pt x="133" y="192"/>
                    <a:pt x="133" y="192"/>
                    <a:pt x="134" y="192"/>
                  </a:cubicBezTo>
                  <a:cubicBezTo>
                    <a:pt x="133" y="191"/>
                    <a:pt x="133" y="191"/>
                    <a:pt x="133" y="190"/>
                  </a:cubicBezTo>
                  <a:cubicBezTo>
                    <a:pt x="133" y="190"/>
                    <a:pt x="133" y="190"/>
                    <a:pt x="133" y="190"/>
                  </a:cubicBezTo>
                  <a:cubicBezTo>
                    <a:pt x="134" y="189"/>
                    <a:pt x="133" y="188"/>
                    <a:pt x="132" y="188"/>
                  </a:cubicBezTo>
                  <a:cubicBezTo>
                    <a:pt x="132" y="187"/>
                    <a:pt x="132" y="186"/>
                    <a:pt x="131" y="185"/>
                  </a:cubicBezTo>
                  <a:cubicBezTo>
                    <a:pt x="131" y="185"/>
                    <a:pt x="130" y="184"/>
                    <a:pt x="130" y="184"/>
                  </a:cubicBezTo>
                  <a:cubicBezTo>
                    <a:pt x="130" y="182"/>
                    <a:pt x="130" y="182"/>
                    <a:pt x="130" y="182"/>
                  </a:cubicBezTo>
                  <a:cubicBezTo>
                    <a:pt x="130" y="182"/>
                    <a:pt x="130" y="182"/>
                    <a:pt x="130" y="182"/>
                  </a:cubicBezTo>
                  <a:cubicBezTo>
                    <a:pt x="130" y="182"/>
                    <a:pt x="129" y="181"/>
                    <a:pt x="129" y="181"/>
                  </a:cubicBezTo>
                  <a:cubicBezTo>
                    <a:pt x="129" y="181"/>
                    <a:pt x="129" y="181"/>
                    <a:pt x="129" y="18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129" y="179"/>
                    <a:pt x="129" y="179"/>
                    <a:pt x="129" y="178"/>
                  </a:cubicBezTo>
                  <a:cubicBezTo>
                    <a:pt x="129" y="177"/>
                    <a:pt x="128" y="176"/>
                    <a:pt x="128" y="176"/>
                  </a:cubicBezTo>
                  <a:cubicBezTo>
                    <a:pt x="128" y="175"/>
                    <a:pt x="127" y="174"/>
                    <a:pt x="127" y="173"/>
                  </a:cubicBezTo>
                  <a:cubicBezTo>
                    <a:pt x="126" y="173"/>
                    <a:pt x="126" y="172"/>
                    <a:pt x="126" y="172"/>
                  </a:cubicBezTo>
                  <a:cubicBezTo>
                    <a:pt x="126" y="171"/>
                    <a:pt x="126" y="170"/>
                    <a:pt x="126" y="169"/>
                  </a:cubicBezTo>
                  <a:cubicBezTo>
                    <a:pt x="126" y="169"/>
                    <a:pt x="126" y="167"/>
                    <a:pt x="127" y="166"/>
                  </a:cubicBezTo>
                  <a:cubicBezTo>
                    <a:pt x="127" y="166"/>
                    <a:pt x="127" y="166"/>
                    <a:pt x="127" y="166"/>
                  </a:cubicBezTo>
                  <a:cubicBezTo>
                    <a:pt x="127" y="166"/>
                    <a:pt x="127" y="166"/>
                    <a:pt x="127" y="166"/>
                  </a:cubicBezTo>
                  <a:cubicBezTo>
                    <a:pt x="127" y="165"/>
                    <a:pt x="127" y="165"/>
                    <a:pt x="128" y="165"/>
                  </a:cubicBezTo>
                  <a:cubicBezTo>
                    <a:pt x="128" y="165"/>
                    <a:pt x="128" y="164"/>
                    <a:pt x="128" y="164"/>
                  </a:cubicBezTo>
                  <a:cubicBezTo>
                    <a:pt x="128" y="164"/>
                    <a:pt x="128" y="163"/>
                    <a:pt x="128" y="163"/>
                  </a:cubicBezTo>
                  <a:cubicBezTo>
                    <a:pt x="128" y="162"/>
                    <a:pt x="127" y="161"/>
                    <a:pt x="128" y="161"/>
                  </a:cubicBezTo>
                  <a:cubicBezTo>
                    <a:pt x="128" y="160"/>
                    <a:pt x="127" y="160"/>
                    <a:pt x="127" y="159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7" y="158"/>
                    <a:pt x="127" y="158"/>
                    <a:pt x="126" y="158"/>
                  </a:cubicBezTo>
                  <a:cubicBezTo>
                    <a:pt x="126" y="157"/>
                    <a:pt x="126" y="157"/>
                    <a:pt x="126" y="157"/>
                  </a:cubicBezTo>
                  <a:cubicBezTo>
                    <a:pt x="126" y="157"/>
                    <a:pt x="126" y="156"/>
                    <a:pt x="126" y="156"/>
                  </a:cubicBezTo>
                  <a:cubicBezTo>
                    <a:pt x="125" y="155"/>
                    <a:pt x="125" y="155"/>
                    <a:pt x="124" y="155"/>
                  </a:cubicBezTo>
                  <a:cubicBezTo>
                    <a:pt x="124" y="154"/>
                    <a:pt x="124" y="154"/>
                    <a:pt x="124" y="154"/>
                  </a:cubicBezTo>
                  <a:cubicBezTo>
                    <a:pt x="124" y="154"/>
                    <a:pt x="124" y="154"/>
                    <a:pt x="124" y="154"/>
                  </a:cubicBezTo>
                  <a:cubicBezTo>
                    <a:pt x="124" y="153"/>
                    <a:pt x="123" y="153"/>
                    <a:pt x="123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3"/>
                    <a:pt x="123" y="152"/>
                    <a:pt x="123" y="152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23" y="151"/>
                    <a:pt x="123" y="151"/>
                    <a:pt x="123" y="150"/>
                  </a:cubicBezTo>
                  <a:cubicBezTo>
                    <a:pt x="123" y="150"/>
                    <a:pt x="123" y="150"/>
                    <a:pt x="123" y="150"/>
                  </a:cubicBezTo>
                  <a:cubicBezTo>
                    <a:pt x="123" y="150"/>
                    <a:pt x="123" y="150"/>
                    <a:pt x="123" y="150"/>
                  </a:cubicBezTo>
                  <a:cubicBezTo>
                    <a:pt x="123" y="150"/>
                    <a:pt x="123" y="150"/>
                    <a:pt x="123" y="150"/>
                  </a:cubicBezTo>
                  <a:cubicBezTo>
                    <a:pt x="123" y="150"/>
                    <a:pt x="123" y="150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8"/>
                    <a:pt x="124" y="148"/>
                  </a:cubicBezTo>
                  <a:cubicBezTo>
                    <a:pt x="124" y="148"/>
                    <a:pt x="123" y="148"/>
                    <a:pt x="123" y="148"/>
                  </a:cubicBezTo>
                  <a:cubicBezTo>
                    <a:pt x="123" y="148"/>
                    <a:pt x="124" y="147"/>
                    <a:pt x="124" y="147"/>
                  </a:cubicBezTo>
                  <a:cubicBezTo>
                    <a:pt x="124" y="147"/>
                    <a:pt x="123" y="147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2" y="146"/>
                    <a:pt x="123" y="146"/>
                    <a:pt x="122" y="145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21" y="145"/>
                    <a:pt x="121" y="145"/>
                    <a:pt x="120" y="145"/>
                  </a:cubicBezTo>
                  <a:cubicBezTo>
                    <a:pt x="120" y="146"/>
                    <a:pt x="118" y="145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3"/>
                    <a:pt x="117" y="143"/>
                    <a:pt x="116" y="143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5" y="143"/>
                    <a:pt x="114" y="143"/>
                    <a:pt x="114" y="143"/>
                  </a:cubicBezTo>
                  <a:cubicBezTo>
                    <a:pt x="113" y="143"/>
                    <a:pt x="113" y="144"/>
                    <a:pt x="113" y="144"/>
                  </a:cubicBezTo>
                  <a:cubicBezTo>
                    <a:pt x="113" y="144"/>
                    <a:pt x="112" y="144"/>
                    <a:pt x="112" y="144"/>
                  </a:cubicBezTo>
                  <a:cubicBezTo>
                    <a:pt x="111" y="144"/>
                    <a:pt x="110" y="145"/>
                    <a:pt x="110" y="145"/>
                  </a:cubicBezTo>
                  <a:cubicBezTo>
                    <a:pt x="109" y="145"/>
                    <a:pt x="109" y="144"/>
                    <a:pt x="108" y="144"/>
                  </a:cubicBezTo>
                  <a:cubicBezTo>
                    <a:pt x="108" y="144"/>
                    <a:pt x="108" y="144"/>
                    <a:pt x="108" y="145"/>
                  </a:cubicBezTo>
                  <a:cubicBezTo>
                    <a:pt x="108" y="145"/>
                    <a:pt x="108" y="144"/>
                    <a:pt x="107" y="144"/>
                  </a:cubicBezTo>
                  <a:cubicBezTo>
                    <a:pt x="107" y="144"/>
                    <a:pt x="106" y="144"/>
                    <a:pt x="106" y="144"/>
                  </a:cubicBezTo>
                  <a:cubicBezTo>
                    <a:pt x="105" y="145"/>
                    <a:pt x="105" y="145"/>
                    <a:pt x="105" y="145"/>
                  </a:cubicBezTo>
                  <a:cubicBezTo>
                    <a:pt x="104" y="145"/>
                    <a:pt x="104" y="145"/>
                    <a:pt x="103" y="145"/>
                  </a:cubicBezTo>
                  <a:cubicBezTo>
                    <a:pt x="103" y="146"/>
                    <a:pt x="102" y="145"/>
                    <a:pt x="102" y="145"/>
                  </a:cubicBezTo>
                  <a:cubicBezTo>
                    <a:pt x="101" y="144"/>
                    <a:pt x="101" y="144"/>
                    <a:pt x="100" y="143"/>
                  </a:cubicBezTo>
                  <a:cubicBezTo>
                    <a:pt x="100" y="143"/>
                    <a:pt x="99" y="143"/>
                    <a:pt x="99" y="143"/>
                  </a:cubicBezTo>
                  <a:cubicBezTo>
                    <a:pt x="98" y="143"/>
                    <a:pt x="98" y="142"/>
                    <a:pt x="98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40"/>
                    <a:pt x="96" y="140"/>
                    <a:pt x="96" y="139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6" y="139"/>
                    <a:pt x="95" y="139"/>
                    <a:pt x="95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8"/>
                    <a:pt x="95" y="138"/>
                    <a:pt x="94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4" y="136"/>
                    <a:pt x="94" y="137"/>
                    <a:pt x="93" y="137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6"/>
                    <a:pt x="93" y="136"/>
                    <a:pt x="92" y="136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4"/>
                    <a:pt x="93" y="134"/>
                  </a:cubicBezTo>
                  <a:cubicBezTo>
                    <a:pt x="92" y="134"/>
                    <a:pt x="92" y="133"/>
                    <a:pt x="92" y="133"/>
                  </a:cubicBezTo>
                  <a:cubicBezTo>
                    <a:pt x="92" y="133"/>
                    <a:pt x="92" y="133"/>
                    <a:pt x="92" y="133"/>
                  </a:cubicBezTo>
                  <a:cubicBezTo>
                    <a:pt x="92" y="133"/>
                    <a:pt x="93" y="132"/>
                    <a:pt x="93" y="132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0"/>
                    <a:pt x="94" y="128"/>
                    <a:pt x="93" y="128"/>
                  </a:cubicBezTo>
                  <a:cubicBezTo>
                    <a:pt x="93" y="127"/>
                    <a:pt x="93" y="126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5"/>
                    <a:pt x="92" y="125"/>
                    <a:pt x="92" y="124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3"/>
                    <a:pt x="93" y="123"/>
                    <a:pt x="94" y="122"/>
                  </a:cubicBezTo>
                  <a:cubicBezTo>
                    <a:pt x="94" y="122"/>
                    <a:pt x="94" y="121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0"/>
                    <a:pt x="95" y="120"/>
                    <a:pt x="95" y="119"/>
                  </a:cubicBezTo>
                  <a:cubicBezTo>
                    <a:pt x="95" y="119"/>
                    <a:pt x="96" y="119"/>
                    <a:pt x="96" y="119"/>
                  </a:cubicBezTo>
                  <a:cubicBezTo>
                    <a:pt x="96" y="118"/>
                    <a:pt x="96" y="117"/>
                    <a:pt x="97" y="117"/>
                  </a:cubicBezTo>
                  <a:cubicBezTo>
                    <a:pt x="97" y="117"/>
                    <a:pt x="98" y="117"/>
                    <a:pt x="98" y="117"/>
                  </a:cubicBezTo>
                  <a:cubicBezTo>
                    <a:pt x="99" y="117"/>
                    <a:pt x="100" y="115"/>
                    <a:pt x="100" y="115"/>
                  </a:cubicBezTo>
                  <a:cubicBezTo>
                    <a:pt x="101" y="114"/>
                    <a:pt x="100" y="114"/>
                    <a:pt x="100" y="113"/>
                  </a:cubicBezTo>
                  <a:moveTo>
                    <a:pt x="95" y="62"/>
                  </a:move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3"/>
                    <a:pt x="94" y="63"/>
                  </a:cubicBezTo>
                  <a:cubicBezTo>
                    <a:pt x="94" y="63"/>
                    <a:pt x="93" y="63"/>
                    <a:pt x="93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1" y="64"/>
                    <a:pt x="91" y="65"/>
                    <a:pt x="90" y="65"/>
                  </a:cubicBezTo>
                  <a:cubicBezTo>
                    <a:pt x="90" y="64"/>
                    <a:pt x="89" y="64"/>
                    <a:pt x="89" y="64"/>
                  </a:cubicBezTo>
                  <a:cubicBezTo>
                    <a:pt x="89" y="64"/>
                    <a:pt x="88" y="64"/>
                    <a:pt x="88" y="64"/>
                  </a:cubicBezTo>
                  <a:cubicBezTo>
                    <a:pt x="88" y="64"/>
                    <a:pt x="86" y="64"/>
                    <a:pt x="86" y="64"/>
                  </a:cubicBezTo>
                  <a:cubicBezTo>
                    <a:pt x="86" y="63"/>
                    <a:pt x="87" y="63"/>
                    <a:pt x="87" y="63"/>
                  </a:cubicBezTo>
                  <a:cubicBezTo>
                    <a:pt x="86" y="63"/>
                    <a:pt x="86" y="62"/>
                    <a:pt x="86" y="62"/>
                  </a:cubicBezTo>
                  <a:cubicBezTo>
                    <a:pt x="86" y="62"/>
                    <a:pt x="85" y="62"/>
                    <a:pt x="85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5" y="62"/>
                    <a:pt x="86" y="62"/>
                    <a:pt x="87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6" y="61"/>
                    <a:pt x="86" y="61"/>
                    <a:pt x="86" y="60"/>
                  </a:cubicBezTo>
                  <a:cubicBezTo>
                    <a:pt x="85" y="60"/>
                    <a:pt x="84" y="61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4" y="60"/>
                  </a:cubicBezTo>
                  <a:cubicBezTo>
                    <a:pt x="85" y="59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6" y="59"/>
                    <a:pt x="86" y="59"/>
                  </a:cubicBezTo>
                  <a:cubicBezTo>
                    <a:pt x="86" y="59"/>
                    <a:pt x="87" y="59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59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0" y="60"/>
                    <a:pt x="91" y="60"/>
                    <a:pt x="91" y="60"/>
                  </a:cubicBezTo>
                  <a:cubicBezTo>
                    <a:pt x="91" y="60"/>
                    <a:pt x="91" y="60"/>
                    <a:pt x="91" y="59"/>
                  </a:cubicBezTo>
                  <a:cubicBezTo>
                    <a:pt x="92" y="59"/>
                    <a:pt x="92" y="60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4" y="59"/>
                  </a:cubicBezTo>
                  <a:cubicBezTo>
                    <a:pt x="94" y="59"/>
                    <a:pt x="94" y="59"/>
                    <a:pt x="95" y="59"/>
                  </a:cubicBezTo>
                  <a:cubicBezTo>
                    <a:pt x="95" y="59"/>
                    <a:pt x="95" y="60"/>
                    <a:pt x="95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5" y="60"/>
                    <a:pt x="96" y="60"/>
                    <a:pt x="96" y="60"/>
                  </a:cubicBezTo>
                  <a:cubicBezTo>
                    <a:pt x="96" y="61"/>
                    <a:pt x="96" y="62"/>
                    <a:pt x="96" y="62"/>
                  </a:cubicBezTo>
                  <a:cubicBezTo>
                    <a:pt x="96" y="62"/>
                    <a:pt x="96" y="62"/>
                    <a:pt x="95" y="62"/>
                  </a:cubicBezTo>
                  <a:moveTo>
                    <a:pt x="122" y="146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122" y="147"/>
                    <a:pt x="122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moveTo>
                    <a:pt x="163" y="176"/>
                  </a:moveTo>
                  <a:cubicBezTo>
                    <a:pt x="163" y="176"/>
                    <a:pt x="163" y="176"/>
                    <a:pt x="163" y="176"/>
                  </a:cubicBezTo>
                  <a:cubicBezTo>
                    <a:pt x="163" y="176"/>
                    <a:pt x="164" y="174"/>
                    <a:pt x="164" y="174"/>
                  </a:cubicBezTo>
                  <a:cubicBezTo>
                    <a:pt x="164" y="173"/>
                    <a:pt x="164" y="173"/>
                    <a:pt x="164" y="173"/>
                  </a:cubicBezTo>
                  <a:cubicBezTo>
                    <a:pt x="164" y="173"/>
                    <a:pt x="164" y="173"/>
                    <a:pt x="164" y="173"/>
                  </a:cubicBezTo>
                  <a:cubicBezTo>
                    <a:pt x="164" y="172"/>
                    <a:pt x="163" y="172"/>
                    <a:pt x="163" y="171"/>
                  </a:cubicBezTo>
                  <a:cubicBezTo>
                    <a:pt x="164" y="171"/>
                    <a:pt x="164" y="170"/>
                    <a:pt x="164" y="170"/>
                  </a:cubicBezTo>
                  <a:cubicBezTo>
                    <a:pt x="164" y="170"/>
                    <a:pt x="164" y="170"/>
                    <a:pt x="164" y="170"/>
                  </a:cubicBezTo>
                  <a:cubicBezTo>
                    <a:pt x="165" y="170"/>
                    <a:pt x="165" y="169"/>
                    <a:pt x="165" y="169"/>
                  </a:cubicBezTo>
                  <a:cubicBezTo>
                    <a:pt x="165" y="169"/>
                    <a:pt x="165" y="170"/>
                    <a:pt x="165" y="169"/>
                  </a:cubicBezTo>
                  <a:cubicBezTo>
                    <a:pt x="165" y="169"/>
                    <a:pt x="165" y="169"/>
                    <a:pt x="165" y="169"/>
                  </a:cubicBezTo>
                  <a:cubicBezTo>
                    <a:pt x="166" y="169"/>
                    <a:pt x="166" y="169"/>
                    <a:pt x="166" y="169"/>
                  </a:cubicBezTo>
                  <a:cubicBezTo>
                    <a:pt x="166" y="169"/>
                    <a:pt x="166" y="169"/>
                    <a:pt x="166" y="169"/>
                  </a:cubicBezTo>
                  <a:cubicBezTo>
                    <a:pt x="166" y="169"/>
                    <a:pt x="167" y="169"/>
                    <a:pt x="167" y="169"/>
                  </a:cubicBezTo>
                  <a:cubicBezTo>
                    <a:pt x="167" y="169"/>
                    <a:pt x="167" y="169"/>
                    <a:pt x="167" y="169"/>
                  </a:cubicBezTo>
                  <a:cubicBezTo>
                    <a:pt x="167" y="169"/>
                    <a:pt x="167" y="169"/>
                    <a:pt x="167" y="169"/>
                  </a:cubicBezTo>
                  <a:cubicBezTo>
                    <a:pt x="167" y="168"/>
                    <a:pt x="167" y="168"/>
                    <a:pt x="167" y="168"/>
                  </a:cubicBezTo>
                  <a:cubicBezTo>
                    <a:pt x="167" y="168"/>
                    <a:pt x="167" y="168"/>
                    <a:pt x="167" y="168"/>
                  </a:cubicBezTo>
                  <a:cubicBezTo>
                    <a:pt x="167" y="168"/>
                    <a:pt x="167" y="168"/>
                    <a:pt x="167" y="168"/>
                  </a:cubicBezTo>
                  <a:cubicBezTo>
                    <a:pt x="167" y="168"/>
                    <a:pt x="167" y="168"/>
                    <a:pt x="168" y="168"/>
                  </a:cubicBezTo>
                  <a:cubicBezTo>
                    <a:pt x="168" y="168"/>
                    <a:pt x="168" y="168"/>
                    <a:pt x="168" y="168"/>
                  </a:cubicBezTo>
                  <a:cubicBezTo>
                    <a:pt x="168" y="168"/>
                    <a:pt x="168" y="168"/>
                    <a:pt x="168" y="167"/>
                  </a:cubicBezTo>
                  <a:cubicBezTo>
                    <a:pt x="168" y="167"/>
                    <a:pt x="168" y="167"/>
                    <a:pt x="168" y="167"/>
                  </a:cubicBezTo>
                  <a:cubicBezTo>
                    <a:pt x="168" y="167"/>
                    <a:pt x="168" y="167"/>
                    <a:pt x="168" y="167"/>
                  </a:cubicBezTo>
                  <a:cubicBezTo>
                    <a:pt x="168" y="167"/>
                    <a:pt x="168" y="167"/>
                    <a:pt x="168" y="167"/>
                  </a:cubicBezTo>
                  <a:cubicBezTo>
                    <a:pt x="168" y="167"/>
                    <a:pt x="168" y="167"/>
                    <a:pt x="168" y="166"/>
                  </a:cubicBezTo>
                  <a:cubicBezTo>
                    <a:pt x="168" y="166"/>
                    <a:pt x="168" y="166"/>
                    <a:pt x="168" y="166"/>
                  </a:cubicBezTo>
                  <a:cubicBezTo>
                    <a:pt x="168" y="167"/>
                    <a:pt x="168" y="167"/>
                    <a:pt x="168" y="167"/>
                  </a:cubicBezTo>
                  <a:cubicBezTo>
                    <a:pt x="169" y="167"/>
                    <a:pt x="169" y="167"/>
                    <a:pt x="169" y="166"/>
                  </a:cubicBezTo>
                  <a:cubicBezTo>
                    <a:pt x="169" y="166"/>
                    <a:pt x="169" y="166"/>
                    <a:pt x="169" y="165"/>
                  </a:cubicBezTo>
                  <a:cubicBezTo>
                    <a:pt x="169" y="165"/>
                    <a:pt x="169" y="165"/>
                    <a:pt x="170" y="165"/>
                  </a:cubicBezTo>
                  <a:cubicBezTo>
                    <a:pt x="170" y="165"/>
                    <a:pt x="170" y="165"/>
                    <a:pt x="170" y="166"/>
                  </a:cubicBezTo>
                  <a:cubicBezTo>
                    <a:pt x="171" y="166"/>
                    <a:pt x="170" y="167"/>
                    <a:pt x="171" y="168"/>
                  </a:cubicBezTo>
                  <a:cubicBezTo>
                    <a:pt x="171" y="168"/>
                    <a:pt x="171" y="168"/>
                    <a:pt x="171" y="169"/>
                  </a:cubicBezTo>
                  <a:cubicBezTo>
                    <a:pt x="171" y="169"/>
                    <a:pt x="171" y="169"/>
                    <a:pt x="171" y="169"/>
                  </a:cubicBezTo>
                  <a:cubicBezTo>
                    <a:pt x="170" y="169"/>
                    <a:pt x="170" y="169"/>
                    <a:pt x="170" y="169"/>
                  </a:cubicBezTo>
                  <a:cubicBezTo>
                    <a:pt x="170" y="169"/>
                    <a:pt x="170" y="169"/>
                    <a:pt x="170" y="169"/>
                  </a:cubicBezTo>
                  <a:cubicBezTo>
                    <a:pt x="170" y="169"/>
                    <a:pt x="170" y="169"/>
                    <a:pt x="170" y="169"/>
                  </a:cubicBezTo>
                  <a:cubicBezTo>
                    <a:pt x="170" y="169"/>
                    <a:pt x="170" y="170"/>
                    <a:pt x="170" y="170"/>
                  </a:cubicBezTo>
                  <a:cubicBezTo>
                    <a:pt x="170" y="170"/>
                    <a:pt x="170" y="170"/>
                    <a:pt x="170" y="171"/>
                  </a:cubicBezTo>
                  <a:cubicBezTo>
                    <a:pt x="170" y="171"/>
                    <a:pt x="170" y="172"/>
                    <a:pt x="170" y="172"/>
                  </a:cubicBezTo>
                  <a:cubicBezTo>
                    <a:pt x="169" y="174"/>
                    <a:pt x="168" y="176"/>
                    <a:pt x="168" y="178"/>
                  </a:cubicBezTo>
                  <a:cubicBezTo>
                    <a:pt x="168" y="179"/>
                    <a:pt x="167" y="180"/>
                    <a:pt x="167" y="181"/>
                  </a:cubicBezTo>
                  <a:cubicBezTo>
                    <a:pt x="167" y="181"/>
                    <a:pt x="166" y="181"/>
                    <a:pt x="166" y="181"/>
                  </a:cubicBezTo>
                  <a:cubicBezTo>
                    <a:pt x="165" y="181"/>
                    <a:pt x="165" y="181"/>
                    <a:pt x="165" y="181"/>
                  </a:cubicBezTo>
                  <a:cubicBezTo>
                    <a:pt x="164" y="181"/>
                    <a:pt x="164" y="181"/>
                    <a:pt x="163" y="180"/>
                  </a:cubicBezTo>
                  <a:cubicBezTo>
                    <a:pt x="163" y="180"/>
                    <a:pt x="163" y="180"/>
                    <a:pt x="163" y="180"/>
                  </a:cubicBezTo>
                  <a:cubicBezTo>
                    <a:pt x="163" y="180"/>
                    <a:pt x="163" y="179"/>
                    <a:pt x="163" y="179"/>
                  </a:cubicBezTo>
                  <a:cubicBezTo>
                    <a:pt x="163" y="179"/>
                    <a:pt x="163" y="179"/>
                    <a:pt x="163" y="178"/>
                  </a:cubicBezTo>
                  <a:cubicBezTo>
                    <a:pt x="163" y="178"/>
                    <a:pt x="163" y="178"/>
                    <a:pt x="163" y="177"/>
                  </a:cubicBezTo>
                  <a:cubicBezTo>
                    <a:pt x="162" y="177"/>
                    <a:pt x="163" y="176"/>
                    <a:pt x="163" y="176"/>
                  </a:cubicBezTo>
                  <a:moveTo>
                    <a:pt x="152" y="108"/>
                  </a:moveTo>
                  <a:cubicBezTo>
                    <a:pt x="151" y="108"/>
                    <a:pt x="151" y="108"/>
                    <a:pt x="151" y="108"/>
                  </a:cubicBezTo>
                  <a:cubicBezTo>
                    <a:pt x="151" y="108"/>
                    <a:pt x="151" y="108"/>
                    <a:pt x="150" y="108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8"/>
                    <a:pt x="150" y="107"/>
                    <a:pt x="150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1" y="107"/>
                    <a:pt x="152" y="107"/>
                    <a:pt x="152" y="107"/>
                  </a:cubicBezTo>
                  <a:cubicBezTo>
                    <a:pt x="152" y="107"/>
                    <a:pt x="152" y="107"/>
                    <a:pt x="152" y="108"/>
                  </a:cubicBezTo>
                  <a:cubicBezTo>
                    <a:pt x="152" y="108"/>
                    <a:pt x="152" y="108"/>
                    <a:pt x="152" y="108"/>
                  </a:cubicBezTo>
                  <a:moveTo>
                    <a:pt x="141" y="108"/>
                  </a:moveTo>
                  <a:cubicBezTo>
                    <a:pt x="141" y="108"/>
                    <a:pt x="141" y="108"/>
                    <a:pt x="141" y="108"/>
                  </a:cubicBezTo>
                  <a:cubicBezTo>
                    <a:pt x="140" y="108"/>
                    <a:pt x="140" y="108"/>
                    <a:pt x="139" y="108"/>
                  </a:cubicBezTo>
                  <a:cubicBezTo>
                    <a:pt x="139" y="107"/>
                    <a:pt x="139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1" y="108"/>
                    <a:pt x="142" y="108"/>
                    <a:pt x="142" y="108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2" y="108"/>
                    <a:pt x="143" y="108"/>
                    <a:pt x="143" y="108"/>
                  </a:cubicBezTo>
                  <a:cubicBezTo>
                    <a:pt x="143" y="108"/>
                    <a:pt x="143" y="108"/>
                    <a:pt x="143" y="108"/>
                  </a:cubicBezTo>
                  <a:cubicBezTo>
                    <a:pt x="142" y="108"/>
                    <a:pt x="141" y="108"/>
                    <a:pt x="141" y="108"/>
                  </a:cubicBezTo>
                  <a:moveTo>
                    <a:pt x="130" y="105"/>
                  </a:moveTo>
                  <a:cubicBezTo>
                    <a:pt x="130" y="105"/>
                    <a:pt x="130" y="106"/>
                    <a:pt x="129" y="106"/>
                  </a:cubicBezTo>
                  <a:cubicBezTo>
                    <a:pt x="129" y="105"/>
                    <a:pt x="128" y="105"/>
                    <a:pt x="127" y="105"/>
                  </a:cubicBezTo>
                  <a:cubicBezTo>
                    <a:pt x="127" y="105"/>
                    <a:pt x="127" y="105"/>
                    <a:pt x="127" y="104"/>
                  </a:cubicBezTo>
                  <a:cubicBezTo>
                    <a:pt x="127" y="104"/>
                    <a:pt x="127" y="104"/>
                    <a:pt x="128" y="104"/>
                  </a:cubicBezTo>
                  <a:cubicBezTo>
                    <a:pt x="128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0" y="104"/>
                    <a:pt x="130" y="105"/>
                    <a:pt x="130" y="105"/>
                  </a:cubicBezTo>
                  <a:cubicBezTo>
                    <a:pt x="130" y="105"/>
                    <a:pt x="130" y="105"/>
                    <a:pt x="130" y="105"/>
                  </a:cubicBezTo>
                  <a:moveTo>
                    <a:pt x="123" y="102"/>
                  </a:moveTo>
                  <a:cubicBezTo>
                    <a:pt x="123" y="102"/>
                    <a:pt x="123" y="102"/>
                    <a:pt x="123" y="102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1" y="102"/>
                    <a:pt x="122" y="102"/>
                    <a:pt x="122" y="101"/>
                  </a:cubicBezTo>
                  <a:cubicBezTo>
                    <a:pt x="122" y="101"/>
                    <a:pt x="122" y="100"/>
                    <a:pt x="122" y="100"/>
                  </a:cubicBezTo>
                  <a:cubicBezTo>
                    <a:pt x="122" y="100"/>
                    <a:pt x="122" y="100"/>
                    <a:pt x="122" y="100"/>
                  </a:cubicBezTo>
                  <a:cubicBezTo>
                    <a:pt x="122" y="100"/>
                    <a:pt x="122" y="100"/>
                    <a:pt x="123" y="100"/>
                  </a:cubicBezTo>
                  <a:cubicBezTo>
                    <a:pt x="123" y="100"/>
                    <a:pt x="124" y="100"/>
                    <a:pt x="123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3" y="101"/>
                    <a:pt x="123" y="102"/>
                  </a:cubicBezTo>
                  <a:moveTo>
                    <a:pt x="123" y="99"/>
                  </a:moveTo>
                  <a:cubicBezTo>
                    <a:pt x="123" y="99"/>
                    <a:pt x="123" y="99"/>
                    <a:pt x="123" y="99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8"/>
                    <a:pt x="123" y="97"/>
                    <a:pt x="123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3" y="98"/>
                    <a:pt x="123" y="99"/>
                    <a:pt x="123" y="99"/>
                  </a:cubicBezTo>
                  <a:cubicBezTo>
                    <a:pt x="123" y="99"/>
                    <a:pt x="123" y="99"/>
                    <a:pt x="123" y="99"/>
                  </a:cubicBezTo>
                  <a:moveTo>
                    <a:pt x="87" y="43"/>
                  </a:move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6" y="43"/>
                    <a:pt x="86" y="43"/>
                  </a:cubicBezTo>
                  <a:cubicBezTo>
                    <a:pt x="86" y="43"/>
                    <a:pt x="85" y="43"/>
                    <a:pt x="84" y="43"/>
                  </a:cubicBezTo>
                  <a:cubicBezTo>
                    <a:pt x="84" y="43"/>
                    <a:pt x="84" y="43"/>
                    <a:pt x="84" y="42"/>
                  </a:cubicBezTo>
                  <a:cubicBezTo>
                    <a:pt x="84" y="42"/>
                    <a:pt x="85" y="42"/>
                    <a:pt x="85" y="42"/>
                  </a:cubicBezTo>
                  <a:cubicBezTo>
                    <a:pt x="86" y="42"/>
                    <a:pt x="86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7" y="42"/>
                    <a:pt x="86" y="42"/>
                    <a:pt x="86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5" y="42"/>
                    <a:pt x="85" y="42"/>
                  </a:cubicBezTo>
                  <a:cubicBezTo>
                    <a:pt x="85" y="42"/>
                    <a:pt x="86" y="41"/>
                    <a:pt x="86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2"/>
                    <a:pt x="86" y="42"/>
                    <a:pt x="85" y="42"/>
                  </a:cubicBezTo>
                  <a:moveTo>
                    <a:pt x="83" y="41"/>
                  </a:moveTo>
                  <a:cubicBezTo>
                    <a:pt x="83" y="41"/>
                    <a:pt x="84" y="41"/>
                    <a:pt x="84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41"/>
                    <a:pt x="83" y="42"/>
                    <a:pt x="83" y="42"/>
                  </a:cubicBezTo>
                  <a:cubicBezTo>
                    <a:pt x="83" y="42"/>
                    <a:pt x="83" y="41"/>
                    <a:pt x="83" y="41"/>
                  </a:cubicBezTo>
                  <a:moveTo>
                    <a:pt x="85" y="37"/>
                  </a:moveTo>
                  <a:cubicBezTo>
                    <a:pt x="85" y="37"/>
                    <a:pt x="85" y="36"/>
                    <a:pt x="85" y="36"/>
                  </a:cubicBezTo>
                  <a:cubicBezTo>
                    <a:pt x="85" y="36"/>
                    <a:pt x="84" y="36"/>
                    <a:pt x="84" y="36"/>
                  </a:cubicBezTo>
                  <a:cubicBezTo>
                    <a:pt x="84" y="36"/>
                    <a:pt x="85" y="36"/>
                    <a:pt x="85" y="35"/>
                  </a:cubicBezTo>
                  <a:cubicBezTo>
                    <a:pt x="85" y="36"/>
                    <a:pt x="85" y="36"/>
                    <a:pt x="86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85" y="37"/>
                    <a:pt x="85" y="37"/>
                  </a:cubicBezTo>
                  <a:moveTo>
                    <a:pt x="84" y="37"/>
                  </a:moveTo>
                  <a:cubicBezTo>
                    <a:pt x="84" y="37"/>
                    <a:pt x="84" y="37"/>
                    <a:pt x="84" y="3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5" y="37"/>
                    <a:pt x="85" y="37"/>
                    <a:pt x="84" y="37"/>
                  </a:cubicBezTo>
                  <a:moveTo>
                    <a:pt x="84" y="37"/>
                  </a:moveTo>
                  <a:cubicBezTo>
                    <a:pt x="84" y="37"/>
                    <a:pt x="84" y="37"/>
                    <a:pt x="84" y="3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37"/>
                    <a:pt x="84" y="37"/>
                    <a:pt x="84" y="37"/>
                  </a:cubicBezTo>
                  <a:moveTo>
                    <a:pt x="85" y="39"/>
                  </a:moveTo>
                  <a:cubicBezTo>
                    <a:pt x="85" y="39"/>
                    <a:pt x="84" y="39"/>
                    <a:pt x="84" y="39"/>
                  </a:cubicBezTo>
                  <a:cubicBezTo>
                    <a:pt x="84" y="39"/>
                    <a:pt x="84" y="38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moveTo>
                    <a:pt x="86" y="47"/>
                  </a:move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5" y="47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7"/>
                    <a:pt x="84" y="47"/>
                  </a:cubicBezTo>
                  <a:cubicBezTo>
                    <a:pt x="84" y="47"/>
                    <a:pt x="85" y="47"/>
                    <a:pt x="85" y="47"/>
                  </a:cubicBezTo>
                  <a:cubicBezTo>
                    <a:pt x="85" y="47"/>
                    <a:pt x="85" y="46"/>
                    <a:pt x="86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6" y="46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moveTo>
                    <a:pt x="66" y="74"/>
                  </a:moveTo>
                  <a:cubicBezTo>
                    <a:pt x="66" y="74"/>
                    <a:pt x="67" y="73"/>
                    <a:pt x="67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7" y="74"/>
                    <a:pt x="67" y="74"/>
                    <a:pt x="66" y="74"/>
                  </a:cubicBezTo>
                  <a:cubicBezTo>
                    <a:pt x="66" y="74"/>
                    <a:pt x="66" y="74"/>
                    <a:pt x="66" y="74"/>
                  </a:cubicBezTo>
                  <a:moveTo>
                    <a:pt x="59" y="100"/>
                  </a:moveTo>
                  <a:cubicBezTo>
                    <a:pt x="59" y="100"/>
                    <a:pt x="59" y="100"/>
                    <a:pt x="59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8" y="99"/>
                    <a:pt x="58" y="99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8" y="99"/>
                    <a:pt x="58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5" y="99"/>
                    <a:pt x="55" y="99"/>
                    <a:pt x="54" y="99"/>
                  </a:cubicBezTo>
                  <a:cubicBezTo>
                    <a:pt x="54" y="99"/>
                    <a:pt x="53" y="99"/>
                    <a:pt x="53" y="99"/>
                  </a:cubicBezTo>
                  <a:cubicBezTo>
                    <a:pt x="53" y="99"/>
                    <a:pt x="53" y="99"/>
                    <a:pt x="53" y="98"/>
                  </a:cubicBezTo>
                  <a:cubicBezTo>
                    <a:pt x="53" y="98"/>
                    <a:pt x="54" y="98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5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5" y="94"/>
                    <a:pt x="56" y="93"/>
                  </a:cubicBezTo>
                  <a:cubicBezTo>
                    <a:pt x="56" y="93"/>
                    <a:pt x="57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94"/>
                    <a:pt x="56" y="95"/>
                    <a:pt x="56" y="96"/>
                  </a:cubicBezTo>
                  <a:cubicBezTo>
                    <a:pt x="56" y="96"/>
                    <a:pt x="56" y="95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8" y="97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9" y="96"/>
                    <a:pt x="59" y="96"/>
                    <a:pt x="60" y="96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8"/>
                  </a:cubicBezTo>
                  <a:cubicBezTo>
                    <a:pt x="59" y="98"/>
                    <a:pt x="60" y="97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98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9"/>
                    <a:pt x="60" y="99"/>
                    <a:pt x="60" y="98"/>
                  </a:cubicBezTo>
                  <a:cubicBezTo>
                    <a:pt x="60" y="98"/>
                    <a:pt x="60" y="98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100"/>
                    <a:pt x="60" y="100"/>
                  </a:cubicBezTo>
                  <a:cubicBezTo>
                    <a:pt x="60" y="100"/>
                    <a:pt x="60" y="100"/>
                    <a:pt x="59" y="100"/>
                  </a:cubicBezTo>
                  <a:moveTo>
                    <a:pt x="59" y="166"/>
                  </a:moveTo>
                  <a:cubicBezTo>
                    <a:pt x="59" y="166"/>
                    <a:pt x="58" y="166"/>
                    <a:pt x="57" y="166"/>
                  </a:cubicBezTo>
                  <a:cubicBezTo>
                    <a:pt x="57" y="166"/>
                    <a:pt x="57" y="165"/>
                    <a:pt x="57" y="164"/>
                  </a:cubicBezTo>
                  <a:cubicBezTo>
                    <a:pt x="58" y="164"/>
                    <a:pt x="59" y="164"/>
                    <a:pt x="59" y="165"/>
                  </a:cubicBezTo>
                  <a:cubicBezTo>
                    <a:pt x="59" y="165"/>
                    <a:pt x="59" y="166"/>
                    <a:pt x="59" y="166"/>
                  </a:cubicBezTo>
                  <a:moveTo>
                    <a:pt x="58" y="54"/>
                  </a:moveTo>
                  <a:cubicBezTo>
                    <a:pt x="59" y="55"/>
                    <a:pt x="58" y="55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8" y="55"/>
                    <a:pt x="58" y="55"/>
                    <a:pt x="58" y="54"/>
                  </a:cubicBezTo>
                  <a:moveTo>
                    <a:pt x="50" y="101"/>
                  </a:moveTo>
                  <a:cubicBezTo>
                    <a:pt x="50" y="101"/>
                    <a:pt x="51" y="100"/>
                    <a:pt x="51" y="100"/>
                  </a:cubicBezTo>
                  <a:cubicBezTo>
                    <a:pt x="51" y="100"/>
                    <a:pt x="51" y="100"/>
                    <a:pt x="52" y="100"/>
                  </a:cubicBezTo>
                  <a:cubicBezTo>
                    <a:pt x="52" y="100"/>
                    <a:pt x="51" y="101"/>
                    <a:pt x="51" y="101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51" y="101"/>
                    <a:pt x="52" y="100"/>
                    <a:pt x="52" y="101"/>
                  </a:cubicBezTo>
                  <a:cubicBezTo>
                    <a:pt x="52" y="102"/>
                    <a:pt x="51" y="102"/>
                    <a:pt x="50" y="101"/>
                  </a:cubicBezTo>
                  <a:moveTo>
                    <a:pt x="44" y="138"/>
                  </a:moveTo>
                  <a:cubicBezTo>
                    <a:pt x="44" y="138"/>
                    <a:pt x="44" y="138"/>
                    <a:pt x="43" y="138"/>
                  </a:cubicBezTo>
                  <a:cubicBezTo>
                    <a:pt x="43" y="138"/>
                    <a:pt x="43" y="138"/>
                    <a:pt x="43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4" y="137"/>
                    <a:pt x="45" y="137"/>
                    <a:pt x="45" y="137"/>
                  </a:cubicBezTo>
                  <a:cubicBezTo>
                    <a:pt x="45" y="138"/>
                    <a:pt x="45" y="138"/>
                    <a:pt x="44" y="138"/>
                  </a:cubicBezTo>
                  <a:moveTo>
                    <a:pt x="44" y="152"/>
                  </a:moveTo>
                  <a:cubicBezTo>
                    <a:pt x="44" y="152"/>
                    <a:pt x="44" y="152"/>
                    <a:pt x="44" y="152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2"/>
                    <a:pt x="45" y="152"/>
                    <a:pt x="44" y="152"/>
                  </a:cubicBezTo>
                  <a:cubicBezTo>
                    <a:pt x="44" y="152"/>
                    <a:pt x="44" y="152"/>
                    <a:pt x="43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52"/>
                    <a:pt x="44" y="152"/>
                    <a:pt x="44" y="152"/>
                  </a:cubicBezTo>
                  <a:cubicBezTo>
                    <a:pt x="44" y="152"/>
                    <a:pt x="44" y="152"/>
                    <a:pt x="44" y="152"/>
                  </a:cubicBezTo>
                  <a:moveTo>
                    <a:pt x="41" y="137"/>
                  </a:moveTo>
                  <a:cubicBezTo>
                    <a:pt x="41" y="137"/>
                    <a:pt x="40" y="137"/>
                    <a:pt x="40" y="137"/>
                  </a:cubicBezTo>
                  <a:cubicBezTo>
                    <a:pt x="40" y="137"/>
                    <a:pt x="40" y="138"/>
                    <a:pt x="40" y="138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39" y="138"/>
                    <a:pt x="39" y="138"/>
                    <a:pt x="38" y="138"/>
                  </a:cubicBezTo>
                  <a:cubicBezTo>
                    <a:pt x="38" y="138"/>
                    <a:pt x="38" y="138"/>
                    <a:pt x="38" y="138"/>
                  </a:cubicBezTo>
                  <a:cubicBezTo>
                    <a:pt x="37" y="138"/>
                    <a:pt x="37" y="138"/>
                    <a:pt x="37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8"/>
                    <a:pt x="36" y="138"/>
                    <a:pt x="35" y="138"/>
                  </a:cubicBezTo>
                  <a:cubicBezTo>
                    <a:pt x="35" y="138"/>
                    <a:pt x="35" y="138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6" y="137"/>
                    <a:pt x="37" y="137"/>
                    <a:pt x="37" y="137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7" y="137"/>
                    <a:pt x="37" y="137"/>
                    <a:pt x="37" y="136"/>
                  </a:cubicBezTo>
                  <a:cubicBezTo>
                    <a:pt x="37" y="136"/>
                    <a:pt x="36" y="136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7" y="136"/>
                    <a:pt x="37" y="136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40" y="136"/>
                    <a:pt x="40" y="136"/>
                  </a:cubicBezTo>
                  <a:cubicBezTo>
                    <a:pt x="40" y="137"/>
                    <a:pt x="42" y="137"/>
                    <a:pt x="42" y="137"/>
                  </a:cubicBezTo>
                  <a:cubicBezTo>
                    <a:pt x="42" y="137"/>
                    <a:pt x="42" y="138"/>
                    <a:pt x="42" y="138"/>
                  </a:cubicBezTo>
                  <a:cubicBezTo>
                    <a:pt x="41" y="138"/>
                    <a:pt x="41" y="137"/>
                    <a:pt x="41" y="137"/>
                  </a:cubicBezTo>
                  <a:moveTo>
                    <a:pt x="34" y="115"/>
                  </a:move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moveTo>
                    <a:pt x="33" y="115"/>
                  </a:moveTo>
                  <a:cubicBezTo>
                    <a:pt x="33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3" y="115"/>
                    <a:pt x="33" y="115"/>
                  </a:cubicBezTo>
                  <a:moveTo>
                    <a:pt x="33" y="115"/>
                  </a:moveTo>
                  <a:cubicBezTo>
                    <a:pt x="33" y="115"/>
                    <a:pt x="33" y="115"/>
                    <a:pt x="33" y="115"/>
                  </a:cubicBezTo>
                  <a:cubicBezTo>
                    <a:pt x="33" y="115"/>
                    <a:pt x="33" y="115"/>
                    <a:pt x="33" y="115"/>
                  </a:cubicBezTo>
                  <a:close/>
                  <a:moveTo>
                    <a:pt x="32" y="138"/>
                  </a:moveTo>
                  <a:cubicBezTo>
                    <a:pt x="32" y="138"/>
                    <a:pt x="32" y="138"/>
                    <a:pt x="32" y="138"/>
                  </a:cubicBezTo>
                  <a:cubicBezTo>
                    <a:pt x="31" y="138"/>
                    <a:pt x="30" y="138"/>
                    <a:pt x="30" y="138"/>
                  </a:cubicBezTo>
                  <a:cubicBezTo>
                    <a:pt x="30" y="137"/>
                    <a:pt x="31" y="137"/>
                    <a:pt x="31" y="137"/>
                  </a:cubicBezTo>
                  <a:cubicBezTo>
                    <a:pt x="31" y="137"/>
                    <a:pt x="32" y="138"/>
                    <a:pt x="33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2" y="138"/>
                    <a:pt x="32" y="138"/>
                    <a:pt x="32" y="138"/>
                  </a:cubicBezTo>
                  <a:moveTo>
                    <a:pt x="206" y="140"/>
                  </a:moveTo>
                  <a:cubicBezTo>
                    <a:pt x="206" y="140"/>
                    <a:pt x="206" y="139"/>
                    <a:pt x="206" y="139"/>
                  </a:cubicBezTo>
                  <a:cubicBezTo>
                    <a:pt x="206" y="140"/>
                    <a:pt x="207" y="140"/>
                    <a:pt x="207" y="141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7" y="141"/>
                    <a:pt x="208" y="142"/>
                    <a:pt x="208" y="142"/>
                  </a:cubicBezTo>
                  <a:cubicBezTo>
                    <a:pt x="208" y="143"/>
                    <a:pt x="207" y="144"/>
                    <a:pt x="206" y="143"/>
                  </a:cubicBezTo>
                  <a:cubicBezTo>
                    <a:pt x="206" y="143"/>
                    <a:pt x="205" y="143"/>
                    <a:pt x="205" y="142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5" y="141"/>
                    <a:pt x="205" y="141"/>
                    <a:pt x="205" y="140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40"/>
                    <a:pt x="205" y="140"/>
                    <a:pt x="206" y="140"/>
                  </a:cubicBezTo>
                  <a:moveTo>
                    <a:pt x="123" y="75"/>
                  </a:moveTo>
                  <a:cubicBezTo>
                    <a:pt x="123" y="75"/>
                    <a:pt x="123" y="75"/>
                    <a:pt x="123" y="75"/>
                  </a:cubicBezTo>
                  <a:cubicBezTo>
                    <a:pt x="124" y="75"/>
                    <a:pt x="124" y="75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5"/>
                    <a:pt x="124" y="75"/>
                    <a:pt x="124" y="76"/>
                  </a:cubicBezTo>
                  <a:cubicBezTo>
                    <a:pt x="123" y="76"/>
                    <a:pt x="123" y="76"/>
                    <a:pt x="122" y="76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22" y="76"/>
                    <a:pt x="122" y="76"/>
                    <a:pt x="122" y="75"/>
                  </a:cubicBezTo>
                  <a:cubicBezTo>
                    <a:pt x="122" y="75"/>
                    <a:pt x="123" y="75"/>
                    <a:pt x="123" y="75"/>
                  </a:cubicBezTo>
                  <a:moveTo>
                    <a:pt x="126" y="78"/>
                  </a:moveTo>
                  <a:cubicBezTo>
                    <a:pt x="126" y="78"/>
                    <a:pt x="126" y="78"/>
                    <a:pt x="126" y="78"/>
                  </a:cubicBezTo>
                  <a:cubicBezTo>
                    <a:pt x="126" y="78"/>
                    <a:pt x="126" y="77"/>
                    <a:pt x="126" y="77"/>
                  </a:cubicBezTo>
                  <a:cubicBezTo>
                    <a:pt x="126" y="77"/>
                    <a:pt x="126" y="77"/>
                    <a:pt x="127" y="77"/>
                  </a:cubicBezTo>
                  <a:cubicBezTo>
                    <a:pt x="127" y="78"/>
                    <a:pt x="127" y="78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8"/>
                    <a:pt x="126" y="78"/>
                    <a:pt x="127" y="78"/>
                  </a:cubicBezTo>
                  <a:cubicBezTo>
                    <a:pt x="127" y="79"/>
                    <a:pt x="127" y="78"/>
                    <a:pt x="126" y="79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26" y="79"/>
                    <a:pt x="125" y="79"/>
                    <a:pt x="125" y="79"/>
                  </a:cubicBezTo>
                  <a:cubicBezTo>
                    <a:pt x="125" y="78"/>
                    <a:pt x="125" y="78"/>
                    <a:pt x="126" y="77"/>
                  </a:cubicBezTo>
                  <a:cubicBezTo>
                    <a:pt x="126" y="77"/>
                    <a:pt x="126" y="77"/>
                    <a:pt x="126" y="78"/>
                  </a:cubicBezTo>
                  <a:moveTo>
                    <a:pt x="40" y="107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40" y="107"/>
                    <a:pt x="40" y="107"/>
                  </a:cubicBezTo>
                  <a:moveTo>
                    <a:pt x="40" y="107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40" y="107"/>
                    <a:pt x="40" y="107"/>
                  </a:cubicBezTo>
                  <a:close/>
                  <a:moveTo>
                    <a:pt x="33" y="114"/>
                  </a:move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moveTo>
                    <a:pt x="33" y="115"/>
                  </a:move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5"/>
                  </a:cubicBezTo>
                  <a:close/>
                  <a:moveTo>
                    <a:pt x="33" y="114"/>
                  </a:move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lose/>
                  <a:moveTo>
                    <a:pt x="33" y="114"/>
                  </a:move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íśḻîḓê"/>
          <p:cNvSpPr/>
          <p:nvPr/>
        </p:nvSpPr>
        <p:spPr bwMode="auto">
          <a:xfrm>
            <a:off x="826829" y="4496780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0" name="íṡľíďé"/>
          <p:cNvSpPr txBox="1"/>
          <p:nvPr/>
        </p:nvSpPr>
        <p:spPr bwMode="auto">
          <a:xfrm>
            <a:off x="844961" y="4183159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1" name="íśḻîḓê"/>
          <p:cNvSpPr/>
          <p:nvPr/>
        </p:nvSpPr>
        <p:spPr bwMode="auto">
          <a:xfrm>
            <a:off x="3472981" y="1855043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2" name="íṡľíďé"/>
          <p:cNvSpPr txBox="1"/>
          <p:nvPr/>
        </p:nvSpPr>
        <p:spPr bwMode="auto">
          <a:xfrm>
            <a:off x="3491113" y="1541422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3" name="íśḻîḓê"/>
          <p:cNvSpPr/>
          <p:nvPr/>
        </p:nvSpPr>
        <p:spPr bwMode="auto">
          <a:xfrm>
            <a:off x="7359181" y="4961269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4" name="íṡľíďé"/>
          <p:cNvSpPr txBox="1"/>
          <p:nvPr/>
        </p:nvSpPr>
        <p:spPr bwMode="auto">
          <a:xfrm>
            <a:off x="7377313" y="4647648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5" name="íśḻîḓê"/>
          <p:cNvSpPr/>
          <p:nvPr/>
        </p:nvSpPr>
        <p:spPr bwMode="auto">
          <a:xfrm>
            <a:off x="8681073" y="3235034"/>
            <a:ext cx="2376267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6" name="íṡľíďé"/>
          <p:cNvSpPr txBox="1"/>
          <p:nvPr/>
        </p:nvSpPr>
        <p:spPr bwMode="auto">
          <a:xfrm>
            <a:off x="8699205" y="2921413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7" name="任意多边形 36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04</a:t>
            </a:r>
            <a:endParaRPr lang="zh-CN" altLang="en-US" b="1" dirty="0">
              <a:latin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77471" y="26160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39" name="矩形 38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7258725" y="1558752"/>
            <a:ext cx="1743861" cy="2912119"/>
            <a:chOff x="7183740" y="1092945"/>
            <a:chExt cx="1743861" cy="2912119"/>
          </a:xfrm>
          <a:solidFill>
            <a:srgbClr val="1AB49C"/>
          </a:solidFill>
        </p:grpSpPr>
        <p:cxnSp>
          <p:nvCxnSpPr>
            <p:cNvPr id="41" name="Straight Connector 144"/>
            <p:cNvCxnSpPr/>
            <p:nvPr/>
          </p:nvCxnSpPr>
          <p:spPr>
            <a:xfrm flipV="1">
              <a:off x="8048502" y="2787664"/>
              <a:ext cx="0" cy="1217400"/>
            </a:xfrm>
            <a:prstGeom prst="line">
              <a:avLst/>
            </a:prstGeom>
            <a:grpFill/>
            <a:ln w="53975" cap="rnd">
              <a:solidFill>
                <a:srgbClr val="1AB49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Block Arc 145"/>
            <p:cNvSpPr/>
            <p:nvPr/>
          </p:nvSpPr>
          <p:spPr>
            <a:xfrm rot="7681004">
              <a:off x="7183740" y="1092945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grpFill/>
            <a:ln>
              <a:solidFill>
                <a:srgbClr val="1AB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349411" y="1558752"/>
            <a:ext cx="1743861" cy="2912119"/>
            <a:chOff x="3274426" y="1092945"/>
            <a:chExt cx="1743861" cy="2912119"/>
          </a:xfrm>
          <a:solidFill>
            <a:srgbClr val="1AB49C"/>
          </a:solidFill>
        </p:grpSpPr>
        <p:cxnSp>
          <p:nvCxnSpPr>
            <p:cNvPr id="43" name="Straight Connector 136"/>
            <p:cNvCxnSpPr/>
            <p:nvPr/>
          </p:nvCxnSpPr>
          <p:spPr>
            <a:xfrm flipV="1">
              <a:off x="4139188" y="2787665"/>
              <a:ext cx="0" cy="1217399"/>
            </a:xfrm>
            <a:prstGeom prst="line">
              <a:avLst/>
            </a:prstGeom>
            <a:grpFill/>
            <a:ln w="53975" cap="rnd">
              <a:solidFill>
                <a:srgbClr val="1AB49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Block Arc 137"/>
            <p:cNvSpPr/>
            <p:nvPr/>
          </p:nvSpPr>
          <p:spPr>
            <a:xfrm rot="7681004">
              <a:off x="3274426" y="1092945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grpFill/>
            <a:ln>
              <a:solidFill>
                <a:srgbClr val="1AB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845771" y="4492347"/>
            <a:ext cx="1050045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413163" y="2135602"/>
            <a:ext cx="1743861" cy="2380860"/>
            <a:chOff x="1349097" y="1624204"/>
            <a:chExt cx="1743861" cy="2380860"/>
          </a:xfrm>
          <a:solidFill>
            <a:srgbClr val="C00000"/>
          </a:solidFill>
        </p:grpSpPr>
        <p:cxnSp>
          <p:nvCxnSpPr>
            <p:cNvPr id="37" name="Straight Connector 131"/>
            <p:cNvCxnSpPr/>
            <p:nvPr/>
          </p:nvCxnSpPr>
          <p:spPr>
            <a:xfrm flipV="1">
              <a:off x="2213859" y="3357805"/>
              <a:ext cx="0" cy="647259"/>
            </a:xfrm>
            <a:prstGeom prst="line">
              <a:avLst/>
            </a:prstGeom>
            <a:grpFill/>
            <a:ln w="53975" cap="rnd">
              <a:solidFill>
                <a:srgbClr val="1AB49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Block Arc 132"/>
            <p:cNvSpPr/>
            <p:nvPr/>
          </p:nvSpPr>
          <p:spPr>
            <a:xfrm rot="7681004">
              <a:off x="1349097" y="1624204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1A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26228" y="2135602"/>
            <a:ext cx="1743861" cy="2380860"/>
            <a:chOff x="5262162" y="1624204"/>
            <a:chExt cx="1743861" cy="2380860"/>
          </a:xfrm>
          <a:solidFill>
            <a:srgbClr val="C00000"/>
          </a:solidFill>
        </p:grpSpPr>
        <p:cxnSp>
          <p:nvCxnSpPr>
            <p:cNvPr id="35" name="Straight Connector 140"/>
            <p:cNvCxnSpPr/>
            <p:nvPr/>
          </p:nvCxnSpPr>
          <p:spPr>
            <a:xfrm flipV="1">
              <a:off x="6126924" y="3357805"/>
              <a:ext cx="0" cy="647259"/>
            </a:xfrm>
            <a:prstGeom prst="line">
              <a:avLst/>
            </a:prstGeom>
            <a:grpFill/>
            <a:ln w="53975" cap="rnd">
              <a:solidFill>
                <a:srgbClr val="1AB49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Block Arc 141"/>
            <p:cNvSpPr/>
            <p:nvPr/>
          </p:nvSpPr>
          <p:spPr>
            <a:xfrm rot="7681004">
              <a:off x="5262162" y="1624204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1A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165632" y="2135602"/>
            <a:ext cx="1743861" cy="2381059"/>
            <a:chOff x="9101566" y="1624204"/>
            <a:chExt cx="1743861" cy="2381059"/>
          </a:xfrm>
          <a:solidFill>
            <a:srgbClr val="C00000"/>
          </a:solidFill>
        </p:grpSpPr>
        <p:cxnSp>
          <p:nvCxnSpPr>
            <p:cNvPr id="33" name="Straight Connector 148"/>
            <p:cNvCxnSpPr/>
            <p:nvPr/>
          </p:nvCxnSpPr>
          <p:spPr>
            <a:xfrm flipV="1">
              <a:off x="9966328" y="3357805"/>
              <a:ext cx="0" cy="647458"/>
            </a:xfrm>
            <a:prstGeom prst="line">
              <a:avLst/>
            </a:prstGeom>
            <a:grpFill/>
            <a:ln w="53975" cap="rnd">
              <a:solidFill>
                <a:srgbClr val="1AB49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Block Arc 149"/>
            <p:cNvSpPr/>
            <p:nvPr/>
          </p:nvSpPr>
          <p:spPr>
            <a:xfrm rot="7681004">
              <a:off x="9101566" y="1624204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1A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51452" y="2264060"/>
            <a:ext cx="1417099" cy="1417099"/>
            <a:chOff x="5436462" y="1752662"/>
            <a:chExt cx="1417099" cy="1417099"/>
          </a:xfrm>
        </p:grpSpPr>
        <p:sp>
          <p:nvSpPr>
            <p:cNvPr id="30" name="Oval 139"/>
            <p:cNvSpPr/>
            <p:nvPr/>
          </p:nvSpPr>
          <p:spPr>
            <a:xfrm>
              <a:off x="5436462" y="1752662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000" dirty="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sp>
          <p:nvSpPr>
            <p:cNvPr id="31" name="Oval 130"/>
            <p:cNvSpPr/>
            <p:nvPr/>
          </p:nvSpPr>
          <p:spPr>
            <a:xfrm>
              <a:off x="5556286" y="1897385"/>
              <a:ext cx="1141194" cy="1141194"/>
            </a:xfrm>
            <a:prstGeom prst="ellipse">
              <a:avLst/>
            </a:prstGeom>
            <a:solidFill>
              <a:srgbClr val="1AB49C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32" name="Freeform 146"/>
            <p:cNvSpPr>
              <a:spLocks noEditPoints="1"/>
            </p:cNvSpPr>
            <p:nvPr/>
          </p:nvSpPr>
          <p:spPr bwMode="auto">
            <a:xfrm>
              <a:off x="5871032" y="2229813"/>
              <a:ext cx="509588" cy="509588"/>
            </a:xfrm>
            <a:custGeom>
              <a:avLst/>
              <a:gdLst>
                <a:gd name="T0" fmla="*/ 0 w 144"/>
                <a:gd name="T1" fmla="*/ 12 h 144"/>
                <a:gd name="T2" fmla="*/ 0 w 144"/>
                <a:gd name="T3" fmla="*/ 132 h 144"/>
                <a:gd name="T4" fmla="*/ 12 w 144"/>
                <a:gd name="T5" fmla="*/ 144 h 144"/>
                <a:gd name="T6" fmla="*/ 132 w 144"/>
                <a:gd name="T7" fmla="*/ 144 h 144"/>
                <a:gd name="T8" fmla="*/ 144 w 144"/>
                <a:gd name="T9" fmla="*/ 132 h 144"/>
                <a:gd name="T10" fmla="*/ 144 w 144"/>
                <a:gd name="T11" fmla="*/ 12 h 144"/>
                <a:gd name="T12" fmla="*/ 132 w 144"/>
                <a:gd name="T13" fmla="*/ 0 h 144"/>
                <a:gd name="T14" fmla="*/ 12 w 144"/>
                <a:gd name="T15" fmla="*/ 0 h 144"/>
                <a:gd name="T16" fmla="*/ 0 w 144"/>
                <a:gd name="T17" fmla="*/ 12 h 144"/>
                <a:gd name="T18" fmla="*/ 96 w 144"/>
                <a:gd name="T19" fmla="*/ 60 h 144"/>
                <a:gd name="T20" fmla="*/ 108 w 144"/>
                <a:gd name="T21" fmla="*/ 60 h 144"/>
                <a:gd name="T22" fmla="*/ 108 w 144"/>
                <a:gd name="T23" fmla="*/ 24 h 144"/>
                <a:gd name="T24" fmla="*/ 120 w 144"/>
                <a:gd name="T25" fmla="*/ 24 h 144"/>
                <a:gd name="T26" fmla="*/ 120 w 144"/>
                <a:gd name="T27" fmla="*/ 60 h 144"/>
                <a:gd name="T28" fmla="*/ 132 w 144"/>
                <a:gd name="T29" fmla="*/ 60 h 144"/>
                <a:gd name="T30" fmla="*/ 132 w 144"/>
                <a:gd name="T31" fmla="*/ 78 h 144"/>
                <a:gd name="T32" fmla="*/ 120 w 144"/>
                <a:gd name="T33" fmla="*/ 78 h 144"/>
                <a:gd name="T34" fmla="*/ 120 w 144"/>
                <a:gd name="T35" fmla="*/ 120 h 144"/>
                <a:gd name="T36" fmla="*/ 108 w 144"/>
                <a:gd name="T37" fmla="*/ 120 h 144"/>
                <a:gd name="T38" fmla="*/ 108 w 144"/>
                <a:gd name="T39" fmla="*/ 78 h 144"/>
                <a:gd name="T40" fmla="*/ 96 w 144"/>
                <a:gd name="T41" fmla="*/ 78 h 144"/>
                <a:gd name="T42" fmla="*/ 96 w 144"/>
                <a:gd name="T43" fmla="*/ 60 h 144"/>
                <a:gd name="T44" fmla="*/ 54 w 144"/>
                <a:gd name="T45" fmla="*/ 78 h 144"/>
                <a:gd name="T46" fmla="*/ 66 w 144"/>
                <a:gd name="T47" fmla="*/ 78 h 144"/>
                <a:gd name="T48" fmla="*/ 66 w 144"/>
                <a:gd name="T49" fmla="*/ 24 h 144"/>
                <a:gd name="T50" fmla="*/ 78 w 144"/>
                <a:gd name="T51" fmla="*/ 24 h 144"/>
                <a:gd name="T52" fmla="*/ 78 w 144"/>
                <a:gd name="T53" fmla="*/ 78 h 144"/>
                <a:gd name="T54" fmla="*/ 90 w 144"/>
                <a:gd name="T55" fmla="*/ 78 h 144"/>
                <a:gd name="T56" fmla="*/ 90 w 144"/>
                <a:gd name="T57" fmla="*/ 96 h 144"/>
                <a:gd name="T58" fmla="*/ 78 w 144"/>
                <a:gd name="T59" fmla="*/ 96 h 144"/>
                <a:gd name="T60" fmla="*/ 78 w 144"/>
                <a:gd name="T61" fmla="*/ 120 h 144"/>
                <a:gd name="T62" fmla="*/ 66 w 144"/>
                <a:gd name="T63" fmla="*/ 120 h 144"/>
                <a:gd name="T64" fmla="*/ 66 w 144"/>
                <a:gd name="T65" fmla="*/ 96 h 144"/>
                <a:gd name="T66" fmla="*/ 54 w 144"/>
                <a:gd name="T67" fmla="*/ 96 h 144"/>
                <a:gd name="T68" fmla="*/ 54 w 144"/>
                <a:gd name="T69" fmla="*/ 78 h 144"/>
                <a:gd name="T70" fmla="*/ 12 w 144"/>
                <a:gd name="T71" fmla="*/ 48 h 144"/>
                <a:gd name="T72" fmla="*/ 24 w 144"/>
                <a:gd name="T73" fmla="*/ 48 h 144"/>
                <a:gd name="T74" fmla="*/ 24 w 144"/>
                <a:gd name="T75" fmla="*/ 24 h 144"/>
                <a:gd name="T76" fmla="*/ 36 w 144"/>
                <a:gd name="T77" fmla="*/ 24 h 144"/>
                <a:gd name="T78" fmla="*/ 36 w 144"/>
                <a:gd name="T79" fmla="*/ 48 h 144"/>
                <a:gd name="T80" fmla="*/ 48 w 144"/>
                <a:gd name="T81" fmla="*/ 48 h 144"/>
                <a:gd name="T82" fmla="*/ 48 w 144"/>
                <a:gd name="T83" fmla="*/ 66 h 144"/>
                <a:gd name="T84" fmla="*/ 36 w 144"/>
                <a:gd name="T85" fmla="*/ 66 h 144"/>
                <a:gd name="T86" fmla="*/ 36 w 144"/>
                <a:gd name="T87" fmla="*/ 120 h 144"/>
                <a:gd name="T88" fmla="*/ 24 w 144"/>
                <a:gd name="T89" fmla="*/ 120 h 144"/>
                <a:gd name="T90" fmla="*/ 24 w 144"/>
                <a:gd name="T91" fmla="*/ 66 h 144"/>
                <a:gd name="T92" fmla="*/ 12 w 144"/>
                <a:gd name="T93" fmla="*/ 66 h 144"/>
                <a:gd name="T94" fmla="*/ 12 w 144"/>
                <a:gd name="T95" fmla="*/ 4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4" h="144">
                  <a:moveTo>
                    <a:pt x="0" y="1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39"/>
                    <a:pt x="5" y="144"/>
                    <a:pt x="12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9" y="144"/>
                    <a:pt x="144" y="139"/>
                    <a:pt x="144" y="13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5"/>
                    <a:pt x="139" y="0"/>
                    <a:pt x="13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moveTo>
                    <a:pt x="96" y="60"/>
                  </a:moveTo>
                  <a:cubicBezTo>
                    <a:pt x="108" y="60"/>
                    <a:pt x="108" y="60"/>
                    <a:pt x="108" y="60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6" y="60"/>
                    <a:pt x="96" y="60"/>
                    <a:pt x="96" y="60"/>
                  </a:cubicBezTo>
                  <a:moveTo>
                    <a:pt x="54" y="78"/>
                  </a:moveTo>
                  <a:cubicBezTo>
                    <a:pt x="66" y="78"/>
                    <a:pt x="66" y="78"/>
                    <a:pt x="66" y="78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78"/>
                    <a:pt x="54" y="78"/>
                    <a:pt x="54" y="78"/>
                  </a:cubicBezTo>
                  <a:moveTo>
                    <a:pt x="1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48"/>
                    <a:pt x="12" y="48"/>
                    <a:pt x="12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339932" y="2264060"/>
            <a:ext cx="1417099" cy="1417099"/>
            <a:chOff x="9275866" y="1752662"/>
            <a:chExt cx="1417099" cy="1417099"/>
          </a:xfrm>
        </p:grpSpPr>
        <p:sp>
          <p:nvSpPr>
            <p:cNvPr id="27" name="Oval 147"/>
            <p:cNvSpPr/>
            <p:nvPr/>
          </p:nvSpPr>
          <p:spPr>
            <a:xfrm>
              <a:off x="9275866" y="1752662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000" dirty="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sp>
          <p:nvSpPr>
            <p:cNvPr id="28" name="Oval 130"/>
            <p:cNvSpPr/>
            <p:nvPr/>
          </p:nvSpPr>
          <p:spPr>
            <a:xfrm>
              <a:off x="9399347" y="1913671"/>
              <a:ext cx="1141194" cy="1141194"/>
            </a:xfrm>
            <a:prstGeom prst="ellipse">
              <a:avLst/>
            </a:prstGeom>
            <a:solidFill>
              <a:srgbClr val="1AB49C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9" name="Freeform 70"/>
            <p:cNvSpPr/>
            <p:nvPr/>
          </p:nvSpPr>
          <p:spPr bwMode="auto">
            <a:xfrm>
              <a:off x="9684962" y="2206091"/>
              <a:ext cx="552450" cy="523875"/>
            </a:xfrm>
            <a:custGeom>
              <a:avLst/>
              <a:gdLst>
                <a:gd name="T0" fmla="*/ 174 w 348"/>
                <a:gd name="T1" fmla="*/ 0 h 330"/>
                <a:gd name="T2" fmla="*/ 216 w 348"/>
                <a:gd name="T3" fmla="*/ 123 h 330"/>
                <a:gd name="T4" fmla="*/ 348 w 348"/>
                <a:gd name="T5" fmla="*/ 125 h 330"/>
                <a:gd name="T6" fmla="*/ 243 w 348"/>
                <a:gd name="T7" fmla="*/ 205 h 330"/>
                <a:gd name="T8" fmla="*/ 281 w 348"/>
                <a:gd name="T9" fmla="*/ 330 h 330"/>
                <a:gd name="T10" fmla="*/ 174 w 348"/>
                <a:gd name="T11" fmla="*/ 257 h 330"/>
                <a:gd name="T12" fmla="*/ 67 w 348"/>
                <a:gd name="T13" fmla="*/ 330 h 330"/>
                <a:gd name="T14" fmla="*/ 105 w 348"/>
                <a:gd name="T15" fmla="*/ 205 h 330"/>
                <a:gd name="T16" fmla="*/ 0 w 348"/>
                <a:gd name="T17" fmla="*/ 125 h 330"/>
                <a:gd name="T18" fmla="*/ 132 w 348"/>
                <a:gd name="T19" fmla="*/ 123 h 330"/>
                <a:gd name="T20" fmla="*/ 174 w 348"/>
                <a:gd name="T2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8" h="330">
                  <a:moveTo>
                    <a:pt x="174" y="0"/>
                  </a:moveTo>
                  <a:lnTo>
                    <a:pt x="216" y="123"/>
                  </a:lnTo>
                  <a:lnTo>
                    <a:pt x="348" y="125"/>
                  </a:lnTo>
                  <a:lnTo>
                    <a:pt x="243" y="205"/>
                  </a:lnTo>
                  <a:lnTo>
                    <a:pt x="281" y="330"/>
                  </a:lnTo>
                  <a:lnTo>
                    <a:pt x="174" y="257"/>
                  </a:lnTo>
                  <a:lnTo>
                    <a:pt x="67" y="330"/>
                  </a:lnTo>
                  <a:lnTo>
                    <a:pt x="105" y="205"/>
                  </a:lnTo>
                  <a:lnTo>
                    <a:pt x="0" y="125"/>
                  </a:lnTo>
                  <a:lnTo>
                    <a:pt x="132" y="12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87463" y="2264060"/>
            <a:ext cx="1417099" cy="1417099"/>
            <a:chOff x="1523397" y="1752662"/>
            <a:chExt cx="1417099" cy="1417099"/>
          </a:xfrm>
        </p:grpSpPr>
        <p:sp>
          <p:nvSpPr>
            <p:cNvPr id="22" name="Oval 130"/>
            <p:cNvSpPr/>
            <p:nvPr/>
          </p:nvSpPr>
          <p:spPr>
            <a:xfrm>
              <a:off x="1523397" y="1752662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000" dirty="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sp>
          <p:nvSpPr>
            <p:cNvPr id="23" name="Oval 130"/>
            <p:cNvSpPr/>
            <p:nvPr/>
          </p:nvSpPr>
          <p:spPr>
            <a:xfrm>
              <a:off x="1641387" y="1888315"/>
              <a:ext cx="1141194" cy="1141194"/>
            </a:xfrm>
            <a:prstGeom prst="ellipse">
              <a:avLst/>
            </a:prstGeom>
            <a:solidFill>
              <a:srgbClr val="1AB49C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920265" y="2179908"/>
              <a:ext cx="608013" cy="609600"/>
              <a:chOff x="6277256" y="1639420"/>
              <a:chExt cx="608013" cy="609600"/>
            </a:xfrm>
            <a:solidFill>
              <a:schemeClr val="bg1"/>
            </a:solidFill>
          </p:grpSpPr>
          <p:sp>
            <p:nvSpPr>
              <p:cNvPr id="25" name="Freeform 42"/>
              <p:cNvSpPr>
                <a:spLocks noEditPoints="1"/>
              </p:cNvSpPr>
              <p:nvPr/>
            </p:nvSpPr>
            <p:spPr bwMode="auto">
              <a:xfrm>
                <a:off x="6277256" y="1639420"/>
                <a:ext cx="608013" cy="609600"/>
              </a:xfrm>
              <a:custGeom>
                <a:avLst/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43"/>
              <p:cNvSpPr/>
              <p:nvPr/>
            </p:nvSpPr>
            <p:spPr bwMode="auto">
              <a:xfrm>
                <a:off x="6542369" y="1753720"/>
                <a:ext cx="155575" cy="303213"/>
              </a:xfrm>
              <a:custGeom>
                <a:avLst/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422106" y="1719199"/>
            <a:ext cx="1417099" cy="1417099"/>
            <a:chOff x="7358040" y="1207801"/>
            <a:chExt cx="1417099" cy="1417099"/>
          </a:xfrm>
        </p:grpSpPr>
        <p:sp>
          <p:nvSpPr>
            <p:cNvPr id="19" name="Oval 143"/>
            <p:cNvSpPr/>
            <p:nvPr/>
          </p:nvSpPr>
          <p:spPr>
            <a:xfrm>
              <a:off x="7358040" y="1207801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000" dirty="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sp>
          <p:nvSpPr>
            <p:cNvPr id="20" name="Oval 130"/>
            <p:cNvSpPr/>
            <p:nvPr/>
          </p:nvSpPr>
          <p:spPr>
            <a:xfrm>
              <a:off x="7485073" y="1362220"/>
              <a:ext cx="1141194" cy="1141194"/>
            </a:xfrm>
            <a:prstGeom prst="ellipse">
              <a:avLst/>
            </a:prstGeom>
            <a:solidFill>
              <a:srgbClr val="1AB49C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1" name="Freeform 188"/>
            <p:cNvSpPr/>
            <p:nvPr/>
          </p:nvSpPr>
          <p:spPr bwMode="auto">
            <a:xfrm>
              <a:off x="7770975" y="1631943"/>
              <a:ext cx="582613" cy="552450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12792" y="1719199"/>
            <a:ext cx="1417099" cy="1417099"/>
            <a:chOff x="3448726" y="1207801"/>
            <a:chExt cx="1417099" cy="1417099"/>
          </a:xfrm>
        </p:grpSpPr>
        <p:sp>
          <p:nvSpPr>
            <p:cNvPr id="16" name="Oval 135"/>
            <p:cNvSpPr/>
            <p:nvPr/>
          </p:nvSpPr>
          <p:spPr>
            <a:xfrm>
              <a:off x="3448726" y="1207801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000" dirty="0">
                <a:solidFill>
                  <a:srgbClr val="405665"/>
                </a:solidFill>
                <a:latin typeface="DIN-BoldItalic" pitchFamily="50" charset="0"/>
              </a:endParaRPr>
            </a:p>
          </p:txBody>
        </p:sp>
        <p:sp>
          <p:nvSpPr>
            <p:cNvPr id="17" name="Oval 130"/>
            <p:cNvSpPr/>
            <p:nvPr/>
          </p:nvSpPr>
          <p:spPr>
            <a:xfrm>
              <a:off x="3566716" y="1343074"/>
              <a:ext cx="1141194" cy="1141194"/>
            </a:xfrm>
            <a:prstGeom prst="ellipse">
              <a:avLst/>
            </a:prstGeom>
            <a:solidFill>
              <a:srgbClr val="1AB49C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8" name="Freeform 187"/>
            <p:cNvSpPr/>
            <p:nvPr/>
          </p:nvSpPr>
          <p:spPr bwMode="auto">
            <a:xfrm>
              <a:off x="3878506" y="1759979"/>
              <a:ext cx="550863" cy="382588"/>
            </a:xfrm>
            <a:custGeom>
              <a:avLst/>
              <a:gdLst>
                <a:gd name="T0" fmla="*/ 120 w 156"/>
                <a:gd name="T1" fmla="*/ 0 h 108"/>
                <a:gd name="T2" fmla="*/ 101 w 156"/>
                <a:gd name="T3" fmla="*/ 0 h 108"/>
                <a:gd name="T4" fmla="*/ 78 w 156"/>
                <a:gd name="T5" fmla="*/ 18 h 108"/>
                <a:gd name="T6" fmla="*/ 55 w 156"/>
                <a:gd name="T7" fmla="*/ 0 h 108"/>
                <a:gd name="T8" fmla="*/ 36 w 156"/>
                <a:gd name="T9" fmla="*/ 0 h 108"/>
                <a:gd name="T10" fmla="*/ 36 w 156"/>
                <a:gd name="T11" fmla="*/ 0 h 108"/>
                <a:gd name="T12" fmla="*/ 36 w 156"/>
                <a:gd name="T13" fmla="*/ 0 h 108"/>
                <a:gd name="T14" fmla="*/ 36 w 156"/>
                <a:gd name="T15" fmla="*/ 0 h 108"/>
                <a:gd name="T16" fmla="*/ 0 w 156"/>
                <a:gd name="T17" fmla="*/ 18 h 108"/>
                <a:gd name="T18" fmla="*/ 12 w 156"/>
                <a:gd name="T19" fmla="*/ 48 h 108"/>
                <a:gd name="T20" fmla="*/ 36 w 156"/>
                <a:gd name="T21" fmla="*/ 36 h 108"/>
                <a:gd name="T22" fmla="*/ 36 w 156"/>
                <a:gd name="T23" fmla="*/ 108 h 108"/>
                <a:gd name="T24" fmla="*/ 120 w 156"/>
                <a:gd name="T25" fmla="*/ 108 h 108"/>
                <a:gd name="T26" fmla="*/ 120 w 156"/>
                <a:gd name="T27" fmla="*/ 36 h 108"/>
                <a:gd name="T28" fmla="*/ 144 w 156"/>
                <a:gd name="T29" fmla="*/ 48 h 108"/>
                <a:gd name="T30" fmla="*/ 156 w 156"/>
                <a:gd name="T31" fmla="*/ 18 h 108"/>
                <a:gd name="T32" fmla="*/ 120 w 156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08">
                  <a:moveTo>
                    <a:pt x="120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98" y="10"/>
                    <a:pt x="89" y="18"/>
                    <a:pt x="78" y="18"/>
                  </a:cubicBezTo>
                  <a:cubicBezTo>
                    <a:pt x="67" y="18"/>
                    <a:pt x="58" y="10"/>
                    <a:pt x="5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120" y="108"/>
                    <a:pt x="120" y="108"/>
                    <a:pt x="120" y="108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6" y="18"/>
                    <a:pt x="156" y="18"/>
                    <a:pt x="156" y="1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2176111" y="4372446"/>
            <a:ext cx="239801" cy="23980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101440" y="4382163"/>
            <a:ext cx="239801" cy="23980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089176" y="4382163"/>
            <a:ext cx="239801" cy="23980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010084" y="4382163"/>
            <a:ext cx="239801" cy="23980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9906069" y="4382163"/>
            <a:ext cx="239801" cy="23980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5" name="íśḻîḓê"/>
          <p:cNvSpPr/>
          <p:nvPr/>
        </p:nvSpPr>
        <p:spPr bwMode="auto">
          <a:xfrm>
            <a:off x="1366092" y="5026048"/>
            <a:ext cx="1859838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46" name="íṡľíďé"/>
          <p:cNvSpPr txBox="1"/>
          <p:nvPr/>
        </p:nvSpPr>
        <p:spPr bwMode="auto">
          <a:xfrm>
            <a:off x="1445668" y="4765181"/>
            <a:ext cx="170068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47" name="íśḻîḓê"/>
          <p:cNvSpPr/>
          <p:nvPr/>
        </p:nvSpPr>
        <p:spPr bwMode="auto">
          <a:xfrm>
            <a:off x="3225930" y="5026048"/>
            <a:ext cx="1859838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48" name="íṡľíďé"/>
          <p:cNvSpPr txBox="1"/>
          <p:nvPr/>
        </p:nvSpPr>
        <p:spPr bwMode="auto">
          <a:xfrm>
            <a:off x="3305506" y="4765181"/>
            <a:ext cx="170068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49" name="íśḻîḓê"/>
          <p:cNvSpPr/>
          <p:nvPr/>
        </p:nvSpPr>
        <p:spPr bwMode="auto">
          <a:xfrm>
            <a:off x="5085768" y="5026048"/>
            <a:ext cx="1859838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50" name="íṡľíďé"/>
          <p:cNvSpPr txBox="1"/>
          <p:nvPr/>
        </p:nvSpPr>
        <p:spPr bwMode="auto">
          <a:xfrm>
            <a:off x="5165344" y="4765181"/>
            <a:ext cx="170068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51" name="íśḻîḓê"/>
          <p:cNvSpPr/>
          <p:nvPr/>
        </p:nvSpPr>
        <p:spPr bwMode="auto">
          <a:xfrm>
            <a:off x="6945606" y="5026048"/>
            <a:ext cx="1859838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52" name="íṡľíďé"/>
          <p:cNvSpPr txBox="1"/>
          <p:nvPr/>
        </p:nvSpPr>
        <p:spPr bwMode="auto">
          <a:xfrm>
            <a:off x="7025182" y="4765181"/>
            <a:ext cx="170068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53" name="íśḻîḓê"/>
          <p:cNvSpPr/>
          <p:nvPr/>
        </p:nvSpPr>
        <p:spPr bwMode="auto">
          <a:xfrm>
            <a:off x="8805444" y="5026048"/>
            <a:ext cx="1859838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54" name="íṡľíďé"/>
          <p:cNvSpPr txBox="1"/>
          <p:nvPr/>
        </p:nvSpPr>
        <p:spPr bwMode="auto">
          <a:xfrm>
            <a:off x="8885020" y="4765181"/>
            <a:ext cx="170068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55" name="任意多边形 54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04</a:t>
            </a:r>
            <a:endParaRPr lang="zh-CN" altLang="en-US" b="1" dirty="0">
              <a:latin typeface="+mn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177471" y="26160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57" name="矩形 56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48961" y="3767483"/>
            <a:ext cx="11518900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31005" y="1588356"/>
            <a:ext cx="684190" cy="9077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 smtClean="0"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b="1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34192" y="2260938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93304" y="3697357"/>
            <a:ext cx="116287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810802" y="2718970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选题背景</a:t>
            </a:r>
            <a:endParaRPr lang="zh-CN" altLang="en-US" sz="1200" b="1" dirty="0"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99437" y="2718969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latin typeface="Arial" panose="020B0604020202020204"/>
              </a:rPr>
              <a:t>研究意义</a:t>
            </a:r>
          </a:p>
        </p:txBody>
      </p:sp>
      <p:sp>
        <p:nvSpPr>
          <p:cNvPr id="14" name="矩形 13"/>
          <p:cNvSpPr/>
          <p:nvPr/>
        </p:nvSpPr>
        <p:spPr>
          <a:xfrm>
            <a:off x="5188072" y="2707155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理论基础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76707" y="270378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贡献创新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9" name="标题 4"/>
          <p:cNvSpPr txBox="1"/>
          <p:nvPr/>
        </p:nvSpPr>
        <p:spPr>
          <a:xfrm>
            <a:off x="2834192" y="1617554"/>
            <a:ext cx="4955141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相关建议与论文总结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834240" y="829945"/>
            <a:ext cx="4285615" cy="5307330"/>
            <a:chOff x="6118" y="1652"/>
            <a:chExt cx="6749" cy="8358"/>
          </a:xfrm>
        </p:grpSpPr>
        <p:sp>
          <p:nvSpPr>
            <p:cNvPr id="6" name="任意多边形 5"/>
            <p:cNvSpPr/>
            <p:nvPr/>
          </p:nvSpPr>
          <p:spPr>
            <a:xfrm rot="18900000">
              <a:off x="6953" y="4290"/>
              <a:ext cx="2354" cy="5720"/>
            </a:xfrm>
            <a:custGeom>
              <a:avLst/>
              <a:gdLst>
                <a:gd name="connsiteX0" fmla="*/ 1274246 w 1494668"/>
                <a:gd name="connsiteY0" fmla="*/ 218661 h 3631947"/>
                <a:gd name="connsiteX1" fmla="*/ 1274247 w 1494668"/>
                <a:gd name="connsiteY1" fmla="*/ 1274247 h 3631947"/>
                <a:gd name="connsiteX2" fmla="*/ 1270300 w 1494668"/>
                <a:gd name="connsiteY2" fmla="*/ 1277816 h 3631947"/>
                <a:gd name="connsiteX3" fmla="*/ 1270781 w 1494668"/>
                <a:gd name="connsiteY3" fmla="*/ 1277817 h 3631947"/>
                <a:gd name="connsiteX4" fmla="*/ 1045113 w 1494668"/>
                <a:gd name="connsiteY4" fmla="*/ 1836233 h 3631947"/>
                <a:gd name="connsiteX5" fmla="*/ 1258976 w 1494668"/>
                <a:gd name="connsiteY5" fmla="*/ 2340781 h 3631947"/>
                <a:gd name="connsiteX6" fmla="*/ 1257320 w 1494668"/>
                <a:gd name="connsiteY6" fmla="*/ 2340806 h 3631947"/>
                <a:gd name="connsiteX7" fmla="*/ 1276007 w 1494668"/>
                <a:gd name="connsiteY7" fmla="*/ 2357701 h 3631947"/>
                <a:gd name="connsiteX8" fmla="*/ 1276007 w 1494668"/>
                <a:gd name="connsiteY8" fmla="*/ 3413286 h 3631947"/>
                <a:gd name="connsiteX9" fmla="*/ 220422 w 1494668"/>
                <a:gd name="connsiteY9" fmla="*/ 3413286 h 3631947"/>
                <a:gd name="connsiteX10" fmla="*/ 220422 w 1494668"/>
                <a:gd name="connsiteY10" fmla="*/ 2357701 h 3631947"/>
                <a:gd name="connsiteX11" fmla="*/ 233526 w 1494668"/>
                <a:gd name="connsiteY11" fmla="*/ 2345854 h 3631947"/>
                <a:gd name="connsiteX12" fmla="*/ 274458 w 1494668"/>
                <a:gd name="connsiteY12" fmla="*/ 2299977 h 3631947"/>
                <a:gd name="connsiteX13" fmla="*/ 444405 w 1494668"/>
                <a:gd name="connsiteY13" fmla="*/ 1814435 h 3631947"/>
                <a:gd name="connsiteX14" fmla="*/ 217078 w 1494668"/>
                <a:gd name="connsiteY14" fmla="*/ 1274059 h 3631947"/>
                <a:gd name="connsiteX15" fmla="*/ 218496 w 1494668"/>
                <a:gd name="connsiteY15" fmla="*/ 1274064 h 3631947"/>
                <a:gd name="connsiteX16" fmla="*/ 167412 w 1494668"/>
                <a:gd name="connsiteY16" fmla="*/ 1217561 h 3631947"/>
                <a:gd name="connsiteX17" fmla="*/ 218661 w 1494668"/>
                <a:gd name="connsiteY17" fmla="*/ 218661 h 3631947"/>
                <a:gd name="connsiteX18" fmla="*/ 1274246 w 1494668"/>
                <a:gd name="connsiteY18" fmla="*/ 218661 h 363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4668" h="3631947">
                  <a:moveTo>
                    <a:pt x="1274246" y="218661"/>
                  </a:moveTo>
                  <a:cubicBezTo>
                    <a:pt x="1565796" y="510135"/>
                    <a:pt x="1565796" y="982774"/>
                    <a:pt x="1274247" y="1274247"/>
                  </a:cubicBezTo>
                  <a:lnTo>
                    <a:pt x="1270300" y="1277816"/>
                  </a:lnTo>
                  <a:lnTo>
                    <a:pt x="1270781" y="1277817"/>
                  </a:lnTo>
                  <a:cubicBezTo>
                    <a:pt x="1121214" y="1424487"/>
                    <a:pt x="1039454" y="1626827"/>
                    <a:pt x="1045113" y="1836233"/>
                  </a:cubicBezTo>
                  <a:cubicBezTo>
                    <a:pt x="1050186" y="2025394"/>
                    <a:pt x="1126580" y="2205587"/>
                    <a:pt x="1258976" y="2340781"/>
                  </a:cubicBezTo>
                  <a:lnTo>
                    <a:pt x="1257320" y="2340806"/>
                  </a:lnTo>
                  <a:lnTo>
                    <a:pt x="1276007" y="2357701"/>
                  </a:lnTo>
                  <a:cubicBezTo>
                    <a:pt x="1567556" y="2649174"/>
                    <a:pt x="1567556" y="3121813"/>
                    <a:pt x="1276007" y="3413286"/>
                  </a:cubicBezTo>
                  <a:cubicBezTo>
                    <a:pt x="984534" y="3704835"/>
                    <a:pt x="511895" y="3704835"/>
                    <a:pt x="220422" y="3413286"/>
                  </a:cubicBezTo>
                  <a:cubicBezTo>
                    <a:pt x="-71127" y="3121813"/>
                    <a:pt x="-71127" y="2649174"/>
                    <a:pt x="220422" y="2357701"/>
                  </a:cubicBezTo>
                  <a:lnTo>
                    <a:pt x="233526" y="2345854"/>
                  </a:lnTo>
                  <a:lnTo>
                    <a:pt x="274458" y="2299977"/>
                  </a:lnTo>
                  <a:cubicBezTo>
                    <a:pt x="384902" y="2163160"/>
                    <a:pt x="445429" y="1991790"/>
                    <a:pt x="444405" y="1814435"/>
                  </a:cubicBezTo>
                  <a:cubicBezTo>
                    <a:pt x="443283" y="1611293"/>
                    <a:pt x="361474" y="1416920"/>
                    <a:pt x="217078" y="1274059"/>
                  </a:cubicBezTo>
                  <a:lnTo>
                    <a:pt x="218496" y="1274064"/>
                  </a:lnTo>
                  <a:lnTo>
                    <a:pt x="167412" y="1217561"/>
                  </a:lnTo>
                  <a:cubicBezTo>
                    <a:pt x="-71749" y="924401"/>
                    <a:pt x="-54666" y="491918"/>
                    <a:pt x="218661" y="218661"/>
                  </a:cubicBezTo>
                  <a:cubicBezTo>
                    <a:pt x="510134" y="-72888"/>
                    <a:pt x="982773" y="-72888"/>
                    <a:pt x="1274246" y="218661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7" name="Oval 90"/>
            <p:cNvSpPr/>
            <p:nvPr/>
          </p:nvSpPr>
          <p:spPr>
            <a:xfrm>
              <a:off x="6118" y="5125"/>
              <a:ext cx="1645" cy="16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8" name="Oval 91"/>
            <p:cNvSpPr/>
            <p:nvPr/>
          </p:nvSpPr>
          <p:spPr>
            <a:xfrm>
              <a:off x="6248" y="5255"/>
              <a:ext cx="1386" cy="138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9" name="Oval 94"/>
            <p:cNvSpPr/>
            <p:nvPr/>
          </p:nvSpPr>
          <p:spPr>
            <a:xfrm>
              <a:off x="8489" y="7511"/>
              <a:ext cx="1645" cy="16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0" name="Oval 95"/>
            <p:cNvSpPr/>
            <p:nvPr/>
          </p:nvSpPr>
          <p:spPr>
            <a:xfrm>
              <a:off x="8619" y="7641"/>
              <a:ext cx="1386" cy="138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8900000">
              <a:off x="9497" y="4143"/>
              <a:ext cx="2354" cy="5720"/>
            </a:xfrm>
            <a:custGeom>
              <a:avLst/>
              <a:gdLst>
                <a:gd name="connsiteX0" fmla="*/ 1274246 w 1494668"/>
                <a:gd name="connsiteY0" fmla="*/ 218661 h 3631946"/>
                <a:gd name="connsiteX1" fmla="*/ 1274246 w 1494668"/>
                <a:gd name="connsiteY1" fmla="*/ 1274246 h 3631946"/>
                <a:gd name="connsiteX2" fmla="*/ 1270299 w 1494668"/>
                <a:gd name="connsiteY2" fmla="*/ 1277815 h 3631946"/>
                <a:gd name="connsiteX3" fmla="*/ 1270781 w 1494668"/>
                <a:gd name="connsiteY3" fmla="*/ 1277817 h 3631946"/>
                <a:gd name="connsiteX4" fmla="*/ 1045113 w 1494668"/>
                <a:gd name="connsiteY4" fmla="*/ 1836232 h 3631946"/>
                <a:gd name="connsiteX5" fmla="*/ 1258976 w 1494668"/>
                <a:gd name="connsiteY5" fmla="*/ 2340781 h 3631946"/>
                <a:gd name="connsiteX6" fmla="*/ 1257320 w 1494668"/>
                <a:gd name="connsiteY6" fmla="*/ 2340806 h 3631946"/>
                <a:gd name="connsiteX7" fmla="*/ 1276007 w 1494668"/>
                <a:gd name="connsiteY7" fmla="*/ 2357700 h 3631946"/>
                <a:gd name="connsiteX8" fmla="*/ 1276007 w 1494668"/>
                <a:gd name="connsiteY8" fmla="*/ 3413285 h 3631946"/>
                <a:gd name="connsiteX9" fmla="*/ 220422 w 1494668"/>
                <a:gd name="connsiteY9" fmla="*/ 3413285 h 3631946"/>
                <a:gd name="connsiteX10" fmla="*/ 220422 w 1494668"/>
                <a:gd name="connsiteY10" fmla="*/ 2357700 h 3631946"/>
                <a:gd name="connsiteX11" fmla="*/ 233525 w 1494668"/>
                <a:gd name="connsiteY11" fmla="*/ 2345853 h 3631946"/>
                <a:gd name="connsiteX12" fmla="*/ 274458 w 1494668"/>
                <a:gd name="connsiteY12" fmla="*/ 2299977 h 3631946"/>
                <a:gd name="connsiteX13" fmla="*/ 444405 w 1494668"/>
                <a:gd name="connsiteY13" fmla="*/ 1814435 h 3631946"/>
                <a:gd name="connsiteX14" fmla="*/ 217078 w 1494668"/>
                <a:gd name="connsiteY14" fmla="*/ 1274058 h 3631946"/>
                <a:gd name="connsiteX15" fmla="*/ 218496 w 1494668"/>
                <a:gd name="connsiteY15" fmla="*/ 1274064 h 3631946"/>
                <a:gd name="connsiteX16" fmla="*/ 167412 w 1494668"/>
                <a:gd name="connsiteY16" fmla="*/ 1217560 h 3631946"/>
                <a:gd name="connsiteX17" fmla="*/ 218661 w 1494668"/>
                <a:gd name="connsiteY17" fmla="*/ 218661 h 3631946"/>
                <a:gd name="connsiteX18" fmla="*/ 1274246 w 1494668"/>
                <a:gd name="connsiteY18" fmla="*/ 218661 h 363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4668" h="3631946">
                  <a:moveTo>
                    <a:pt x="1274246" y="218661"/>
                  </a:moveTo>
                  <a:cubicBezTo>
                    <a:pt x="1565796" y="510134"/>
                    <a:pt x="1565795" y="982773"/>
                    <a:pt x="1274246" y="1274246"/>
                  </a:cubicBezTo>
                  <a:lnTo>
                    <a:pt x="1270299" y="1277815"/>
                  </a:lnTo>
                  <a:lnTo>
                    <a:pt x="1270781" y="1277817"/>
                  </a:lnTo>
                  <a:cubicBezTo>
                    <a:pt x="1121214" y="1424486"/>
                    <a:pt x="1039454" y="1626826"/>
                    <a:pt x="1045113" y="1836232"/>
                  </a:cubicBezTo>
                  <a:cubicBezTo>
                    <a:pt x="1050186" y="2025394"/>
                    <a:pt x="1126580" y="2205586"/>
                    <a:pt x="1258976" y="2340781"/>
                  </a:cubicBezTo>
                  <a:lnTo>
                    <a:pt x="1257320" y="2340806"/>
                  </a:lnTo>
                  <a:lnTo>
                    <a:pt x="1276007" y="2357700"/>
                  </a:lnTo>
                  <a:cubicBezTo>
                    <a:pt x="1567556" y="2649173"/>
                    <a:pt x="1567556" y="3121812"/>
                    <a:pt x="1276007" y="3413285"/>
                  </a:cubicBezTo>
                  <a:cubicBezTo>
                    <a:pt x="984534" y="3704834"/>
                    <a:pt x="511895" y="3704834"/>
                    <a:pt x="220422" y="3413285"/>
                  </a:cubicBezTo>
                  <a:cubicBezTo>
                    <a:pt x="-71127" y="3121812"/>
                    <a:pt x="-71128" y="2649173"/>
                    <a:pt x="220422" y="2357700"/>
                  </a:cubicBezTo>
                  <a:lnTo>
                    <a:pt x="233525" y="2345853"/>
                  </a:lnTo>
                  <a:lnTo>
                    <a:pt x="274458" y="2299977"/>
                  </a:lnTo>
                  <a:cubicBezTo>
                    <a:pt x="384902" y="2163160"/>
                    <a:pt x="445429" y="1991789"/>
                    <a:pt x="444405" y="1814435"/>
                  </a:cubicBezTo>
                  <a:cubicBezTo>
                    <a:pt x="443282" y="1611293"/>
                    <a:pt x="361474" y="1416919"/>
                    <a:pt x="217078" y="1274058"/>
                  </a:cubicBezTo>
                  <a:lnTo>
                    <a:pt x="218496" y="1274064"/>
                  </a:lnTo>
                  <a:lnTo>
                    <a:pt x="167412" y="1217560"/>
                  </a:lnTo>
                  <a:cubicBezTo>
                    <a:pt x="-71749" y="924401"/>
                    <a:pt x="-54666" y="491917"/>
                    <a:pt x="218661" y="218661"/>
                  </a:cubicBezTo>
                  <a:cubicBezTo>
                    <a:pt x="510134" y="-72888"/>
                    <a:pt x="982773" y="-72888"/>
                    <a:pt x="1274246" y="218661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2" name="Oval 82"/>
            <p:cNvSpPr/>
            <p:nvPr/>
          </p:nvSpPr>
          <p:spPr>
            <a:xfrm>
              <a:off x="8685" y="4996"/>
              <a:ext cx="1645" cy="16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3" name="Oval 83"/>
            <p:cNvSpPr/>
            <p:nvPr/>
          </p:nvSpPr>
          <p:spPr>
            <a:xfrm>
              <a:off x="8829" y="5140"/>
              <a:ext cx="1357" cy="13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4" name="Oval 86"/>
            <p:cNvSpPr/>
            <p:nvPr/>
          </p:nvSpPr>
          <p:spPr>
            <a:xfrm>
              <a:off x="11056" y="7382"/>
              <a:ext cx="1645" cy="16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5" name="Oval 87"/>
            <p:cNvSpPr/>
            <p:nvPr/>
          </p:nvSpPr>
          <p:spPr>
            <a:xfrm>
              <a:off x="11141" y="7466"/>
              <a:ext cx="1476" cy="1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 rot="18900000">
              <a:off x="9667" y="1652"/>
              <a:ext cx="2354" cy="5720"/>
            </a:xfrm>
            <a:custGeom>
              <a:avLst/>
              <a:gdLst>
                <a:gd name="connsiteX0" fmla="*/ 1274247 w 1494668"/>
                <a:gd name="connsiteY0" fmla="*/ 218662 h 3631947"/>
                <a:gd name="connsiteX1" fmla="*/ 1274247 w 1494668"/>
                <a:gd name="connsiteY1" fmla="*/ 1274247 h 3631947"/>
                <a:gd name="connsiteX2" fmla="*/ 1270300 w 1494668"/>
                <a:gd name="connsiteY2" fmla="*/ 1277816 h 3631947"/>
                <a:gd name="connsiteX3" fmla="*/ 1270781 w 1494668"/>
                <a:gd name="connsiteY3" fmla="*/ 1277817 h 3631947"/>
                <a:gd name="connsiteX4" fmla="*/ 1045113 w 1494668"/>
                <a:gd name="connsiteY4" fmla="*/ 1836233 h 3631947"/>
                <a:gd name="connsiteX5" fmla="*/ 1258976 w 1494668"/>
                <a:gd name="connsiteY5" fmla="*/ 2340781 h 3631947"/>
                <a:gd name="connsiteX6" fmla="*/ 1257320 w 1494668"/>
                <a:gd name="connsiteY6" fmla="*/ 2340806 h 3631947"/>
                <a:gd name="connsiteX7" fmla="*/ 1276007 w 1494668"/>
                <a:gd name="connsiteY7" fmla="*/ 2357701 h 3631947"/>
                <a:gd name="connsiteX8" fmla="*/ 1276007 w 1494668"/>
                <a:gd name="connsiteY8" fmla="*/ 3413286 h 3631947"/>
                <a:gd name="connsiteX9" fmla="*/ 220422 w 1494668"/>
                <a:gd name="connsiteY9" fmla="*/ 3413286 h 3631947"/>
                <a:gd name="connsiteX10" fmla="*/ 220422 w 1494668"/>
                <a:gd name="connsiteY10" fmla="*/ 2357701 h 3631947"/>
                <a:gd name="connsiteX11" fmla="*/ 233526 w 1494668"/>
                <a:gd name="connsiteY11" fmla="*/ 2345854 h 3631947"/>
                <a:gd name="connsiteX12" fmla="*/ 274458 w 1494668"/>
                <a:gd name="connsiteY12" fmla="*/ 2299978 h 3631947"/>
                <a:gd name="connsiteX13" fmla="*/ 444405 w 1494668"/>
                <a:gd name="connsiteY13" fmla="*/ 1814435 h 3631947"/>
                <a:gd name="connsiteX14" fmla="*/ 217078 w 1494668"/>
                <a:gd name="connsiteY14" fmla="*/ 1274059 h 3631947"/>
                <a:gd name="connsiteX15" fmla="*/ 218496 w 1494668"/>
                <a:gd name="connsiteY15" fmla="*/ 1274064 h 3631947"/>
                <a:gd name="connsiteX16" fmla="*/ 167412 w 1494668"/>
                <a:gd name="connsiteY16" fmla="*/ 1217561 h 3631947"/>
                <a:gd name="connsiteX17" fmla="*/ 218661 w 1494668"/>
                <a:gd name="connsiteY17" fmla="*/ 218662 h 3631947"/>
                <a:gd name="connsiteX18" fmla="*/ 1274247 w 1494668"/>
                <a:gd name="connsiteY18" fmla="*/ 218662 h 363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4668" h="3631947">
                  <a:moveTo>
                    <a:pt x="1274247" y="218662"/>
                  </a:moveTo>
                  <a:cubicBezTo>
                    <a:pt x="1565796" y="510135"/>
                    <a:pt x="1565796" y="982774"/>
                    <a:pt x="1274247" y="1274247"/>
                  </a:cubicBezTo>
                  <a:lnTo>
                    <a:pt x="1270300" y="1277816"/>
                  </a:lnTo>
                  <a:lnTo>
                    <a:pt x="1270781" y="1277817"/>
                  </a:lnTo>
                  <a:cubicBezTo>
                    <a:pt x="1121214" y="1424487"/>
                    <a:pt x="1039454" y="1626827"/>
                    <a:pt x="1045113" y="1836233"/>
                  </a:cubicBezTo>
                  <a:cubicBezTo>
                    <a:pt x="1050186" y="2025394"/>
                    <a:pt x="1126580" y="2205587"/>
                    <a:pt x="1258976" y="2340781"/>
                  </a:cubicBezTo>
                  <a:lnTo>
                    <a:pt x="1257320" y="2340806"/>
                  </a:lnTo>
                  <a:lnTo>
                    <a:pt x="1276007" y="2357701"/>
                  </a:lnTo>
                  <a:cubicBezTo>
                    <a:pt x="1567556" y="2649174"/>
                    <a:pt x="1567556" y="3121813"/>
                    <a:pt x="1276007" y="3413286"/>
                  </a:cubicBezTo>
                  <a:cubicBezTo>
                    <a:pt x="984534" y="3704835"/>
                    <a:pt x="511895" y="3704835"/>
                    <a:pt x="220422" y="3413286"/>
                  </a:cubicBezTo>
                  <a:cubicBezTo>
                    <a:pt x="-71127" y="3121813"/>
                    <a:pt x="-71127" y="2649174"/>
                    <a:pt x="220422" y="2357701"/>
                  </a:cubicBezTo>
                  <a:lnTo>
                    <a:pt x="233526" y="2345854"/>
                  </a:lnTo>
                  <a:lnTo>
                    <a:pt x="274458" y="2299978"/>
                  </a:lnTo>
                  <a:cubicBezTo>
                    <a:pt x="384902" y="2163160"/>
                    <a:pt x="445429" y="1991790"/>
                    <a:pt x="444405" y="1814435"/>
                  </a:cubicBezTo>
                  <a:cubicBezTo>
                    <a:pt x="443283" y="1611293"/>
                    <a:pt x="361474" y="1416920"/>
                    <a:pt x="217078" y="1274059"/>
                  </a:cubicBezTo>
                  <a:lnTo>
                    <a:pt x="218496" y="1274064"/>
                  </a:lnTo>
                  <a:lnTo>
                    <a:pt x="167412" y="1217561"/>
                  </a:lnTo>
                  <a:cubicBezTo>
                    <a:pt x="-71749" y="924402"/>
                    <a:pt x="-54666" y="491918"/>
                    <a:pt x="218661" y="218662"/>
                  </a:cubicBezTo>
                  <a:cubicBezTo>
                    <a:pt x="510134" y="-72888"/>
                    <a:pt x="982773" y="-72888"/>
                    <a:pt x="1274247" y="218662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7" name="Oval 74"/>
            <p:cNvSpPr/>
            <p:nvPr/>
          </p:nvSpPr>
          <p:spPr>
            <a:xfrm>
              <a:off x="8836" y="2466"/>
              <a:ext cx="1645" cy="16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8" name="Oval 75"/>
            <p:cNvSpPr/>
            <p:nvPr/>
          </p:nvSpPr>
          <p:spPr>
            <a:xfrm>
              <a:off x="8995" y="2624"/>
              <a:ext cx="1327" cy="132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9" name="Oval 78"/>
            <p:cNvSpPr/>
            <p:nvPr/>
          </p:nvSpPr>
          <p:spPr>
            <a:xfrm>
              <a:off x="11222" y="4851"/>
              <a:ext cx="1645" cy="16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0" name="Oval 79"/>
            <p:cNvSpPr/>
            <p:nvPr/>
          </p:nvSpPr>
          <p:spPr>
            <a:xfrm>
              <a:off x="11391" y="5021"/>
              <a:ext cx="1306" cy="13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1" name="Freeform 210"/>
            <p:cNvSpPr>
              <a:spLocks noEditPoints="1"/>
            </p:cNvSpPr>
            <p:nvPr/>
          </p:nvSpPr>
          <p:spPr bwMode="auto">
            <a:xfrm>
              <a:off x="6589" y="5751"/>
              <a:ext cx="704" cy="375"/>
            </a:xfrm>
            <a:custGeom>
              <a:avLst/>
              <a:gdLst>
                <a:gd name="T0" fmla="*/ 37 w 51"/>
                <a:gd name="T1" fmla="*/ 27 h 27"/>
                <a:gd name="T2" fmla="*/ 28 w 51"/>
                <a:gd name="T3" fmla="*/ 24 h 27"/>
                <a:gd name="T4" fmla="*/ 22 w 51"/>
                <a:gd name="T5" fmla="*/ 24 h 27"/>
                <a:gd name="T6" fmla="*/ 13 w 51"/>
                <a:gd name="T7" fmla="*/ 27 h 27"/>
                <a:gd name="T8" fmla="*/ 0 w 51"/>
                <a:gd name="T9" fmla="*/ 13 h 27"/>
                <a:gd name="T10" fmla="*/ 13 w 51"/>
                <a:gd name="T11" fmla="*/ 0 h 27"/>
                <a:gd name="T12" fmla="*/ 37 w 51"/>
                <a:gd name="T13" fmla="*/ 0 h 27"/>
                <a:gd name="T14" fmla="*/ 51 w 51"/>
                <a:gd name="T15" fmla="*/ 13 h 27"/>
                <a:gd name="T16" fmla="*/ 37 w 51"/>
                <a:gd name="T17" fmla="*/ 27 h 27"/>
                <a:gd name="T18" fmla="*/ 22 w 51"/>
                <a:gd name="T19" fmla="*/ 12 h 27"/>
                <a:gd name="T20" fmla="*/ 21 w 51"/>
                <a:gd name="T21" fmla="*/ 11 h 27"/>
                <a:gd name="T22" fmla="*/ 16 w 51"/>
                <a:gd name="T23" fmla="*/ 11 h 27"/>
                <a:gd name="T24" fmla="*/ 16 w 51"/>
                <a:gd name="T25" fmla="*/ 6 h 27"/>
                <a:gd name="T26" fmla="*/ 15 w 51"/>
                <a:gd name="T27" fmla="*/ 5 h 27"/>
                <a:gd name="T28" fmla="*/ 12 w 51"/>
                <a:gd name="T29" fmla="*/ 5 h 27"/>
                <a:gd name="T30" fmla="*/ 11 w 51"/>
                <a:gd name="T31" fmla="*/ 6 h 27"/>
                <a:gd name="T32" fmla="*/ 11 w 51"/>
                <a:gd name="T33" fmla="*/ 11 h 27"/>
                <a:gd name="T34" fmla="*/ 6 w 51"/>
                <a:gd name="T35" fmla="*/ 11 h 27"/>
                <a:gd name="T36" fmla="*/ 5 w 51"/>
                <a:gd name="T37" fmla="*/ 12 h 27"/>
                <a:gd name="T38" fmla="*/ 5 w 51"/>
                <a:gd name="T39" fmla="*/ 15 h 27"/>
                <a:gd name="T40" fmla="*/ 6 w 51"/>
                <a:gd name="T41" fmla="*/ 16 h 27"/>
                <a:gd name="T42" fmla="*/ 11 w 51"/>
                <a:gd name="T43" fmla="*/ 16 h 27"/>
                <a:gd name="T44" fmla="*/ 11 w 51"/>
                <a:gd name="T45" fmla="*/ 21 h 27"/>
                <a:gd name="T46" fmla="*/ 12 w 51"/>
                <a:gd name="T47" fmla="*/ 22 h 27"/>
                <a:gd name="T48" fmla="*/ 15 w 51"/>
                <a:gd name="T49" fmla="*/ 22 h 27"/>
                <a:gd name="T50" fmla="*/ 16 w 51"/>
                <a:gd name="T51" fmla="*/ 21 h 27"/>
                <a:gd name="T52" fmla="*/ 16 w 51"/>
                <a:gd name="T53" fmla="*/ 16 h 27"/>
                <a:gd name="T54" fmla="*/ 21 w 51"/>
                <a:gd name="T55" fmla="*/ 16 h 27"/>
                <a:gd name="T56" fmla="*/ 22 w 51"/>
                <a:gd name="T57" fmla="*/ 15 h 27"/>
                <a:gd name="T58" fmla="*/ 22 w 51"/>
                <a:gd name="T59" fmla="*/ 12 h 27"/>
                <a:gd name="T60" fmla="*/ 34 w 51"/>
                <a:gd name="T61" fmla="*/ 13 h 27"/>
                <a:gd name="T62" fmla="*/ 30 w 51"/>
                <a:gd name="T63" fmla="*/ 17 h 27"/>
                <a:gd name="T64" fmla="*/ 34 w 51"/>
                <a:gd name="T65" fmla="*/ 20 h 27"/>
                <a:gd name="T66" fmla="*/ 37 w 51"/>
                <a:gd name="T67" fmla="*/ 17 h 27"/>
                <a:gd name="T68" fmla="*/ 34 w 51"/>
                <a:gd name="T69" fmla="*/ 13 h 27"/>
                <a:gd name="T70" fmla="*/ 41 w 51"/>
                <a:gd name="T71" fmla="*/ 7 h 27"/>
                <a:gd name="T72" fmla="*/ 37 w 51"/>
                <a:gd name="T73" fmla="*/ 10 h 27"/>
                <a:gd name="T74" fmla="*/ 41 w 51"/>
                <a:gd name="T75" fmla="*/ 13 h 27"/>
                <a:gd name="T76" fmla="*/ 44 w 51"/>
                <a:gd name="T77" fmla="*/ 10 h 27"/>
                <a:gd name="T78" fmla="*/ 41 w 51"/>
                <a:gd name="T7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27">
                  <a:moveTo>
                    <a:pt x="37" y="27"/>
                  </a:moveTo>
                  <a:cubicBezTo>
                    <a:pt x="34" y="27"/>
                    <a:pt x="31" y="26"/>
                    <a:pt x="28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0" y="26"/>
                    <a:pt x="17" y="27"/>
                    <a:pt x="13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5" y="0"/>
                    <a:pt x="51" y="6"/>
                    <a:pt x="51" y="13"/>
                  </a:cubicBezTo>
                  <a:cubicBezTo>
                    <a:pt x="51" y="21"/>
                    <a:pt x="45" y="27"/>
                    <a:pt x="37" y="27"/>
                  </a:cubicBezTo>
                  <a:close/>
                  <a:moveTo>
                    <a:pt x="22" y="12"/>
                  </a:moveTo>
                  <a:cubicBezTo>
                    <a:pt x="22" y="11"/>
                    <a:pt x="21" y="11"/>
                    <a:pt x="21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6" y="22"/>
                    <a:pt x="16" y="21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2" y="16"/>
                    <a:pt x="22" y="15"/>
                  </a:cubicBezTo>
                  <a:lnTo>
                    <a:pt x="22" y="12"/>
                  </a:lnTo>
                  <a:close/>
                  <a:moveTo>
                    <a:pt x="34" y="13"/>
                  </a:moveTo>
                  <a:cubicBezTo>
                    <a:pt x="32" y="13"/>
                    <a:pt x="30" y="15"/>
                    <a:pt x="30" y="17"/>
                  </a:cubicBezTo>
                  <a:cubicBezTo>
                    <a:pt x="30" y="19"/>
                    <a:pt x="32" y="20"/>
                    <a:pt x="34" y="20"/>
                  </a:cubicBezTo>
                  <a:cubicBezTo>
                    <a:pt x="36" y="20"/>
                    <a:pt x="37" y="19"/>
                    <a:pt x="37" y="17"/>
                  </a:cubicBezTo>
                  <a:cubicBezTo>
                    <a:pt x="37" y="15"/>
                    <a:pt x="36" y="13"/>
                    <a:pt x="34" y="13"/>
                  </a:cubicBezTo>
                  <a:close/>
                  <a:moveTo>
                    <a:pt x="41" y="7"/>
                  </a:moveTo>
                  <a:cubicBezTo>
                    <a:pt x="39" y="7"/>
                    <a:pt x="37" y="8"/>
                    <a:pt x="37" y="10"/>
                  </a:cubicBezTo>
                  <a:cubicBezTo>
                    <a:pt x="37" y="12"/>
                    <a:pt x="39" y="13"/>
                    <a:pt x="41" y="13"/>
                  </a:cubicBezTo>
                  <a:cubicBezTo>
                    <a:pt x="43" y="13"/>
                    <a:pt x="44" y="12"/>
                    <a:pt x="44" y="10"/>
                  </a:cubicBezTo>
                  <a:cubicBezTo>
                    <a:pt x="44" y="8"/>
                    <a:pt x="43" y="7"/>
                    <a:pt x="41" y="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Freeform 241"/>
            <p:cNvSpPr>
              <a:spLocks noEditPoints="1"/>
            </p:cNvSpPr>
            <p:nvPr/>
          </p:nvSpPr>
          <p:spPr bwMode="auto">
            <a:xfrm>
              <a:off x="9000" y="8068"/>
              <a:ext cx="624" cy="507"/>
            </a:xfrm>
            <a:custGeom>
              <a:avLst/>
              <a:gdLst>
                <a:gd name="T0" fmla="*/ 41 w 43"/>
                <a:gd name="T1" fmla="*/ 21 h 35"/>
                <a:gd name="T2" fmla="*/ 41 w 43"/>
                <a:gd name="T3" fmla="*/ 21 h 35"/>
                <a:gd name="T4" fmla="*/ 40 w 43"/>
                <a:gd name="T5" fmla="*/ 21 h 35"/>
                <a:gd name="T6" fmla="*/ 40 w 43"/>
                <a:gd name="T7" fmla="*/ 21 h 35"/>
                <a:gd name="T8" fmla="*/ 21 w 43"/>
                <a:gd name="T9" fmla="*/ 5 h 35"/>
                <a:gd name="T10" fmla="*/ 3 w 43"/>
                <a:gd name="T11" fmla="*/ 21 h 35"/>
                <a:gd name="T12" fmla="*/ 2 w 43"/>
                <a:gd name="T13" fmla="*/ 21 h 35"/>
                <a:gd name="T14" fmla="*/ 2 w 43"/>
                <a:gd name="T15" fmla="*/ 21 h 35"/>
                <a:gd name="T16" fmla="*/ 0 w 43"/>
                <a:gd name="T17" fmla="*/ 19 h 35"/>
                <a:gd name="T18" fmla="*/ 0 w 43"/>
                <a:gd name="T19" fmla="*/ 17 h 35"/>
                <a:gd name="T20" fmla="*/ 19 w 43"/>
                <a:gd name="T21" fmla="*/ 1 h 35"/>
                <a:gd name="T22" fmla="*/ 23 w 43"/>
                <a:gd name="T23" fmla="*/ 1 h 35"/>
                <a:gd name="T24" fmla="*/ 30 w 43"/>
                <a:gd name="T25" fmla="*/ 7 h 35"/>
                <a:gd name="T26" fmla="*/ 30 w 43"/>
                <a:gd name="T27" fmla="*/ 2 h 35"/>
                <a:gd name="T28" fmla="*/ 31 w 43"/>
                <a:gd name="T29" fmla="*/ 1 h 35"/>
                <a:gd name="T30" fmla="*/ 36 w 43"/>
                <a:gd name="T31" fmla="*/ 1 h 35"/>
                <a:gd name="T32" fmla="*/ 37 w 43"/>
                <a:gd name="T33" fmla="*/ 2 h 35"/>
                <a:gd name="T34" fmla="*/ 37 w 43"/>
                <a:gd name="T35" fmla="*/ 12 h 35"/>
                <a:gd name="T36" fmla="*/ 43 w 43"/>
                <a:gd name="T37" fmla="*/ 17 h 35"/>
                <a:gd name="T38" fmla="*/ 43 w 43"/>
                <a:gd name="T39" fmla="*/ 19 h 35"/>
                <a:gd name="T40" fmla="*/ 41 w 43"/>
                <a:gd name="T41" fmla="*/ 21 h 35"/>
                <a:gd name="T42" fmla="*/ 37 w 43"/>
                <a:gd name="T43" fmla="*/ 33 h 35"/>
                <a:gd name="T44" fmla="*/ 35 w 43"/>
                <a:gd name="T45" fmla="*/ 35 h 35"/>
                <a:gd name="T46" fmla="*/ 25 w 43"/>
                <a:gd name="T47" fmla="*/ 35 h 35"/>
                <a:gd name="T48" fmla="*/ 25 w 43"/>
                <a:gd name="T49" fmla="*/ 25 h 35"/>
                <a:gd name="T50" fmla="*/ 18 w 43"/>
                <a:gd name="T51" fmla="*/ 25 h 35"/>
                <a:gd name="T52" fmla="*/ 18 w 43"/>
                <a:gd name="T53" fmla="*/ 35 h 35"/>
                <a:gd name="T54" fmla="*/ 8 w 43"/>
                <a:gd name="T55" fmla="*/ 35 h 35"/>
                <a:gd name="T56" fmla="*/ 6 w 43"/>
                <a:gd name="T57" fmla="*/ 33 h 35"/>
                <a:gd name="T58" fmla="*/ 6 w 43"/>
                <a:gd name="T59" fmla="*/ 20 h 35"/>
                <a:gd name="T60" fmla="*/ 6 w 43"/>
                <a:gd name="T61" fmla="*/ 20 h 35"/>
                <a:gd name="T62" fmla="*/ 21 w 43"/>
                <a:gd name="T63" fmla="*/ 8 h 35"/>
                <a:gd name="T64" fmla="*/ 37 w 43"/>
                <a:gd name="T65" fmla="*/ 20 h 35"/>
                <a:gd name="T66" fmla="*/ 37 w 43"/>
                <a:gd name="T67" fmla="*/ 20 h 35"/>
                <a:gd name="T68" fmla="*/ 37 w 43"/>
                <a:gd name="T6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5">
                  <a:moveTo>
                    <a:pt x="41" y="21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1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7" y="1"/>
                    <a:pt x="37" y="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9"/>
                  </a:cubicBezTo>
                  <a:lnTo>
                    <a:pt x="41" y="21"/>
                  </a:lnTo>
                  <a:close/>
                  <a:moveTo>
                    <a:pt x="37" y="33"/>
                  </a:moveTo>
                  <a:cubicBezTo>
                    <a:pt x="37" y="34"/>
                    <a:pt x="36" y="35"/>
                    <a:pt x="3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5"/>
                    <a:pt x="6" y="34"/>
                    <a:pt x="6" y="3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lnTo>
                    <a:pt x="37" y="3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" name="Freeform 243"/>
            <p:cNvSpPr>
              <a:spLocks noEditPoints="1"/>
            </p:cNvSpPr>
            <p:nvPr/>
          </p:nvSpPr>
          <p:spPr bwMode="auto">
            <a:xfrm>
              <a:off x="9262" y="5538"/>
              <a:ext cx="477" cy="548"/>
            </a:xfrm>
            <a:custGeom>
              <a:avLst/>
              <a:gdLst>
                <a:gd name="T0" fmla="*/ 88 w 88"/>
                <a:gd name="T1" fmla="*/ 0 h 101"/>
                <a:gd name="T2" fmla="*/ 80 w 88"/>
                <a:gd name="T3" fmla="*/ 92 h 101"/>
                <a:gd name="T4" fmla="*/ 43 w 88"/>
                <a:gd name="T5" fmla="*/ 101 h 101"/>
                <a:gd name="T6" fmla="*/ 7 w 88"/>
                <a:gd name="T7" fmla="*/ 92 h 101"/>
                <a:gd name="T8" fmla="*/ 0 w 88"/>
                <a:gd name="T9" fmla="*/ 0 h 101"/>
                <a:gd name="T10" fmla="*/ 88 w 88"/>
                <a:gd name="T11" fmla="*/ 0 h 101"/>
                <a:gd name="T12" fmla="*/ 71 w 88"/>
                <a:gd name="T13" fmla="*/ 19 h 101"/>
                <a:gd name="T14" fmla="*/ 17 w 88"/>
                <a:gd name="T15" fmla="*/ 19 h 101"/>
                <a:gd name="T16" fmla="*/ 19 w 88"/>
                <a:gd name="T17" fmla="*/ 54 h 101"/>
                <a:gd name="T18" fmla="*/ 57 w 88"/>
                <a:gd name="T19" fmla="*/ 54 h 101"/>
                <a:gd name="T20" fmla="*/ 57 w 88"/>
                <a:gd name="T21" fmla="*/ 68 h 101"/>
                <a:gd name="T22" fmla="*/ 43 w 88"/>
                <a:gd name="T23" fmla="*/ 71 h 101"/>
                <a:gd name="T24" fmla="*/ 31 w 88"/>
                <a:gd name="T25" fmla="*/ 68 h 101"/>
                <a:gd name="T26" fmla="*/ 31 w 88"/>
                <a:gd name="T27" fmla="*/ 59 h 101"/>
                <a:gd name="T28" fmla="*/ 19 w 88"/>
                <a:gd name="T29" fmla="*/ 59 h 101"/>
                <a:gd name="T30" fmla="*/ 21 w 88"/>
                <a:gd name="T31" fmla="*/ 75 h 101"/>
                <a:gd name="T32" fmla="*/ 43 w 88"/>
                <a:gd name="T33" fmla="*/ 82 h 101"/>
                <a:gd name="T34" fmla="*/ 43 w 88"/>
                <a:gd name="T35" fmla="*/ 82 h 101"/>
                <a:gd name="T36" fmla="*/ 43 w 88"/>
                <a:gd name="T37" fmla="*/ 82 h 101"/>
                <a:gd name="T38" fmla="*/ 66 w 88"/>
                <a:gd name="T39" fmla="*/ 75 h 101"/>
                <a:gd name="T40" fmla="*/ 69 w 88"/>
                <a:gd name="T41" fmla="*/ 42 h 101"/>
                <a:gd name="T42" fmla="*/ 28 w 88"/>
                <a:gd name="T43" fmla="*/ 42 h 101"/>
                <a:gd name="T44" fmla="*/ 28 w 88"/>
                <a:gd name="T45" fmla="*/ 30 h 101"/>
                <a:gd name="T46" fmla="*/ 71 w 88"/>
                <a:gd name="T47" fmla="*/ 30 h 101"/>
                <a:gd name="T48" fmla="*/ 71 w 88"/>
                <a:gd name="T49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101">
                  <a:moveTo>
                    <a:pt x="88" y="0"/>
                  </a:moveTo>
                  <a:lnTo>
                    <a:pt x="80" y="92"/>
                  </a:lnTo>
                  <a:lnTo>
                    <a:pt x="43" y="101"/>
                  </a:lnTo>
                  <a:lnTo>
                    <a:pt x="7" y="92"/>
                  </a:lnTo>
                  <a:lnTo>
                    <a:pt x="0" y="0"/>
                  </a:lnTo>
                  <a:lnTo>
                    <a:pt x="88" y="0"/>
                  </a:lnTo>
                  <a:close/>
                  <a:moveTo>
                    <a:pt x="71" y="19"/>
                  </a:moveTo>
                  <a:lnTo>
                    <a:pt x="17" y="19"/>
                  </a:lnTo>
                  <a:lnTo>
                    <a:pt x="19" y="54"/>
                  </a:lnTo>
                  <a:lnTo>
                    <a:pt x="57" y="54"/>
                  </a:lnTo>
                  <a:lnTo>
                    <a:pt x="57" y="68"/>
                  </a:lnTo>
                  <a:lnTo>
                    <a:pt x="43" y="71"/>
                  </a:lnTo>
                  <a:lnTo>
                    <a:pt x="31" y="68"/>
                  </a:lnTo>
                  <a:lnTo>
                    <a:pt x="31" y="59"/>
                  </a:lnTo>
                  <a:lnTo>
                    <a:pt x="19" y="59"/>
                  </a:lnTo>
                  <a:lnTo>
                    <a:pt x="21" y="75"/>
                  </a:lnTo>
                  <a:lnTo>
                    <a:pt x="43" y="82"/>
                  </a:lnTo>
                  <a:lnTo>
                    <a:pt x="43" y="82"/>
                  </a:lnTo>
                  <a:lnTo>
                    <a:pt x="43" y="82"/>
                  </a:lnTo>
                  <a:lnTo>
                    <a:pt x="66" y="75"/>
                  </a:lnTo>
                  <a:lnTo>
                    <a:pt x="69" y="42"/>
                  </a:lnTo>
                  <a:lnTo>
                    <a:pt x="28" y="42"/>
                  </a:lnTo>
                  <a:lnTo>
                    <a:pt x="28" y="30"/>
                  </a:lnTo>
                  <a:lnTo>
                    <a:pt x="71" y="30"/>
                  </a:lnTo>
                  <a:lnTo>
                    <a:pt x="71" y="1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4" name="Freeform 277"/>
            <p:cNvSpPr>
              <a:spLocks noEditPoints="1"/>
            </p:cNvSpPr>
            <p:nvPr/>
          </p:nvSpPr>
          <p:spPr bwMode="auto">
            <a:xfrm>
              <a:off x="11601" y="7858"/>
              <a:ext cx="510" cy="628"/>
            </a:xfrm>
            <a:custGeom>
              <a:avLst/>
              <a:gdLst>
                <a:gd name="T0" fmla="*/ 31 w 31"/>
                <a:gd name="T1" fmla="*/ 35 h 38"/>
                <a:gd name="T2" fmla="*/ 28 w 31"/>
                <a:gd name="T3" fmla="*/ 38 h 38"/>
                <a:gd name="T4" fmla="*/ 3 w 31"/>
                <a:gd name="T5" fmla="*/ 38 h 38"/>
                <a:gd name="T6" fmla="*/ 0 w 31"/>
                <a:gd name="T7" fmla="*/ 35 h 38"/>
                <a:gd name="T8" fmla="*/ 0 w 31"/>
                <a:gd name="T9" fmla="*/ 20 h 38"/>
                <a:gd name="T10" fmla="*/ 3 w 31"/>
                <a:gd name="T11" fmla="*/ 17 h 38"/>
                <a:gd name="T12" fmla="*/ 4 w 31"/>
                <a:gd name="T13" fmla="*/ 17 h 38"/>
                <a:gd name="T14" fmla="*/ 4 w 31"/>
                <a:gd name="T15" fmla="*/ 12 h 38"/>
                <a:gd name="T16" fmla="*/ 16 w 31"/>
                <a:gd name="T17" fmla="*/ 0 h 38"/>
                <a:gd name="T18" fmla="*/ 28 w 31"/>
                <a:gd name="T19" fmla="*/ 12 h 38"/>
                <a:gd name="T20" fmla="*/ 28 w 31"/>
                <a:gd name="T21" fmla="*/ 17 h 38"/>
                <a:gd name="T22" fmla="*/ 28 w 31"/>
                <a:gd name="T23" fmla="*/ 17 h 38"/>
                <a:gd name="T24" fmla="*/ 31 w 31"/>
                <a:gd name="T25" fmla="*/ 20 h 38"/>
                <a:gd name="T26" fmla="*/ 31 w 31"/>
                <a:gd name="T27" fmla="*/ 35 h 38"/>
                <a:gd name="T28" fmla="*/ 22 w 31"/>
                <a:gd name="T29" fmla="*/ 17 h 38"/>
                <a:gd name="T30" fmla="*/ 22 w 31"/>
                <a:gd name="T31" fmla="*/ 12 h 38"/>
                <a:gd name="T32" fmla="*/ 16 w 31"/>
                <a:gd name="T33" fmla="*/ 5 h 38"/>
                <a:gd name="T34" fmla="*/ 9 w 31"/>
                <a:gd name="T35" fmla="*/ 12 h 38"/>
                <a:gd name="T36" fmla="*/ 9 w 31"/>
                <a:gd name="T37" fmla="*/ 17 h 38"/>
                <a:gd name="T38" fmla="*/ 22 w 31"/>
                <a:gd name="T3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8">
                  <a:moveTo>
                    <a:pt x="31" y="35"/>
                  </a:moveTo>
                  <a:cubicBezTo>
                    <a:pt x="31" y="37"/>
                    <a:pt x="30" y="38"/>
                    <a:pt x="28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1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5"/>
                    <a:pt x="9" y="0"/>
                    <a:pt x="16" y="0"/>
                  </a:cubicBezTo>
                  <a:cubicBezTo>
                    <a:pt x="22" y="0"/>
                    <a:pt x="28" y="5"/>
                    <a:pt x="28" y="1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0" y="17"/>
                    <a:pt x="31" y="18"/>
                    <a:pt x="31" y="20"/>
                  </a:cubicBezTo>
                  <a:lnTo>
                    <a:pt x="31" y="35"/>
                  </a:lnTo>
                  <a:close/>
                  <a:moveTo>
                    <a:pt x="22" y="17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8"/>
                    <a:pt x="19" y="5"/>
                    <a:pt x="16" y="5"/>
                  </a:cubicBezTo>
                  <a:cubicBezTo>
                    <a:pt x="12" y="5"/>
                    <a:pt x="9" y="8"/>
                    <a:pt x="9" y="12"/>
                  </a:cubicBezTo>
                  <a:cubicBezTo>
                    <a:pt x="9" y="17"/>
                    <a:pt x="9" y="17"/>
                    <a:pt x="9" y="17"/>
                  </a:cubicBezTo>
                  <a:lnTo>
                    <a:pt x="22" y="1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188"/>
            <p:cNvSpPr>
              <a:spLocks noEditPoints="1"/>
            </p:cNvSpPr>
            <p:nvPr/>
          </p:nvSpPr>
          <p:spPr bwMode="auto">
            <a:xfrm>
              <a:off x="11758" y="5345"/>
              <a:ext cx="667" cy="658"/>
            </a:xfrm>
            <a:custGeom>
              <a:avLst/>
              <a:gdLst>
                <a:gd name="T0" fmla="*/ 79 w 134"/>
                <a:gd name="T1" fmla="*/ 99 h 132"/>
                <a:gd name="T2" fmla="*/ 76 w 134"/>
                <a:gd name="T3" fmla="*/ 102 h 132"/>
                <a:gd name="T4" fmla="*/ 73 w 134"/>
                <a:gd name="T5" fmla="*/ 99 h 132"/>
                <a:gd name="T6" fmla="*/ 74 w 134"/>
                <a:gd name="T7" fmla="*/ 96 h 132"/>
                <a:gd name="T8" fmla="*/ 78 w 134"/>
                <a:gd name="T9" fmla="*/ 96 h 132"/>
                <a:gd name="T10" fmla="*/ 98 w 134"/>
                <a:gd name="T11" fmla="*/ 18 h 132"/>
                <a:gd name="T12" fmla="*/ 14 w 134"/>
                <a:gd name="T13" fmla="*/ 20 h 132"/>
                <a:gd name="T14" fmla="*/ 98 w 134"/>
                <a:gd name="T15" fmla="*/ 22 h 132"/>
                <a:gd name="T16" fmla="*/ 98 w 134"/>
                <a:gd name="T17" fmla="*/ 18 h 132"/>
                <a:gd name="T18" fmla="*/ 17 w 134"/>
                <a:gd name="T19" fmla="*/ 33 h 132"/>
                <a:gd name="T20" fmla="*/ 17 w 134"/>
                <a:gd name="T21" fmla="*/ 36 h 132"/>
                <a:gd name="T22" fmla="*/ 102 w 134"/>
                <a:gd name="T23" fmla="*/ 34 h 132"/>
                <a:gd name="T24" fmla="*/ 102 w 134"/>
                <a:gd name="T25" fmla="*/ 49 h 132"/>
                <a:gd name="T26" fmla="*/ 17 w 134"/>
                <a:gd name="T27" fmla="*/ 47 h 132"/>
                <a:gd name="T28" fmla="*/ 17 w 134"/>
                <a:gd name="T29" fmla="*/ 50 h 132"/>
                <a:gd name="T30" fmla="*/ 102 w 134"/>
                <a:gd name="T31" fmla="*/ 49 h 132"/>
                <a:gd name="T32" fmla="*/ 108 w 134"/>
                <a:gd name="T33" fmla="*/ 127 h 132"/>
                <a:gd name="T34" fmla="*/ 24 w 134"/>
                <a:gd name="T35" fmla="*/ 106 h 132"/>
                <a:gd name="T36" fmla="*/ 5 w 134"/>
                <a:gd name="T37" fmla="*/ 8 h 132"/>
                <a:gd name="T38" fmla="*/ 108 w 134"/>
                <a:gd name="T39" fmla="*/ 5 h 132"/>
                <a:gd name="T40" fmla="*/ 110 w 134"/>
                <a:gd name="T41" fmla="*/ 66 h 132"/>
                <a:gd name="T42" fmla="*/ 116 w 134"/>
                <a:gd name="T43" fmla="*/ 8 h 132"/>
                <a:gd name="T44" fmla="*/ 8 w 134"/>
                <a:gd name="T45" fmla="*/ 0 h 132"/>
                <a:gd name="T46" fmla="*/ 0 w 134"/>
                <a:gd name="T47" fmla="*/ 124 h 132"/>
                <a:gd name="T48" fmla="*/ 108 w 134"/>
                <a:gd name="T49" fmla="*/ 132 h 132"/>
                <a:gd name="T50" fmla="*/ 116 w 134"/>
                <a:gd name="T51" fmla="*/ 104 h 132"/>
                <a:gd name="T52" fmla="*/ 111 w 134"/>
                <a:gd name="T53" fmla="*/ 124 h 132"/>
                <a:gd name="T54" fmla="*/ 113 w 134"/>
                <a:gd name="T55" fmla="*/ 104 h 132"/>
                <a:gd name="T56" fmla="*/ 88 w 134"/>
                <a:gd name="T57" fmla="*/ 77 h 132"/>
                <a:gd name="T58" fmla="*/ 79 w 134"/>
                <a:gd name="T59" fmla="*/ 82 h 132"/>
                <a:gd name="T60" fmla="*/ 104 w 134"/>
                <a:gd name="T61" fmla="*/ 109 h 132"/>
                <a:gd name="T62" fmla="*/ 98 w 134"/>
                <a:gd name="T63" fmla="*/ 76 h 132"/>
                <a:gd name="T64" fmla="*/ 92 w 134"/>
                <a:gd name="T65" fmla="*/ 79 h 132"/>
                <a:gd name="T66" fmla="*/ 113 w 134"/>
                <a:gd name="T67" fmla="*/ 93 h 132"/>
                <a:gd name="T68" fmla="*/ 98 w 134"/>
                <a:gd name="T69" fmla="*/ 76 h 132"/>
                <a:gd name="T70" fmla="*/ 117 w 134"/>
                <a:gd name="T71" fmla="*/ 60 h 132"/>
                <a:gd name="T72" fmla="*/ 102 w 134"/>
                <a:gd name="T73" fmla="*/ 76 h 132"/>
                <a:gd name="T74" fmla="*/ 101 w 134"/>
                <a:gd name="T75" fmla="*/ 78 h 132"/>
                <a:gd name="T76" fmla="*/ 113 w 134"/>
                <a:gd name="T77" fmla="*/ 88 h 132"/>
                <a:gd name="T78" fmla="*/ 110 w 134"/>
                <a:gd name="T79" fmla="*/ 83 h 132"/>
                <a:gd name="T80" fmla="*/ 130 w 134"/>
                <a:gd name="T81" fmla="*/ 57 h 132"/>
                <a:gd name="T82" fmla="*/ 76 w 134"/>
                <a:gd name="T83" fmla="*/ 119 h 132"/>
                <a:gd name="T84" fmla="*/ 93 w 134"/>
                <a:gd name="T85" fmla="*/ 104 h 132"/>
                <a:gd name="T86" fmla="*/ 59 w 134"/>
                <a:gd name="T87" fmla="*/ 98 h 132"/>
                <a:gd name="T88" fmla="*/ 76 w 134"/>
                <a:gd name="T89" fmla="*/ 79 h 132"/>
                <a:gd name="T90" fmla="*/ 76 w 134"/>
                <a:gd name="T91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32">
                  <a:moveTo>
                    <a:pt x="84" y="96"/>
                  </a:moveTo>
                  <a:cubicBezTo>
                    <a:pt x="79" y="99"/>
                    <a:pt x="79" y="99"/>
                    <a:pt x="79" y="99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8" y="96"/>
                    <a:pt x="78" y="96"/>
                    <a:pt x="78" y="96"/>
                  </a:cubicBezTo>
                  <a:lnTo>
                    <a:pt x="84" y="96"/>
                  </a:lnTo>
                  <a:close/>
                  <a:moveTo>
                    <a:pt x="98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5" y="18"/>
                    <a:pt x="14" y="19"/>
                    <a:pt x="14" y="20"/>
                  </a:cubicBezTo>
                  <a:cubicBezTo>
                    <a:pt x="14" y="21"/>
                    <a:pt x="15" y="22"/>
                    <a:pt x="17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00" y="22"/>
                    <a:pt x="102" y="21"/>
                    <a:pt x="102" y="20"/>
                  </a:cubicBezTo>
                  <a:cubicBezTo>
                    <a:pt x="102" y="19"/>
                    <a:pt x="100" y="18"/>
                    <a:pt x="98" y="18"/>
                  </a:cubicBezTo>
                  <a:close/>
                  <a:moveTo>
                    <a:pt x="98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4" y="33"/>
                    <a:pt x="14" y="34"/>
                  </a:cubicBezTo>
                  <a:cubicBezTo>
                    <a:pt x="14" y="35"/>
                    <a:pt x="15" y="36"/>
                    <a:pt x="17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100" y="36"/>
                    <a:pt x="102" y="35"/>
                    <a:pt x="102" y="34"/>
                  </a:cubicBezTo>
                  <a:cubicBezTo>
                    <a:pt x="102" y="33"/>
                    <a:pt x="100" y="33"/>
                    <a:pt x="98" y="33"/>
                  </a:cubicBezTo>
                  <a:close/>
                  <a:moveTo>
                    <a:pt x="102" y="49"/>
                  </a:moveTo>
                  <a:cubicBezTo>
                    <a:pt x="102" y="48"/>
                    <a:pt x="100" y="47"/>
                    <a:pt x="9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7"/>
                    <a:pt x="14" y="48"/>
                    <a:pt x="14" y="49"/>
                  </a:cubicBezTo>
                  <a:cubicBezTo>
                    <a:pt x="14" y="49"/>
                    <a:pt x="15" y="50"/>
                    <a:pt x="17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100" y="50"/>
                    <a:pt x="102" y="49"/>
                    <a:pt x="102" y="49"/>
                  </a:cubicBezTo>
                  <a:close/>
                  <a:moveTo>
                    <a:pt x="111" y="124"/>
                  </a:moveTo>
                  <a:cubicBezTo>
                    <a:pt x="111" y="125"/>
                    <a:pt x="109" y="127"/>
                    <a:pt x="108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72" y="127"/>
                    <a:pt x="24" y="106"/>
                    <a:pt x="24" y="106"/>
                  </a:cubicBezTo>
                  <a:cubicBezTo>
                    <a:pt x="15" y="117"/>
                    <a:pt x="5" y="113"/>
                    <a:pt x="5" y="10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6" y="5"/>
                    <a:pt x="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9" y="5"/>
                    <a:pt x="111" y="7"/>
                    <a:pt x="111" y="8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3" y="59"/>
                    <a:pt x="116" y="58"/>
                    <a:pt x="116" y="5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4"/>
                    <a:pt x="112" y="0"/>
                    <a:pt x="10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2"/>
                    <a:pt x="8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12" y="132"/>
                    <a:pt x="116" y="128"/>
                    <a:pt x="116" y="12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1" y="110"/>
                    <a:pt x="111" y="110"/>
                    <a:pt x="111" y="110"/>
                  </a:cubicBezTo>
                  <a:lnTo>
                    <a:pt x="111" y="124"/>
                  </a:lnTo>
                  <a:close/>
                  <a:moveTo>
                    <a:pt x="108" y="109"/>
                  </a:moveTo>
                  <a:cubicBezTo>
                    <a:pt x="113" y="104"/>
                    <a:pt x="113" y="104"/>
                    <a:pt x="113" y="104"/>
                  </a:cubicBezTo>
                  <a:cubicBezTo>
                    <a:pt x="114" y="103"/>
                    <a:pt x="114" y="101"/>
                    <a:pt x="113" y="100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7" y="75"/>
                    <a:pt x="85" y="75"/>
                    <a:pt x="83" y="77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8" y="83"/>
                    <a:pt x="78" y="85"/>
                    <a:pt x="79" y="86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5" y="111"/>
                    <a:pt x="107" y="110"/>
                    <a:pt x="108" y="109"/>
                  </a:cubicBezTo>
                  <a:close/>
                  <a:moveTo>
                    <a:pt x="98" y="76"/>
                  </a:moveTo>
                  <a:cubicBezTo>
                    <a:pt x="97" y="75"/>
                    <a:pt x="96" y="76"/>
                    <a:pt x="95" y="76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92"/>
                    <a:pt x="113" y="91"/>
                    <a:pt x="112" y="90"/>
                  </a:cubicBezTo>
                  <a:lnTo>
                    <a:pt x="98" y="76"/>
                  </a:lnTo>
                  <a:close/>
                  <a:moveTo>
                    <a:pt x="130" y="57"/>
                  </a:moveTo>
                  <a:cubicBezTo>
                    <a:pt x="127" y="54"/>
                    <a:pt x="123" y="53"/>
                    <a:pt x="117" y="60"/>
                  </a:cubicBezTo>
                  <a:cubicBezTo>
                    <a:pt x="112" y="65"/>
                    <a:pt x="109" y="74"/>
                    <a:pt x="105" y="78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2" y="75"/>
                    <a:pt x="101" y="75"/>
                    <a:pt x="100" y="76"/>
                  </a:cubicBezTo>
                  <a:cubicBezTo>
                    <a:pt x="100" y="76"/>
                    <a:pt x="100" y="77"/>
                    <a:pt x="101" y="78"/>
                  </a:cubicBezTo>
                  <a:cubicBezTo>
                    <a:pt x="111" y="87"/>
                    <a:pt x="111" y="87"/>
                    <a:pt x="111" y="87"/>
                  </a:cubicBezTo>
                  <a:cubicBezTo>
                    <a:pt x="112" y="88"/>
                    <a:pt x="113" y="88"/>
                    <a:pt x="113" y="88"/>
                  </a:cubicBezTo>
                  <a:cubicBezTo>
                    <a:pt x="114" y="87"/>
                    <a:pt x="114" y="86"/>
                    <a:pt x="113" y="86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14" y="79"/>
                    <a:pt x="123" y="75"/>
                    <a:pt x="127" y="70"/>
                  </a:cubicBezTo>
                  <a:cubicBezTo>
                    <a:pt x="134" y="63"/>
                    <a:pt x="133" y="59"/>
                    <a:pt x="130" y="57"/>
                  </a:cubicBezTo>
                  <a:close/>
                  <a:moveTo>
                    <a:pt x="56" y="98"/>
                  </a:moveTo>
                  <a:cubicBezTo>
                    <a:pt x="56" y="110"/>
                    <a:pt x="65" y="119"/>
                    <a:pt x="76" y="119"/>
                  </a:cubicBezTo>
                  <a:cubicBezTo>
                    <a:pt x="85" y="119"/>
                    <a:pt x="92" y="114"/>
                    <a:pt x="95" y="106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1" y="111"/>
                    <a:pt x="84" y="116"/>
                    <a:pt x="76" y="116"/>
                  </a:cubicBezTo>
                  <a:cubicBezTo>
                    <a:pt x="67" y="116"/>
                    <a:pt x="59" y="108"/>
                    <a:pt x="59" y="98"/>
                  </a:cubicBezTo>
                  <a:cubicBezTo>
                    <a:pt x="59" y="89"/>
                    <a:pt x="66" y="81"/>
                    <a:pt x="75" y="81"/>
                  </a:cubicBezTo>
                  <a:cubicBezTo>
                    <a:pt x="75" y="80"/>
                    <a:pt x="76" y="80"/>
                    <a:pt x="76" y="79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77" y="78"/>
                    <a:pt x="77" y="78"/>
                    <a:pt x="76" y="78"/>
                  </a:cubicBezTo>
                  <a:cubicBezTo>
                    <a:pt x="65" y="78"/>
                    <a:pt x="56" y="87"/>
                    <a:pt x="56" y="9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10"/>
            <p:cNvSpPr>
              <a:spLocks noEditPoints="1"/>
            </p:cNvSpPr>
            <p:nvPr/>
          </p:nvSpPr>
          <p:spPr bwMode="auto">
            <a:xfrm>
              <a:off x="9380" y="3041"/>
              <a:ext cx="602" cy="452"/>
            </a:xfrm>
            <a:custGeom>
              <a:avLst/>
              <a:gdLst>
                <a:gd name="T0" fmla="*/ 41 w 51"/>
                <a:gd name="T1" fmla="*/ 38 h 38"/>
                <a:gd name="T2" fmla="*/ 12 w 51"/>
                <a:gd name="T3" fmla="*/ 38 h 38"/>
                <a:gd name="T4" fmla="*/ 0 w 51"/>
                <a:gd name="T5" fmla="*/ 26 h 38"/>
                <a:gd name="T6" fmla="*/ 7 w 51"/>
                <a:gd name="T7" fmla="*/ 15 h 38"/>
                <a:gd name="T8" fmla="*/ 7 w 51"/>
                <a:gd name="T9" fmla="*/ 14 h 38"/>
                <a:gd name="T10" fmla="*/ 20 w 51"/>
                <a:gd name="T11" fmla="*/ 0 h 38"/>
                <a:gd name="T12" fmla="*/ 33 w 51"/>
                <a:gd name="T13" fmla="*/ 9 h 38"/>
                <a:gd name="T14" fmla="*/ 37 w 51"/>
                <a:gd name="T15" fmla="*/ 7 h 38"/>
                <a:gd name="T16" fmla="*/ 44 w 51"/>
                <a:gd name="T17" fmla="*/ 14 h 38"/>
                <a:gd name="T18" fmla="*/ 43 w 51"/>
                <a:gd name="T19" fmla="*/ 17 h 38"/>
                <a:gd name="T20" fmla="*/ 51 w 51"/>
                <a:gd name="T21" fmla="*/ 28 h 38"/>
                <a:gd name="T22" fmla="*/ 41 w 51"/>
                <a:gd name="T23" fmla="*/ 38 h 38"/>
                <a:gd name="T24" fmla="*/ 34 w 51"/>
                <a:gd name="T25" fmla="*/ 19 h 38"/>
                <a:gd name="T26" fmla="*/ 24 w 51"/>
                <a:gd name="T27" fmla="*/ 10 h 38"/>
                <a:gd name="T28" fmla="*/ 24 w 51"/>
                <a:gd name="T29" fmla="*/ 10 h 38"/>
                <a:gd name="T30" fmla="*/ 23 w 51"/>
                <a:gd name="T31" fmla="*/ 10 h 38"/>
                <a:gd name="T32" fmla="*/ 14 w 51"/>
                <a:gd name="T33" fmla="*/ 19 h 38"/>
                <a:gd name="T34" fmla="*/ 13 w 51"/>
                <a:gd name="T35" fmla="*/ 20 h 38"/>
                <a:gd name="T36" fmla="*/ 14 w 51"/>
                <a:gd name="T37" fmla="*/ 21 h 38"/>
                <a:gd name="T38" fmla="*/ 20 w 51"/>
                <a:gd name="T39" fmla="*/ 21 h 38"/>
                <a:gd name="T40" fmla="*/ 20 w 51"/>
                <a:gd name="T41" fmla="*/ 30 h 38"/>
                <a:gd name="T42" fmla="*/ 21 w 51"/>
                <a:gd name="T43" fmla="*/ 31 h 38"/>
                <a:gd name="T44" fmla="*/ 26 w 51"/>
                <a:gd name="T45" fmla="*/ 31 h 38"/>
                <a:gd name="T46" fmla="*/ 27 w 51"/>
                <a:gd name="T47" fmla="*/ 30 h 38"/>
                <a:gd name="T48" fmla="*/ 27 w 51"/>
                <a:gd name="T49" fmla="*/ 21 h 38"/>
                <a:gd name="T50" fmla="*/ 33 w 51"/>
                <a:gd name="T51" fmla="*/ 21 h 38"/>
                <a:gd name="T52" fmla="*/ 34 w 51"/>
                <a:gd name="T53" fmla="*/ 20 h 38"/>
                <a:gd name="T54" fmla="*/ 34 w 51"/>
                <a:gd name="T55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" h="38">
                  <a:moveTo>
                    <a:pt x="41" y="38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5" y="38"/>
                    <a:pt x="0" y="32"/>
                    <a:pt x="0" y="26"/>
                  </a:cubicBezTo>
                  <a:cubicBezTo>
                    <a:pt x="0" y="21"/>
                    <a:pt x="2" y="17"/>
                    <a:pt x="7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7" y="6"/>
                    <a:pt x="13" y="0"/>
                    <a:pt x="20" y="0"/>
                  </a:cubicBezTo>
                  <a:cubicBezTo>
                    <a:pt x="26" y="0"/>
                    <a:pt x="31" y="3"/>
                    <a:pt x="33" y="9"/>
                  </a:cubicBezTo>
                  <a:cubicBezTo>
                    <a:pt x="34" y="8"/>
                    <a:pt x="36" y="7"/>
                    <a:pt x="37" y="7"/>
                  </a:cubicBezTo>
                  <a:cubicBezTo>
                    <a:pt x="41" y="7"/>
                    <a:pt x="44" y="10"/>
                    <a:pt x="44" y="14"/>
                  </a:cubicBezTo>
                  <a:cubicBezTo>
                    <a:pt x="44" y="15"/>
                    <a:pt x="44" y="16"/>
                    <a:pt x="43" y="17"/>
                  </a:cubicBezTo>
                  <a:cubicBezTo>
                    <a:pt x="48" y="19"/>
                    <a:pt x="51" y="23"/>
                    <a:pt x="51" y="28"/>
                  </a:cubicBezTo>
                  <a:cubicBezTo>
                    <a:pt x="51" y="33"/>
                    <a:pt x="47" y="38"/>
                    <a:pt x="41" y="38"/>
                  </a:cubicBezTo>
                  <a:close/>
                  <a:moveTo>
                    <a:pt x="34" y="19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3" y="20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1"/>
                    <a:pt x="27" y="3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4" y="20"/>
                    <a:pt x="34" y="19"/>
                    <a:pt x="34" y="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7" name="íśḻîḓê"/>
          <p:cNvSpPr/>
          <p:nvPr/>
        </p:nvSpPr>
        <p:spPr bwMode="auto">
          <a:xfrm>
            <a:off x="2738512" y="1791639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28" name="íṡľíďé"/>
          <p:cNvSpPr txBox="1"/>
          <p:nvPr/>
        </p:nvSpPr>
        <p:spPr bwMode="auto">
          <a:xfrm>
            <a:off x="2755208" y="1516151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29" name="íśḻîḓê"/>
          <p:cNvSpPr/>
          <p:nvPr/>
        </p:nvSpPr>
        <p:spPr bwMode="auto">
          <a:xfrm>
            <a:off x="1176252" y="3310788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0" name="íṡľíďé"/>
          <p:cNvSpPr txBox="1"/>
          <p:nvPr/>
        </p:nvSpPr>
        <p:spPr bwMode="auto">
          <a:xfrm>
            <a:off x="1192948" y="3035300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1" name="íśḻîḓê"/>
          <p:cNvSpPr/>
          <p:nvPr/>
        </p:nvSpPr>
        <p:spPr bwMode="auto">
          <a:xfrm>
            <a:off x="2359162" y="4882153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2" name="íṡľíďé"/>
          <p:cNvSpPr txBox="1"/>
          <p:nvPr/>
        </p:nvSpPr>
        <p:spPr bwMode="auto">
          <a:xfrm>
            <a:off x="2375858" y="4606665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3" name="íśḻîḓê"/>
          <p:cNvSpPr/>
          <p:nvPr/>
        </p:nvSpPr>
        <p:spPr bwMode="auto">
          <a:xfrm>
            <a:off x="8509551" y="4882153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4" name="íṡľíďé"/>
          <p:cNvSpPr txBox="1"/>
          <p:nvPr/>
        </p:nvSpPr>
        <p:spPr bwMode="auto">
          <a:xfrm>
            <a:off x="8526247" y="4606665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5" name="íśḻîḓê"/>
          <p:cNvSpPr/>
          <p:nvPr/>
        </p:nvSpPr>
        <p:spPr bwMode="auto">
          <a:xfrm>
            <a:off x="8509551" y="3504083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6" name="íṡľíďé"/>
          <p:cNvSpPr txBox="1"/>
          <p:nvPr/>
        </p:nvSpPr>
        <p:spPr bwMode="auto">
          <a:xfrm>
            <a:off x="8526247" y="3228595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7" name="íśḻîḓê"/>
          <p:cNvSpPr/>
          <p:nvPr/>
        </p:nvSpPr>
        <p:spPr bwMode="auto">
          <a:xfrm>
            <a:off x="7398944" y="1688304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8" name="íṡľíďé"/>
          <p:cNvSpPr txBox="1"/>
          <p:nvPr/>
        </p:nvSpPr>
        <p:spPr bwMode="auto">
          <a:xfrm>
            <a:off x="7415640" y="1412816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9" name="任意多边形 38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05</a:t>
            </a:r>
            <a:endParaRPr lang="zh-CN" altLang="en-US" b="1" dirty="0">
              <a:latin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77471" y="26160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相关建议与论文总结</a:t>
            </a:r>
          </a:p>
        </p:txBody>
      </p:sp>
      <p:sp>
        <p:nvSpPr>
          <p:cNvPr id="41" name="矩形 40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73100" y="2882900"/>
            <a:ext cx="11518900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31005" y="1588356"/>
            <a:ext cx="684190" cy="9077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b="1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34192" y="2260938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93304" y="3697357"/>
            <a:ext cx="116287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810802" y="2718970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选题背景</a:t>
            </a:r>
            <a:endParaRPr lang="zh-CN" altLang="en-US" sz="1200" b="1" dirty="0"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99437" y="2718969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latin typeface="Arial" panose="020B0604020202020204"/>
              </a:rPr>
              <a:t>研究意义</a:t>
            </a:r>
          </a:p>
        </p:txBody>
      </p:sp>
      <p:sp>
        <p:nvSpPr>
          <p:cNvPr id="14" name="矩形 13"/>
          <p:cNvSpPr/>
          <p:nvPr/>
        </p:nvSpPr>
        <p:spPr>
          <a:xfrm>
            <a:off x="5188072" y="2707155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理论基础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76707" y="270378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贡献创新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9" name="标题 4"/>
          <p:cNvSpPr txBox="1"/>
          <p:nvPr/>
        </p:nvSpPr>
        <p:spPr>
          <a:xfrm>
            <a:off x="2834192" y="1617554"/>
            <a:ext cx="4432503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绪论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stCxn id="31" idx="4"/>
            <a:endCxn id="5" idx="1"/>
          </p:cNvCxnSpPr>
          <p:nvPr/>
        </p:nvCxnSpPr>
        <p:spPr>
          <a:xfrm flipH="1">
            <a:off x="6103013" y="2807640"/>
            <a:ext cx="4189" cy="1467939"/>
          </a:xfrm>
          <a:prstGeom prst="line">
            <a:avLst/>
          </a:prstGeom>
          <a:ln w="19050">
            <a:solidFill>
              <a:srgbClr val="1AB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196380" y="1211158"/>
            <a:ext cx="1821644" cy="1821644"/>
            <a:chOff x="1677608" y="2996952"/>
            <a:chExt cx="1395643" cy="1395643"/>
          </a:xfrm>
        </p:grpSpPr>
        <p:sp>
          <p:nvSpPr>
            <p:cNvPr id="3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1AB49C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" name="文本框 123"/>
          <p:cNvSpPr txBox="1"/>
          <p:nvPr/>
        </p:nvSpPr>
        <p:spPr>
          <a:xfrm>
            <a:off x="5461185" y="1727210"/>
            <a:ext cx="1301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7"/>
          <p:cNvSpPr/>
          <p:nvPr/>
        </p:nvSpPr>
        <p:spPr>
          <a:xfrm>
            <a:off x="3780387" y="3183583"/>
            <a:ext cx="4645252" cy="1091996"/>
          </a:xfrm>
          <a:custGeom>
            <a:avLst/>
            <a:gdLst>
              <a:gd name="connsiteX0" fmla="*/ 5141438 w 5232878"/>
              <a:gd name="connsiteY0" fmla="*/ 0 h 1208638"/>
              <a:gd name="connsiteX1" fmla="*/ 2570719 w 5232878"/>
              <a:gd name="connsiteY1" fmla="*/ 1208638 h 1208638"/>
              <a:gd name="connsiteX2" fmla="*/ 0 w 5232878"/>
              <a:gd name="connsiteY2" fmla="*/ 0 h 1208638"/>
              <a:gd name="connsiteX3" fmla="*/ 5232878 w 5232878"/>
              <a:gd name="connsiteY3" fmla="*/ 91440 h 1208638"/>
              <a:gd name="connsiteX0-1" fmla="*/ 5141438 w 5141438"/>
              <a:gd name="connsiteY0-2" fmla="*/ 0 h 1208638"/>
              <a:gd name="connsiteX1-3" fmla="*/ 2570719 w 5141438"/>
              <a:gd name="connsiteY1-4" fmla="*/ 1208638 h 1208638"/>
              <a:gd name="connsiteX2-5" fmla="*/ 0 w 5141438"/>
              <a:gd name="connsiteY2-6" fmla="*/ 0 h 1208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141438" h="12086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09678" y="2707508"/>
            <a:ext cx="1026310" cy="1026310"/>
            <a:chOff x="1677608" y="2996952"/>
            <a:chExt cx="1395643" cy="1395643"/>
          </a:xfrm>
        </p:grpSpPr>
        <p:sp>
          <p:nvSpPr>
            <p:cNvPr id="2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1AB49C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31676" y="3047928"/>
            <a:ext cx="382313" cy="352505"/>
            <a:chOff x="7339246" y="1487600"/>
            <a:chExt cx="423150" cy="390158"/>
          </a:xfrm>
        </p:grpSpPr>
        <p:sp>
          <p:nvSpPr>
            <p:cNvPr id="25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06028" y="3567901"/>
            <a:ext cx="1026310" cy="1026310"/>
            <a:chOff x="1677608" y="2996952"/>
            <a:chExt cx="1395643" cy="1395643"/>
          </a:xfrm>
        </p:grpSpPr>
        <p:sp>
          <p:nvSpPr>
            <p:cNvPr id="2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1AB49C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19228" y="3889005"/>
            <a:ext cx="405536" cy="412907"/>
            <a:chOff x="2000378" y="1974523"/>
            <a:chExt cx="576064" cy="586534"/>
          </a:xfrm>
        </p:grpSpPr>
        <p:sp>
          <p:nvSpPr>
            <p:cNvPr id="21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81802" y="3553272"/>
            <a:ext cx="1026310" cy="1026310"/>
            <a:chOff x="1677608" y="2996952"/>
            <a:chExt cx="1395643" cy="1395643"/>
          </a:xfrm>
        </p:grpSpPr>
        <p:sp>
          <p:nvSpPr>
            <p:cNvPr id="1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1AB49C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1" name="Freeform 133"/>
          <p:cNvSpPr/>
          <p:nvPr/>
        </p:nvSpPr>
        <p:spPr bwMode="auto">
          <a:xfrm>
            <a:off x="6650823" y="3843940"/>
            <a:ext cx="493892" cy="444973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7928846" y="2707508"/>
            <a:ext cx="1026310" cy="1026310"/>
            <a:chOff x="1677608" y="2996952"/>
            <a:chExt cx="1395643" cy="1395643"/>
          </a:xfrm>
        </p:grpSpPr>
        <p:sp>
          <p:nvSpPr>
            <p:cNvPr id="1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1AB49C"/>
            </a:solidFill>
            <a:ln w="120650">
              <a:noFill/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250845" y="3047928"/>
            <a:ext cx="382313" cy="352505"/>
            <a:chOff x="7339246" y="1487600"/>
            <a:chExt cx="423150" cy="390158"/>
          </a:xfrm>
        </p:grpSpPr>
        <p:sp>
          <p:nvSpPr>
            <p:cNvPr id="14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365"/>
            <p:cNvSpPr/>
            <p:nvPr/>
          </p:nvSpPr>
          <p:spPr bwMode="auto">
            <a:xfrm>
              <a:off x="7339246" y="1552399"/>
              <a:ext cx="423150" cy="230984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3" name="íśḻîḓê"/>
          <p:cNvSpPr/>
          <p:nvPr/>
        </p:nvSpPr>
        <p:spPr bwMode="auto">
          <a:xfrm>
            <a:off x="1305510" y="3805343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4" name="íṡľíďé"/>
          <p:cNvSpPr txBox="1"/>
          <p:nvPr/>
        </p:nvSpPr>
        <p:spPr bwMode="auto">
          <a:xfrm>
            <a:off x="1322206" y="3529855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5" name="íśḻîḓê"/>
          <p:cNvSpPr/>
          <p:nvPr/>
        </p:nvSpPr>
        <p:spPr bwMode="auto">
          <a:xfrm>
            <a:off x="3810626" y="5078447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6" name="íṡľíďé"/>
          <p:cNvSpPr txBox="1"/>
          <p:nvPr/>
        </p:nvSpPr>
        <p:spPr bwMode="auto">
          <a:xfrm>
            <a:off x="3827322" y="4802959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7" name="íśḻîḓê"/>
          <p:cNvSpPr/>
          <p:nvPr/>
        </p:nvSpPr>
        <p:spPr bwMode="auto">
          <a:xfrm>
            <a:off x="6365106" y="5078447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38" name="íṡľíďé"/>
          <p:cNvSpPr txBox="1"/>
          <p:nvPr/>
        </p:nvSpPr>
        <p:spPr bwMode="auto">
          <a:xfrm>
            <a:off x="6381802" y="4802959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39" name="íśḻîḓê"/>
          <p:cNvSpPr/>
          <p:nvPr/>
        </p:nvSpPr>
        <p:spPr bwMode="auto">
          <a:xfrm>
            <a:off x="8975103" y="3675921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40" name="íṡľíďé"/>
          <p:cNvSpPr txBox="1"/>
          <p:nvPr/>
        </p:nvSpPr>
        <p:spPr bwMode="auto">
          <a:xfrm>
            <a:off x="8991799" y="3400433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41" name="任意多边形 40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05</a:t>
            </a:r>
            <a:endParaRPr lang="zh-CN" altLang="en-US" b="1" dirty="0"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177471" y="26160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相关建议与论文总结</a:t>
            </a:r>
          </a:p>
        </p:txBody>
      </p:sp>
      <p:sp>
        <p:nvSpPr>
          <p:cNvPr id="43" name="矩形 42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EditPoints="1"/>
          </p:cNvSpPr>
          <p:nvPr/>
        </p:nvSpPr>
        <p:spPr bwMode="auto">
          <a:xfrm>
            <a:off x="4454430" y="1527700"/>
            <a:ext cx="1619641" cy="3678307"/>
          </a:xfrm>
          <a:custGeom>
            <a:avLst/>
            <a:gdLst>
              <a:gd name="T0" fmla="*/ 914 w 1007"/>
              <a:gd name="T1" fmla="*/ 170 h 2288"/>
              <a:gd name="T2" fmla="*/ 728 w 1007"/>
              <a:gd name="T3" fmla="*/ 122 h 2288"/>
              <a:gd name="T4" fmla="*/ 291 w 1007"/>
              <a:gd name="T5" fmla="*/ 122 h 2288"/>
              <a:gd name="T6" fmla="*/ 147 w 1007"/>
              <a:gd name="T7" fmla="*/ 0 h 2288"/>
              <a:gd name="T8" fmla="*/ 0 w 1007"/>
              <a:gd name="T9" fmla="*/ 146 h 2288"/>
              <a:gd name="T10" fmla="*/ 147 w 1007"/>
              <a:gd name="T11" fmla="*/ 293 h 2288"/>
              <a:gd name="T12" fmla="*/ 291 w 1007"/>
              <a:gd name="T13" fmla="*/ 171 h 2288"/>
              <a:gd name="T14" fmla="*/ 728 w 1007"/>
              <a:gd name="T15" fmla="*/ 171 h 2288"/>
              <a:gd name="T16" fmla="*/ 957 w 1007"/>
              <a:gd name="T17" fmla="*/ 351 h 2288"/>
              <a:gd name="T18" fmla="*/ 957 w 1007"/>
              <a:gd name="T19" fmla="*/ 2288 h 2288"/>
              <a:gd name="T20" fmla="*/ 1007 w 1007"/>
              <a:gd name="T21" fmla="*/ 2288 h 2288"/>
              <a:gd name="T22" fmla="*/ 1007 w 1007"/>
              <a:gd name="T23" fmla="*/ 351 h 2288"/>
              <a:gd name="T24" fmla="*/ 914 w 1007"/>
              <a:gd name="T25" fmla="*/ 170 h 2288"/>
              <a:gd name="T26" fmla="*/ 147 w 1007"/>
              <a:gd name="T27" fmla="*/ 233 h 2288"/>
              <a:gd name="T28" fmla="*/ 61 w 1007"/>
              <a:gd name="T29" fmla="*/ 146 h 2288"/>
              <a:gd name="T30" fmla="*/ 147 w 1007"/>
              <a:gd name="T31" fmla="*/ 60 h 2288"/>
              <a:gd name="T32" fmla="*/ 233 w 1007"/>
              <a:gd name="T33" fmla="*/ 146 h 2288"/>
              <a:gd name="T34" fmla="*/ 147 w 1007"/>
              <a:gd name="T35" fmla="*/ 23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914" y="170"/>
                </a:move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Freeform 8"/>
          <p:cNvSpPr>
            <a:spLocks noEditPoints="1"/>
          </p:cNvSpPr>
          <p:nvPr/>
        </p:nvSpPr>
        <p:spPr bwMode="auto">
          <a:xfrm>
            <a:off x="4454430" y="2753083"/>
            <a:ext cx="1467008" cy="2443215"/>
          </a:xfrm>
          <a:custGeom>
            <a:avLst/>
            <a:gdLst>
              <a:gd name="T0" fmla="*/ 673 w 912"/>
              <a:gd name="T1" fmla="*/ 125 h 1520"/>
              <a:gd name="T2" fmla="*/ 292 w 912"/>
              <a:gd name="T3" fmla="*/ 125 h 1520"/>
              <a:gd name="T4" fmla="*/ 147 w 912"/>
              <a:gd name="T5" fmla="*/ 0 h 1520"/>
              <a:gd name="T6" fmla="*/ 0 w 912"/>
              <a:gd name="T7" fmla="*/ 146 h 1520"/>
              <a:gd name="T8" fmla="*/ 147 w 912"/>
              <a:gd name="T9" fmla="*/ 292 h 1520"/>
              <a:gd name="T10" fmla="*/ 290 w 912"/>
              <a:gd name="T11" fmla="*/ 174 h 1520"/>
              <a:gd name="T12" fmla="*/ 673 w 912"/>
              <a:gd name="T13" fmla="*/ 174 h 1520"/>
              <a:gd name="T14" fmla="*/ 862 w 912"/>
              <a:gd name="T15" fmla="*/ 317 h 1520"/>
              <a:gd name="T16" fmla="*/ 862 w 912"/>
              <a:gd name="T17" fmla="*/ 1520 h 1520"/>
              <a:gd name="T18" fmla="*/ 912 w 912"/>
              <a:gd name="T19" fmla="*/ 1520 h 1520"/>
              <a:gd name="T20" fmla="*/ 912 w 912"/>
              <a:gd name="T21" fmla="*/ 317 h 1520"/>
              <a:gd name="T22" fmla="*/ 673 w 912"/>
              <a:gd name="T23" fmla="*/ 125 h 1520"/>
              <a:gd name="T24" fmla="*/ 147 w 912"/>
              <a:gd name="T25" fmla="*/ 232 h 1520"/>
              <a:gd name="T26" fmla="*/ 61 w 912"/>
              <a:gd name="T27" fmla="*/ 146 h 1520"/>
              <a:gd name="T28" fmla="*/ 147 w 912"/>
              <a:gd name="T29" fmla="*/ 60 h 1520"/>
              <a:gd name="T30" fmla="*/ 233 w 912"/>
              <a:gd name="T31" fmla="*/ 146 h 1520"/>
              <a:gd name="T32" fmla="*/ 147 w 912"/>
              <a:gd name="T33" fmla="*/ 232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12" h="1520">
                <a:moveTo>
                  <a:pt x="673" y="125"/>
                </a:moveTo>
                <a:cubicBezTo>
                  <a:pt x="292" y="125"/>
                  <a:pt x="292" y="125"/>
                  <a:pt x="292" y="125"/>
                </a:cubicBezTo>
                <a:cubicBezTo>
                  <a:pt x="281" y="54"/>
                  <a:pt x="220" y="0"/>
                  <a:pt x="147" y="0"/>
                </a:cubicBezTo>
                <a:cubicBezTo>
                  <a:pt x="66" y="0"/>
                  <a:pt x="0" y="65"/>
                  <a:pt x="0" y="146"/>
                </a:cubicBezTo>
                <a:cubicBezTo>
                  <a:pt x="0" y="227"/>
                  <a:pt x="66" y="292"/>
                  <a:pt x="147" y="292"/>
                </a:cubicBezTo>
                <a:cubicBezTo>
                  <a:pt x="218" y="292"/>
                  <a:pt x="277" y="241"/>
                  <a:pt x="290" y="174"/>
                </a:cubicBezTo>
                <a:cubicBezTo>
                  <a:pt x="673" y="174"/>
                  <a:pt x="673" y="174"/>
                  <a:pt x="673" y="174"/>
                </a:cubicBezTo>
                <a:cubicBezTo>
                  <a:pt x="844" y="174"/>
                  <a:pt x="862" y="274"/>
                  <a:pt x="862" y="317"/>
                </a:cubicBezTo>
                <a:cubicBezTo>
                  <a:pt x="862" y="1520"/>
                  <a:pt x="862" y="1520"/>
                  <a:pt x="862" y="1520"/>
                </a:cubicBezTo>
                <a:cubicBezTo>
                  <a:pt x="912" y="1520"/>
                  <a:pt x="912" y="1520"/>
                  <a:pt x="912" y="1520"/>
                </a:cubicBezTo>
                <a:cubicBezTo>
                  <a:pt x="912" y="317"/>
                  <a:pt x="912" y="317"/>
                  <a:pt x="912" y="317"/>
                </a:cubicBezTo>
                <a:cubicBezTo>
                  <a:pt x="912" y="199"/>
                  <a:pt x="820" y="125"/>
                  <a:pt x="673" y="125"/>
                </a:cubicBezTo>
                <a:close/>
                <a:moveTo>
                  <a:pt x="147" y="232"/>
                </a:moveTo>
                <a:cubicBezTo>
                  <a:pt x="99" y="232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2"/>
                  <a:pt x="147" y="232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reeform 9"/>
          <p:cNvSpPr>
            <a:spLocks noEditPoints="1"/>
          </p:cNvSpPr>
          <p:nvPr/>
        </p:nvSpPr>
        <p:spPr bwMode="auto">
          <a:xfrm>
            <a:off x="4454430" y="3957432"/>
            <a:ext cx="1323004" cy="1243181"/>
          </a:xfrm>
          <a:custGeom>
            <a:avLst/>
            <a:gdLst>
              <a:gd name="T0" fmla="*/ 778 w 823"/>
              <a:gd name="T1" fmla="*/ 203 h 774"/>
              <a:gd name="T2" fmla="*/ 581 w 823"/>
              <a:gd name="T3" fmla="*/ 131 h 774"/>
              <a:gd name="T4" fmla="*/ 292 w 823"/>
              <a:gd name="T5" fmla="*/ 131 h 774"/>
              <a:gd name="T6" fmla="*/ 147 w 823"/>
              <a:gd name="T7" fmla="*/ 0 h 774"/>
              <a:gd name="T8" fmla="*/ 0 w 823"/>
              <a:gd name="T9" fmla="*/ 147 h 774"/>
              <a:gd name="T10" fmla="*/ 147 w 823"/>
              <a:gd name="T11" fmla="*/ 293 h 774"/>
              <a:gd name="T12" fmla="*/ 289 w 823"/>
              <a:gd name="T13" fmla="*/ 180 h 774"/>
              <a:gd name="T14" fmla="*/ 581 w 823"/>
              <a:gd name="T15" fmla="*/ 180 h 774"/>
              <a:gd name="T16" fmla="*/ 774 w 823"/>
              <a:gd name="T17" fmla="*/ 330 h 774"/>
              <a:gd name="T18" fmla="*/ 774 w 823"/>
              <a:gd name="T19" fmla="*/ 774 h 774"/>
              <a:gd name="T20" fmla="*/ 823 w 823"/>
              <a:gd name="T21" fmla="*/ 774 h 774"/>
              <a:gd name="T22" fmla="*/ 823 w 823"/>
              <a:gd name="T23" fmla="*/ 330 h 774"/>
              <a:gd name="T24" fmla="*/ 778 w 823"/>
              <a:gd name="T25" fmla="*/ 203 h 774"/>
              <a:gd name="T26" fmla="*/ 147 w 823"/>
              <a:gd name="T27" fmla="*/ 233 h 774"/>
              <a:gd name="T28" fmla="*/ 61 w 823"/>
              <a:gd name="T29" fmla="*/ 147 h 774"/>
              <a:gd name="T30" fmla="*/ 147 w 823"/>
              <a:gd name="T31" fmla="*/ 60 h 774"/>
              <a:gd name="T32" fmla="*/ 233 w 823"/>
              <a:gd name="T33" fmla="*/ 147 h 774"/>
              <a:gd name="T34" fmla="*/ 147 w 823"/>
              <a:gd name="T35" fmla="*/ 233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3" h="774">
                <a:moveTo>
                  <a:pt x="778" y="203"/>
                </a:moveTo>
                <a:cubicBezTo>
                  <a:pt x="737" y="155"/>
                  <a:pt x="671" y="131"/>
                  <a:pt x="581" y="131"/>
                </a:cubicBezTo>
                <a:cubicBezTo>
                  <a:pt x="292" y="131"/>
                  <a:pt x="292" y="131"/>
                  <a:pt x="292" y="131"/>
                </a:cubicBezTo>
                <a:cubicBezTo>
                  <a:pt x="285" y="58"/>
                  <a:pt x="222" y="0"/>
                  <a:pt x="147" y="0"/>
                </a:cubicBezTo>
                <a:cubicBezTo>
                  <a:pt x="66" y="0"/>
                  <a:pt x="0" y="66"/>
                  <a:pt x="0" y="147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6" y="293"/>
                  <a:pt x="274" y="245"/>
                  <a:pt x="289" y="180"/>
                </a:cubicBezTo>
                <a:cubicBezTo>
                  <a:pt x="581" y="180"/>
                  <a:pt x="581" y="180"/>
                  <a:pt x="581" y="180"/>
                </a:cubicBezTo>
                <a:cubicBezTo>
                  <a:pt x="653" y="180"/>
                  <a:pt x="774" y="200"/>
                  <a:pt x="774" y="330"/>
                </a:cubicBezTo>
                <a:cubicBezTo>
                  <a:pt x="774" y="774"/>
                  <a:pt x="774" y="774"/>
                  <a:pt x="774" y="774"/>
                </a:cubicBezTo>
                <a:cubicBezTo>
                  <a:pt x="823" y="774"/>
                  <a:pt x="823" y="774"/>
                  <a:pt x="823" y="774"/>
                </a:cubicBezTo>
                <a:cubicBezTo>
                  <a:pt x="823" y="330"/>
                  <a:pt x="823" y="330"/>
                  <a:pt x="823" y="330"/>
                </a:cubicBezTo>
                <a:cubicBezTo>
                  <a:pt x="823" y="295"/>
                  <a:pt x="815" y="245"/>
                  <a:pt x="778" y="203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7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7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reeform 10"/>
          <p:cNvSpPr>
            <a:spLocks noEditPoints="1"/>
          </p:cNvSpPr>
          <p:nvPr/>
        </p:nvSpPr>
        <p:spPr bwMode="auto">
          <a:xfrm>
            <a:off x="6134478" y="2158729"/>
            <a:ext cx="1480491" cy="3038109"/>
          </a:xfrm>
          <a:custGeom>
            <a:avLst/>
            <a:gdLst>
              <a:gd name="T0" fmla="*/ 775 w 921"/>
              <a:gd name="T1" fmla="*/ 0 h 1890"/>
              <a:gd name="T2" fmla="*/ 632 w 921"/>
              <a:gd name="T3" fmla="*/ 115 h 1890"/>
              <a:gd name="T4" fmla="*/ 252 w 921"/>
              <a:gd name="T5" fmla="*/ 115 h 1890"/>
              <a:gd name="T6" fmla="*/ 7 w 921"/>
              <a:gd name="T7" fmla="*/ 294 h 1890"/>
              <a:gd name="T8" fmla="*/ 7 w 921"/>
              <a:gd name="T9" fmla="*/ 1890 h 1890"/>
              <a:gd name="T10" fmla="*/ 56 w 921"/>
              <a:gd name="T11" fmla="*/ 1890 h 1890"/>
              <a:gd name="T12" fmla="*/ 56 w 921"/>
              <a:gd name="T13" fmla="*/ 298 h 1890"/>
              <a:gd name="T14" fmla="*/ 252 w 921"/>
              <a:gd name="T15" fmla="*/ 165 h 1890"/>
              <a:gd name="T16" fmla="*/ 630 w 921"/>
              <a:gd name="T17" fmla="*/ 165 h 1890"/>
              <a:gd name="T18" fmla="*/ 775 w 921"/>
              <a:gd name="T19" fmla="*/ 292 h 1890"/>
              <a:gd name="T20" fmla="*/ 921 w 921"/>
              <a:gd name="T21" fmla="*/ 146 h 1890"/>
              <a:gd name="T22" fmla="*/ 775 w 921"/>
              <a:gd name="T23" fmla="*/ 0 h 1890"/>
              <a:gd name="T24" fmla="*/ 775 w 921"/>
              <a:gd name="T25" fmla="*/ 232 h 1890"/>
              <a:gd name="T26" fmla="*/ 689 w 921"/>
              <a:gd name="T27" fmla="*/ 146 h 1890"/>
              <a:gd name="T28" fmla="*/ 775 w 921"/>
              <a:gd name="T29" fmla="*/ 60 h 1890"/>
              <a:gd name="T30" fmla="*/ 861 w 921"/>
              <a:gd name="T31" fmla="*/ 146 h 1890"/>
              <a:gd name="T32" fmla="*/ 775 w 921"/>
              <a:gd name="T33" fmla="*/ 232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1" h="1890">
                <a:moveTo>
                  <a:pt x="775" y="0"/>
                </a:moveTo>
                <a:cubicBezTo>
                  <a:pt x="705" y="0"/>
                  <a:pt x="646" y="49"/>
                  <a:pt x="632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87" y="115"/>
                  <a:pt x="16" y="167"/>
                  <a:pt x="7" y="294"/>
                </a:cubicBezTo>
                <a:cubicBezTo>
                  <a:pt x="0" y="394"/>
                  <a:pt x="7" y="1829"/>
                  <a:pt x="7" y="1890"/>
                </a:cubicBezTo>
                <a:cubicBezTo>
                  <a:pt x="56" y="1890"/>
                  <a:pt x="56" y="1890"/>
                  <a:pt x="56" y="1890"/>
                </a:cubicBezTo>
                <a:cubicBezTo>
                  <a:pt x="56" y="1875"/>
                  <a:pt x="50" y="395"/>
                  <a:pt x="56" y="298"/>
                </a:cubicBezTo>
                <a:cubicBezTo>
                  <a:pt x="61" y="227"/>
                  <a:pt x="80" y="165"/>
                  <a:pt x="252" y="165"/>
                </a:cubicBezTo>
                <a:cubicBezTo>
                  <a:pt x="630" y="165"/>
                  <a:pt x="630" y="165"/>
                  <a:pt x="630" y="165"/>
                </a:cubicBezTo>
                <a:cubicBezTo>
                  <a:pt x="639" y="236"/>
                  <a:pt x="701" y="292"/>
                  <a:pt x="775" y="292"/>
                </a:cubicBezTo>
                <a:cubicBezTo>
                  <a:pt x="856" y="292"/>
                  <a:pt x="921" y="227"/>
                  <a:pt x="921" y="146"/>
                </a:cubicBezTo>
                <a:cubicBezTo>
                  <a:pt x="921" y="65"/>
                  <a:pt x="856" y="0"/>
                  <a:pt x="775" y="0"/>
                </a:cubicBezTo>
                <a:close/>
                <a:moveTo>
                  <a:pt x="775" y="232"/>
                </a:moveTo>
                <a:cubicBezTo>
                  <a:pt x="728" y="232"/>
                  <a:pt x="689" y="194"/>
                  <a:pt x="689" y="146"/>
                </a:cubicBezTo>
                <a:cubicBezTo>
                  <a:pt x="689" y="99"/>
                  <a:pt x="728" y="60"/>
                  <a:pt x="775" y="60"/>
                </a:cubicBezTo>
                <a:cubicBezTo>
                  <a:pt x="823" y="60"/>
                  <a:pt x="861" y="99"/>
                  <a:pt x="861" y="146"/>
                </a:cubicBezTo>
                <a:cubicBezTo>
                  <a:pt x="861" y="194"/>
                  <a:pt x="823" y="232"/>
                  <a:pt x="775" y="232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Freeform 11"/>
          <p:cNvSpPr>
            <a:spLocks noEditPoints="1"/>
          </p:cNvSpPr>
          <p:nvPr/>
        </p:nvSpPr>
        <p:spPr bwMode="auto">
          <a:xfrm>
            <a:off x="6284414" y="3366853"/>
            <a:ext cx="1321386" cy="1824591"/>
          </a:xfrm>
          <a:custGeom>
            <a:avLst/>
            <a:gdLst>
              <a:gd name="T0" fmla="*/ 676 w 822"/>
              <a:gd name="T1" fmla="*/ 0 h 1135"/>
              <a:gd name="T2" fmla="*/ 532 w 822"/>
              <a:gd name="T3" fmla="*/ 122 h 1135"/>
              <a:gd name="T4" fmla="*/ 202 w 822"/>
              <a:gd name="T5" fmla="*/ 119 h 1135"/>
              <a:gd name="T6" fmla="*/ 0 w 822"/>
              <a:gd name="T7" fmla="*/ 333 h 1135"/>
              <a:gd name="T8" fmla="*/ 0 w 822"/>
              <a:gd name="T9" fmla="*/ 1135 h 1135"/>
              <a:gd name="T10" fmla="*/ 49 w 822"/>
              <a:gd name="T11" fmla="*/ 1135 h 1135"/>
              <a:gd name="T12" fmla="*/ 49 w 822"/>
              <a:gd name="T13" fmla="*/ 333 h 1135"/>
              <a:gd name="T14" fmla="*/ 202 w 822"/>
              <a:gd name="T15" fmla="*/ 168 h 1135"/>
              <a:gd name="T16" fmla="*/ 532 w 822"/>
              <a:gd name="T17" fmla="*/ 171 h 1135"/>
              <a:gd name="T18" fmla="*/ 676 w 822"/>
              <a:gd name="T19" fmla="*/ 293 h 1135"/>
              <a:gd name="T20" fmla="*/ 822 w 822"/>
              <a:gd name="T21" fmla="*/ 147 h 1135"/>
              <a:gd name="T22" fmla="*/ 676 w 822"/>
              <a:gd name="T23" fmla="*/ 0 h 1135"/>
              <a:gd name="T24" fmla="*/ 676 w 822"/>
              <a:gd name="T25" fmla="*/ 233 h 1135"/>
              <a:gd name="T26" fmla="*/ 590 w 822"/>
              <a:gd name="T27" fmla="*/ 147 h 1135"/>
              <a:gd name="T28" fmla="*/ 676 w 822"/>
              <a:gd name="T29" fmla="*/ 60 h 1135"/>
              <a:gd name="T30" fmla="*/ 762 w 822"/>
              <a:gd name="T31" fmla="*/ 147 h 1135"/>
              <a:gd name="T32" fmla="*/ 676 w 822"/>
              <a:gd name="T33" fmla="*/ 233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2" h="1135">
                <a:moveTo>
                  <a:pt x="676" y="0"/>
                </a:moveTo>
                <a:cubicBezTo>
                  <a:pt x="604" y="0"/>
                  <a:pt x="544" y="53"/>
                  <a:pt x="532" y="122"/>
                </a:cubicBezTo>
                <a:cubicBezTo>
                  <a:pt x="462" y="121"/>
                  <a:pt x="282" y="119"/>
                  <a:pt x="202" y="119"/>
                </a:cubicBezTo>
                <a:cubicBezTo>
                  <a:pt x="90" y="119"/>
                  <a:pt x="0" y="236"/>
                  <a:pt x="0" y="333"/>
                </a:cubicBezTo>
                <a:cubicBezTo>
                  <a:pt x="0" y="1135"/>
                  <a:pt x="0" y="1135"/>
                  <a:pt x="0" y="1135"/>
                </a:cubicBezTo>
                <a:cubicBezTo>
                  <a:pt x="49" y="1135"/>
                  <a:pt x="49" y="1135"/>
                  <a:pt x="49" y="1135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268"/>
                  <a:pt x="115" y="168"/>
                  <a:pt x="202" y="168"/>
                </a:cubicBezTo>
                <a:cubicBezTo>
                  <a:pt x="282" y="168"/>
                  <a:pt x="462" y="170"/>
                  <a:pt x="532" y="171"/>
                </a:cubicBezTo>
                <a:cubicBezTo>
                  <a:pt x="543" y="240"/>
                  <a:pt x="604" y="293"/>
                  <a:pt x="676" y="293"/>
                </a:cubicBezTo>
                <a:cubicBezTo>
                  <a:pt x="757" y="293"/>
                  <a:pt x="822" y="227"/>
                  <a:pt x="822" y="147"/>
                </a:cubicBezTo>
                <a:cubicBezTo>
                  <a:pt x="822" y="66"/>
                  <a:pt x="757" y="0"/>
                  <a:pt x="676" y="0"/>
                </a:cubicBezTo>
                <a:close/>
                <a:moveTo>
                  <a:pt x="676" y="233"/>
                </a:moveTo>
                <a:cubicBezTo>
                  <a:pt x="628" y="233"/>
                  <a:pt x="590" y="194"/>
                  <a:pt x="590" y="147"/>
                </a:cubicBezTo>
                <a:cubicBezTo>
                  <a:pt x="590" y="99"/>
                  <a:pt x="628" y="60"/>
                  <a:pt x="676" y="60"/>
                </a:cubicBezTo>
                <a:cubicBezTo>
                  <a:pt x="723" y="60"/>
                  <a:pt x="762" y="99"/>
                  <a:pt x="762" y="147"/>
                </a:cubicBezTo>
                <a:cubicBezTo>
                  <a:pt x="762" y="194"/>
                  <a:pt x="723" y="233"/>
                  <a:pt x="676" y="233"/>
                </a:cubicBezTo>
                <a:close/>
              </a:path>
            </a:pathLst>
          </a:custGeom>
          <a:solidFill>
            <a:srgbClr val="1AB49C"/>
          </a:solidFill>
          <a:ln>
            <a:solidFill>
              <a:srgbClr val="1AB49C"/>
            </a:solidFill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40725" y="1613455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1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42343" y="2836142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2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42343" y="4051277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3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33115" y="3447755"/>
            <a:ext cx="29771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5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40666" y="2241788"/>
            <a:ext cx="29771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4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253734" y="4686621"/>
            <a:ext cx="1553842" cy="1553842"/>
          </a:xfrm>
          <a:prstGeom prst="ellipse">
            <a:avLst/>
          </a:prstGeom>
          <a:solidFill>
            <a:srgbClr val="1AB49C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14" name="椭圆 13"/>
          <p:cNvSpPr/>
          <p:nvPr/>
        </p:nvSpPr>
        <p:spPr>
          <a:xfrm>
            <a:off x="5418233" y="4850581"/>
            <a:ext cx="1224844" cy="1224844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5400000" scaled="1"/>
          </a:gradFill>
          <a:ln>
            <a:noFill/>
          </a:ln>
          <a:effectLst>
            <a:outerShdw blurRad="114300" dist="1143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15" name="Freeform 352"/>
          <p:cNvSpPr>
            <a:spLocks noEditPoints="1"/>
          </p:cNvSpPr>
          <p:nvPr/>
        </p:nvSpPr>
        <p:spPr bwMode="auto">
          <a:xfrm>
            <a:off x="5793614" y="5317111"/>
            <a:ext cx="473542" cy="292323"/>
          </a:xfrm>
          <a:custGeom>
            <a:avLst/>
            <a:gdLst>
              <a:gd name="T0" fmla="*/ 33 w 51"/>
              <a:gd name="T1" fmla="*/ 31 h 31"/>
              <a:gd name="T2" fmla="*/ 8 w 51"/>
              <a:gd name="T3" fmla="*/ 31 h 31"/>
              <a:gd name="T4" fmla="*/ 7 w 51"/>
              <a:gd name="T5" fmla="*/ 29 h 31"/>
              <a:gd name="T6" fmla="*/ 7 w 51"/>
              <a:gd name="T7" fmla="*/ 25 h 31"/>
              <a:gd name="T8" fmla="*/ 7 w 51"/>
              <a:gd name="T9" fmla="*/ 14 h 31"/>
              <a:gd name="T10" fmla="*/ 2 w 51"/>
              <a:gd name="T11" fmla="*/ 14 h 31"/>
              <a:gd name="T12" fmla="*/ 0 w 51"/>
              <a:gd name="T13" fmla="*/ 12 h 31"/>
              <a:gd name="T14" fmla="*/ 0 w 51"/>
              <a:gd name="T15" fmla="*/ 11 h 31"/>
              <a:gd name="T16" fmla="*/ 9 w 51"/>
              <a:gd name="T17" fmla="*/ 1 h 31"/>
              <a:gd name="T18" fmla="*/ 10 w 51"/>
              <a:gd name="T19" fmla="*/ 0 h 31"/>
              <a:gd name="T20" fmla="*/ 12 w 51"/>
              <a:gd name="T21" fmla="*/ 1 h 31"/>
              <a:gd name="T22" fmla="*/ 20 w 51"/>
              <a:gd name="T23" fmla="*/ 11 h 31"/>
              <a:gd name="T24" fmla="*/ 21 w 51"/>
              <a:gd name="T25" fmla="*/ 12 h 31"/>
              <a:gd name="T26" fmla="*/ 19 w 51"/>
              <a:gd name="T27" fmla="*/ 14 h 31"/>
              <a:gd name="T28" fmla="*/ 14 w 51"/>
              <a:gd name="T29" fmla="*/ 14 h 31"/>
              <a:gd name="T30" fmla="*/ 14 w 51"/>
              <a:gd name="T31" fmla="*/ 24 h 31"/>
              <a:gd name="T32" fmla="*/ 29 w 51"/>
              <a:gd name="T33" fmla="*/ 24 h 31"/>
              <a:gd name="T34" fmla="*/ 30 w 51"/>
              <a:gd name="T35" fmla="*/ 25 h 31"/>
              <a:gd name="T36" fmla="*/ 34 w 51"/>
              <a:gd name="T37" fmla="*/ 30 h 31"/>
              <a:gd name="T38" fmla="*/ 34 w 51"/>
              <a:gd name="T39" fmla="*/ 30 h 31"/>
              <a:gd name="T40" fmla="*/ 33 w 51"/>
              <a:gd name="T41" fmla="*/ 31 h 31"/>
              <a:gd name="T42" fmla="*/ 51 w 51"/>
              <a:gd name="T43" fmla="*/ 20 h 31"/>
              <a:gd name="T44" fmla="*/ 42 w 51"/>
              <a:gd name="T45" fmla="*/ 31 h 31"/>
              <a:gd name="T46" fmla="*/ 41 w 51"/>
              <a:gd name="T47" fmla="*/ 31 h 31"/>
              <a:gd name="T48" fmla="*/ 40 w 51"/>
              <a:gd name="T49" fmla="*/ 31 h 31"/>
              <a:gd name="T50" fmla="*/ 31 w 51"/>
              <a:gd name="T51" fmla="*/ 20 h 31"/>
              <a:gd name="T52" fmla="*/ 31 w 51"/>
              <a:gd name="T53" fmla="*/ 19 h 31"/>
              <a:gd name="T54" fmla="*/ 33 w 51"/>
              <a:gd name="T55" fmla="*/ 17 h 31"/>
              <a:gd name="T56" fmla="*/ 38 w 51"/>
              <a:gd name="T57" fmla="*/ 17 h 31"/>
              <a:gd name="T58" fmla="*/ 38 w 51"/>
              <a:gd name="T59" fmla="*/ 7 h 31"/>
              <a:gd name="T60" fmla="*/ 22 w 51"/>
              <a:gd name="T61" fmla="*/ 7 h 31"/>
              <a:gd name="T62" fmla="*/ 22 w 51"/>
              <a:gd name="T63" fmla="*/ 7 h 31"/>
              <a:gd name="T64" fmla="*/ 17 w 51"/>
              <a:gd name="T65" fmla="*/ 2 h 31"/>
              <a:gd name="T66" fmla="*/ 17 w 51"/>
              <a:gd name="T67" fmla="*/ 1 h 31"/>
              <a:gd name="T68" fmla="*/ 18 w 51"/>
              <a:gd name="T69" fmla="*/ 0 h 31"/>
              <a:gd name="T70" fmla="*/ 44 w 51"/>
              <a:gd name="T71" fmla="*/ 0 h 31"/>
              <a:gd name="T72" fmla="*/ 45 w 51"/>
              <a:gd name="T73" fmla="*/ 2 h 31"/>
              <a:gd name="T74" fmla="*/ 45 w 51"/>
              <a:gd name="T75" fmla="*/ 6 h 31"/>
              <a:gd name="T76" fmla="*/ 45 w 51"/>
              <a:gd name="T77" fmla="*/ 17 h 31"/>
              <a:gd name="T78" fmla="*/ 50 w 51"/>
              <a:gd name="T79" fmla="*/ 17 h 31"/>
              <a:gd name="T80" fmla="*/ 51 w 51"/>
              <a:gd name="T81" fmla="*/ 19 h 31"/>
              <a:gd name="T82" fmla="*/ 51 w 51"/>
              <a:gd name="T83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" h="31">
                <a:moveTo>
                  <a:pt x="33" y="31"/>
                </a:moveTo>
                <a:cubicBezTo>
                  <a:pt x="8" y="31"/>
                  <a:pt x="8" y="31"/>
                  <a:pt x="8" y="31"/>
                </a:cubicBezTo>
                <a:cubicBezTo>
                  <a:pt x="7" y="31"/>
                  <a:pt x="7" y="30"/>
                  <a:pt x="7" y="29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14"/>
                  <a:pt x="7" y="14"/>
                  <a:pt x="7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10" y="0"/>
                  <a:pt x="10" y="0"/>
                </a:cubicBezTo>
                <a:cubicBezTo>
                  <a:pt x="11" y="0"/>
                  <a:pt x="11" y="1"/>
                  <a:pt x="12" y="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2"/>
                  <a:pt x="21" y="12"/>
                  <a:pt x="21" y="12"/>
                </a:cubicBezTo>
                <a:cubicBezTo>
                  <a:pt x="21" y="13"/>
                  <a:pt x="20" y="14"/>
                  <a:pt x="1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30" y="24"/>
                  <a:pt x="30" y="25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1"/>
                  <a:pt x="34" y="31"/>
                  <a:pt x="33" y="31"/>
                </a:cubicBezTo>
                <a:close/>
                <a:moveTo>
                  <a:pt x="51" y="20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1" y="31"/>
                </a:cubicBezTo>
                <a:cubicBezTo>
                  <a:pt x="41" y="31"/>
                  <a:pt x="40" y="31"/>
                  <a:pt x="40" y="3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19"/>
                </a:cubicBezTo>
                <a:cubicBezTo>
                  <a:pt x="31" y="18"/>
                  <a:pt x="32" y="17"/>
                  <a:pt x="33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7"/>
                  <a:pt x="38" y="7"/>
                  <a:pt x="3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7" y="1"/>
                  <a:pt x="18" y="0"/>
                  <a:pt x="1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17"/>
                  <a:pt x="45" y="17"/>
                  <a:pt x="45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7"/>
                  <a:pt x="51" y="18"/>
                  <a:pt x="51" y="19"/>
                </a:cubicBezTo>
                <a:cubicBezTo>
                  <a:pt x="51" y="20"/>
                  <a:pt x="51" y="20"/>
                  <a:pt x="51" y="20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6" name="íśḻîḓê"/>
          <p:cNvSpPr/>
          <p:nvPr/>
        </p:nvSpPr>
        <p:spPr bwMode="auto">
          <a:xfrm>
            <a:off x="7675376" y="2341706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17" name="íṡľíďé"/>
          <p:cNvSpPr txBox="1"/>
          <p:nvPr/>
        </p:nvSpPr>
        <p:spPr bwMode="auto">
          <a:xfrm>
            <a:off x="7692072" y="2066218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18" name="íśḻîḓê"/>
          <p:cNvSpPr/>
          <p:nvPr/>
        </p:nvSpPr>
        <p:spPr bwMode="auto">
          <a:xfrm>
            <a:off x="7675376" y="3684590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19" name="íṡľíďé"/>
          <p:cNvSpPr txBox="1"/>
          <p:nvPr/>
        </p:nvSpPr>
        <p:spPr bwMode="auto">
          <a:xfrm>
            <a:off x="7692072" y="3409102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20" name="íśḻîḓê"/>
          <p:cNvSpPr/>
          <p:nvPr/>
        </p:nvSpPr>
        <p:spPr bwMode="auto">
          <a:xfrm>
            <a:off x="1727408" y="4232920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21" name="íṡľíďé"/>
          <p:cNvSpPr txBox="1"/>
          <p:nvPr/>
        </p:nvSpPr>
        <p:spPr bwMode="auto">
          <a:xfrm>
            <a:off x="2141343" y="3955294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22" name="íśḻîḓê"/>
          <p:cNvSpPr/>
          <p:nvPr/>
        </p:nvSpPr>
        <p:spPr bwMode="auto">
          <a:xfrm>
            <a:off x="1727408" y="2999122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23" name="íṡľíďé"/>
          <p:cNvSpPr txBox="1"/>
          <p:nvPr/>
        </p:nvSpPr>
        <p:spPr bwMode="auto">
          <a:xfrm>
            <a:off x="2141343" y="2721496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24" name="íśḻîḓê"/>
          <p:cNvSpPr/>
          <p:nvPr/>
        </p:nvSpPr>
        <p:spPr bwMode="auto">
          <a:xfrm>
            <a:off x="1727408" y="1769641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25" name="íṡľíďé"/>
          <p:cNvSpPr txBox="1"/>
          <p:nvPr/>
        </p:nvSpPr>
        <p:spPr bwMode="auto">
          <a:xfrm>
            <a:off x="2141343" y="1492015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05</a:t>
            </a:r>
            <a:endParaRPr lang="zh-CN" altLang="en-US" b="1" dirty="0"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77471" y="26160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相关建议与论文总结</a:t>
            </a:r>
          </a:p>
        </p:txBody>
      </p:sp>
      <p:sp>
        <p:nvSpPr>
          <p:cNvPr id="28" name="矩形 27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/>
          <p:nvPr/>
        </p:nvSpPr>
        <p:spPr bwMode="auto">
          <a:xfrm>
            <a:off x="4402137" y="1750219"/>
            <a:ext cx="1657350" cy="2332037"/>
          </a:xfrm>
          <a:custGeom>
            <a:avLst/>
            <a:gdLst>
              <a:gd name="T0" fmla="*/ 0 w 1467"/>
              <a:gd name="T1" fmla="*/ 2147483647 h 2068"/>
              <a:gd name="T2" fmla="*/ 0 w 1467"/>
              <a:gd name="T3" fmla="*/ 2147483647 h 2068"/>
              <a:gd name="T4" fmla="*/ 2147483647 w 1467"/>
              <a:gd name="T5" fmla="*/ 0 h 2068"/>
              <a:gd name="T6" fmla="*/ 2147483647 w 1467"/>
              <a:gd name="T7" fmla="*/ 0 h 2068"/>
              <a:gd name="T8" fmla="*/ 2147483647 w 1467"/>
              <a:gd name="T9" fmla="*/ 2147483647 h 2068"/>
              <a:gd name="T10" fmla="*/ 2147483647 w 1467"/>
              <a:gd name="T11" fmla="*/ 2147483647 h 2068"/>
              <a:gd name="T12" fmla="*/ 2147483647 w 1467"/>
              <a:gd name="T13" fmla="*/ 2147483647 h 2068"/>
              <a:gd name="T14" fmla="*/ 2147483647 w 1467"/>
              <a:gd name="T15" fmla="*/ 2147483647 h 2068"/>
              <a:gd name="T16" fmla="*/ 2147483647 w 1467"/>
              <a:gd name="T17" fmla="*/ 2147483647 h 2068"/>
              <a:gd name="T18" fmla="*/ 2147483647 w 1467"/>
              <a:gd name="T19" fmla="*/ 2147483647 h 2068"/>
              <a:gd name="T20" fmla="*/ 0 w 1467"/>
              <a:gd name="T21" fmla="*/ 2147483647 h 20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7" h="2068">
                <a:moveTo>
                  <a:pt x="0" y="1497"/>
                </a:moveTo>
                <a:cubicBezTo>
                  <a:pt x="0" y="159"/>
                  <a:pt x="0" y="159"/>
                  <a:pt x="0" y="159"/>
                </a:cubicBezTo>
                <a:cubicBezTo>
                  <a:pt x="0" y="72"/>
                  <a:pt x="71" y="0"/>
                  <a:pt x="158" y="0"/>
                </a:cubicBezTo>
                <a:cubicBezTo>
                  <a:pt x="743" y="0"/>
                  <a:pt x="743" y="0"/>
                  <a:pt x="743" y="0"/>
                </a:cubicBezTo>
                <a:cubicBezTo>
                  <a:pt x="830" y="0"/>
                  <a:pt x="901" y="72"/>
                  <a:pt x="901" y="159"/>
                </a:cubicBezTo>
                <a:cubicBezTo>
                  <a:pt x="901" y="1497"/>
                  <a:pt x="901" y="1497"/>
                  <a:pt x="901" y="1497"/>
                </a:cubicBezTo>
                <a:cubicBezTo>
                  <a:pt x="901" y="1500"/>
                  <a:pt x="901" y="1503"/>
                  <a:pt x="902" y="1506"/>
                </a:cubicBezTo>
                <a:cubicBezTo>
                  <a:pt x="911" y="1806"/>
                  <a:pt x="1156" y="2049"/>
                  <a:pt x="1464" y="2067"/>
                </a:cubicBezTo>
                <a:cubicBezTo>
                  <a:pt x="1465" y="2067"/>
                  <a:pt x="1466" y="2068"/>
                  <a:pt x="1467" y="2068"/>
                </a:cubicBezTo>
                <a:cubicBezTo>
                  <a:pt x="571" y="2068"/>
                  <a:pt x="571" y="2068"/>
                  <a:pt x="571" y="2068"/>
                </a:cubicBezTo>
                <a:cubicBezTo>
                  <a:pt x="256" y="2068"/>
                  <a:pt x="0" y="1812"/>
                  <a:pt x="0" y="1497"/>
                </a:cubicBezTo>
                <a:close/>
              </a:path>
            </a:pathLst>
          </a:custGeom>
          <a:solidFill>
            <a:srgbClr val="1AB49C"/>
          </a:soli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01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665662" y="2072481"/>
            <a:ext cx="627095" cy="523220"/>
          </a:xfrm>
          <a:prstGeom prst="rect">
            <a:avLst/>
          </a:prstGeom>
          <a:solidFill>
            <a:srgbClr val="1AB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dobe Naskh Medium" panose="01010101010101010101"/>
              </a:rPr>
              <a:t>01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Adobe Naskh Medium" panose="01010101010101010101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5443537" y="1735931"/>
            <a:ext cx="2332037" cy="1655763"/>
          </a:xfrm>
          <a:custGeom>
            <a:avLst/>
            <a:gdLst>
              <a:gd name="T0" fmla="*/ 2147483647 w 2067"/>
              <a:gd name="T1" fmla="*/ 0 h 1468"/>
              <a:gd name="T2" fmla="*/ 2147483647 w 2067"/>
              <a:gd name="T3" fmla="*/ 0 h 1468"/>
              <a:gd name="T4" fmla="*/ 2147483647 w 2067"/>
              <a:gd name="T5" fmla="*/ 2147483647 h 1468"/>
              <a:gd name="T6" fmla="*/ 2147483647 w 2067"/>
              <a:gd name="T7" fmla="*/ 2147483647 h 1468"/>
              <a:gd name="T8" fmla="*/ 2147483647 w 2067"/>
              <a:gd name="T9" fmla="*/ 2147483647 h 1468"/>
              <a:gd name="T10" fmla="*/ 2147483647 w 2067"/>
              <a:gd name="T11" fmla="*/ 2147483647 h 1468"/>
              <a:gd name="T12" fmla="*/ 2147483647 w 2067"/>
              <a:gd name="T13" fmla="*/ 2147483647 h 1468"/>
              <a:gd name="T14" fmla="*/ 2147483647 w 2067"/>
              <a:gd name="T15" fmla="*/ 2147483647 h 1468"/>
              <a:gd name="T16" fmla="*/ 0 w 2067"/>
              <a:gd name="T17" fmla="*/ 2147483647 h 1468"/>
              <a:gd name="T18" fmla="*/ 0 w 2067"/>
              <a:gd name="T19" fmla="*/ 2147483647 h 1468"/>
              <a:gd name="T20" fmla="*/ 2147483647 w 2067"/>
              <a:gd name="T21" fmla="*/ 0 h 14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67" h="1468">
                <a:moveTo>
                  <a:pt x="571" y="0"/>
                </a:moveTo>
                <a:cubicBezTo>
                  <a:pt x="1909" y="0"/>
                  <a:pt x="1909" y="0"/>
                  <a:pt x="1909" y="0"/>
                </a:cubicBezTo>
                <a:cubicBezTo>
                  <a:pt x="1996" y="0"/>
                  <a:pt x="2067" y="71"/>
                  <a:pt x="2067" y="159"/>
                </a:cubicBezTo>
                <a:cubicBezTo>
                  <a:pt x="2067" y="743"/>
                  <a:pt x="2067" y="743"/>
                  <a:pt x="2067" y="743"/>
                </a:cubicBezTo>
                <a:cubicBezTo>
                  <a:pt x="2067" y="831"/>
                  <a:pt x="1996" y="902"/>
                  <a:pt x="1909" y="902"/>
                </a:cubicBezTo>
                <a:cubicBezTo>
                  <a:pt x="571" y="902"/>
                  <a:pt x="571" y="902"/>
                  <a:pt x="571" y="902"/>
                </a:cubicBezTo>
                <a:cubicBezTo>
                  <a:pt x="568" y="902"/>
                  <a:pt x="565" y="902"/>
                  <a:pt x="562" y="902"/>
                </a:cubicBezTo>
                <a:cubicBezTo>
                  <a:pt x="261" y="911"/>
                  <a:pt x="19" y="1156"/>
                  <a:pt x="1" y="1464"/>
                </a:cubicBezTo>
                <a:cubicBezTo>
                  <a:pt x="0" y="1465"/>
                  <a:pt x="0" y="1467"/>
                  <a:pt x="0" y="1468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256"/>
                  <a:pt x="256" y="0"/>
                  <a:pt x="571" y="0"/>
                </a:cubicBezTo>
                <a:close/>
              </a:path>
            </a:pathLst>
          </a:custGeom>
          <a:solidFill>
            <a:srgbClr val="1AB49C"/>
          </a:soli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01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054142" y="1993434"/>
            <a:ext cx="627095" cy="523220"/>
          </a:xfrm>
          <a:prstGeom prst="rect">
            <a:avLst/>
          </a:prstGeom>
          <a:solidFill>
            <a:srgbClr val="1AB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dobe Naskh Medium" panose="01010101010101010101"/>
              </a:rPr>
              <a:t>02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Adobe Naskh Medium" panose="01010101010101010101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6132512" y="2774156"/>
            <a:ext cx="1657350" cy="2333625"/>
          </a:xfrm>
          <a:custGeom>
            <a:avLst/>
            <a:gdLst>
              <a:gd name="T0" fmla="*/ 2147483647 w 1467"/>
              <a:gd name="T1" fmla="*/ 2147483647 h 2068"/>
              <a:gd name="T2" fmla="*/ 2147483647 w 1467"/>
              <a:gd name="T3" fmla="*/ 2147483647 h 2068"/>
              <a:gd name="T4" fmla="*/ 2147483647 w 1467"/>
              <a:gd name="T5" fmla="*/ 2147483647 h 2068"/>
              <a:gd name="T6" fmla="*/ 2147483647 w 1467"/>
              <a:gd name="T7" fmla="*/ 2147483647 h 2068"/>
              <a:gd name="T8" fmla="*/ 2147483647 w 1467"/>
              <a:gd name="T9" fmla="*/ 2147483647 h 2068"/>
              <a:gd name="T10" fmla="*/ 2147483647 w 1467"/>
              <a:gd name="T11" fmla="*/ 2147483647 h 2068"/>
              <a:gd name="T12" fmla="*/ 2147483647 w 1467"/>
              <a:gd name="T13" fmla="*/ 2147483647 h 2068"/>
              <a:gd name="T14" fmla="*/ 2147483647 w 1467"/>
              <a:gd name="T15" fmla="*/ 2147483647 h 2068"/>
              <a:gd name="T16" fmla="*/ 0 w 1467"/>
              <a:gd name="T17" fmla="*/ 0 h 2068"/>
              <a:gd name="T18" fmla="*/ 2147483647 w 1467"/>
              <a:gd name="T19" fmla="*/ 0 h 2068"/>
              <a:gd name="T20" fmla="*/ 2147483647 w 1467"/>
              <a:gd name="T21" fmla="*/ 2147483647 h 20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7" h="2068">
                <a:moveTo>
                  <a:pt x="1467" y="571"/>
                </a:moveTo>
                <a:cubicBezTo>
                  <a:pt x="1467" y="1909"/>
                  <a:pt x="1467" y="1909"/>
                  <a:pt x="1467" y="1909"/>
                </a:cubicBezTo>
                <a:cubicBezTo>
                  <a:pt x="1467" y="1996"/>
                  <a:pt x="1396" y="2068"/>
                  <a:pt x="1309" y="2068"/>
                </a:cubicBezTo>
                <a:cubicBezTo>
                  <a:pt x="724" y="2068"/>
                  <a:pt x="724" y="2068"/>
                  <a:pt x="724" y="2068"/>
                </a:cubicBezTo>
                <a:cubicBezTo>
                  <a:pt x="637" y="2068"/>
                  <a:pt x="566" y="1996"/>
                  <a:pt x="566" y="1909"/>
                </a:cubicBezTo>
                <a:cubicBezTo>
                  <a:pt x="566" y="571"/>
                  <a:pt x="566" y="571"/>
                  <a:pt x="566" y="571"/>
                </a:cubicBezTo>
                <a:cubicBezTo>
                  <a:pt x="566" y="568"/>
                  <a:pt x="566" y="565"/>
                  <a:pt x="566" y="562"/>
                </a:cubicBezTo>
                <a:cubicBezTo>
                  <a:pt x="556" y="262"/>
                  <a:pt x="311" y="19"/>
                  <a:pt x="3" y="1"/>
                </a:cubicBezTo>
                <a:cubicBezTo>
                  <a:pt x="2" y="1"/>
                  <a:pt x="1" y="0"/>
                  <a:pt x="0" y="0"/>
                </a:cubicBezTo>
                <a:cubicBezTo>
                  <a:pt x="896" y="0"/>
                  <a:pt x="896" y="0"/>
                  <a:pt x="896" y="0"/>
                </a:cubicBezTo>
                <a:cubicBezTo>
                  <a:pt x="1211" y="0"/>
                  <a:pt x="1467" y="256"/>
                  <a:pt x="1467" y="571"/>
                </a:cubicBezTo>
                <a:close/>
              </a:path>
            </a:pathLst>
          </a:custGeom>
          <a:solidFill>
            <a:srgbClr val="1AB49C"/>
          </a:soli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01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029449" y="4429919"/>
            <a:ext cx="627095" cy="523220"/>
          </a:xfrm>
          <a:prstGeom prst="rect">
            <a:avLst/>
          </a:prstGeom>
          <a:solidFill>
            <a:srgbClr val="1AB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dobe Naskh Medium" panose="01010101010101010101"/>
              </a:rPr>
              <a:t>03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Adobe Naskh Medium" panose="01010101010101010101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4418012" y="3466306"/>
            <a:ext cx="2333625" cy="1655763"/>
          </a:xfrm>
          <a:custGeom>
            <a:avLst/>
            <a:gdLst>
              <a:gd name="T0" fmla="*/ 2147483647 w 2068"/>
              <a:gd name="T1" fmla="*/ 2147483647 h 1468"/>
              <a:gd name="T2" fmla="*/ 2147483647 w 2068"/>
              <a:gd name="T3" fmla="*/ 2147483647 h 1468"/>
              <a:gd name="T4" fmla="*/ 0 w 2068"/>
              <a:gd name="T5" fmla="*/ 2147483647 h 1468"/>
              <a:gd name="T6" fmla="*/ 0 w 2068"/>
              <a:gd name="T7" fmla="*/ 2147483647 h 1468"/>
              <a:gd name="T8" fmla="*/ 2147483647 w 2068"/>
              <a:gd name="T9" fmla="*/ 2147483647 h 1468"/>
              <a:gd name="T10" fmla="*/ 2147483647 w 2068"/>
              <a:gd name="T11" fmla="*/ 2147483647 h 1468"/>
              <a:gd name="T12" fmla="*/ 2147483647 w 2068"/>
              <a:gd name="T13" fmla="*/ 2147483647 h 1468"/>
              <a:gd name="T14" fmla="*/ 2147483647 w 2068"/>
              <a:gd name="T15" fmla="*/ 2147483647 h 1468"/>
              <a:gd name="T16" fmla="*/ 2147483647 w 2068"/>
              <a:gd name="T17" fmla="*/ 0 h 1468"/>
              <a:gd name="T18" fmla="*/ 2147483647 w 2068"/>
              <a:gd name="T19" fmla="*/ 2147483647 h 1468"/>
              <a:gd name="T20" fmla="*/ 2147483647 w 2068"/>
              <a:gd name="T21" fmla="*/ 2147483647 h 14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68" h="1468">
                <a:moveTo>
                  <a:pt x="1497" y="1468"/>
                </a:moveTo>
                <a:cubicBezTo>
                  <a:pt x="158" y="1468"/>
                  <a:pt x="158" y="1468"/>
                  <a:pt x="158" y="1468"/>
                </a:cubicBezTo>
                <a:cubicBezTo>
                  <a:pt x="71" y="1468"/>
                  <a:pt x="0" y="1397"/>
                  <a:pt x="0" y="1309"/>
                </a:cubicBezTo>
                <a:cubicBezTo>
                  <a:pt x="0" y="725"/>
                  <a:pt x="0" y="725"/>
                  <a:pt x="0" y="725"/>
                </a:cubicBezTo>
                <a:cubicBezTo>
                  <a:pt x="0" y="637"/>
                  <a:pt x="71" y="566"/>
                  <a:pt x="158" y="566"/>
                </a:cubicBezTo>
                <a:cubicBezTo>
                  <a:pt x="1497" y="566"/>
                  <a:pt x="1497" y="566"/>
                  <a:pt x="1497" y="566"/>
                </a:cubicBezTo>
                <a:cubicBezTo>
                  <a:pt x="1500" y="566"/>
                  <a:pt x="1503" y="566"/>
                  <a:pt x="1506" y="566"/>
                </a:cubicBezTo>
                <a:cubicBezTo>
                  <a:pt x="1806" y="557"/>
                  <a:pt x="2049" y="312"/>
                  <a:pt x="2067" y="4"/>
                </a:cubicBezTo>
                <a:cubicBezTo>
                  <a:pt x="2067" y="3"/>
                  <a:pt x="2067" y="1"/>
                  <a:pt x="2068" y="0"/>
                </a:cubicBezTo>
                <a:cubicBezTo>
                  <a:pt x="2068" y="897"/>
                  <a:pt x="2068" y="897"/>
                  <a:pt x="2068" y="897"/>
                </a:cubicBezTo>
                <a:cubicBezTo>
                  <a:pt x="2068" y="1212"/>
                  <a:pt x="1811" y="1468"/>
                  <a:pt x="1497" y="1468"/>
                </a:cubicBezTo>
                <a:close/>
              </a:path>
            </a:pathLst>
          </a:custGeom>
          <a:solidFill>
            <a:srgbClr val="1AB49C"/>
          </a:soli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01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622799" y="4350544"/>
            <a:ext cx="627095" cy="523220"/>
          </a:xfrm>
          <a:prstGeom prst="rect">
            <a:avLst/>
          </a:prstGeom>
          <a:solidFill>
            <a:srgbClr val="1AB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dobe Naskh Medium" panose="01010101010101010101"/>
              </a:rPr>
              <a:t>04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Adobe Naskh Medium" panose="01010101010101010101"/>
            </a:endParaRPr>
          </a:p>
        </p:txBody>
      </p:sp>
      <p:sp>
        <p:nvSpPr>
          <p:cNvPr id="6" name="KSO_Shape"/>
          <p:cNvSpPr/>
          <p:nvPr/>
        </p:nvSpPr>
        <p:spPr bwMode="auto">
          <a:xfrm>
            <a:off x="5538520" y="2900889"/>
            <a:ext cx="1040079" cy="1040079"/>
          </a:xfrm>
          <a:custGeom>
            <a:avLst/>
            <a:gdLst/>
            <a:ahLst/>
            <a:cxnLst/>
            <a:rect l="0" t="0" r="r" b="b"/>
            <a:pathLst>
              <a:path w="1530350" h="1536700">
                <a:moveTo>
                  <a:pt x="762317" y="817562"/>
                </a:moveTo>
                <a:lnTo>
                  <a:pt x="1000329" y="1069880"/>
                </a:lnTo>
                <a:lnTo>
                  <a:pt x="1026387" y="1100069"/>
                </a:lnTo>
                <a:lnTo>
                  <a:pt x="1038780" y="1115005"/>
                </a:lnTo>
                <a:lnTo>
                  <a:pt x="1050855" y="1129305"/>
                </a:lnTo>
                <a:lnTo>
                  <a:pt x="1062295" y="1144241"/>
                </a:lnTo>
                <a:lnTo>
                  <a:pt x="1073099" y="1158859"/>
                </a:lnTo>
                <a:lnTo>
                  <a:pt x="1083268" y="1173794"/>
                </a:lnTo>
                <a:lnTo>
                  <a:pt x="1092801" y="1189048"/>
                </a:lnTo>
                <a:lnTo>
                  <a:pt x="1097250" y="1196675"/>
                </a:lnTo>
                <a:lnTo>
                  <a:pt x="1101381" y="1204619"/>
                </a:lnTo>
                <a:lnTo>
                  <a:pt x="1105512" y="1212246"/>
                </a:lnTo>
                <a:lnTo>
                  <a:pt x="1109007" y="1220190"/>
                </a:lnTo>
                <a:lnTo>
                  <a:pt x="1112503" y="1228135"/>
                </a:lnTo>
                <a:lnTo>
                  <a:pt x="1115998" y="1236397"/>
                </a:lnTo>
                <a:lnTo>
                  <a:pt x="1118541" y="1244660"/>
                </a:lnTo>
                <a:lnTo>
                  <a:pt x="1121401" y="1253240"/>
                </a:lnTo>
                <a:lnTo>
                  <a:pt x="1123625" y="1261820"/>
                </a:lnTo>
                <a:lnTo>
                  <a:pt x="1126167" y="1270400"/>
                </a:lnTo>
                <a:lnTo>
                  <a:pt x="1127756" y="1279298"/>
                </a:lnTo>
                <a:lnTo>
                  <a:pt x="1129027" y="1288513"/>
                </a:lnTo>
                <a:lnTo>
                  <a:pt x="1130298" y="1297729"/>
                </a:lnTo>
                <a:lnTo>
                  <a:pt x="1131569" y="1307262"/>
                </a:lnTo>
                <a:lnTo>
                  <a:pt x="1131887" y="1316796"/>
                </a:lnTo>
                <a:lnTo>
                  <a:pt x="1131887" y="1326965"/>
                </a:lnTo>
                <a:lnTo>
                  <a:pt x="1131887" y="1337452"/>
                </a:lnTo>
                <a:lnTo>
                  <a:pt x="1131252" y="1348256"/>
                </a:lnTo>
                <a:lnTo>
                  <a:pt x="1129663" y="1358743"/>
                </a:lnTo>
                <a:lnTo>
                  <a:pt x="1127756" y="1368912"/>
                </a:lnTo>
                <a:lnTo>
                  <a:pt x="1125214" y="1379081"/>
                </a:lnTo>
                <a:lnTo>
                  <a:pt x="1122672" y="1389250"/>
                </a:lnTo>
                <a:lnTo>
                  <a:pt x="1119494" y="1398783"/>
                </a:lnTo>
                <a:lnTo>
                  <a:pt x="1115681" y="1408634"/>
                </a:lnTo>
                <a:lnTo>
                  <a:pt x="1111232" y="1417532"/>
                </a:lnTo>
                <a:lnTo>
                  <a:pt x="1106465" y="1427066"/>
                </a:lnTo>
                <a:lnTo>
                  <a:pt x="1101381" y="1435646"/>
                </a:lnTo>
                <a:lnTo>
                  <a:pt x="1095979" y="1444226"/>
                </a:lnTo>
                <a:lnTo>
                  <a:pt x="1090259" y="1452170"/>
                </a:lnTo>
                <a:lnTo>
                  <a:pt x="1083903" y="1460433"/>
                </a:lnTo>
                <a:lnTo>
                  <a:pt x="1077230" y="1467742"/>
                </a:lnTo>
                <a:lnTo>
                  <a:pt x="1070875" y="1475368"/>
                </a:lnTo>
                <a:lnTo>
                  <a:pt x="1063248" y="1482360"/>
                </a:lnTo>
                <a:lnTo>
                  <a:pt x="1055622" y="1489033"/>
                </a:lnTo>
                <a:lnTo>
                  <a:pt x="1047677" y="1495071"/>
                </a:lnTo>
                <a:lnTo>
                  <a:pt x="1039415" y="1501109"/>
                </a:lnTo>
                <a:lnTo>
                  <a:pt x="1031153" y="1506511"/>
                </a:lnTo>
                <a:lnTo>
                  <a:pt x="1021938" y="1511595"/>
                </a:lnTo>
                <a:lnTo>
                  <a:pt x="1013040" y="1516044"/>
                </a:lnTo>
                <a:lnTo>
                  <a:pt x="1003825" y="1520493"/>
                </a:lnTo>
                <a:lnTo>
                  <a:pt x="994291" y="1523989"/>
                </a:lnTo>
                <a:lnTo>
                  <a:pt x="984758" y="1527484"/>
                </a:lnTo>
                <a:lnTo>
                  <a:pt x="974590" y="1530027"/>
                </a:lnTo>
                <a:lnTo>
                  <a:pt x="964421" y="1532569"/>
                </a:lnTo>
                <a:lnTo>
                  <a:pt x="953934" y="1534476"/>
                </a:lnTo>
                <a:lnTo>
                  <a:pt x="943766" y="1535747"/>
                </a:lnTo>
                <a:lnTo>
                  <a:pt x="932961" y="1536382"/>
                </a:lnTo>
                <a:lnTo>
                  <a:pt x="921839" y="1536700"/>
                </a:lnTo>
                <a:lnTo>
                  <a:pt x="909446" y="1536382"/>
                </a:lnTo>
                <a:lnTo>
                  <a:pt x="897371" y="1535111"/>
                </a:lnTo>
                <a:lnTo>
                  <a:pt x="885295" y="1533205"/>
                </a:lnTo>
                <a:lnTo>
                  <a:pt x="873538" y="1530980"/>
                </a:lnTo>
                <a:lnTo>
                  <a:pt x="862734" y="1527802"/>
                </a:lnTo>
                <a:lnTo>
                  <a:pt x="851929" y="1523989"/>
                </a:lnTo>
                <a:lnTo>
                  <a:pt x="841443" y="1519222"/>
                </a:lnTo>
                <a:lnTo>
                  <a:pt x="831274" y="1514138"/>
                </a:lnTo>
                <a:lnTo>
                  <a:pt x="821105" y="1508418"/>
                </a:lnTo>
                <a:lnTo>
                  <a:pt x="811572" y="1502062"/>
                </a:lnTo>
                <a:lnTo>
                  <a:pt x="802357" y="1495389"/>
                </a:lnTo>
                <a:lnTo>
                  <a:pt x="793777" y="1488080"/>
                </a:lnTo>
                <a:lnTo>
                  <a:pt x="785197" y="1480453"/>
                </a:lnTo>
                <a:lnTo>
                  <a:pt x="776935" y="1472191"/>
                </a:lnTo>
                <a:lnTo>
                  <a:pt x="769626" y="1463293"/>
                </a:lnTo>
                <a:lnTo>
                  <a:pt x="762317" y="1453759"/>
                </a:lnTo>
                <a:lnTo>
                  <a:pt x="754691" y="1463293"/>
                </a:lnTo>
                <a:lnTo>
                  <a:pt x="747064" y="1472191"/>
                </a:lnTo>
                <a:lnTo>
                  <a:pt x="738802" y="1480453"/>
                </a:lnTo>
                <a:lnTo>
                  <a:pt x="730540" y="1488080"/>
                </a:lnTo>
                <a:lnTo>
                  <a:pt x="721642" y="1495389"/>
                </a:lnTo>
                <a:lnTo>
                  <a:pt x="712427" y="1502062"/>
                </a:lnTo>
                <a:lnTo>
                  <a:pt x="702894" y="1508418"/>
                </a:lnTo>
                <a:lnTo>
                  <a:pt x="693361" y="1514138"/>
                </a:lnTo>
                <a:lnTo>
                  <a:pt x="683192" y="1519222"/>
                </a:lnTo>
                <a:lnTo>
                  <a:pt x="672705" y="1523989"/>
                </a:lnTo>
                <a:lnTo>
                  <a:pt x="661583" y="1527802"/>
                </a:lnTo>
                <a:lnTo>
                  <a:pt x="650461" y="1530980"/>
                </a:lnTo>
                <a:lnTo>
                  <a:pt x="638704" y="1533205"/>
                </a:lnTo>
                <a:lnTo>
                  <a:pt x="626628" y="1535111"/>
                </a:lnTo>
                <a:lnTo>
                  <a:pt x="614553" y="1536382"/>
                </a:lnTo>
                <a:lnTo>
                  <a:pt x="602160" y="1536700"/>
                </a:lnTo>
                <a:lnTo>
                  <a:pt x="591355" y="1536382"/>
                </a:lnTo>
                <a:lnTo>
                  <a:pt x="580869" y="1535747"/>
                </a:lnTo>
                <a:lnTo>
                  <a:pt x="570065" y="1534476"/>
                </a:lnTo>
                <a:lnTo>
                  <a:pt x="559578" y="1532569"/>
                </a:lnTo>
                <a:lnTo>
                  <a:pt x="549409" y="1530027"/>
                </a:lnTo>
                <a:lnTo>
                  <a:pt x="539559" y="1527484"/>
                </a:lnTo>
                <a:lnTo>
                  <a:pt x="529708" y="1523989"/>
                </a:lnTo>
                <a:lnTo>
                  <a:pt x="520492" y="1520493"/>
                </a:lnTo>
                <a:lnTo>
                  <a:pt x="510959" y="1516044"/>
                </a:lnTo>
                <a:lnTo>
                  <a:pt x="502061" y="1511595"/>
                </a:lnTo>
                <a:lnTo>
                  <a:pt x="493164" y="1506511"/>
                </a:lnTo>
                <a:lnTo>
                  <a:pt x="484584" y="1501109"/>
                </a:lnTo>
                <a:lnTo>
                  <a:pt x="476322" y="1495071"/>
                </a:lnTo>
                <a:lnTo>
                  <a:pt x="468377" y="1489033"/>
                </a:lnTo>
                <a:lnTo>
                  <a:pt x="460751" y="1482360"/>
                </a:lnTo>
                <a:lnTo>
                  <a:pt x="453760" y="1475368"/>
                </a:lnTo>
                <a:lnTo>
                  <a:pt x="446769" y="1467742"/>
                </a:lnTo>
                <a:lnTo>
                  <a:pt x="440096" y="1460433"/>
                </a:lnTo>
                <a:lnTo>
                  <a:pt x="433740" y="1452170"/>
                </a:lnTo>
                <a:lnTo>
                  <a:pt x="428020" y="1444226"/>
                </a:lnTo>
                <a:lnTo>
                  <a:pt x="422618" y="1435646"/>
                </a:lnTo>
                <a:lnTo>
                  <a:pt x="417534" y="1427066"/>
                </a:lnTo>
                <a:lnTo>
                  <a:pt x="412767" y="1417532"/>
                </a:lnTo>
                <a:lnTo>
                  <a:pt x="408636" y="1408634"/>
                </a:lnTo>
                <a:lnTo>
                  <a:pt x="404505" y="1398783"/>
                </a:lnTo>
                <a:lnTo>
                  <a:pt x="401645" y="1389250"/>
                </a:lnTo>
                <a:lnTo>
                  <a:pt x="398785" y="1379081"/>
                </a:lnTo>
                <a:lnTo>
                  <a:pt x="396561" y="1368912"/>
                </a:lnTo>
                <a:lnTo>
                  <a:pt x="394654" y="1358743"/>
                </a:lnTo>
                <a:lnTo>
                  <a:pt x="393065" y="1348256"/>
                </a:lnTo>
                <a:lnTo>
                  <a:pt x="392112" y="1337452"/>
                </a:lnTo>
                <a:lnTo>
                  <a:pt x="392112" y="1326965"/>
                </a:lnTo>
                <a:lnTo>
                  <a:pt x="392112" y="1316796"/>
                </a:lnTo>
                <a:lnTo>
                  <a:pt x="392430" y="1307262"/>
                </a:lnTo>
                <a:lnTo>
                  <a:pt x="393701" y="1297729"/>
                </a:lnTo>
                <a:lnTo>
                  <a:pt x="394972" y="1288513"/>
                </a:lnTo>
                <a:lnTo>
                  <a:pt x="396561" y="1279298"/>
                </a:lnTo>
                <a:lnTo>
                  <a:pt x="398150" y="1270400"/>
                </a:lnTo>
                <a:lnTo>
                  <a:pt x="400374" y="1261820"/>
                </a:lnTo>
                <a:lnTo>
                  <a:pt x="402598" y="1253240"/>
                </a:lnTo>
                <a:lnTo>
                  <a:pt x="405458" y="1244660"/>
                </a:lnTo>
                <a:lnTo>
                  <a:pt x="408318" y="1236397"/>
                </a:lnTo>
                <a:lnTo>
                  <a:pt x="411814" y="1228135"/>
                </a:lnTo>
                <a:lnTo>
                  <a:pt x="415309" y="1220190"/>
                </a:lnTo>
                <a:lnTo>
                  <a:pt x="418805" y="1212246"/>
                </a:lnTo>
                <a:lnTo>
                  <a:pt x="422618" y="1204619"/>
                </a:lnTo>
                <a:lnTo>
                  <a:pt x="426749" y="1196675"/>
                </a:lnTo>
                <a:lnTo>
                  <a:pt x="431198" y="1189048"/>
                </a:lnTo>
                <a:lnTo>
                  <a:pt x="440731" y="1173794"/>
                </a:lnTo>
                <a:lnTo>
                  <a:pt x="450900" y="1158859"/>
                </a:lnTo>
                <a:lnTo>
                  <a:pt x="462022" y="1144241"/>
                </a:lnTo>
                <a:lnTo>
                  <a:pt x="473144" y="1129305"/>
                </a:lnTo>
                <a:lnTo>
                  <a:pt x="485219" y="1115005"/>
                </a:lnTo>
                <a:lnTo>
                  <a:pt x="497613" y="1100069"/>
                </a:lnTo>
                <a:lnTo>
                  <a:pt x="523988" y="1069880"/>
                </a:lnTo>
                <a:lnTo>
                  <a:pt x="762317" y="817562"/>
                </a:lnTo>
                <a:close/>
                <a:moveTo>
                  <a:pt x="1320615" y="398462"/>
                </a:moveTo>
                <a:lnTo>
                  <a:pt x="1331419" y="398780"/>
                </a:lnTo>
                <a:lnTo>
                  <a:pt x="1341906" y="399733"/>
                </a:lnTo>
                <a:lnTo>
                  <a:pt x="1352393" y="401321"/>
                </a:lnTo>
                <a:lnTo>
                  <a:pt x="1362880" y="402909"/>
                </a:lnTo>
                <a:lnTo>
                  <a:pt x="1373049" y="405132"/>
                </a:lnTo>
                <a:lnTo>
                  <a:pt x="1382900" y="408309"/>
                </a:lnTo>
                <a:lnTo>
                  <a:pt x="1392433" y="411485"/>
                </a:lnTo>
                <a:lnTo>
                  <a:pt x="1402284" y="415297"/>
                </a:lnTo>
                <a:lnTo>
                  <a:pt x="1411500" y="419426"/>
                </a:lnTo>
                <a:lnTo>
                  <a:pt x="1420716" y="424191"/>
                </a:lnTo>
                <a:lnTo>
                  <a:pt x="1428978" y="429273"/>
                </a:lnTo>
                <a:lnTo>
                  <a:pt x="1437558" y="434673"/>
                </a:lnTo>
                <a:lnTo>
                  <a:pt x="1445820" y="440390"/>
                </a:lnTo>
                <a:lnTo>
                  <a:pt x="1454083" y="446743"/>
                </a:lnTo>
                <a:lnTo>
                  <a:pt x="1461392" y="453413"/>
                </a:lnTo>
                <a:lnTo>
                  <a:pt x="1469018" y="460083"/>
                </a:lnTo>
                <a:lnTo>
                  <a:pt x="1476010" y="467389"/>
                </a:lnTo>
                <a:lnTo>
                  <a:pt x="1482365" y="475330"/>
                </a:lnTo>
                <a:lnTo>
                  <a:pt x="1488721" y="482953"/>
                </a:lnTo>
                <a:lnTo>
                  <a:pt x="1494441" y="491212"/>
                </a:lnTo>
                <a:lnTo>
                  <a:pt x="1500161" y="499788"/>
                </a:lnTo>
                <a:lnTo>
                  <a:pt x="1505245" y="508682"/>
                </a:lnTo>
                <a:lnTo>
                  <a:pt x="1509694" y="517576"/>
                </a:lnTo>
                <a:lnTo>
                  <a:pt x="1514143" y="527105"/>
                </a:lnTo>
                <a:lnTo>
                  <a:pt x="1517639" y="536316"/>
                </a:lnTo>
                <a:lnTo>
                  <a:pt x="1521134" y="546163"/>
                </a:lnTo>
                <a:lnTo>
                  <a:pt x="1523677" y="556327"/>
                </a:lnTo>
                <a:lnTo>
                  <a:pt x="1526219" y="566174"/>
                </a:lnTo>
                <a:lnTo>
                  <a:pt x="1528126" y="576656"/>
                </a:lnTo>
                <a:lnTo>
                  <a:pt x="1529397" y="587456"/>
                </a:lnTo>
                <a:lnTo>
                  <a:pt x="1530032" y="597938"/>
                </a:lnTo>
                <a:lnTo>
                  <a:pt x="1530350" y="608737"/>
                </a:lnTo>
                <a:lnTo>
                  <a:pt x="1530032" y="621125"/>
                </a:lnTo>
                <a:lnTo>
                  <a:pt x="1528761" y="633195"/>
                </a:lnTo>
                <a:lnTo>
                  <a:pt x="1526855" y="645265"/>
                </a:lnTo>
                <a:lnTo>
                  <a:pt x="1524630" y="657018"/>
                </a:lnTo>
                <a:lnTo>
                  <a:pt x="1521452" y="668453"/>
                </a:lnTo>
                <a:lnTo>
                  <a:pt x="1517639" y="678935"/>
                </a:lnTo>
                <a:lnTo>
                  <a:pt x="1512872" y="689417"/>
                </a:lnTo>
                <a:lnTo>
                  <a:pt x="1507788" y="699899"/>
                </a:lnTo>
                <a:lnTo>
                  <a:pt x="1502385" y="709428"/>
                </a:lnTo>
                <a:lnTo>
                  <a:pt x="1495712" y="718957"/>
                </a:lnTo>
                <a:lnTo>
                  <a:pt x="1489039" y="728169"/>
                </a:lnTo>
                <a:lnTo>
                  <a:pt x="1481730" y="736745"/>
                </a:lnTo>
                <a:lnTo>
                  <a:pt x="1473785" y="745321"/>
                </a:lnTo>
                <a:lnTo>
                  <a:pt x="1465841" y="753579"/>
                </a:lnTo>
                <a:lnTo>
                  <a:pt x="1456943" y="760885"/>
                </a:lnTo>
                <a:lnTo>
                  <a:pt x="1447409" y="768508"/>
                </a:lnTo>
                <a:lnTo>
                  <a:pt x="1456943" y="775814"/>
                </a:lnTo>
                <a:lnTo>
                  <a:pt x="1465841" y="783437"/>
                </a:lnTo>
                <a:lnTo>
                  <a:pt x="1473785" y="791696"/>
                </a:lnTo>
                <a:lnTo>
                  <a:pt x="1481730" y="800272"/>
                </a:lnTo>
                <a:lnTo>
                  <a:pt x="1489039" y="808848"/>
                </a:lnTo>
                <a:lnTo>
                  <a:pt x="1495712" y="818060"/>
                </a:lnTo>
                <a:lnTo>
                  <a:pt x="1502385" y="827589"/>
                </a:lnTo>
                <a:lnTo>
                  <a:pt x="1507788" y="837435"/>
                </a:lnTo>
                <a:lnTo>
                  <a:pt x="1512872" y="847282"/>
                </a:lnTo>
                <a:lnTo>
                  <a:pt x="1517639" y="858082"/>
                </a:lnTo>
                <a:lnTo>
                  <a:pt x="1521452" y="868881"/>
                </a:lnTo>
                <a:lnTo>
                  <a:pt x="1524630" y="879999"/>
                </a:lnTo>
                <a:lnTo>
                  <a:pt x="1526855" y="891751"/>
                </a:lnTo>
                <a:lnTo>
                  <a:pt x="1528761" y="903821"/>
                </a:lnTo>
                <a:lnTo>
                  <a:pt x="1530032" y="915892"/>
                </a:lnTo>
                <a:lnTo>
                  <a:pt x="1530350" y="928279"/>
                </a:lnTo>
                <a:lnTo>
                  <a:pt x="1530032" y="939397"/>
                </a:lnTo>
                <a:lnTo>
                  <a:pt x="1529397" y="950196"/>
                </a:lnTo>
                <a:lnTo>
                  <a:pt x="1528126" y="960361"/>
                </a:lnTo>
                <a:lnTo>
                  <a:pt x="1526219" y="970843"/>
                </a:lnTo>
                <a:lnTo>
                  <a:pt x="1523677" y="981007"/>
                </a:lnTo>
                <a:lnTo>
                  <a:pt x="1521134" y="991171"/>
                </a:lnTo>
                <a:lnTo>
                  <a:pt x="1517639" y="1000701"/>
                </a:lnTo>
                <a:lnTo>
                  <a:pt x="1514143" y="1010230"/>
                </a:lnTo>
                <a:lnTo>
                  <a:pt x="1509694" y="1019441"/>
                </a:lnTo>
                <a:lnTo>
                  <a:pt x="1505245" y="1028335"/>
                </a:lnTo>
                <a:lnTo>
                  <a:pt x="1500161" y="1037546"/>
                </a:lnTo>
                <a:lnTo>
                  <a:pt x="1494441" y="1046123"/>
                </a:lnTo>
                <a:lnTo>
                  <a:pt x="1488721" y="1054063"/>
                </a:lnTo>
                <a:lnTo>
                  <a:pt x="1482365" y="1062004"/>
                </a:lnTo>
                <a:lnTo>
                  <a:pt x="1476010" y="1069628"/>
                </a:lnTo>
                <a:lnTo>
                  <a:pt x="1469018" y="1076616"/>
                </a:lnTo>
                <a:lnTo>
                  <a:pt x="1461392" y="1083604"/>
                </a:lnTo>
                <a:lnTo>
                  <a:pt x="1454083" y="1090274"/>
                </a:lnTo>
                <a:lnTo>
                  <a:pt x="1445820" y="1096627"/>
                </a:lnTo>
                <a:lnTo>
                  <a:pt x="1437558" y="1102344"/>
                </a:lnTo>
                <a:lnTo>
                  <a:pt x="1428978" y="1107744"/>
                </a:lnTo>
                <a:lnTo>
                  <a:pt x="1420716" y="1112826"/>
                </a:lnTo>
                <a:lnTo>
                  <a:pt x="1411500" y="1117591"/>
                </a:lnTo>
                <a:lnTo>
                  <a:pt x="1402284" y="1122038"/>
                </a:lnTo>
                <a:lnTo>
                  <a:pt x="1392433" y="1125532"/>
                </a:lnTo>
                <a:lnTo>
                  <a:pt x="1382900" y="1129026"/>
                </a:lnTo>
                <a:lnTo>
                  <a:pt x="1373049" y="1131567"/>
                </a:lnTo>
                <a:lnTo>
                  <a:pt x="1362880" y="1134108"/>
                </a:lnTo>
                <a:lnTo>
                  <a:pt x="1352393" y="1136014"/>
                </a:lnTo>
                <a:lnTo>
                  <a:pt x="1341906" y="1136967"/>
                </a:lnTo>
                <a:lnTo>
                  <a:pt x="1331419" y="1137919"/>
                </a:lnTo>
                <a:lnTo>
                  <a:pt x="1320615" y="1138237"/>
                </a:lnTo>
                <a:lnTo>
                  <a:pt x="1310764" y="1138237"/>
                </a:lnTo>
                <a:lnTo>
                  <a:pt x="1300912" y="1137602"/>
                </a:lnTo>
                <a:lnTo>
                  <a:pt x="1291697" y="1136649"/>
                </a:lnTo>
                <a:lnTo>
                  <a:pt x="1282163" y="1135696"/>
                </a:lnTo>
                <a:lnTo>
                  <a:pt x="1272948" y="1134108"/>
                </a:lnTo>
                <a:lnTo>
                  <a:pt x="1264368" y="1132520"/>
                </a:lnTo>
                <a:lnTo>
                  <a:pt x="1255470" y="1129979"/>
                </a:lnTo>
                <a:lnTo>
                  <a:pt x="1246890" y="1127755"/>
                </a:lnTo>
                <a:lnTo>
                  <a:pt x="1238310" y="1124896"/>
                </a:lnTo>
                <a:lnTo>
                  <a:pt x="1230047" y="1122038"/>
                </a:lnTo>
                <a:lnTo>
                  <a:pt x="1221785" y="1118861"/>
                </a:lnTo>
                <a:lnTo>
                  <a:pt x="1214158" y="1115367"/>
                </a:lnTo>
                <a:lnTo>
                  <a:pt x="1205896" y="1111873"/>
                </a:lnTo>
                <a:lnTo>
                  <a:pt x="1198269" y="1107744"/>
                </a:lnTo>
                <a:lnTo>
                  <a:pt x="1182698" y="1098850"/>
                </a:lnTo>
                <a:lnTo>
                  <a:pt x="1167762" y="1089639"/>
                </a:lnTo>
                <a:lnTo>
                  <a:pt x="1152509" y="1079474"/>
                </a:lnTo>
                <a:lnTo>
                  <a:pt x="1137891" y="1068675"/>
                </a:lnTo>
                <a:lnTo>
                  <a:pt x="1123273" y="1057240"/>
                </a:lnTo>
                <a:lnTo>
                  <a:pt x="1108655" y="1045170"/>
                </a:lnTo>
                <a:lnTo>
                  <a:pt x="1093719" y="1032782"/>
                </a:lnTo>
                <a:lnTo>
                  <a:pt x="1063212" y="1006736"/>
                </a:lnTo>
                <a:lnTo>
                  <a:pt x="811212" y="768508"/>
                </a:lnTo>
                <a:lnTo>
                  <a:pt x="1063212" y="530599"/>
                </a:lnTo>
                <a:lnTo>
                  <a:pt x="1093719" y="504235"/>
                </a:lnTo>
                <a:lnTo>
                  <a:pt x="1108655" y="491847"/>
                </a:lnTo>
                <a:lnTo>
                  <a:pt x="1123273" y="479777"/>
                </a:lnTo>
                <a:lnTo>
                  <a:pt x="1137891" y="468660"/>
                </a:lnTo>
                <a:lnTo>
                  <a:pt x="1152509" y="457542"/>
                </a:lnTo>
                <a:lnTo>
                  <a:pt x="1167762" y="447696"/>
                </a:lnTo>
                <a:lnTo>
                  <a:pt x="1182698" y="437849"/>
                </a:lnTo>
                <a:lnTo>
                  <a:pt x="1190325" y="433402"/>
                </a:lnTo>
                <a:lnTo>
                  <a:pt x="1198269" y="429273"/>
                </a:lnTo>
                <a:lnTo>
                  <a:pt x="1205896" y="425461"/>
                </a:lnTo>
                <a:lnTo>
                  <a:pt x="1214158" y="421967"/>
                </a:lnTo>
                <a:lnTo>
                  <a:pt x="1221785" y="418473"/>
                </a:lnTo>
                <a:lnTo>
                  <a:pt x="1230047" y="414979"/>
                </a:lnTo>
                <a:lnTo>
                  <a:pt x="1238310" y="412120"/>
                </a:lnTo>
                <a:lnTo>
                  <a:pt x="1246890" y="409262"/>
                </a:lnTo>
                <a:lnTo>
                  <a:pt x="1255470" y="407038"/>
                </a:lnTo>
                <a:lnTo>
                  <a:pt x="1264368" y="404815"/>
                </a:lnTo>
                <a:lnTo>
                  <a:pt x="1272948" y="402909"/>
                </a:lnTo>
                <a:lnTo>
                  <a:pt x="1282163" y="401638"/>
                </a:lnTo>
                <a:lnTo>
                  <a:pt x="1291697" y="400050"/>
                </a:lnTo>
                <a:lnTo>
                  <a:pt x="1300912" y="399415"/>
                </a:lnTo>
                <a:lnTo>
                  <a:pt x="1310764" y="398780"/>
                </a:lnTo>
                <a:lnTo>
                  <a:pt x="1320615" y="398462"/>
                </a:lnTo>
                <a:close/>
                <a:moveTo>
                  <a:pt x="209589" y="398462"/>
                </a:moveTo>
                <a:lnTo>
                  <a:pt x="219419" y="398462"/>
                </a:lnTo>
                <a:lnTo>
                  <a:pt x="228931" y="399097"/>
                </a:lnTo>
                <a:lnTo>
                  <a:pt x="238443" y="400050"/>
                </a:lnTo>
                <a:lnTo>
                  <a:pt x="247639" y="401003"/>
                </a:lnTo>
                <a:lnTo>
                  <a:pt x="256517" y="402591"/>
                </a:lnTo>
                <a:lnTo>
                  <a:pt x="265712" y="404497"/>
                </a:lnTo>
                <a:lnTo>
                  <a:pt x="274590" y="406721"/>
                </a:lnTo>
                <a:lnTo>
                  <a:pt x="283152" y="408944"/>
                </a:lnTo>
                <a:lnTo>
                  <a:pt x="291396" y="411803"/>
                </a:lnTo>
                <a:lnTo>
                  <a:pt x="299957" y="414662"/>
                </a:lnTo>
                <a:lnTo>
                  <a:pt x="307884" y="417838"/>
                </a:lnTo>
                <a:lnTo>
                  <a:pt x="315811" y="421332"/>
                </a:lnTo>
                <a:lnTo>
                  <a:pt x="324055" y="424826"/>
                </a:lnTo>
                <a:lnTo>
                  <a:pt x="331665" y="429273"/>
                </a:lnTo>
                <a:lnTo>
                  <a:pt x="339592" y="433084"/>
                </a:lnTo>
                <a:lnTo>
                  <a:pt x="346884" y="437849"/>
                </a:lnTo>
                <a:lnTo>
                  <a:pt x="362104" y="447060"/>
                </a:lnTo>
                <a:lnTo>
                  <a:pt x="377007" y="457225"/>
                </a:lnTo>
                <a:lnTo>
                  <a:pt x="391910" y="468024"/>
                </a:lnTo>
                <a:lnTo>
                  <a:pt x="406178" y="479777"/>
                </a:lnTo>
                <a:lnTo>
                  <a:pt x="421081" y="491529"/>
                </a:lnTo>
                <a:lnTo>
                  <a:pt x="435984" y="504235"/>
                </a:lnTo>
                <a:lnTo>
                  <a:pt x="465789" y="530281"/>
                </a:lnTo>
                <a:lnTo>
                  <a:pt x="717550" y="768191"/>
                </a:lnTo>
                <a:lnTo>
                  <a:pt x="465789" y="1006736"/>
                </a:lnTo>
                <a:lnTo>
                  <a:pt x="435984" y="1032147"/>
                </a:lnTo>
                <a:lnTo>
                  <a:pt x="421081" y="1045170"/>
                </a:lnTo>
                <a:lnTo>
                  <a:pt x="406178" y="1056922"/>
                </a:lnTo>
                <a:lnTo>
                  <a:pt x="391910" y="1068357"/>
                </a:lnTo>
                <a:lnTo>
                  <a:pt x="377007" y="1079474"/>
                </a:lnTo>
                <a:lnTo>
                  <a:pt x="362104" y="1089639"/>
                </a:lnTo>
                <a:lnTo>
                  <a:pt x="346884" y="1098850"/>
                </a:lnTo>
                <a:lnTo>
                  <a:pt x="339592" y="1103615"/>
                </a:lnTo>
                <a:lnTo>
                  <a:pt x="331665" y="1107426"/>
                </a:lnTo>
                <a:lnTo>
                  <a:pt x="324055" y="1111873"/>
                </a:lnTo>
                <a:lnTo>
                  <a:pt x="315811" y="1115367"/>
                </a:lnTo>
                <a:lnTo>
                  <a:pt x="307884" y="1118861"/>
                </a:lnTo>
                <a:lnTo>
                  <a:pt x="299957" y="1121720"/>
                </a:lnTo>
                <a:lnTo>
                  <a:pt x="291396" y="1124896"/>
                </a:lnTo>
                <a:lnTo>
                  <a:pt x="283152" y="1127755"/>
                </a:lnTo>
                <a:lnTo>
                  <a:pt x="274590" y="1129979"/>
                </a:lnTo>
                <a:lnTo>
                  <a:pt x="265712" y="1132202"/>
                </a:lnTo>
                <a:lnTo>
                  <a:pt x="256517" y="1133790"/>
                </a:lnTo>
                <a:lnTo>
                  <a:pt x="247639" y="1135378"/>
                </a:lnTo>
                <a:lnTo>
                  <a:pt x="238443" y="1136649"/>
                </a:lnTo>
                <a:lnTo>
                  <a:pt x="228931" y="1137284"/>
                </a:lnTo>
                <a:lnTo>
                  <a:pt x="219419" y="1138237"/>
                </a:lnTo>
                <a:lnTo>
                  <a:pt x="209589" y="1138237"/>
                </a:lnTo>
                <a:lnTo>
                  <a:pt x="198809" y="1137919"/>
                </a:lnTo>
                <a:lnTo>
                  <a:pt x="188345" y="1136967"/>
                </a:lnTo>
                <a:lnTo>
                  <a:pt x="177881" y="1136014"/>
                </a:lnTo>
                <a:lnTo>
                  <a:pt x="167418" y="1133790"/>
                </a:lnTo>
                <a:lnTo>
                  <a:pt x="157271" y="1131567"/>
                </a:lnTo>
                <a:lnTo>
                  <a:pt x="147125" y="1128708"/>
                </a:lnTo>
                <a:lnTo>
                  <a:pt x="137295" y="1125214"/>
                </a:lnTo>
                <a:lnTo>
                  <a:pt x="128100" y="1121720"/>
                </a:lnTo>
                <a:lnTo>
                  <a:pt x="118588" y="1117591"/>
                </a:lnTo>
                <a:lnTo>
                  <a:pt x="109709" y="1112826"/>
                </a:lnTo>
                <a:lnTo>
                  <a:pt x="100831" y="1107744"/>
                </a:lnTo>
                <a:lnTo>
                  <a:pt x="92270" y="1102344"/>
                </a:lnTo>
                <a:lnTo>
                  <a:pt x="84026" y="1096627"/>
                </a:lnTo>
                <a:lnTo>
                  <a:pt x="76416" y="1090274"/>
                </a:lnTo>
                <a:lnTo>
                  <a:pt x="68489" y="1083604"/>
                </a:lnTo>
                <a:lnTo>
                  <a:pt x="61513" y="1076616"/>
                </a:lnTo>
                <a:lnTo>
                  <a:pt x="54538" y="1069310"/>
                </a:lnTo>
                <a:lnTo>
                  <a:pt x="47879" y="1062004"/>
                </a:lnTo>
                <a:lnTo>
                  <a:pt x="41854" y="1054063"/>
                </a:lnTo>
                <a:lnTo>
                  <a:pt x="35830" y="1045487"/>
                </a:lnTo>
                <a:lnTo>
                  <a:pt x="30440" y="1037229"/>
                </a:lnTo>
                <a:lnTo>
                  <a:pt x="25366" y="1028335"/>
                </a:lnTo>
                <a:lnTo>
                  <a:pt x="20610" y="1019441"/>
                </a:lnTo>
                <a:lnTo>
                  <a:pt x="16488" y="1010230"/>
                </a:lnTo>
                <a:lnTo>
                  <a:pt x="13000" y="1000383"/>
                </a:lnTo>
                <a:lnTo>
                  <a:pt x="9512" y="990536"/>
                </a:lnTo>
                <a:lnTo>
                  <a:pt x="6659" y="981007"/>
                </a:lnTo>
                <a:lnTo>
                  <a:pt x="4439" y="970843"/>
                </a:lnTo>
                <a:lnTo>
                  <a:pt x="2537" y="960361"/>
                </a:lnTo>
                <a:lnTo>
                  <a:pt x="1268" y="949879"/>
                </a:lnTo>
                <a:lnTo>
                  <a:pt x="634" y="939079"/>
                </a:lnTo>
                <a:lnTo>
                  <a:pt x="0" y="928279"/>
                </a:lnTo>
                <a:lnTo>
                  <a:pt x="634" y="915892"/>
                </a:lnTo>
                <a:lnTo>
                  <a:pt x="1585" y="903504"/>
                </a:lnTo>
                <a:lnTo>
                  <a:pt x="3171" y="891434"/>
                </a:lnTo>
                <a:lnTo>
                  <a:pt x="6025" y="879999"/>
                </a:lnTo>
                <a:lnTo>
                  <a:pt x="9195" y="868881"/>
                </a:lnTo>
                <a:lnTo>
                  <a:pt x="13000" y="857764"/>
                </a:lnTo>
                <a:lnTo>
                  <a:pt x="17756" y="847282"/>
                </a:lnTo>
                <a:lnTo>
                  <a:pt x="22830" y="837118"/>
                </a:lnTo>
                <a:lnTo>
                  <a:pt x="28220" y="826953"/>
                </a:lnTo>
                <a:lnTo>
                  <a:pt x="34245" y="817742"/>
                </a:lnTo>
                <a:lnTo>
                  <a:pt x="41220" y="808848"/>
                </a:lnTo>
                <a:lnTo>
                  <a:pt x="48830" y="799954"/>
                </a:lnTo>
                <a:lnTo>
                  <a:pt x="56440" y="791378"/>
                </a:lnTo>
                <a:lnTo>
                  <a:pt x="64684" y="783437"/>
                </a:lnTo>
                <a:lnTo>
                  <a:pt x="73562" y="775814"/>
                </a:lnTo>
                <a:lnTo>
                  <a:pt x="82441" y="768191"/>
                </a:lnTo>
                <a:lnTo>
                  <a:pt x="73562" y="760885"/>
                </a:lnTo>
                <a:lnTo>
                  <a:pt x="64684" y="753262"/>
                </a:lnTo>
                <a:lnTo>
                  <a:pt x="56440" y="745003"/>
                </a:lnTo>
                <a:lnTo>
                  <a:pt x="48830" y="736745"/>
                </a:lnTo>
                <a:lnTo>
                  <a:pt x="41220" y="727851"/>
                </a:lnTo>
                <a:lnTo>
                  <a:pt x="34245" y="718957"/>
                </a:lnTo>
                <a:lnTo>
                  <a:pt x="28220" y="709110"/>
                </a:lnTo>
                <a:lnTo>
                  <a:pt x="22830" y="699264"/>
                </a:lnTo>
                <a:lnTo>
                  <a:pt x="17756" y="689417"/>
                </a:lnTo>
                <a:lnTo>
                  <a:pt x="13000" y="678617"/>
                </a:lnTo>
                <a:lnTo>
                  <a:pt x="9195" y="667818"/>
                </a:lnTo>
                <a:lnTo>
                  <a:pt x="6025" y="656700"/>
                </a:lnTo>
                <a:lnTo>
                  <a:pt x="3171" y="644948"/>
                </a:lnTo>
                <a:lnTo>
                  <a:pt x="1585" y="633195"/>
                </a:lnTo>
                <a:lnTo>
                  <a:pt x="634" y="620807"/>
                </a:lnTo>
                <a:lnTo>
                  <a:pt x="0" y="608420"/>
                </a:lnTo>
                <a:lnTo>
                  <a:pt x="634" y="597302"/>
                </a:lnTo>
                <a:lnTo>
                  <a:pt x="1268" y="586820"/>
                </a:lnTo>
                <a:lnTo>
                  <a:pt x="2537" y="576338"/>
                </a:lnTo>
                <a:lnTo>
                  <a:pt x="4439" y="565856"/>
                </a:lnTo>
                <a:lnTo>
                  <a:pt x="6659" y="555692"/>
                </a:lnTo>
                <a:lnTo>
                  <a:pt x="9512" y="545528"/>
                </a:lnTo>
                <a:lnTo>
                  <a:pt x="13000" y="535999"/>
                </a:lnTo>
                <a:lnTo>
                  <a:pt x="16488" y="526470"/>
                </a:lnTo>
                <a:lnTo>
                  <a:pt x="20610" y="517258"/>
                </a:lnTo>
                <a:lnTo>
                  <a:pt x="25366" y="508364"/>
                </a:lnTo>
                <a:lnTo>
                  <a:pt x="30440" y="499153"/>
                </a:lnTo>
                <a:lnTo>
                  <a:pt x="35830" y="490577"/>
                </a:lnTo>
                <a:lnTo>
                  <a:pt x="41854" y="482636"/>
                </a:lnTo>
                <a:lnTo>
                  <a:pt x="47879" y="474695"/>
                </a:lnTo>
                <a:lnTo>
                  <a:pt x="54538" y="467071"/>
                </a:lnTo>
                <a:lnTo>
                  <a:pt x="61513" y="460083"/>
                </a:lnTo>
                <a:lnTo>
                  <a:pt x="68489" y="452778"/>
                </a:lnTo>
                <a:lnTo>
                  <a:pt x="76416" y="446425"/>
                </a:lnTo>
                <a:lnTo>
                  <a:pt x="84026" y="440072"/>
                </a:lnTo>
                <a:lnTo>
                  <a:pt x="92270" y="434355"/>
                </a:lnTo>
                <a:lnTo>
                  <a:pt x="100831" y="428637"/>
                </a:lnTo>
                <a:lnTo>
                  <a:pt x="109709" y="423873"/>
                </a:lnTo>
                <a:lnTo>
                  <a:pt x="118588" y="419108"/>
                </a:lnTo>
                <a:lnTo>
                  <a:pt x="128100" y="414662"/>
                </a:lnTo>
                <a:lnTo>
                  <a:pt x="137295" y="411167"/>
                </a:lnTo>
                <a:lnTo>
                  <a:pt x="147125" y="407673"/>
                </a:lnTo>
                <a:lnTo>
                  <a:pt x="157271" y="405132"/>
                </a:lnTo>
                <a:lnTo>
                  <a:pt x="167418" y="402591"/>
                </a:lnTo>
                <a:lnTo>
                  <a:pt x="177881" y="400685"/>
                </a:lnTo>
                <a:lnTo>
                  <a:pt x="188345" y="399733"/>
                </a:lnTo>
                <a:lnTo>
                  <a:pt x="198809" y="398780"/>
                </a:lnTo>
                <a:lnTo>
                  <a:pt x="209589" y="398462"/>
                </a:lnTo>
                <a:close/>
                <a:moveTo>
                  <a:pt x="607969" y="0"/>
                </a:moveTo>
                <a:lnTo>
                  <a:pt x="620964" y="318"/>
                </a:lnTo>
                <a:lnTo>
                  <a:pt x="633009" y="1588"/>
                </a:lnTo>
                <a:lnTo>
                  <a:pt x="645053" y="3494"/>
                </a:lnTo>
                <a:lnTo>
                  <a:pt x="656146" y="5718"/>
                </a:lnTo>
                <a:lnTo>
                  <a:pt x="667557" y="9212"/>
                </a:lnTo>
                <a:lnTo>
                  <a:pt x="678333" y="13023"/>
                </a:lnTo>
                <a:lnTo>
                  <a:pt x="688793" y="17470"/>
                </a:lnTo>
                <a:lnTo>
                  <a:pt x="698935" y="22553"/>
                </a:lnTo>
                <a:lnTo>
                  <a:pt x="709078" y="28270"/>
                </a:lnTo>
                <a:lnTo>
                  <a:pt x="718269" y="34623"/>
                </a:lnTo>
                <a:lnTo>
                  <a:pt x="727144" y="41611"/>
                </a:lnTo>
                <a:lnTo>
                  <a:pt x="736336" y="48599"/>
                </a:lnTo>
                <a:lnTo>
                  <a:pt x="744894" y="56858"/>
                </a:lnTo>
                <a:lnTo>
                  <a:pt x="752501" y="64799"/>
                </a:lnTo>
                <a:lnTo>
                  <a:pt x="760424" y="73375"/>
                </a:lnTo>
                <a:lnTo>
                  <a:pt x="767714" y="82904"/>
                </a:lnTo>
                <a:lnTo>
                  <a:pt x="775004" y="73375"/>
                </a:lnTo>
                <a:lnTo>
                  <a:pt x="782928" y="64799"/>
                </a:lnTo>
                <a:lnTo>
                  <a:pt x="790852" y="56858"/>
                </a:lnTo>
                <a:lnTo>
                  <a:pt x="799093" y="48599"/>
                </a:lnTo>
                <a:lnTo>
                  <a:pt x="807968" y="41611"/>
                </a:lnTo>
                <a:lnTo>
                  <a:pt x="817160" y="34623"/>
                </a:lnTo>
                <a:lnTo>
                  <a:pt x="826668" y="28270"/>
                </a:lnTo>
                <a:lnTo>
                  <a:pt x="836494" y="22553"/>
                </a:lnTo>
                <a:lnTo>
                  <a:pt x="846636" y="17470"/>
                </a:lnTo>
                <a:lnTo>
                  <a:pt x="857096" y="13023"/>
                </a:lnTo>
                <a:lnTo>
                  <a:pt x="867872" y="9212"/>
                </a:lnTo>
                <a:lnTo>
                  <a:pt x="879283" y="5718"/>
                </a:lnTo>
                <a:lnTo>
                  <a:pt x="890693" y="3494"/>
                </a:lnTo>
                <a:lnTo>
                  <a:pt x="902420" y="1588"/>
                </a:lnTo>
                <a:lnTo>
                  <a:pt x="914782" y="318"/>
                </a:lnTo>
                <a:lnTo>
                  <a:pt x="927460" y="0"/>
                </a:lnTo>
                <a:lnTo>
                  <a:pt x="938236" y="318"/>
                </a:lnTo>
                <a:lnTo>
                  <a:pt x="948696" y="953"/>
                </a:lnTo>
                <a:lnTo>
                  <a:pt x="959155" y="2224"/>
                </a:lnTo>
                <a:lnTo>
                  <a:pt x="969615" y="4129"/>
                </a:lnTo>
                <a:lnTo>
                  <a:pt x="979757" y="6353"/>
                </a:lnTo>
                <a:lnTo>
                  <a:pt x="989583" y="9212"/>
                </a:lnTo>
                <a:lnTo>
                  <a:pt x="999726" y="12706"/>
                </a:lnTo>
                <a:lnTo>
                  <a:pt x="1008917" y="16517"/>
                </a:lnTo>
                <a:lnTo>
                  <a:pt x="1018426" y="20647"/>
                </a:lnTo>
                <a:lnTo>
                  <a:pt x="1027301" y="25094"/>
                </a:lnTo>
                <a:lnTo>
                  <a:pt x="1036175" y="30176"/>
                </a:lnTo>
                <a:lnTo>
                  <a:pt x="1044733" y="35576"/>
                </a:lnTo>
                <a:lnTo>
                  <a:pt x="1052974" y="41611"/>
                </a:lnTo>
                <a:lnTo>
                  <a:pt x="1060581" y="47646"/>
                </a:lnTo>
                <a:lnTo>
                  <a:pt x="1068505" y="54317"/>
                </a:lnTo>
                <a:lnTo>
                  <a:pt x="1075478" y="61305"/>
                </a:lnTo>
                <a:lnTo>
                  <a:pt x="1082451" y="68928"/>
                </a:lnTo>
                <a:lnTo>
                  <a:pt x="1089107" y="76234"/>
                </a:lnTo>
                <a:lnTo>
                  <a:pt x="1095129" y="84492"/>
                </a:lnTo>
                <a:lnTo>
                  <a:pt x="1101151" y="92433"/>
                </a:lnTo>
                <a:lnTo>
                  <a:pt x="1106539" y="101010"/>
                </a:lnTo>
                <a:lnTo>
                  <a:pt x="1111611" y="109586"/>
                </a:lnTo>
                <a:lnTo>
                  <a:pt x="1116048" y="119115"/>
                </a:lnTo>
                <a:lnTo>
                  <a:pt x="1120485" y="128327"/>
                </a:lnTo>
                <a:lnTo>
                  <a:pt x="1123972" y="137856"/>
                </a:lnTo>
                <a:lnTo>
                  <a:pt x="1127458" y="147385"/>
                </a:lnTo>
                <a:lnTo>
                  <a:pt x="1130311" y="157550"/>
                </a:lnTo>
                <a:lnTo>
                  <a:pt x="1132530" y="167714"/>
                </a:lnTo>
                <a:lnTo>
                  <a:pt x="1134431" y="177879"/>
                </a:lnTo>
                <a:lnTo>
                  <a:pt x="1135699" y="188361"/>
                </a:lnTo>
                <a:lnTo>
                  <a:pt x="1136333" y="199161"/>
                </a:lnTo>
                <a:lnTo>
                  <a:pt x="1136650" y="209643"/>
                </a:lnTo>
                <a:lnTo>
                  <a:pt x="1136650" y="219807"/>
                </a:lnTo>
                <a:lnTo>
                  <a:pt x="1136016" y="229654"/>
                </a:lnTo>
                <a:lnTo>
                  <a:pt x="1135065" y="238866"/>
                </a:lnTo>
                <a:lnTo>
                  <a:pt x="1134114" y="248395"/>
                </a:lnTo>
                <a:lnTo>
                  <a:pt x="1132530" y="257289"/>
                </a:lnTo>
                <a:lnTo>
                  <a:pt x="1130945" y="266183"/>
                </a:lnTo>
                <a:lnTo>
                  <a:pt x="1128726" y="274759"/>
                </a:lnTo>
                <a:lnTo>
                  <a:pt x="1126191" y="283335"/>
                </a:lnTo>
                <a:lnTo>
                  <a:pt x="1123655" y="291912"/>
                </a:lnTo>
                <a:lnTo>
                  <a:pt x="1120485" y="300170"/>
                </a:lnTo>
                <a:lnTo>
                  <a:pt x="1117316" y="308111"/>
                </a:lnTo>
                <a:lnTo>
                  <a:pt x="1113829" y="316370"/>
                </a:lnTo>
                <a:lnTo>
                  <a:pt x="1110343" y="324311"/>
                </a:lnTo>
                <a:lnTo>
                  <a:pt x="1106222" y="331934"/>
                </a:lnTo>
                <a:lnTo>
                  <a:pt x="1102102" y="339875"/>
                </a:lnTo>
                <a:lnTo>
                  <a:pt x="1097665" y="347499"/>
                </a:lnTo>
                <a:lnTo>
                  <a:pt x="1088156" y="362745"/>
                </a:lnTo>
                <a:lnTo>
                  <a:pt x="1078013" y="377675"/>
                </a:lnTo>
                <a:lnTo>
                  <a:pt x="1067237" y="392286"/>
                </a:lnTo>
                <a:lnTo>
                  <a:pt x="1055827" y="407215"/>
                </a:lnTo>
                <a:lnTo>
                  <a:pt x="1043782" y="421827"/>
                </a:lnTo>
                <a:lnTo>
                  <a:pt x="1031421" y="436756"/>
                </a:lnTo>
                <a:lnTo>
                  <a:pt x="1005431" y="466614"/>
                </a:lnTo>
                <a:lnTo>
                  <a:pt x="767714" y="719138"/>
                </a:lnTo>
                <a:lnTo>
                  <a:pt x="530315" y="466614"/>
                </a:lnTo>
                <a:lnTo>
                  <a:pt x="504325" y="436756"/>
                </a:lnTo>
                <a:lnTo>
                  <a:pt x="491964" y="421827"/>
                </a:lnTo>
                <a:lnTo>
                  <a:pt x="479919" y="407215"/>
                </a:lnTo>
                <a:lnTo>
                  <a:pt x="468192" y="392286"/>
                </a:lnTo>
                <a:lnTo>
                  <a:pt x="457733" y="377675"/>
                </a:lnTo>
                <a:lnTo>
                  <a:pt x="447273" y="362745"/>
                </a:lnTo>
                <a:lnTo>
                  <a:pt x="437764" y="347499"/>
                </a:lnTo>
                <a:lnTo>
                  <a:pt x="433644" y="339875"/>
                </a:lnTo>
                <a:lnTo>
                  <a:pt x="429207" y="331934"/>
                </a:lnTo>
                <a:lnTo>
                  <a:pt x="425403" y="324311"/>
                </a:lnTo>
                <a:lnTo>
                  <a:pt x="421600" y="316370"/>
                </a:lnTo>
                <a:lnTo>
                  <a:pt x="418113" y="308111"/>
                </a:lnTo>
                <a:lnTo>
                  <a:pt x="414944" y="300170"/>
                </a:lnTo>
                <a:lnTo>
                  <a:pt x="412091" y="291912"/>
                </a:lnTo>
                <a:lnTo>
                  <a:pt x="409555" y="283335"/>
                </a:lnTo>
                <a:lnTo>
                  <a:pt x="406703" y="274759"/>
                </a:lnTo>
                <a:lnTo>
                  <a:pt x="404801" y="266183"/>
                </a:lnTo>
                <a:lnTo>
                  <a:pt x="402899" y="257289"/>
                </a:lnTo>
                <a:lnTo>
                  <a:pt x="401632" y="248395"/>
                </a:lnTo>
                <a:lnTo>
                  <a:pt x="400047" y="238866"/>
                </a:lnTo>
                <a:lnTo>
                  <a:pt x="399413" y="229654"/>
                </a:lnTo>
                <a:lnTo>
                  <a:pt x="399096" y="219807"/>
                </a:lnTo>
                <a:lnTo>
                  <a:pt x="398462" y="209643"/>
                </a:lnTo>
                <a:lnTo>
                  <a:pt x="399096" y="199161"/>
                </a:lnTo>
                <a:lnTo>
                  <a:pt x="399730" y="188361"/>
                </a:lnTo>
                <a:lnTo>
                  <a:pt x="401315" y="177879"/>
                </a:lnTo>
                <a:lnTo>
                  <a:pt x="402899" y="167714"/>
                </a:lnTo>
                <a:lnTo>
                  <a:pt x="405118" y="157550"/>
                </a:lnTo>
                <a:lnTo>
                  <a:pt x="408288" y="147385"/>
                </a:lnTo>
                <a:lnTo>
                  <a:pt x="411457" y="137856"/>
                </a:lnTo>
                <a:lnTo>
                  <a:pt x="415261" y="128327"/>
                </a:lnTo>
                <a:lnTo>
                  <a:pt x="419698" y="119115"/>
                </a:lnTo>
                <a:lnTo>
                  <a:pt x="423818" y="109586"/>
                </a:lnTo>
                <a:lnTo>
                  <a:pt x="428890" y="101010"/>
                </a:lnTo>
                <a:lnTo>
                  <a:pt x="434278" y="92433"/>
                </a:lnTo>
                <a:lnTo>
                  <a:pt x="440300" y="84492"/>
                </a:lnTo>
                <a:lnTo>
                  <a:pt x="446322" y="76234"/>
                </a:lnTo>
                <a:lnTo>
                  <a:pt x="452978" y="68928"/>
                </a:lnTo>
                <a:lnTo>
                  <a:pt x="459951" y="61305"/>
                </a:lnTo>
                <a:lnTo>
                  <a:pt x="467241" y="54317"/>
                </a:lnTo>
                <a:lnTo>
                  <a:pt x="475165" y="47646"/>
                </a:lnTo>
                <a:lnTo>
                  <a:pt x="482772" y="41611"/>
                </a:lnTo>
                <a:lnTo>
                  <a:pt x="491013" y="35576"/>
                </a:lnTo>
                <a:lnTo>
                  <a:pt x="499571" y="30176"/>
                </a:lnTo>
                <a:lnTo>
                  <a:pt x="508128" y="25094"/>
                </a:lnTo>
                <a:lnTo>
                  <a:pt x="517320" y="20647"/>
                </a:lnTo>
                <a:lnTo>
                  <a:pt x="526829" y="16517"/>
                </a:lnTo>
                <a:lnTo>
                  <a:pt x="536020" y="12706"/>
                </a:lnTo>
                <a:lnTo>
                  <a:pt x="545846" y="9212"/>
                </a:lnTo>
                <a:lnTo>
                  <a:pt x="555989" y="6353"/>
                </a:lnTo>
                <a:lnTo>
                  <a:pt x="566131" y="4129"/>
                </a:lnTo>
                <a:lnTo>
                  <a:pt x="576274" y="2224"/>
                </a:lnTo>
                <a:lnTo>
                  <a:pt x="586733" y="953"/>
                </a:lnTo>
                <a:lnTo>
                  <a:pt x="597510" y="318"/>
                </a:lnTo>
                <a:lnTo>
                  <a:pt x="607969" y="0"/>
                </a:lnTo>
                <a:close/>
              </a:path>
            </a:pathLst>
          </a:custGeom>
          <a:solidFill>
            <a:srgbClr val="1AB49C"/>
          </a:soli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íśḻîḓê"/>
          <p:cNvSpPr/>
          <p:nvPr/>
        </p:nvSpPr>
        <p:spPr bwMode="auto">
          <a:xfrm>
            <a:off x="7926354" y="2343172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16" name="íṡľíďé"/>
          <p:cNvSpPr txBox="1"/>
          <p:nvPr/>
        </p:nvSpPr>
        <p:spPr bwMode="auto">
          <a:xfrm>
            <a:off x="7943050" y="2067684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17" name="íśḻîḓê"/>
          <p:cNvSpPr/>
          <p:nvPr/>
        </p:nvSpPr>
        <p:spPr bwMode="auto">
          <a:xfrm>
            <a:off x="7926354" y="3686056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18" name="íṡľíďé"/>
          <p:cNvSpPr txBox="1"/>
          <p:nvPr/>
        </p:nvSpPr>
        <p:spPr bwMode="auto">
          <a:xfrm>
            <a:off x="7943050" y="3410568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19" name="íśḻîḓê"/>
          <p:cNvSpPr/>
          <p:nvPr/>
        </p:nvSpPr>
        <p:spPr bwMode="auto">
          <a:xfrm>
            <a:off x="1593793" y="2343172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20" name="íṡľíďé"/>
          <p:cNvSpPr txBox="1"/>
          <p:nvPr/>
        </p:nvSpPr>
        <p:spPr bwMode="auto">
          <a:xfrm>
            <a:off x="1610489" y="2067684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21" name="íśḻîḓê"/>
          <p:cNvSpPr/>
          <p:nvPr/>
        </p:nvSpPr>
        <p:spPr bwMode="auto">
          <a:xfrm>
            <a:off x="1593793" y="3686056"/>
            <a:ext cx="2440402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br>
              <a:rPr lang="zh-CN" altLang="en-US" sz="1000" dirty="0"/>
            </a:b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22" name="íṡľíďé"/>
          <p:cNvSpPr txBox="1"/>
          <p:nvPr/>
        </p:nvSpPr>
        <p:spPr bwMode="auto">
          <a:xfrm>
            <a:off x="1610489" y="3410568"/>
            <a:ext cx="200651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05</a:t>
            </a:r>
            <a:endParaRPr lang="zh-CN" altLang="en-US" b="1" dirty="0"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77471" y="26160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zh-CN" altLang="en-US" sz="24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相关建议与论文总结</a:t>
            </a:r>
          </a:p>
        </p:txBody>
      </p:sp>
      <p:sp>
        <p:nvSpPr>
          <p:cNvPr id="25" name="矩形 24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íSľidé"/>
          <p:cNvSpPr/>
          <p:nvPr/>
        </p:nvSpPr>
        <p:spPr>
          <a:xfrm>
            <a:off x="719138" y="1676774"/>
            <a:ext cx="3216622" cy="13884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$ļíḋê"/>
          <p:cNvSpPr/>
          <p:nvPr/>
        </p:nvSpPr>
        <p:spPr>
          <a:xfrm>
            <a:off x="3935759" y="1242892"/>
            <a:ext cx="7537103" cy="2256188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ṥļîḍè"/>
          <p:cNvSpPr/>
          <p:nvPr/>
        </p:nvSpPr>
        <p:spPr>
          <a:xfrm>
            <a:off x="8256241" y="4221088"/>
            <a:ext cx="3216622" cy="13884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ṩliḓè"/>
          <p:cNvSpPr/>
          <p:nvPr/>
        </p:nvSpPr>
        <p:spPr>
          <a:xfrm>
            <a:off x="719138" y="3787206"/>
            <a:ext cx="7537103" cy="225618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íšlîḑé"/>
          <p:cNvSpPr/>
          <p:nvPr/>
        </p:nvSpPr>
        <p:spPr>
          <a:xfrm>
            <a:off x="2999658" y="1435493"/>
            <a:ext cx="1872206" cy="1870986"/>
          </a:xfrm>
          <a:prstGeom prst="ellipse">
            <a:avLst/>
          </a:prstGeom>
          <a:solidFill>
            <a:srgbClr val="1AB49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î$ľïḓé"/>
          <p:cNvSpPr/>
          <p:nvPr/>
        </p:nvSpPr>
        <p:spPr>
          <a:xfrm>
            <a:off x="7320138" y="3977025"/>
            <a:ext cx="1872206" cy="1870986"/>
          </a:xfrm>
          <a:prstGeom prst="ellipse">
            <a:avLst/>
          </a:prstGeom>
          <a:solidFill>
            <a:srgbClr val="1AB49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îṩḻíďe"/>
          <p:cNvSpPr txBox="1"/>
          <p:nvPr/>
        </p:nvSpPr>
        <p:spPr bwMode="auto">
          <a:xfrm>
            <a:off x="839416" y="1862515"/>
            <a:ext cx="2311930" cy="304713"/>
          </a:xfrm>
          <a:prstGeom prst="rect">
            <a:avLst/>
          </a:prstGeom>
          <a:noFill/>
        </p:spPr>
        <p:txBody>
          <a:bodyPr wrap="none" lIns="144000" tIns="0" rIns="144000" bIns="0" anchor="b" anchorCtr="0">
            <a:normAutofit/>
          </a:bodyPr>
          <a:lstStyle/>
          <a:p>
            <a:pPr algn="ctr"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3" name="iṧļïde"/>
          <p:cNvSpPr/>
          <p:nvPr/>
        </p:nvSpPr>
        <p:spPr bwMode="auto">
          <a:xfrm>
            <a:off x="839416" y="2167226"/>
            <a:ext cx="2311930" cy="71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144000" bIns="0" anchor="t" anchorCtr="0">
            <a:normAutofit/>
          </a:bodyPr>
          <a:lstStyle/>
          <a:p>
            <a:pPr lvl="0" algn="ctr">
              <a:lnSpc>
                <a:spcPct val="120000"/>
              </a:lnSpc>
              <a:defRPr sz="1800"/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此部分内容作为文字排版占位显示（建议使用主题字体）。</a:t>
            </a:r>
          </a:p>
        </p:txBody>
      </p:sp>
      <p:sp>
        <p:nvSpPr>
          <p:cNvPr id="20" name="iš1ïdê"/>
          <p:cNvSpPr txBox="1"/>
          <p:nvPr/>
        </p:nvSpPr>
        <p:spPr bwMode="auto">
          <a:xfrm>
            <a:off x="9133548" y="4441849"/>
            <a:ext cx="2311930" cy="304713"/>
          </a:xfrm>
          <a:prstGeom prst="rect">
            <a:avLst/>
          </a:prstGeom>
          <a:noFill/>
        </p:spPr>
        <p:txBody>
          <a:bodyPr wrap="none" lIns="144000" tIns="0" rIns="144000" bIns="0" anchor="b" anchorCtr="0">
            <a:normAutofit/>
          </a:bodyPr>
          <a:lstStyle/>
          <a:p>
            <a:pPr algn="ctr"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1" name="iślïḑe"/>
          <p:cNvSpPr/>
          <p:nvPr/>
        </p:nvSpPr>
        <p:spPr bwMode="auto">
          <a:xfrm>
            <a:off x="9133548" y="4746560"/>
            <a:ext cx="2311930" cy="71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144000" bIns="0" anchor="t" anchorCtr="0">
            <a:normAutofit/>
          </a:bodyPr>
          <a:lstStyle/>
          <a:p>
            <a:pPr lvl="0" algn="ctr">
              <a:lnSpc>
                <a:spcPct val="120000"/>
              </a:lnSpc>
              <a:defRPr sz="1800"/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此部分内容作为文字排版占位显示（建议使用主题字体）。</a:t>
            </a:r>
          </a:p>
        </p:txBody>
      </p:sp>
      <p:sp>
        <p:nvSpPr>
          <p:cNvPr id="18" name="íṩḷïďe"/>
          <p:cNvSpPr txBox="1"/>
          <p:nvPr/>
        </p:nvSpPr>
        <p:spPr bwMode="auto">
          <a:xfrm>
            <a:off x="5159896" y="1862515"/>
            <a:ext cx="5088828" cy="304713"/>
          </a:xfrm>
          <a:prstGeom prst="rect">
            <a:avLst/>
          </a:prstGeom>
          <a:noFill/>
        </p:spPr>
        <p:txBody>
          <a:bodyPr wrap="none" lIns="144000" tIns="0" rIns="144000" bIns="0" anchor="b" anchorCtr="0">
            <a:normAutofit/>
          </a:bodyPr>
          <a:lstStyle/>
          <a:p>
            <a:pPr algn="ctr">
              <a:defRPr/>
            </a:pPr>
            <a:r>
              <a:rPr lang="zh-CN" altLang="en-US" sz="1600" b="1"/>
              <a:t>标题文本预设</a:t>
            </a:r>
          </a:p>
        </p:txBody>
      </p:sp>
      <p:sp>
        <p:nvSpPr>
          <p:cNvPr id="19" name="îṩḻiďê"/>
          <p:cNvSpPr/>
          <p:nvPr/>
        </p:nvSpPr>
        <p:spPr bwMode="auto">
          <a:xfrm>
            <a:off x="5159896" y="2167226"/>
            <a:ext cx="5088828" cy="71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144000" bIns="0" anchor="t" anchorCtr="0">
            <a:normAutofit/>
          </a:bodyPr>
          <a:lstStyle/>
          <a:p>
            <a:pPr lvl="0" algn="ctr">
              <a:lnSpc>
                <a:spcPct val="120000"/>
              </a:lnSpc>
              <a:defRPr sz="1800"/>
            </a:pPr>
            <a:r>
              <a:rPr lang="zh-CN" altLang="en-US" sz="1000"/>
              <a:t>此部分内容作为文字排版占位显示（建议使用主题字体）。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如需更改请在（设置形状格式）菜单下（文本选项）中调整。</a:t>
            </a:r>
          </a:p>
        </p:txBody>
      </p:sp>
      <p:sp>
        <p:nvSpPr>
          <p:cNvPr id="16" name="íSľidê"/>
          <p:cNvSpPr txBox="1"/>
          <p:nvPr/>
        </p:nvSpPr>
        <p:spPr bwMode="auto">
          <a:xfrm>
            <a:off x="1475224" y="4441849"/>
            <a:ext cx="5088828" cy="304713"/>
          </a:xfrm>
          <a:prstGeom prst="rect">
            <a:avLst/>
          </a:prstGeom>
          <a:noFill/>
        </p:spPr>
        <p:txBody>
          <a:bodyPr wrap="none" lIns="144000" tIns="0" rIns="144000" bIns="0" anchor="b" anchorCtr="0">
            <a:normAutofit/>
          </a:bodyPr>
          <a:lstStyle/>
          <a:p>
            <a:pPr algn="ctr">
              <a:defRPr/>
            </a:pPr>
            <a:r>
              <a:rPr lang="zh-CN" altLang="en-US" sz="1600" b="1"/>
              <a:t>标题文本预设</a:t>
            </a:r>
          </a:p>
        </p:txBody>
      </p:sp>
      <p:sp>
        <p:nvSpPr>
          <p:cNvPr id="17" name="îŝḷiḑé"/>
          <p:cNvSpPr/>
          <p:nvPr/>
        </p:nvSpPr>
        <p:spPr bwMode="auto">
          <a:xfrm>
            <a:off x="1475224" y="4746560"/>
            <a:ext cx="5088828" cy="71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144000" bIns="0" anchor="t" anchorCtr="0">
            <a:normAutofit/>
          </a:bodyPr>
          <a:lstStyle/>
          <a:p>
            <a:pPr lvl="0" algn="ctr">
              <a:lnSpc>
                <a:spcPct val="120000"/>
              </a:lnSpc>
              <a:defRPr sz="1800"/>
            </a:pPr>
            <a:r>
              <a:rPr lang="zh-CN" altLang="en-US" sz="1000"/>
              <a:t>此部分内容作为文字排版占位显示（建议使用主题字体）。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如需更改请在（设置形状格式）菜单下（文本选项）中调整。</a:t>
            </a:r>
          </a:p>
        </p:txBody>
      </p:sp>
      <p:sp>
        <p:nvSpPr>
          <p:cNvPr id="24" name="任意多边形 23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01</a:t>
            </a:r>
            <a:endParaRPr lang="zh-CN" altLang="en-US" b="1" dirty="0"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77471" y="26160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latin typeface="Arial" panose="020B0604020202020204"/>
              </a:rPr>
              <a:t>选题背景</a:t>
            </a:r>
            <a:endParaRPr lang="zh-CN" altLang="en-US" sz="2400" b="1" dirty="0"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íslíḋê"/>
          <p:cNvSpPr/>
          <p:nvPr/>
        </p:nvSpPr>
        <p:spPr>
          <a:xfrm>
            <a:off x="1921670" y="1923662"/>
            <a:ext cx="3555885" cy="712047"/>
          </a:xfrm>
          <a:prstGeom prst="roundRect">
            <a:avLst>
              <a:gd name="adj" fmla="val 4459"/>
            </a:avLst>
          </a:pr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norm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7" name="íṡḷiḍè"/>
          <p:cNvSpPr txBox="1"/>
          <p:nvPr/>
        </p:nvSpPr>
        <p:spPr>
          <a:xfrm>
            <a:off x="1892614" y="2949269"/>
            <a:ext cx="3504729" cy="662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t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</a:rPr>
              <a:t>此部分内容作为文字排版占位显示（建议使用主题字体）</a:t>
            </a:r>
            <a:br>
              <a:rPr lang="zh-CN" altLang="en-US">
                <a:solidFill>
                  <a:schemeClr val="tx1"/>
                </a:solidFill>
              </a:rPr>
            </a:br>
            <a:r>
              <a:rPr lang="zh-CN" altLang="en-US">
                <a:solidFill>
                  <a:schemeClr val="tx1"/>
                </a:solidFill>
              </a:rPr>
              <a:t>如需更改请在（设置形状格式）菜单下（文本选项）中调整。</a:t>
            </a:r>
          </a:p>
        </p:txBody>
      </p:sp>
      <p:sp>
        <p:nvSpPr>
          <p:cNvPr id="37" name="ï$ḷíḓè"/>
          <p:cNvSpPr/>
          <p:nvPr/>
        </p:nvSpPr>
        <p:spPr>
          <a:xfrm>
            <a:off x="7831758" y="4108801"/>
            <a:ext cx="542724" cy="54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ŝ1ïḑê"/>
          <p:cNvSpPr/>
          <p:nvPr/>
        </p:nvSpPr>
        <p:spPr>
          <a:xfrm>
            <a:off x="7989333" y="4271027"/>
            <a:ext cx="207486" cy="21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9" h="21367" extrusionOk="0">
                <a:moveTo>
                  <a:pt x="5399" y="21367"/>
                </a:moveTo>
                <a:cubicBezTo>
                  <a:pt x="3945" y="21367"/>
                  <a:pt x="2583" y="20761"/>
                  <a:pt x="1600" y="19796"/>
                </a:cubicBezTo>
                <a:cubicBezTo>
                  <a:pt x="-305" y="17926"/>
                  <a:pt x="-835" y="14661"/>
                  <a:pt x="1835" y="12040"/>
                </a:cubicBezTo>
                <a:cubicBezTo>
                  <a:pt x="3400" y="10503"/>
                  <a:pt x="9667" y="4351"/>
                  <a:pt x="12796" y="1279"/>
                </a:cubicBezTo>
                <a:cubicBezTo>
                  <a:pt x="13906" y="188"/>
                  <a:pt x="15321" y="-233"/>
                  <a:pt x="16674" y="123"/>
                </a:cubicBezTo>
                <a:cubicBezTo>
                  <a:pt x="18004" y="473"/>
                  <a:pt x="19093" y="1542"/>
                  <a:pt x="19449" y="2847"/>
                </a:cubicBezTo>
                <a:cubicBezTo>
                  <a:pt x="19811" y="4176"/>
                  <a:pt x="19382" y="5564"/>
                  <a:pt x="18273" y="6654"/>
                </a:cubicBezTo>
                <a:lnTo>
                  <a:pt x="7790" y="16945"/>
                </a:lnTo>
                <a:cubicBezTo>
                  <a:pt x="7191" y="17533"/>
                  <a:pt x="6516" y="17880"/>
                  <a:pt x="5836" y="17951"/>
                </a:cubicBezTo>
                <a:cubicBezTo>
                  <a:pt x="5163" y="18020"/>
                  <a:pt x="4520" y="17808"/>
                  <a:pt x="4071" y="17366"/>
                </a:cubicBezTo>
                <a:cubicBezTo>
                  <a:pt x="3256" y="16566"/>
                  <a:pt x="3140" y="15060"/>
                  <a:pt x="4495" y="13730"/>
                </a:cubicBezTo>
                <a:lnTo>
                  <a:pt x="11857" y="6501"/>
                </a:lnTo>
                <a:cubicBezTo>
                  <a:pt x="12160" y="6204"/>
                  <a:pt x="12650" y="6204"/>
                  <a:pt x="12952" y="6501"/>
                </a:cubicBezTo>
                <a:cubicBezTo>
                  <a:pt x="13255" y="6798"/>
                  <a:pt x="13255" y="7279"/>
                  <a:pt x="12952" y="7576"/>
                </a:cubicBezTo>
                <a:lnTo>
                  <a:pt x="5590" y="14805"/>
                </a:lnTo>
                <a:cubicBezTo>
                  <a:pt x="4953" y="15429"/>
                  <a:pt x="4896" y="16025"/>
                  <a:pt x="5166" y="16291"/>
                </a:cubicBezTo>
                <a:cubicBezTo>
                  <a:pt x="5285" y="16409"/>
                  <a:pt x="5464" y="16461"/>
                  <a:pt x="5672" y="16439"/>
                </a:cubicBezTo>
                <a:cubicBezTo>
                  <a:pt x="5992" y="16406"/>
                  <a:pt x="6354" y="16204"/>
                  <a:pt x="6695" y="15870"/>
                </a:cubicBezTo>
                <a:lnTo>
                  <a:pt x="17178" y="5579"/>
                </a:lnTo>
                <a:cubicBezTo>
                  <a:pt x="17896" y="4873"/>
                  <a:pt x="18171" y="4043"/>
                  <a:pt x="17953" y="3240"/>
                </a:cubicBezTo>
                <a:cubicBezTo>
                  <a:pt x="17737" y="2451"/>
                  <a:pt x="17078" y="1804"/>
                  <a:pt x="16273" y="1592"/>
                </a:cubicBezTo>
                <a:cubicBezTo>
                  <a:pt x="15457" y="1377"/>
                  <a:pt x="14611" y="1648"/>
                  <a:pt x="13891" y="2354"/>
                </a:cubicBezTo>
                <a:cubicBezTo>
                  <a:pt x="10762" y="5426"/>
                  <a:pt x="4495" y="11579"/>
                  <a:pt x="2930" y="13115"/>
                </a:cubicBezTo>
                <a:cubicBezTo>
                  <a:pt x="887" y="15120"/>
                  <a:pt x="1378" y="17427"/>
                  <a:pt x="2695" y="18721"/>
                </a:cubicBezTo>
                <a:cubicBezTo>
                  <a:pt x="4014" y="20015"/>
                  <a:pt x="6364" y="20495"/>
                  <a:pt x="8406" y="18491"/>
                </a:cubicBezTo>
                <a:lnTo>
                  <a:pt x="19368" y="7729"/>
                </a:lnTo>
                <a:cubicBezTo>
                  <a:pt x="19670" y="7433"/>
                  <a:pt x="20160" y="7433"/>
                  <a:pt x="20463" y="7729"/>
                </a:cubicBezTo>
                <a:cubicBezTo>
                  <a:pt x="20765" y="8026"/>
                  <a:pt x="20765" y="8508"/>
                  <a:pt x="20463" y="8804"/>
                </a:cubicBezTo>
                <a:lnTo>
                  <a:pt x="9501" y="19566"/>
                </a:lnTo>
                <a:cubicBezTo>
                  <a:pt x="8209" y="20835"/>
                  <a:pt x="6763" y="21367"/>
                  <a:pt x="5399" y="213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isļiḓé"/>
          <p:cNvSpPr/>
          <p:nvPr/>
        </p:nvSpPr>
        <p:spPr>
          <a:xfrm>
            <a:off x="1910735" y="4875178"/>
            <a:ext cx="1176762" cy="295078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wrap="none" lIns="25400" tIns="25400" rIns="25400" bIns="25400" anchor="ctr" anchorCtr="1">
            <a:normAutofit/>
          </a:bodyPr>
          <a:lstStyle/>
          <a:p>
            <a:pPr lvl="0" algn="ctr"/>
            <a:r>
              <a:rPr lang="zh-CN" altLang="en-US" sz="1200"/>
              <a:t>关键词</a:t>
            </a:r>
          </a:p>
        </p:txBody>
      </p:sp>
      <p:sp>
        <p:nvSpPr>
          <p:cNvPr id="35" name="îṩ1iďé"/>
          <p:cNvSpPr/>
          <p:nvPr/>
        </p:nvSpPr>
        <p:spPr>
          <a:xfrm>
            <a:off x="3628734" y="4108801"/>
            <a:ext cx="542724" cy="54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AB49C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Sľiḋé"/>
          <p:cNvSpPr/>
          <p:nvPr/>
        </p:nvSpPr>
        <p:spPr>
          <a:xfrm>
            <a:off x="3781758" y="4278042"/>
            <a:ext cx="233430" cy="204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0"/>
                </a:moveTo>
                <a:lnTo>
                  <a:pt x="2700" y="0"/>
                </a:lnTo>
                <a:cubicBezTo>
                  <a:pt x="1216" y="0"/>
                  <a:pt x="0" y="1389"/>
                  <a:pt x="0" y="3086"/>
                </a:cubicBezTo>
                <a:lnTo>
                  <a:pt x="0" y="13885"/>
                </a:lnTo>
                <a:cubicBezTo>
                  <a:pt x="0" y="15583"/>
                  <a:pt x="1216" y="16971"/>
                  <a:pt x="2700" y="16971"/>
                </a:cubicBezTo>
                <a:lnTo>
                  <a:pt x="8100" y="16971"/>
                </a:lnTo>
                <a:lnTo>
                  <a:pt x="13500" y="21600"/>
                </a:lnTo>
                <a:lnTo>
                  <a:pt x="13500" y="16971"/>
                </a:lnTo>
                <a:lnTo>
                  <a:pt x="18900" y="16971"/>
                </a:lnTo>
                <a:cubicBezTo>
                  <a:pt x="20384" y="16971"/>
                  <a:pt x="21600" y="15583"/>
                  <a:pt x="21600" y="13885"/>
                </a:cubicBezTo>
                <a:lnTo>
                  <a:pt x="21600" y="3086"/>
                </a:lnTo>
                <a:cubicBezTo>
                  <a:pt x="21600" y="1389"/>
                  <a:pt x="20384" y="0"/>
                  <a:pt x="189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îṡḻîḓê"/>
          <p:cNvSpPr/>
          <p:nvPr/>
        </p:nvSpPr>
        <p:spPr>
          <a:xfrm>
            <a:off x="3310904" y="4875178"/>
            <a:ext cx="1176761" cy="295078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wrap="none" lIns="25400" tIns="25400" rIns="25400" bIns="25400" anchor="ctr" anchorCtr="1">
            <a:normAutofit/>
          </a:bodyPr>
          <a:lstStyle/>
          <a:p>
            <a:pPr lvl="0" algn="ctr"/>
            <a:r>
              <a:rPr lang="zh-CN" altLang="en-US" sz="1200"/>
              <a:t>关键词</a:t>
            </a:r>
          </a:p>
        </p:txBody>
      </p:sp>
      <p:sp>
        <p:nvSpPr>
          <p:cNvPr id="12" name="ïşľîdé"/>
          <p:cNvSpPr/>
          <p:nvPr/>
        </p:nvSpPr>
        <p:spPr>
          <a:xfrm>
            <a:off x="4712738" y="4875178"/>
            <a:ext cx="1176761" cy="295078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wrap="none" lIns="25400" tIns="25400" rIns="25400" bIns="25400" anchor="ctr" anchorCtr="1">
            <a:normAutofit/>
          </a:bodyPr>
          <a:lstStyle/>
          <a:p>
            <a:pPr lvl="0" algn="ctr"/>
            <a:r>
              <a:rPr lang="zh-CN" altLang="en-US" sz="1200"/>
              <a:t>关键词</a:t>
            </a:r>
          </a:p>
        </p:txBody>
      </p:sp>
      <p:sp>
        <p:nvSpPr>
          <p:cNvPr id="33" name="ïṩļíḋe"/>
          <p:cNvSpPr/>
          <p:nvPr/>
        </p:nvSpPr>
        <p:spPr>
          <a:xfrm>
            <a:off x="5028091" y="4108801"/>
            <a:ext cx="542724" cy="54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śḷiḍê"/>
          <p:cNvSpPr/>
          <p:nvPr/>
        </p:nvSpPr>
        <p:spPr>
          <a:xfrm>
            <a:off x="5199084" y="4269379"/>
            <a:ext cx="208280" cy="221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7" extrusionOk="0">
                <a:moveTo>
                  <a:pt x="10665" y="9681"/>
                </a:moveTo>
                <a:cubicBezTo>
                  <a:pt x="10079" y="14119"/>
                  <a:pt x="7081" y="15033"/>
                  <a:pt x="7081" y="18117"/>
                </a:cubicBezTo>
                <a:cubicBezTo>
                  <a:pt x="7081" y="20023"/>
                  <a:pt x="8782" y="21567"/>
                  <a:pt x="10799" y="21567"/>
                </a:cubicBezTo>
                <a:cubicBezTo>
                  <a:pt x="12818" y="21567"/>
                  <a:pt x="14519" y="20023"/>
                  <a:pt x="14519" y="18117"/>
                </a:cubicBezTo>
                <a:cubicBezTo>
                  <a:pt x="14519" y="15033"/>
                  <a:pt x="11521" y="14119"/>
                  <a:pt x="10935" y="9681"/>
                </a:cubicBezTo>
                <a:cubicBezTo>
                  <a:pt x="10917" y="9547"/>
                  <a:pt x="10683" y="9547"/>
                  <a:pt x="10665" y="9681"/>
                </a:cubicBezTo>
                <a:close/>
                <a:moveTo>
                  <a:pt x="18015" y="101"/>
                </a:moveTo>
                <a:cubicBezTo>
                  <a:pt x="17997" y="-33"/>
                  <a:pt x="17762" y="-33"/>
                  <a:pt x="17744" y="101"/>
                </a:cubicBezTo>
                <a:cubicBezTo>
                  <a:pt x="17159" y="4539"/>
                  <a:pt x="14160" y="5453"/>
                  <a:pt x="14160" y="8537"/>
                </a:cubicBezTo>
                <a:cubicBezTo>
                  <a:pt x="14160" y="10442"/>
                  <a:pt x="15863" y="11987"/>
                  <a:pt x="17880" y="11987"/>
                </a:cubicBezTo>
                <a:cubicBezTo>
                  <a:pt x="19897" y="11987"/>
                  <a:pt x="21600" y="10442"/>
                  <a:pt x="21600" y="8537"/>
                </a:cubicBezTo>
                <a:cubicBezTo>
                  <a:pt x="21600" y="5453"/>
                  <a:pt x="18602" y="4539"/>
                  <a:pt x="18015" y="101"/>
                </a:cubicBezTo>
                <a:close/>
                <a:moveTo>
                  <a:pt x="3856" y="101"/>
                </a:moveTo>
                <a:cubicBezTo>
                  <a:pt x="3838" y="-33"/>
                  <a:pt x="3603" y="-33"/>
                  <a:pt x="3586" y="101"/>
                </a:cubicBezTo>
                <a:cubicBezTo>
                  <a:pt x="2999" y="4539"/>
                  <a:pt x="0" y="5453"/>
                  <a:pt x="0" y="8537"/>
                </a:cubicBezTo>
                <a:cubicBezTo>
                  <a:pt x="0" y="10442"/>
                  <a:pt x="1703" y="11987"/>
                  <a:pt x="3720" y="11987"/>
                </a:cubicBezTo>
                <a:cubicBezTo>
                  <a:pt x="5739" y="11987"/>
                  <a:pt x="7440" y="10442"/>
                  <a:pt x="7440" y="8537"/>
                </a:cubicBezTo>
                <a:cubicBezTo>
                  <a:pt x="7440" y="5453"/>
                  <a:pt x="4442" y="4539"/>
                  <a:pt x="3856" y="10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ṥliḋé"/>
          <p:cNvSpPr/>
          <p:nvPr/>
        </p:nvSpPr>
        <p:spPr>
          <a:xfrm>
            <a:off x="6429925" y="4108801"/>
            <a:ext cx="542724" cy="54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AB49C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Sľíḋè"/>
          <p:cNvSpPr/>
          <p:nvPr/>
        </p:nvSpPr>
        <p:spPr>
          <a:xfrm>
            <a:off x="6639579" y="4262455"/>
            <a:ext cx="129250" cy="221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0" extrusionOk="0">
                <a:moveTo>
                  <a:pt x="9547" y="8995"/>
                </a:moveTo>
                <a:cubicBezTo>
                  <a:pt x="9431" y="9241"/>
                  <a:pt x="9310" y="9495"/>
                  <a:pt x="9182" y="9756"/>
                </a:cubicBezTo>
                <a:cubicBezTo>
                  <a:pt x="8409" y="11354"/>
                  <a:pt x="7531" y="13164"/>
                  <a:pt x="7531" y="15261"/>
                </a:cubicBezTo>
                <a:cubicBezTo>
                  <a:pt x="7531" y="16396"/>
                  <a:pt x="6379" y="16800"/>
                  <a:pt x="5302" y="16800"/>
                </a:cubicBezTo>
                <a:cubicBezTo>
                  <a:pt x="4071" y="16800"/>
                  <a:pt x="3070" y="16212"/>
                  <a:pt x="3070" y="15491"/>
                </a:cubicBezTo>
                <a:cubicBezTo>
                  <a:pt x="3070" y="13016"/>
                  <a:pt x="5121" y="11397"/>
                  <a:pt x="6930" y="9971"/>
                </a:cubicBezTo>
                <a:cubicBezTo>
                  <a:pt x="7496" y="9523"/>
                  <a:pt x="8031" y="9101"/>
                  <a:pt x="8465" y="8681"/>
                </a:cubicBezTo>
                <a:cubicBezTo>
                  <a:pt x="8665" y="8489"/>
                  <a:pt x="9201" y="8497"/>
                  <a:pt x="9443" y="8687"/>
                </a:cubicBezTo>
                <a:cubicBezTo>
                  <a:pt x="9559" y="8776"/>
                  <a:pt x="9596" y="8890"/>
                  <a:pt x="9547" y="8995"/>
                </a:cubicBezTo>
                <a:close/>
                <a:moveTo>
                  <a:pt x="11191" y="180"/>
                </a:moveTo>
                <a:cubicBezTo>
                  <a:pt x="11140" y="-60"/>
                  <a:pt x="10460" y="-60"/>
                  <a:pt x="10409" y="180"/>
                </a:cubicBezTo>
                <a:cubicBezTo>
                  <a:pt x="8706" y="8155"/>
                  <a:pt x="0" y="9798"/>
                  <a:pt x="0" y="15341"/>
                </a:cubicBezTo>
                <a:cubicBezTo>
                  <a:pt x="0" y="18765"/>
                  <a:pt x="4944" y="21540"/>
                  <a:pt x="10801" y="21540"/>
                </a:cubicBezTo>
                <a:cubicBezTo>
                  <a:pt x="16656" y="21540"/>
                  <a:pt x="21600" y="18765"/>
                  <a:pt x="21600" y="15341"/>
                </a:cubicBezTo>
                <a:cubicBezTo>
                  <a:pt x="21600" y="9798"/>
                  <a:pt x="12894" y="8155"/>
                  <a:pt x="11191" y="18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ïṩlïḋê"/>
          <p:cNvSpPr/>
          <p:nvPr/>
        </p:nvSpPr>
        <p:spPr>
          <a:xfrm>
            <a:off x="6114571" y="4875178"/>
            <a:ext cx="1176761" cy="295078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wrap="none" lIns="25400" tIns="25400" rIns="25400" bIns="25400" anchor="ctr" anchorCtr="1">
            <a:normAutofit/>
          </a:bodyPr>
          <a:lstStyle/>
          <a:p>
            <a:pPr lvl="0" algn="ctr"/>
            <a:r>
              <a:rPr lang="zh-CN" altLang="en-US" sz="1200"/>
              <a:t>关键词</a:t>
            </a:r>
          </a:p>
        </p:txBody>
      </p:sp>
      <p:sp>
        <p:nvSpPr>
          <p:cNvPr id="29" name="isľíḋé"/>
          <p:cNvSpPr/>
          <p:nvPr/>
        </p:nvSpPr>
        <p:spPr>
          <a:xfrm>
            <a:off x="2227754" y="4108801"/>
            <a:ext cx="542724" cy="54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ṧḷiḓe"/>
          <p:cNvSpPr/>
          <p:nvPr/>
        </p:nvSpPr>
        <p:spPr>
          <a:xfrm>
            <a:off x="2382401" y="4248741"/>
            <a:ext cx="233430" cy="248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ïṩḻïḍe"/>
          <p:cNvSpPr/>
          <p:nvPr/>
        </p:nvSpPr>
        <p:spPr>
          <a:xfrm>
            <a:off x="7516405" y="4875178"/>
            <a:ext cx="1176761" cy="295078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wrap="none" lIns="25400" tIns="25400" rIns="25400" bIns="25400" anchor="ctr" anchorCtr="1">
            <a:normAutofit/>
          </a:bodyPr>
          <a:lstStyle/>
          <a:p>
            <a:pPr lvl="0" algn="ctr"/>
            <a:r>
              <a:rPr lang="zh-CN" altLang="en-US" sz="1200"/>
              <a:t>关键词</a:t>
            </a:r>
          </a:p>
        </p:txBody>
      </p:sp>
      <p:sp>
        <p:nvSpPr>
          <p:cNvPr id="27" name="îŝḷîḓê"/>
          <p:cNvSpPr/>
          <p:nvPr/>
        </p:nvSpPr>
        <p:spPr>
          <a:xfrm>
            <a:off x="9229202" y="4108801"/>
            <a:ext cx="542724" cy="54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AB49C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ṩ1iḍê"/>
          <p:cNvSpPr/>
          <p:nvPr/>
        </p:nvSpPr>
        <p:spPr>
          <a:xfrm>
            <a:off x="9417476" y="4248639"/>
            <a:ext cx="166177" cy="24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464" y="0"/>
                  <a:pt x="8150" y="146"/>
                  <a:pt x="6863" y="450"/>
                </a:cubicBezTo>
                <a:cubicBezTo>
                  <a:pt x="5576" y="755"/>
                  <a:pt x="4422" y="1177"/>
                  <a:pt x="3403" y="1706"/>
                </a:cubicBezTo>
                <a:cubicBezTo>
                  <a:pt x="2383" y="2236"/>
                  <a:pt x="1554" y="2892"/>
                  <a:pt x="928" y="3694"/>
                </a:cubicBezTo>
                <a:cubicBezTo>
                  <a:pt x="302" y="4496"/>
                  <a:pt x="0" y="5372"/>
                  <a:pt x="0" y="6300"/>
                </a:cubicBezTo>
                <a:cubicBezTo>
                  <a:pt x="0" y="7753"/>
                  <a:pt x="717" y="9009"/>
                  <a:pt x="2166" y="10069"/>
                </a:cubicBezTo>
                <a:cubicBezTo>
                  <a:pt x="2798" y="10528"/>
                  <a:pt x="3326" y="10932"/>
                  <a:pt x="3741" y="11288"/>
                </a:cubicBezTo>
                <a:cubicBezTo>
                  <a:pt x="4155" y="11644"/>
                  <a:pt x="4556" y="12098"/>
                  <a:pt x="4978" y="12638"/>
                </a:cubicBezTo>
                <a:cubicBezTo>
                  <a:pt x="5399" y="13176"/>
                  <a:pt x="5654" y="13668"/>
                  <a:pt x="5709" y="14138"/>
                </a:cubicBezTo>
                <a:cubicBezTo>
                  <a:pt x="5048" y="14400"/>
                  <a:pt x="4725" y="14794"/>
                  <a:pt x="4725" y="15300"/>
                </a:cubicBezTo>
                <a:cubicBezTo>
                  <a:pt x="4725" y="15647"/>
                  <a:pt x="4880" y="15947"/>
                  <a:pt x="5231" y="16200"/>
                </a:cubicBezTo>
                <a:cubicBezTo>
                  <a:pt x="4880" y="16453"/>
                  <a:pt x="4725" y="16753"/>
                  <a:pt x="4725" y="17100"/>
                </a:cubicBezTo>
                <a:cubicBezTo>
                  <a:pt x="4725" y="17588"/>
                  <a:pt x="5020" y="17972"/>
                  <a:pt x="5653" y="18244"/>
                </a:cubicBezTo>
                <a:cubicBezTo>
                  <a:pt x="5470" y="18459"/>
                  <a:pt x="5400" y="18675"/>
                  <a:pt x="5400" y="18900"/>
                </a:cubicBezTo>
                <a:cubicBezTo>
                  <a:pt x="5400" y="19331"/>
                  <a:pt x="5605" y="19660"/>
                  <a:pt x="6047" y="19894"/>
                </a:cubicBezTo>
                <a:cubicBezTo>
                  <a:pt x="6489" y="20128"/>
                  <a:pt x="7032" y="20250"/>
                  <a:pt x="7678" y="20250"/>
                </a:cubicBezTo>
                <a:cubicBezTo>
                  <a:pt x="7960" y="20662"/>
                  <a:pt x="8382" y="20981"/>
                  <a:pt x="8944" y="21225"/>
                </a:cubicBezTo>
                <a:cubicBezTo>
                  <a:pt x="9506" y="21469"/>
                  <a:pt x="10139" y="21600"/>
                  <a:pt x="10800" y="21600"/>
                </a:cubicBezTo>
                <a:cubicBezTo>
                  <a:pt x="11461" y="21600"/>
                  <a:pt x="12065" y="21469"/>
                  <a:pt x="12628" y="21225"/>
                </a:cubicBezTo>
                <a:cubicBezTo>
                  <a:pt x="13191" y="20981"/>
                  <a:pt x="13613" y="20662"/>
                  <a:pt x="13894" y="20250"/>
                </a:cubicBezTo>
                <a:cubicBezTo>
                  <a:pt x="14541" y="20250"/>
                  <a:pt x="15083" y="20128"/>
                  <a:pt x="15525" y="19894"/>
                </a:cubicBezTo>
                <a:cubicBezTo>
                  <a:pt x="15967" y="19660"/>
                  <a:pt x="16200" y="19331"/>
                  <a:pt x="16200" y="18900"/>
                </a:cubicBezTo>
                <a:cubicBezTo>
                  <a:pt x="16200" y="18675"/>
                  <a:pt x="16102" y="18459"/>
                  <a:pt x="15919" y="18244"/>
                </a:cubicBezTo>
                <a:cubicBezTo>
                  <a:pt x="16552" y="17972"/>
                  <a:pt x="16875" y="17588"/>
                  <a:pt x="16875" y="17100"/>
                </a:cubicBezTo>
                <a:cubicBezTo>
                  <a:pt x="16875" y="16753"/>
                  <a:pt x="16692" y="16453"/>
                  <a:pt x="16341" y="16200"/>
                </a:cubicBezTo>
                <a:cubicBezTo>
                  <a:pt x="16692" y="15947"/>
                  <a:pt x="16875" y="15647"/>
                  <a:pt x="16875" y="15300"/>
                </a:cubicBezTo>
                <a:cubicBezTo>
                  <a:pt x="16875" y="14793"/>
                  <a:pt x="16524" y="14400"/>
                  <a:pt x="15863" y="14138"/>
                </a:cubicBezTo>
                <a:cubicBezTo>
                  <a:pt x="15919" y="13668"/>
                  <a:pt x="16173" y="13176"/>
                  <a:pt x="16594" y="12638"/>
                </a:cubicBezTo>
                <a:cubicBezTo>
                  <a:pt x="17016" y="12098"/>
                  <a:pt x="17417" y="11644"/>
                  <a:pt x="17831" y="11288"/>
                </a:cubicBezTo>
                <a:cubicBezTo>
                  <a:pt x="18247" y="10932"/>
                  <a:pt x="18774" y="10528"/>
                  <a:pt x="19406" y="10069"/>
                </a:cubicBezTo>
                <a:cubicBezTo>
                  <a:pt x="20855" y="9009"/>
                  <a:pt x="21600" y="7753"/>
                  <a:pt x="21600" y="6300"/>
                </a:cubicBezTo>
                <a:cubicBezTo>
                  <a:pt x="21600" y="5372"/>
                  <a:pt x="21271" y="4496"/>
                  <a:pt x="20644" y="3694"/>
                </a:cubicBezTo>
                <a:cubicBezTo>
                  <a:pt x="20018" y="2893"/>
                  <a:pt x="19188" y="2236"/>
                  <a:pt x="18169" y="1706"/>
                </a:cubicBezTo>
                <a:cubicBezTo>
                  <a:pt x="17149" y="1177"/>
                  <a:pt x="15996" y="755"/>
                  <a:pt x="14709" y="450"/>
                </a:cubicBezTo>
                <a:cubicBezTo>
                  <a:pt x="13422" y="146"/>
                  <a:pt x="12136" y="0"/>
                  <a:pt x="10800" y="0"/>
                </a:cubicBezTo>
                <a:close/>
                <a:moveTo>
                  <a:pt x="10800" y="1800"/>
                </a:moveTo>
                <a:cubicBezTo>
                  <a:pt x="11771" y="1800"/>
                  <a:pt x="12719" y="1907"/>
                  <a:pt x="13669" y="2119"/>
                </a:cubicBezTo>
                <a:cubicBezTo>
                  <a:pt x="14617" y="2329"/>
                  <a:pt x="15475" y="2611"/>
                  <a:pt x="16256" y="2981"/>
                </a:cubicBezTo>
                <a:cubicBezTo>
                  <a:pt x="17036" y="3352"/>
                  <a:pt x="17683" y="3825"/>
                  <a:pt x="18169" y="4406"/>
                </a:cubicBezTo>
                <a:cubicBezTo>
                  <a:pt x="18653" y="4988"/>
                  <a:pt x="18900" y="5625"/>
                  <a:pt x="18900" y="6300"/>
                </a:cubicBezTo>
                <a:cubicBezTo>
                  <a:pt x="18900" y="7246"/>
                  <a:pt x="18421" y="8091"/>
                  <a:pt x="17466" y="8831"/>
                </a:cubicBezTo>
                <a:cubicBezTo>
                  <a:pt x="17324" y="8935"/>
                  <a:pt x="17107" y="9094"/>
                  <a:pt x="16819" y="9300"/>
                </a:cubicBezTo>
                <a:cubicBezTo>
                  <a:pt x="16531" y="9507"/>
                  <a:pt x="16312" y="9647"/>
                  <a:pt x="16172" y="9750"/>
                </a:cubicBezTo>
                <a:cubicBezTo>
                  <a:pt x="14372" y="11184"/>
                  <a:pt x="13374" y="12591"/>
                  <a:pt x="13191" y="13950"/>
                </a:cubicBezTo>
                <a:lnTo>
                  <a:pt x="8381" y="13950"/>
                </a:lnTo>
                <a:cubicBezTo>
                  <a:pt x="8198" y="12591"/>
                  <a:pt x="7200" y="11185"/>
                  <a:pt x="5400" y="9750"/>
                </a:cubicBezTo>
                <a:cubicBezTo>
                  <a:pt x="5260" y="9647"/>
                  <a:pt x="5041" y="9507"/>
                  <a:pt x="4753" y="9300"/>
                </a:cubicBezTo>
                <a:cubicBezTo>
                  <a:pt x="4465" y="9094"/>
                  <a:pt x="4275" y="8935"/>
                  <a:pt x="4134" y="8831"/>
                </a:cubicBezTo>
                <a:cubicBezTo>
                  <a:pt x="3179" y="8091"/>
                  <a:pt x="2700" y="7247"/>
                  <a:pt x="2700" y="6300"/>
                </a:cubicBezTo>
                <a:cubicBezTo>
                  <a:pt x="2700" y="5625"/>
                  <a:pt x="2919" y="4988"/>
                  <a:pt x="3403" y="4406"/>
                </a:cubicBezTo>
                <a:cubicBezTo>
                  <a:pt x="3889" y="3825"/>
                  <a:pt x="4536" y="3352"/>
                  <a:pt x="5316" y="2981"/>
                </a:cubicBezTo>
                <a:cubicBezTo>
                  <a:pt x="6096" y="2611"/>
                  <a:pt x="6954" y="2329"/>
                  <a:pt x="7903" y="2119"/>
                </a:cubicBezTo>
                <a:cubicBezTo>
                  <a:pt x="8853" y="1907"/>
                  <a:pt x="9829" y="1800"/>
                  <a:pt x="10800" y="1800"/>
                </a:cubicBezTo>
                <a:close/>
                <a:moveTo>
                  <a:pt x="10688" y="3881"/>
                </a:moveTo>
                <a:cubicBezTo>
                  <a:pt x="10506" y="3881"/>
                  <a:pt x="10343" y="3923"/>
                  <a:pt x="10209" y="4013"/>
                </a:cubicBezTo>
                <a:cubicBezTo>
                  <a:pt x="10075" y="4102"/>
                  <a:pt x="10013" y="4210"/>
                  <a:pt x="10013" y="4331"/>
                </a:cubicBezTo>
                <a:cubicBezTo>
                  <a:pt x="10013" y="4453"/>
                  <a:pt x="10075" y="4561"/>
                  <a:pt x="10209" y="4650"/>
                </a:cubicBezTo>
                <a:cubicBezTo>
                  <a:pt x="10343" y="4739"/>
                  <a:pt x="10506" y="4781"/>
                  <a:pt x="10688" y="4781"/>
                </a:cubicBezTo>
                <a:cubicBezTo>
                  <a:pt x="11420" y="4781"/>
                  <a:pt x="12178" y="4903"/>
                  <a:pt x="12938" y="5138"/>
                </a:cubicBezTo>
                <a:cubicBezTo>
                  <a:pt x="13697" y="5372"/>
                  <a:pt x="14063" y="5700"/>
                  <a:pt x="14063" y="6131"/>
                </a:cubicBezTo>
                <a:cubicBezTo>
                  <a:pt x="14063" y="6253"/>
                  <a:pt x="14126" y="6362"/>
                  <a:pt x="14259" y="6450"/>
                </a:cubicBezTo>
                <a:cubicBezTo>
                  <a:pt x="14393" y="6539"/>
                  <a:pt x="14554" y="6581"/>
                  <a:pt x="14738" y="6581"/>
                </a:cubicBezTo>
                <a:cubicBezTo>
                  <a:pt x="14920" y="6581"/>
                  <a:pt x="15082" y="6539"/>
                  <a:pt x="15216" y="6450"/>
                </a:cubicBezTo>
                <a:cubicBezTo>
                  <a:pt x="15350" y="6362"/>
                  <a:pt x="15413" y="6253"/>
                  <a:pt x="15413" y="6131"/>
                </a:cubicBezTo>
                <a:cubicBezTo>
                  <a:pt x="15413" y="5643"/>
                  <a:pt x="15152" y="5213"/>
                  <a:pt x="14625" y="4856"/>
                </a:cubicBezTo>
                <a:cubicBezTo>
                  <a:pt x="14098" y="4501"/>
                  <a:pt x="13494" y="4256"/>
                  <a:pt x="12797" y="4106"/>
                </a:cubicBezTo>
                <a:cubicBezTo>
                  <a:pt x="12102" y="3957"/>
                  <a:pt x="11391" y="3881"/>
                  <a:pt x="10688" y="388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ṩ1ïďè"/>
          <p:cNvSpPr/>
          <p:nvPr/>
        </p:nvSpPr>
        <p:spPr>
          <a:xfrm>
            <a:off x="8918238" y="4875178"/>
            <a:ext cx="1176762" cy="295078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wrap="none" lIns="25400" tIns="25400" rIns="25400" bIns="25400" anchor="ctr" anchorCtr="1">
            <a:normAutofit/>
          </a:bodyPr>
          <a:lstStyle/>
          <a:p>
            <a:pPr lvl="0" algn="ctr"/>
            <a:r>
              <a:rPr lang="zh-CN" altLang="en-US" sz="1200"/>
              <a:t>关键词</a:t>
            </a:r>
          </a:p>
        </p:txBody>
      </p:sp>
      <p:sp>
        <p:nvSpPr>
          <p:cNvPr id="20" name="íṧlîdè"/>
          <p:cNvSpPr/>
          <p:nvPr/>
        </p:nvSpPr>
        <p:spPr>
          <a:xfrm>
            <a:off x="6495242" y="2942378"/>
            <a:ext cx="3556001" cy="662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t">
            <a:normAutofit/>
          </a:bodyPr>
          <a:lstStyle/>
          <a:p>
            <a:pPr lvl="0"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如需更改请在（设置形状格式）菜单下（文本选项）中调整。</a:t>
            </a:r>
          </a:p>
        </p:txBody>
      </p:sp>
      <p:sp>
        <p:nvSpPr>
          <p:cNvPr id="21" name="ïŝlíḑê"/>
          <p:cNvSpPr/>
          <p:nvPr/>
        </p:nvSpPr>
        <p:spPr>
          <a:xfrm>
            <a:off x="6537421" y="1923662"/>
            <a:ext cx="3555884" cy="712046"/>
          </a:xfrm>
          <a:prstGeom prst="roundRect">
            <a:avLst>
              <a:gd name="adj" fmla="val 4459"/>
            </a:avLst>
          </a:prstGeom>
          <a:solidFill>
            <a:srgbClr val="1AB49C"/>
          </a:solidFill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norm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2" name="íS1idè"/>
          <p:cNvSpPr/>
          <p:nvPr/>
        </p:nvSpPr>
        <p:spPr>
          <a:xfrm>
            <a:off x="2928671" y="4373239"/>
            <a:ext cx="541059" cy="1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ṥľídê"/>
          <p:cNvSpPr/>
          <p:nvPr/>
        </p:nvSpPr>
        <p:spPr>
          <a:xfrm>
            <a:off x="4336607" y="4373239"/>
            <a:ext cx="541059" cy="1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íšlïḋè"/>
          <p:cNvSpPr/>
          <p:nvPr/>
        </p:nvSpPr>
        <p:spPr>
          <a:xfrm>
            <a:off x="5731079" y="4373239"/>
            <a:ext cx="541059" cy="1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şļîḍé"/>
          <p:cNvSpPr/>
          <p:nvPr/>
        </p:nvSpPr>
        <p:spPr>
          <a:xfrm>
            <a:off x="7130735" y="4373239"/>
            <a:ext cx="541059" cy="1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ïšļiḓê"/>
          <p:cNvSpPr/>
          <p:nvPr/>
        </p:nvSpPr>
        <p:spPr>
          <a:xfrm>
            <a:off x="8514359" y="4373239"/>
            <a:ext cx="541059" cy="1"/>
          </a:xfrm>
          <a:prstGeom prst="line">
            <a:avLst/>
          </a:prstGeom>
          <a:ln w="3175">
            <a:solidFill>
              <a:srgbClr val="A6AAA9"/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任意多边形 38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01</a:t>
            </a:r>
            <a:endParaRPr lang="zh-CN" altLang="en-US" b="1" dirty="0">
              <a:latin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77471" y="26160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latin typeface="Arial" panose="020B0604020202020204"/>
              </a:rPr>
              <a:t>选题背景</a:t>
            </a:r>
            <a:endParaRPr lang="zh-CN" altLang="en-US" sz="2400" b="1" dirty="0"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ï$1íḍé"/>
          <p:cNvSpPr/>
          <p:nvPr/>
        </p:nvSpPr>
        <p:spPr>
          <a:xfrm>
            <a:off x="7547382" y="0"/>
            <a:ext cx="4680520" cy="6858000"/>
          </a:xfrm>
          <a:prstGeom prst="rect">
            <a:avLst/>
          </a:prstGeom>
          <a:blipFill>
            <a:blip r:embed="rId3"/>
            <a:srcRect/>
            <a:stretch>
              <a:fillRect l="-62980" r="-6351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ṣḷîḋê"/>
          <p:cNvSpPr/>
          <p:nvPr/>
        </p:nvSpPr>
        <p:spPr>
          <a:xfrm>
            <a:off x="7547382" y="1130300"/>
            <a:ext cx="3973106" cy="5006975"/>
          </a:xfrm>
          <a:prstGeom prst="rect">
            <a:avLst/>
          </a:prstGeom>
          <a:solidFill>
            <a:srgbClr val="1AB49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ísḷïdê"/>
          <p:cNvSpPr txBox="1"/>
          <p:nvPr/>
        </p:nvSpPr>
        <p:spPr>
          <a:xfrm>
            <a:off x="7896000" y="3721032"/>
            <a:ext cx="3624488" cy="86383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900" dirty="0">
                <a:solidFill>
                  <a:schemeClr val="bg1"/>
                </a:solidFill>
              </a:rPr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900" dirty="0">
                <a:solidFill>
                  <a:schemeClr val="bg1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29" name="ïṧlidê"/>
          <p:cNvSpPr txBox="1"/>
          <p:nvPr/>
        </p:nvSpPr>
        <p:spPr>
          <a:xfrm>
            <a:off x="7895999" y="3288389"/>
            <a:ext cx="3624487" cy="432644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</a:rPr>
              <a:t>Text here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6" name="iŝḻîdê"/>
          <p:cNvSpPr txBox="1"/>
          <p:nvPr/>
        </p:nvSpPr>
        <p:spPr>
          <a:xfrm>
            <a:off x="7896000" y="5206032"/>
            <a:ext cx="3624488" cy="86383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900" dirty="0">
                <a:solidFill>
                  <a:schemeClr val="bg1"/>
                </a:solidFill>
              </a:rPr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900" dirty="0">
                <a:solidFill>
                  <a:schemeClr val="bg1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27" name="íš1íḑè"/>
          <p:cNvSpPr txBox="1"/>
          <p:nvPr/>
        </p:nvSpPr>
        <p:spPr>
          <a:xfrm>
            <a:off x="7895999" y="4773389"/>
            <a:ext cx="3624487" cy="432644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</a:rPr>
              <a:t>Text here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986000" y="4648427"/>
            <a:ext cx="3534486" cy="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ṧļíďè"/>
          <p:cNvSpPr/>
          <p:nvPr/>
        </p:nvSpPr>
        <p:spPr>
          <a:xfrm>
            <a:off x="7278472" y="3517161"/>
            <a:ext cx="537820" cy="537824"/>
          </a:xfrm>
          <a:prstGeom prst="ellipse">
            <a:avLst/>
          </a:prstGeom>
          <a:solidFill>
            <a:srgbClr val="1AB49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5" name="işļiḍè"/>
          <p:cNvSpPr/>
          <p:nvPr/>
        </p:nvSpPr>
        <p:spPr bwMode="auto">
          <a:xfrm>
            <a:off x="7410263" y="3651627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22" name="işľíḑê"/>
          <p:cNvSpPr/>
          <p:nvPr/>
        </p:nvSpPr>
        <p:spPr>
          <a:xfrm>
            <a:off x="7278472" y="4937120"/>
            <a:ext cx="537820" cy="537824"/>
          </a:xfrm>
          <a:prstGeom prst="ellipse">
            <a:avLst/>
          </a:prstGeom>
          <a:solidFill>
            <a:srgbClr val="1AB49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3" name="îŝ1íḋé"/>
          <p:cNvSpPr/>
          <p:nvPr/>
        </p:nvSpPr>
        <p:spPr bwMode="auto">
          <a:xfrm>
            <a:off x="7410263" y="5071586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13" name="îṩļïḋè"/>
          <p:cNvSpPr txBox="1"/>
          <p:nvPr/>
        </p:nvSpPr>
        <p:spPr>
          <a:xfrm>
            <a:off x="809131" y="1223677"/>
            <a:ext cx="539201" cy="43821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prstTxWarp prst="textPlain">
              <a:avLst/>
            </a:prstTxWarp>
            <a:normAutofit fontScale="55000" lnSpcReduction="20000"/>
          </a:bodyPr>
          <a:lstStyle/>
          <a:p>
            <a:r>
              <a:rPr lang="en-US" sz="4800" dirty="0"/>
              <a:t>“</a:t>
            </a:r>
          </a:p>
        </p:txBody>
      </p:sp>
      <p:sp>
        <p:nvSpPr>
          <p:cNvPr id="14" name="ïSļíďe"/>
          <p:cNvSpPr txBox="1"/>
          <p:nvPr/>
        </p:nvSpPr>
        <p:spPr>
          <a:xfrm>
            <a:off x="671512" y="1806008"/>
            <a:ext cx="6738751" cy="128177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15" name="íṩḻïde"/>
          <p:cNvSpPr txBox="1"/>
          <p:nvPr/>
        </p:nvSpPr>
        <p:spPr>
          <a:xfrm>
            <a:off x="669925" y="4761519"/>
            <a:ext cx="2501066" cy="13903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6" name="íSľîḍe"/>
          <p:cNvSpPr txBox="1"/>
          <p:nvPr/>
        </p:nvSpPr>
        <p:spPr>
          <a:xfrm>
            <a:off x="669925" y="4238825"/>
            <a:ext cx="2501066" cy="522693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17" name="íşliḓê"/>
          <p:cNvSpPr txBox="1"/>
          <p:nvPr/>
        </p:nvSpPr>
        <p:spPr>
          <a:xfrm>
            <a:off x="3801483" y="4761519"/>
            <a:ext cx="2501066" cy="13903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8" name="iṥļïḓè"/>
          <p:cNvSpPr txBox="1"/>
          <p:nvPr/>
        </p:nvSpPr>
        <p:spPr>
          <a:xfrm>
            <a:off x="3801483" y="4238825"/>
            <a:ext cx="2501066" cy="522693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cxnSp>
        <p:nvCxnSpPr>
          <p:cNvPr id="19" name="肘形连接符 18"/>
          <p:cNvCxnSpPr>
            <a:stCxn id="24" idx="2"/>
            <a:endCxn id="16" idx="0"/>
          </p:cNvCxnSpPr>
          <p:nvPr/>
        </p:nvCxnSpPr>
        <p:spPr>
          <a:xfrm rot="10800000" flipV="1">
            <a:off x="1920458" y="3786073"/>
            <a:ext cx="5358014" cy="452752"/>
          </a:xfrm>
          <a:prstGeom prst="bentConnector2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/>
          <p:nvPr/>
        </p:nvCxnSpPr>
        <p:spPr>
          <a:xfrm rot="16200000" flipH="1">
            <a:off x="5681640" y="3617992"/>
            <a:ext cx="967207" cy="2226456"/>
          </a:xfrm>
          <a:prstGeom prst="bentConnector4">
            <a:avLst>
              <a:gd name="adj1" fmla="val -47270"/>
              <a:gd name="adj2" fmla="val 78083"/>
            </a:avLst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486000" y="4869000"/>
            <a:ext cx="0" cy="127462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 29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01</a:t>
            </a:r>
            <a:endParaRPr lang="zh-CN" altLang="en-US" b="1" dirty="0">
              <a:latin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77471" y="26160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latin typeface="Arial" panose="020B0604020202020204"/>
              </a:rPr>
              <a:t>选题背景</a:t>
            </a:r>
            <a:endParaRPr lang="zh-CN" altLang="en-US" sz="2400" b="1" dirty="0"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69924" y="942392"/>
            <a:ext cx="10850563" cy="10286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iṥlïḋè"/>
          <p:cNvSpPr/>
          <p:nvPr/>
        </p:nvSpPr>
        <p:spPr bwMode="auto">
          <a:xfrm>
            <a:off x="0" y="0"/>
            <a:ext cx="12192000" cy="4194000"/>
          </a:xfrm>
          <a:prstGeom prst="rect">
            <a:avLst/>
          </a:prstGeom>
          <a:blipFill>
            <a:blip r:embed="rId3"/>
            <a:srcRect/>
            <a:stretch>
              <a:fillRect t="-44163" b="-43897"/>
            </a:stretch>
          </a:blipFill>
          <a:ln w="952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" name="îṡļíďê"/>
          <p:cNvSpPr/>
          <p:nvPr/>
        </p:nvSpPr>
        <p:spPr bwMode="auto">
          <a:xfrm>
            <a:off x="0" y="1125538"/>
            <a:ext cx="12192000" cy="3068462"/>
          </a:xfrm>
          <a:prstGeom prst="rect">
            <a:avLst/>
          </a:prstGeom>
          <a:solidFill>
            <a:srgbClr val="1AB49C">
              <a:alpha val="90000"/>
            </a:srgb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/>
              <a:t>   </a:t>
            </a:r>
            <a:endParaRPr lang="zh-CN" altLang="en-US" dirty="0"/>
          </a:p>
        </p:txBody>
      </p:sp>
      <p:sp>
        <p:nvSpPr>
          <p:cNvPr id="8" name="í$ḷidé"/>
          <p:cNvSpPr/>
          <p:nvPr/>
        </p:nvSpPr>
        <p:spPr>
          <a:xfrm>
            <a:off x="676656" y="3879000"/>
            <a:ext cx="3484344" cy="640080"/>
          </a:xfrm>
          <a:prstGeom prst="homePlate">
            <a:avLst>
              <a:gd name="adj" fmla="val 33125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9" name="i$ḻiḋê"/>
          <p:cNvSpPr txBox="1"/>
          <p:nvPr/>
        </p:nvSpPr>
        <p:spPr>
          <a:xfrm>
            <a:off x="651973" y="4824000"/>
            <a:ext cx="3509027" cy="12296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17" name="ísļíḑê"/>
          <p:cNvSpPr/>
          <p:nvPr/>
        </p:nvSpPr>
        <p:spPr>
          <a:xfrm>
            <a:off x="4366170" y="3879000"/>
            <a:ext cx="3484344" cy="640080"/>
          </a:xfrm>
          <a:prstGeom prst="homePlate">
            <a:avLst>
              <a:gd name="adj" fmla="val 33125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18" name="íṩḷîdê"/>
          <p:cNvSpPr txBox="1"/>
          <p:nvPr/>
        </p:nvSpPr>
        <p:spPr>
          <a:xfrm>
            <a:off x="4341487" y="4824000"/>
            <a:ext cx="3509027" cy="12296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5" name="išļîḑê"/>
          <p:cNvSpPr/>
          <p:nvPr/>
        </p:nvSpPr>
        <p:spPr>
          <a:xfrm>
            <a:off x="8055685" y="3879000"/>
            <a:ext cx="3484344" cy="640080"/>
          </a:xfrm>
          <a:prstGeom prst="homePlate">
            <a:avLst>
              <a:gd name="adj" fmla="val 33125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16" name="íṣḻîḑé"/>
          <p:cNvSpPr txBox="1"/>
          <p:nvPr/>
        </p:nvSpPr>
        <p:spPr>
          <a:xfrm>
            <a:off x="8031002" y="4824000"/>
            <a:ext cx="3509027" cy="12296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4161000" y="4901184"/>
            <a:ext cx="0" cy="124244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850514" y="4901184"/>
            <a:ext cx="0" cy="124244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î$ḷíḍe"/>
          <p:cNvSpPr txBox="1"/>
          <p:nvPr/>
        </p:nvSpPr>
        <p:spPr>
          <a:xfrm>
            <a:off x="660974" y="1851744"/>
            <a:ext cx="10859514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700" b="1">
                <a:solidFill>
                  <a:schemeClr val="bg1"/>
                </a:solidFill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01</a:t>
            </a:r>
            <a:endParaRPr lang="zh-CN" altLang="en-US" b="1" dirty="0"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77471" y="26160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chemeClr val="bg1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išlïďe"/>
          <p:cNvSpPr/>
          <p:nvPr/>
        </p:nvSpPr>
        <p:spPr bwMode="auto">
          <a:xfrm>
            <a:off x="1065887" y="3762925"/>
            <a:ext cx="65717" cy="1304481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iṩḷiḓé"/>
          <p:cNvSpPr/>
          <p:nvPr/>
        </p:nvSpPr>
        <p:spPr bwMode="auto">
          <a:xfrm>
            <a:off x="1424045" y="3762925"/>
            <a:ext cx="65717" cy="1304481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iṧļïďè"/>
          <p:cNvSpPr/>
          <p:nvPr/>
        </p:nvSpPr>
        <p:spPr bwMode="auto">
          <a:xfrm>
            <a:off x="1782205" y="3762925"/>
            <a:ext cx="65717" cy="1304481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iS1îḋe"/>
          <p:cNvSpPr/>
          <p:nvPr/>
        </p:nvSpPr>
        <p:spPr bwMode="auto">
          <a:xfrm>
            <a:off x="24267" y="3815499"/>
            <a:ext cx="180724" cy="358158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îšľíḓè"/>
          <p:cNvSpPr/>
          <p:nvPr/>
        </p:nvSpPr>
        <p:spPr bwMode="auto">
          <a:xfrm>
            <a:off x="-8592" y="3782640"/>
            <a:ext cx="246441" cy="423875"/>
          </a:xfrm>
          <a:custGeom>
            <a:avLst/>
            <a:gdLst>
              <a:gd name="T0" fmla="*/ 75 w 75"/>
              <a:gd name="T1" fmla="*/ 129 h 129"/>
              <a:gd name="T2" fmla="*/ 0 w 75"/>
              <a:gd name="T3" fmla="*/ 129 h 129"/>
              <a:gd name="T4" fmla="*/ 0 w 75"/>
              <a:gd name="T5" fmla="*/ 0 h 129"/>
              <a:gd name="T6" fmla="*/ 75 w 75"/>
              <a:gd name="T7" fmla="*/ 0 h 129"/>
              <a:gd name="T8" fmla="*/ 75 w 75"/>
              <a:gd name="T9" fmla="*/ 129 h 129"/>
              <a:gd name="T10" fmla="*/ 20 w 75"/>
              <a:gd name="T11" fmla="*/ 109 h 129"/>
              <a:gd name="T12" fmla="*/ 54 w 75"/>
              <a:gd name="T13" fmla="*/ 109 h 129"/>
              <a:gd name="T14" fmla="*/ 54 w 75"/>
              <a:gd name="T15" fmla="*/ 21 h 129"/>
              <a:gd name="T16" fmla="*/ 20 w 75"/>
              <a:gd name="T17" fmla="*/ 21 h 129"/>
              <a:gd name="T18" fmla="*/ 20 w 75"/>
              <a:gd name="T19" fmla="*/ 10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129">
                <a:moveTo>
                  <a:pt x="75" y="129"/>
                </a:moveTo>
                <a:lnTo>
                  <a:pt x="0" y="129"/>
                </a:lnTo>
                <a:lnTo>
                  <a:pt x="0" y="0"/>
                </a:lnTo>
                <a:lnTo>
                  <a:pt x="75" y="0"/>
                </a:lnTo>
                <a:lnTo>
                  <a:pt x="75" y="129"/>
                </a:lnTo>
                <a:close/>
                <a:moveTo>
                  <a:pt x="20" y="109"/>
                </a:moveTo>
                <a:lnTo>
                  <a:pt x="54" y="109"/>
                </a:lnTo>
                <a:lnTo>
                  <a:pt x="54" y="21"/>
                </a:lnTo>
                <a:lnTo>
                  <a:pt x="20" y="21"/>
                </a:lnTo>
                <a:lnTo>
                  <a:pt x="20" y="109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iŝḷíḍé"/>
          <p:cNvSpPr/>
          <p:nvPr/>
        </p:nvSpPr>
        <p:spPr bwMode="auto">
          <a:xfrm>
            <a:off x="204990" y="2984179"/>
            <a:ext cx="2861989" cy="2024079"/>
          </a:xfrm>
          <a:custGeom>
            <a:avLst/>
            <a:gdLst>
              <a:gd name="T0" fmla="*/ 1024 w 1024"/>
              <a:gd name="T1" fmla="*/ 326 h 725"/>
              <a:gd name="T2" fmla="*/ 1024 w 1024"/>
              <a:gd name="T3" fmla="*/ 0 h 725"/>
              <a:gd name="T4" fmla="*/ 698 w 1024"/>
              <a:gd name="T5" fmla="*/ 326 h 725"/>
              <a:gd name="T6" fmla="*/ 0 w 1024"/>
              <a:gd name="T7" fmla="*/ 326 h 725"/>
              <a:gd name="T8" fmla="*/ 0 w 1024"/>
              <a:gd name="T9" fmla="*/ 399 h 725"/>
              <a:gd name="T10" fmla="*/ 698 w 1024"/>
              <a:gd name="T11" fmla="*/ 399 h 725"/>
              <a:gd name="T12" fmla="*/ 1024 w 1024"/>
              <a:gd name="T13" fmla="*/ 725 h 725"/>
              <a:gd name="T14" fmla="*/ 1024 w 1024"/>
              <a:gd name="T15" fmla="*/ 399 h 725"/>
              <a:gd name="T16" fmla="*/ 1024 w 1024"/>
              <a:gd name="T17" fmla="*/ 399 h 725"/>
              <a:gd name="T18" fmla="*/ 1024 w 1024"/>
              <a:gd name="T19" fmla="*/ 326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4" h="725">
                <a:moveTo>
                  <a:pt x="1024" y="326"/>
                </a:moveTo>
                <a:cubicBezTo>
                  <a:pt x="1024" y="0"/>
                  <a:pt x="1024" y="0"/>
                  <a:pt x="1024" y="0"/>
                </a:cubicBezTo>
                <a:cubicBezTo>
                  <a:pt x="1024" y="180"/>
                  <a:pt x="878" y="326"/>
                  <a:pt x="698" y="326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99"/>
                  <a:pt x="0" y="399"/>
                  <a:pt x="0" y="399"/>
                </a:cubicBezTo>
                <a:cubicBezTo>
                  <a:pt x="698" y="399"/>
                  <a:pt x="698" y="399"/>
                  <a:pt x="698" y="399"/>
                </a:cubicBezTo>
                <a:cubicBezTo>
                  <a:pt x="878" y="399"/>
                  <a:pt x="1024" y="545"/>
                  <a:pt x="1024" y="725"/>
                </a:cubicBezTo>
                <a:cubicBezTo>
                  <a:pt x="1024" y="399"/>
                  <a:pt x="1024" y="399"/>
                  <a:pt x="1024" y="399"/>
                </a:cubicBezTo>
                <a:cubicBezTo>
                  <a:pt x="1024" y="399"/>
                  <a:pt x="1024" y="399"/>
                  <a:pt x="1024" y="399"/>
                </a:cubicBezTo>
                <a:cubicBezTo>
                  <a:pt x="1024" y="326"/>
                  <a:pt x="1024" y="326"/>
                  <a:pt x="1024" y="3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íṣlîḋê"/>
          <p:cNvSpPr/>
          <p:nvPr/>
        </p:nvSpPr>
        <p:spPr bwMode="auto">
          <a:xfrm>
            <a:off x="168845" y="2984179"/>
            <a:ext cx="2934278" cy="2024079"/>
          </a:xfrm>
          <a:custGeom>
            <a:avLst/>
            <a:gdLst>
              <a:gd name="T0" fmla="*/ 1048 w 1048"/>
              <a:gd name="T1" fmla="*/ 725 h 725"/>
              <a:gd name="T2" fmla="*/ 1024 w 1048"/>
              <a:gd name="T3" fmla="*/ 725 h 725"/>
              <a:gd name="T4" fmla="*/ 710 w 1048"/>
              <a:gd name="T5" fmla="*/ 411 h 725"/>
              <a:gd name="T6" fmla="*/ 0 w 1048"/>
              <a:gd name="T7" fmla="*/ 411 h 725"/>
              <a:gd name="T8" fmla="*/ 0 w 1048"/>
              <a:gd name="T9" fmla="*/ 314 h 725"/>
              <a:gd name="T10" fmla="*/ 710 w 1048"/>
              <a:gd name="T11" fmla="*/ 314 h 725"/>
              <a:gd name="T12" fmla="*/ 1024 w 1048"/>
              <a:gd name="T13" fmla="*/ 0 h 725"/>
              <a:gd name="T14" fmla="*/ 1048 w 1048"/>
              <a:gd name="T15" fmla="*/ 0 h 725"/>
              <a:gd name="T16" fmla="*/ 1048 w 1048"/>
              <a:gd name="T17" fmla="*/ 725 h 725"/>
              <a:gd name="T18" fmla="*/ 24 w 1048"/>
              <a:gd name="T19" fmla="*/ 387 h 725"/>
              <a:gd name="T20" fmla="*/ 710 w 1048"/>
              <a:gd name="T21" fmla="*/ 387 h 725"/>
              <a:gd name="T22" fmla="*/ 1024 w 1048"/>
              <a:gd name="T23" fmla="*/ 600 h 725"/>
              <a:gd name="T24" fmla="*/ 1024 w 1048"/>
              <a:gd name="T25" fmla="*/ 125 h 725"/>
              <a:gd name="T26" fmla="*/ 710 w 1048"/>
              <a:gd name="T27" fmla="*/ 338 h 725"/>
              <a:gd name="T28" fmla="*/ 24 w 1048"/>
              <a:gd name="T29" fmla="*/ 338 h 725"/>
              <a:gd name="T30" fmla="*/ 24 w 1048"/>
              <a:gd name="T31" fmla="*/ 387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48" h="725">
                <a:moveTo>
                  <a:pt x="1048" y="725"/>
                </a:moveTo>
                <a:cubicBezTo>
                  <a:pt x="1024" y="725"/>
                  <a:pt x="1024" y="725"/>
                  <a:pt x="1024" y="725"/>
                </a:cubicBezTo>
                <a:cubicBezTo>
                  <a:pt x="1024" y="552"/>
                  <a:pt x="883" y="411"/>
                  <a:pt x="71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314"/>
                  <a:pt x="0" y="314"/>
                  <a:pt x="0" y="314"/>
                </a:cubicBezTo>
                <a:cubicBezTo>
                  <a:pt x="710" y="314"/>
                  <a:pt x="710" y="314"/>
                  <a:pt x="710" y="314"/>
                </a:cubicBezTo>
                <a:cubicBezTo>
                  <a:pt x="883" y="314"/>
                  <a:pt x="1024" y="173"/>
                  <a:pt x="1024" y="0"/>
                </a:cubicBezTo>
                <a:cubicBezTo>
                  <a:pt x="1048" y="0"/>
                  <a:pt x="1048" y="0"/>
                  <a:pt x="1048" y="0"/>
                </a:cubicBezTo>
                <a:lnTo>
                  <a:pt x="1048" y="725"/>
                </a:lnTo>
                <a:close/>
                <a:moveTo>
                  <a:pt x="24" y="387"/>
                </a:moveTo>
                <a:cubicBezTo>
                  <a:pt x="710" y="387"/>
                  <a:pt x="710" y="387"/>
                  <a:pt x="710" y="387"/>
                </a:cubicBezTo>
                <a:cubicBezTo>
                  <a:pt x="852" y="387"/>
                  <a:pt x="974" y="475"/>
                  <a:pt x="1024" y="600"/>
                </a:cubicBezTo>
                <a:cubicBezTo>
                  <a:pt x="1024" y="125"/>
                  <a:pt x="1024" y="125"/>
                  <a:pt x="1024" y="125"/>
                </a:cubicBezTo>
                <a:cubicBezTo>
                  <a:pt x="974" y="250"/>
                  <a:pt x="852" y="338"/>
                  <a:pt x="710" y="338"/>
                </a:cubicBezTo>
                <a:cubicBezTo>
                  <a:pt x="24" y="338"/>
                  <a:pt x="24" y="338"/>
                  <a:pt x="24" y="338"/>
                </a:cubicBezTo>
                <a:lnTo>
                  <a:pt x="24" y="387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íś1îḋé"/>
          <p:cNvSpPr/>
          <p:nvPr/>
        </p:nvSpPr>
        <p:spPr bwMode="auto">
          <a:xfrm>
            <a:off x="563148" y="4098081"/>
            <a:ext cx="1826940" cy="791889"/>
          </a:xfrm>
          <a:custGeom>
            <a:avLst/>
            <a:gdLst>
              <a:gd name="T0" fmla="*/ 512 w 654"/>
              <a:gd name="T1" fmla="*/ 0 h 283"/>
              <a:gd name="T2" fmla="*/ 142 w 654"/>
              <a:gd name="T3" fmla="*/ 0 h 283"/>
              <a:gd name="T4" fmla="*/ 0 w 654"/>
              <a:gd name="T5" fmla="*/ 142 h 283"/>
              <a:gd name="T6" fmla="*/ 142 w 654"/>
              <a:gd name="T7" fmla="*/ 283 h 283"/>
              <a:gd name="T8" fmla="*/ 512 w 654"/>
              <a:gd name="T9" fmla="*/ 283 h 283"/>
              <a:gd name="T10" fmla="*/ 654 w 654"/>
              <a:gd name="T11" fmla="*/ 142 h 283"/>
              <a:gd name="T12" fmla="*/ 512 w 654"/>
              <a:gd name="T13" fmla="*/ 0 h 283"/>
              <a:gd name="T14" fmla="*/ 512 w 654"/>
              <a:gd name="T15" fmla="*/ 241 h 283"/>
              <a:gd name="T16" fmla="*/ 411 w 654"/>
              <a:gd name="T17" fmla="*/ 241 h 283"/>
              <a:gd name="T18" fmla="*/ 242 w 654"/>
              <a:gd name="T19" fmla="*/ 241 h 283"/>
              <a:gd name="T20" fmla="*/ 142 w 654"/>
              <a:gd name="T21" fmla="*/ 241 h 283"/>
              <a:gd name="T22" fmla="*/ 42 w 654"/>
              <a:gd name="T23" fmla="*/ 142 h 283"/>
              <a:gd name="T24" fmla="*/ 142 w 654"/>
              <a:gd name="T25" fmla="*/ 42 h 283"/>
              <a:gd name="T26" fmla="*/ 242 w 654"/>
              <a:gd name="T27" fmla="*/ 42 h 283"/>
              <a:gd name="T28" fmla="*/ 411 w 654"/>
              <a:gd name="T29" fmla="*/ 42 h 283"/>
              <a:gd name="T30" fmla="*/ 512 w 654"/>
              <a:gd name="T31" fmla="*/ 42 h 283"/>
              <a:gd name="T32" fmla="*/ 612 w 654"/>
              <a:gd name="T33" fmla="*/ 142 h 283"/>
              <a:gd name="T34" fmla="*/ 512 w 654"/>
              <a:gd name="T35" fmla="*/ 241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4" h="283">
                <a:moveTo>
                  <a:pt x="512" y="0"/>
                </a:moveTo>
                <a:cubicBezTo>
                  <a:pt x="142" y="0"/>
                  <a:pt x="142" y="0"/>
                  <a:pt x="142" y="0"/>
                </a:cubicBezTo>
                <a:cubicBezTo>
                  <a:pt x="63" y="0"/>
                  <a:pt x="0" y="63"/>
                  <a:pt x="0" y="142"/>
                </a:cubicBezTo>
                <a:cubicBezTo>
                  <a:pt x="0" y="220"/>
                  <a:pt x="63" y="283"/>
                  <a:pt x="142" y="283"/>
                </a:cubicBezTo>
                <a:cubicBezTo>
                  <a:pt x="512" y="283"/>
                  <a:pt x="512" y="283"/>
                  <a:pt x="512" y="283"/>
                </a:cubicBezTo>
                <a:cubicBezTo>
                  <a:pt x="590" y="283"/>
                  <a:pt x="654" y="220"/>
                  <a:pt x="654" y="142"/>
                </a:cubicBezTo>
                <a:cubicBezTo>
                  <a:pt x="654" y="63"/>
                  <a:pt x="590" y="0"/>
                  <a:pt x="512" y="0"/>
                </a:cubicBezTo>
                <a:close/>
                <a:moveTo>
                  <a:pt x="512" y="241"/>
                </a:moveTo>
                <a:cubicBezTo>
                  <a:pt x="411" y="241"/>
                  <a:pt x="411" y="241"/>
                  <a:pt x="411" y="241"/>
                </a:cubicBezTo>
                <a:cubicBezTo>
                  <a:pt x="242" y="241"/>
                  <a:pt x="242" y="241"/>
                  <a:pt x="242" y="241"/>
                </a:cubicBezTo>
                <a:cubicBezTo>
                  <a:pt x="142" y="241"/>
                  <a:pt x="142" y="241"/>
                  <a:pt x="142" y="241"/>
                </a:cubicBezTo>
                <a:cubicBezTo>
                  <a:pt x="87" y="241"/>
                  <a:pt x="42" y="197"/>
                  <a:pt x="42" y="142"/>
                </a:cubicBezTo>
                <a:cubicBezTo>
                  <a:pt x="42" y="87"/>
                  <a:pt x="87" y="42"/>
                  <a:pt x="142" y="42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411" y="42"/>
                  <a:pt x="411" y="42"/>
                  <a:pt x="411" y="42"/>
                </a:cubicBezTo>
                <a:cubicBezTo>
                  <a:pt x="512" y="42"/>
                  <a:pt x="512" y="42"/>
                  <a:pt x="512" y="42"/>
                </a:cubicBezTo>
                <a:cubicBezTo>
                  <a:pt x="567" y="42"/>
                  <a:pt x="612" y="87"/>
                  <a:pt x="612" y="142"/>
                </a:cubicBezTo>
                <a:cubicBezTo>
                  <a:pt x="612" y="197"/>
                  <a:pt x="567" y="241"/>
                  <a:pt x="512" y="2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îšľíḓê"/>
          <p:cNvSpPr/>
          <p:nvPr/>
        </p:nvSpPr>
        <p:spPr bwMode="auto">
          <a:xfrm>
            <a:off x="527005" y="4065223"/>
            <a:ext cx="1899229" cy="857606"/>
          </a:xfrm>
          <a:custGeom>
            <a:avLst/>
            <a:gdLst>
              <a:gd name="T0" fmla="*/ 524 w 678"/>
              <a:gd name="T1" fmla="*/ 307 h 307"/>
              <a:gd name="T2" fmla="*/ 154 w 678"/>
              <a:gd name="T3" fmla="*/ 307 h 307"/>
              <a:gd name="T4" fmla="*/ 0 w 678"/>
              <a:gd name="T5" fmla="*/ 154 h 307"/>
              <a:gd name="T6" fmla="*/ 154 w 678"/>
              <a:gd name="T7" fmla="*/ 0 h 307"/>
              <a:gd name="T8" fmla="*/ 524 w 678"/>
              <a:gd name="T9" fmla="*/ 0 h 307"/>
              <a:gd name="T10" fmla="*/ 678 w 678"/>
              <a:gd name="T11" fmla="*/ 154 h 307"/>
              <a:gd name="T12" fmla="*/ 524 w 678"/>
              <a:gd name="T13" fmla="*/ 307 h 307"/>
              <a:gd name="T14" fmla="*/ 154 w 678"/>
              <a:gd name="T15" fmla="*/ 24 h 307"/>
              <a:gd name="T16" fmla="*/ 24 w 678"/>
              <a:gd name="T17" fmla="*/ 154 h 307"/>
              <a:gd name="T18" fmla="*/ 154 w 678"/>
              <a:gd name="T19" fmla="*/ 283 h 307"/>
              <a:gd name="T20" fmla="*/ 524 w 678"/>
              <a:gd name="T21" fmla="*/ 283 h 307"/>
              <a:gd name="T22" fmla="*/ 654 w 678"/>
              <a:gd name="T23" fmla="*/ 154 h 307"/>
              <a:gd name="T24" fmla="*/ 524 w 678"/>
              <a:gd name="T25" fmla="*/ 24 h 307"/>
              <a:gd name="T26" fmla="*/ 154 w 678"/>
              <a:gd name="T27" fmla="*/ 24 h 307"/>
              <a:gd name="T28" fmla="*/ 524 w 678"/>
              <a:gd name="T29" fmla="*/ 265 h 307"/>
              <a:gd name="T30" fmla="*/ 154 w 678"/>
              <a:gd name="T31" fmla="*/ 265 h 307"/>
              <a:gd name="T32" fmla="*/ 42 w 678"/>
              <a:gd name="T33" fmla="*/ 154 h 307"/>
              <a:gd name="T34" fmla="*/ 154 w 678"/>
              <a:gd name="T35" fmla="*/ 42 h 307"/>
              <a:gd name="T36" fmla="*/ 524 w 678"/>
              <a:gd name="T37" fmla="*/ 42 h 307"/>
              <a:gd name="T38" fmla="*/ 636 w 678"/>
              <a:gd name="T39" fmla="*/ 154 h 307"/>
              <a:gd name="T40" fmla="*/ 524 w 678"/>
              <a:gd name="T41" fmla="*/ 265 h 307"/>
              <a:gd name="T42" fmla="*/ 154 w 678"/>
              <a:gd name="T43" fmla="*/ 66 h 307"/>
              <a:gd name="T44" fmla="*/ 66 w 678"/>
              <a:gd name="T45" fmla="*/ 154 h 307"/>
              <a:gd name="T46" fmla="*/ 154 w 678"/>
              <a:gd name="T47" fmla="*/ 241 h 307"/>
              <a:gd name="T48" fmla="*/ 524 w 678"/>
              <a:gd name="T49" fmla="*/ 241 h 307"/>
              <a:gd name="T50" fmla="*/ 612 w 678"/>
              <a:gd name="T51" fmla="*/ 154 h 307"/>
              <a:gd name="T52" fmla="*/ 524 w 678"/>
              <a:gd name="T53" fmla="*/ 66 h 307"/>
              <a:gd name="T54" fmla="*/ 154 w 678"/>
              <a:gd name="T55" fmla="*/ 66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78" h="307">
                <a:moveTo>
                  <a:pt x="524" y="307"/>
                </a:moveTo>
                <a:cubicBezTo>
                  <a:pt x="154" y="307"/>
                  <a:pt x="154" y="307"/>
                  <a:pt x="154" y="307"/>
                </a:cubicBezTo>
                <a:cubicBezTo>
                  <a:pt x="69" y="307"/>
                  <a:pt x="0" y="239"/>
                  <a:pt x="0" y="154"/>
                </a:cubicBezTo>
                <a:cubicBezTo>
                  <a:pt x="0" y="69"/>
                  <a:pt x="69" y="0"/>
                  <a:pt x="154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609" y="0"/>
                  <a:pt x="678" y="69"/>
                  <a:pt x="678" y="154"/>
                </a:cubicBezTo>
                <a:cubicBezTo>
                  <a:pt x="678" y="239"/>
                  <a:pt x="609" y="307"/>
                  <a:pt x="524" y="307"/>
                </a:cubicBezTo>
                <a:close/>
                <a:moveTo>
                  <a:pt x="154" y="24"/>
                </a:moveTo>
                <a:cubicBezTo>
                  <a:pt x="82" y="24"/>
                  <a:pt x="24" y="82"/>
                  <a:pt x="24" y="154"/>
                </a:cubicBezTo>
                <a:cubicBezTo>
                  <a:pt x="24" y="225"/>
                  <a:pt x="82" y="283"/>
                  <a:pt x="154" y="283"/>
                </a:cubicBezTo>
                <a:cubicBezTo>
                  <a:pt x="524" y="283"/>
                  <a:pt x="524" y="283"/>
                  <a:pt x="524" y="283"/>
                </a:cubicBezTo>
                <a:cubicBezTo>
                  <a:pt x="595" y="283"/>
                  <a:pt x="654" y="225"/>
                  <a:pt x="654" y="154"/>
                </a:cubicBezTo>
                <a:cubicBezTo>
                  <a:pt x="654" y="82"/>
                  <a:pt x="595" y="24"/>
                  <a:pt x="524" y="24"/>
                </a:cubicBezTo>
                <a:lnTo>
                  <a:pt x="154" y="24"/>
                </a:lnTo>
                <a:close/>
                <a:moveTo>
                  <a:pt x="524" y="265"/>
                </a:moveTo>
                <a:cubicBezTo>
                  <a:pt x="154" y="265"/>
                  <a:pt x="154" y="265"/>
                  <a:pt x="154" y="265"/>
                </a:cubicBezTo>
                <a:cubicBezTo>
                  <a:pt x="92" y="265"/>
                  <a:pt x="42" y="215"/>
                  <a:pt x="42" y="154"/>
                </a:cubicBezTo>
                <a:cubicBezTo>
                  <a:pt x="42" y="92"/>
                  <a:pt x="92" y="42"/>
                  <a:pt x="154" y="42"/>
                </a:cubicBezTo>
                <a:cubicBezTo>
                  <a:pt x="524" y="42"/>
                  <a:pt x="524" y="42"/>
                  <a:pt x="524" y="42"/>
                </a:cubicBezTo>
                <a:cubicBezTo>
                  <a:pt x="586" y="42"/>
                  <a:pt x="636" y="92"/>
                  <a:pt x="636" y="154"/>
                </a:cubicBezTo>
                <a:cubicBezTo>
                  <a:pt x="636" y="215"/>
                  <a:pt x="586" y="265"/>
                  <a:pt x="524" y="265"/>
                </a:cubicBezTo>
                <a:close/>
                <a:moveTo>
                  <a:pt x="154" y="66"/>
                </a:moveTo>
                <a:cubicBezTo>
                  <a:pt x="105" y="66"/>
                  <a:pt x="66" y="105"/>
                  <a:pt x="66" y="154"/>
                </a:cubicBezTo>
                <a:cubicBezTo>
                  <a:pt x="66" y="202"/>
                  <a:pt x="105" y="241"/>
                  <a:pt x="154" y="241"/>
                </a:cubicBezTo>
                <a:cubicBezTo>
                  <a:pt x="524" y="241"/>
                  <a:pt x="524" y="241"/>
                  <a:pt x="524" y="241"/>
                </a:cubicBezTo>
                <a:cubicBezTo>
                  <a:pt x="572" y="241"/>
                  <a:pt x="612" y="202"/>
                  <a:pt x="612" y="154"/>
                </a:cubicBezTo>
                <a:cubicBezTo>
                  <a:pt x="612" y="105"/>
                  <a:pt x="572" y="66"/>
                  <a:pt x="524" y="66"/>
                </a:cubicBezTo>
                <a:lnTo>
                  <a:pt x="154" y="66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íṥļiḍe"/>
          <p:cNvSpPr/>
          <p:nvPr/>
        </p:nvSpPr>
        <p:spPr bwMode="auto">
          <a:xfrm>
            <a:off x="1010026" y="5034545"/>
            <a:ext cx="177437" cy="6571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ïŝḷíde"/>
          <p:cNvSpPr/>
          <p:nvPr/>
        </p:nvSpPr>
        <p:spPr bwMode="auto">
          <a:xfrm>
            <a:off x="1368186" y="5034545"/>
            <a:ext cx="177437" cy="6571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ïṥľïḍè"/>
          <p:cNvSpPr/>
          <p:nvPr/>
        </p:nvSpPr>
        <p:spPr bwMode="auto">
          <a:xfrm>
            <a:off x="1726344" y="5034545"/>
            <a:ext cx="177437" cy="6571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iṩḻidê"/>
          <p:cNvSpPr/>
          <p:nvPr/>
        </p:nvSpPr>
        <p:spPr bwMode="auto">
          <a:xfrm>
            <a:off x="1010026" y="3730067"/>
            <a:ext cx="177437" cy="6571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ïşļïďê"/>
          <p:cNvSpPr/>
          <p:nvPr/>
        </p:nvSpPr>
        <p:spPr bwMode="auto">
          <a:xfrm>
            <a:off x="1368186" y="3730067"/>
            <a:ext cx="177437" cy="6571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ïŝḻïdê"/>
          <p:cNvSpPr/>
          <p:nvPr/>
        </p:nvSpPr>
        <p:spPr bwMode="auto">
          <a:xfrm>
            <a:off x="1726344" y="3730067"/>
            <a:ext cx="177437" cy="65717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iṡliďé"/>
          <p:cNvSpPr/>
          <p:nvPr/>
        </p:nvSpPr>
        <p:spPr bwMode="auto">
          <a:xfrm>
            <a:off x="3066977" y="2921749"/>
            <a:ext cx="180724" cy="2145656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isliḑé"/>
          <p:cNvSpPr/>
          <p:nvPr/>
        </p:nvSpPr>
        <p:spPr bwMode="auto">
          <a:xfrm>
            <a:off x="3034118" y="2888891"/>
            <a:ext cx="246441" cy="2211373"/>
          </a:xfrm>
          <a:custGeom>
            <a:avLst/>
            <a:gdLst>
              <a:gd name="T0" fmla="*/ 75 w 75"/>
              <a:gd name="T1" fmla="*/ 673 h 673"/>
              <a:gd name="T2" fmla="*/ 0 w 75"/>
              <a:gd name="T3" fmla="*/ 673 h 673"/>
              <a:gd name="T4" fmla="*/ 0 w 75"/>
              <a:gd name="T5" fmla="*/ 0 h 673"/>
              <a:gd name="T6" fmla="*/ 75 w 75"/>
              <a:gd name="T7" fmla="*/ 0 h 673"/>
              <a:gd name="T8" fmla="*/ 75 w 75"/>
              <a:gd name="T9" fmla="*/ 673 h 673"/>
              <a:gd name="T10" fmla="*/ 21 w 75"/>
              <a:gd name="T11" fmla="*/ 653 h 673"/>
              <a:gd name="T12" fmla="*/ 55 w 75"/>
              <a:gd name="T13" fmla="*/ 653 h 673"/>
              <a:gd name="T14" fmla="*/ 55 w 75"/>
              <a:gd name="T15" fmla="*/ 21 h 673"/>
              <a:gd name="T16" fmla="*/ 21 w 75"/>
              <a:gd name="T17" fmla="*/ 21 h 673"/>
              <a:gd name="T18" fmla="*/ 21 w 75"/>
              <a:gd name="T19" fmla="*/ 653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673">
                <a:moveTo>
                  <a:pt x="75" y="673"/>
                </a:moveTo>
                <a:lnTo>
                  <a:pt x="0" y="673"/>
                </a:lnTo>
                <a:lnTo>
                  <a:pt x="0" y="0"/>
                </a:lnTo>
                <a:lnTo>
                  <a:pt x="75" y="0"/>
                </a:lnTo>
                <a:lnTo>
                  <a:pt x="75" y="673"/>
                </a:lnTo>
                <a:close/>
                <a:moveTo>
                  <a:pt x="21" y="653"/>
                </a:moveTo>
                <a:lnTo>
                  <a:pt x="55" y="653"/>
                </a:lnTo>
                <a:lnTo>
                  <a:pt x="55" y="21"/>
                </a:lnTo>
                <a:lnTo>
                  <a:pt x="21" y="21"/>
                </a:lnTo>
                <a:lnTo>
                  <a:pt x="21" y="653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íŝľidè"/>
          <p:cNvSpPr/>
          <p:nvPr/>
        </p:nvSpPr>
        <p:spPr bwMode="auto">
          <a:xfrm>
            <a:off x="237849" y="2658882"/>
            <a:ext cx="1600217" cy="285869"/>
          </a:xfrm>
          <a:custGeom>
            <a:avLst/>
            <a:gdLst>
              <a:gd name="T0" fmla="*/ 495 w 572"/>
              <a:gd name="T1" fmla="*/ 92 h 103"/>
              <a:gd name="T2" fmla="*/ 417 w 572"/>
              <a:gd name="T3" fmla="*/ 60 h 103"/>
              <a:gd name="T4" fmla="*/ 295 w 572"/>
              <a:gd name="T5" fmla="*/ 60 h 103"/>
              <a:gd name="T6" fmla="*/ 292 w 572"/>
              <a:gd name="T7" fmla="*/ 64 h 103"/>
              <a:gd name="T8" fmla="*/ 291 w 572"/>
              <a:gd name="T9" fmla="*/ 64 h 103"/>
              <a:gd name="T10" fmla="*/ 139 w 572"/>
              <a:gd name="T11" fmla="*/ 60 h 103"/>
              <a:gd name="T12" fmla="*/ 17 w 572"/>
              <a:gd name="T13" fmla="*/ 60 h 103"/>
              <a:gd name="T14" fmla="*/ 0 w 572"/>
              <a:gd name="T15" fmla="*/ 43 h 103"/>
              <a:gd name="T16" fmla="*/ 156 w 572"/>
              <a:gd name="T17" fmla="*/ 43 h 103"/>
              <a:gd name="T18" fmla="*/ 278 w 572"/>
              <a:gd name="T19" fmla="*/ 43 h 103"/>
              <a:gd name="T20" fmla="*/ 281 w 572"/>
              <a:gd name="T21" fmla="*/ 39 h 103"/>
              <a:gd name="T22" fmla="*/ 282 w 572"/>
              <a:gd name="T23" fmla="*/ 39 h 103"/>
              <a:gd name="T24" fmla="*/ 434 w 572"/>
              <a:gd name="T25" fmla="*/ 43 h 103"/>
              <a:gd name="T26" fmla="*/ 555 w 572"/>
              <a:gd name="T27" fmla="*/ 43 h 103"/>
              <a:gd name="T28" fmla="*/ 572 w 572"/>
              <a:gd name="T29" fmla="*/ 60 h 103"/>
              <a:gd name="T30" fmla="*/ 495 w 572"/>
              <a:gd name="T31" fmla="*/ 9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2" h="103">
                <a:moveTo>
                  <a:pt x="495" y="92"/>
                </a:moveTo>
                <a:cubicBezTo>
                  <a:pt x="466" y="92"/>
                  <a:pt x="438" y="81"/>
                  <a:pt x="417" y="60"/>
                </a:cubicBezTo>
                <a:cubicBezTo>
                  <a:pt x="383" y="26"/>
                  <a:pt x="329" y="26"/>
                  <a:pt x="295" y="60"/>
                </a:cubicBezTo>
                <a:cubicBezTo>
                  <a:pt x="292" y="64"/>
                  <a:pt x="292" y="64"/>
                  <a:pt x="292" y="64"/>
                </a:cubicBezTo>
                <a:cubicBezTo>
                  <a:pt x="291" y="64"/>
                  <a:pt x="291" y="64"/>
                  <a:pt x="291" y="64"/>
                </a:cubicBezTo>
                <a:cubicBezTo>
                  <a:pt x="248" y="103"/>
                  <a:pt x="181" y="102"/>
                  <a:pt x="139" y="60"/>
                </a:cubicBezTo>
                <a:cubicBezTo>
                  <a:pt x="106" y="26"/>
                  <a:pt x="51" y="26"/>
                  <a:pt x="17" y="60"/>
                </a:cubicBezTo>
                <a:cubicBezTo>
                  <a:pt x="0" y="43"/>
                  <a:pt x="0" y="43"/>
                  <a:pt x="0" y="43"/>
                </a:cubicBezTo>
                <a:cubicBezTo>
                  <a:pt x="43" y="0"/>
                  <a:pt x="113" y="0"/>
                  <a:pt x="156" y="43"/>
                </a:cubicBezTo>
                <a:cubicBezTo>
                  <a:pt x="190" y="77"/>
                  <a:pt x="244" y="77"/>
                  <a:pt x="278" y="43"/>
                </a:cubicBezTo>
                <a:cubicBezTo>
                  <a:pt x="281" y="39"/>
                  <a:pt x="281" y="39"/>
                  <a:pt x="281" y="39"/>
                </a:cubicBezTo>
                <a:cubicBezTo>
                  <a:pt x="282" y="39"/>
                  <a:pt x="282" y="39"/>
                  <a:pt x="282" y="39"/>
                </a:cubicBezTo>
                <a:cubicBezTo>
                  <a:pt x="325" y="0"/>
                  <a:pt x="392" y="1"/>
                  <a:pt x="434" y="43"/>
                </a:cubicBezTo>
                <a:cubicBezTo>
                  <a:pt x="467" y="77"/>
                  <a:pt x="522" y="77"/>
                  <a:pt x="555" y="43"/>
                </a:cubicBezTo>
                <a:cubicBezTo>
                  <a:pt x="572" y="60"/>
                  <a:pt x="572" y="60"/>
                  <a:pt x="572" y="60"/>
                </a:cubicBezTo>
                <a:cubicBezTo>
                  <a:pt x="551" y="81"/>
                  <a:pt x="523" y="92"/>
                  <a:pt x="495" y="92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iśľîdè"/>
          <p:cNvSpPr/>
          <p:nvPr/>
        </p:nvSpPr>
        <p:spPr bwMode="auto">
          <a:xfrm>
            <a:off x="237849" y="2964464"/>
            <a:ext cx="1600217" cy="285869"/>
          </a:xfrm>
          <a:custGeom>
            <a:avLst/>
            <a:gdLst>
              <a:gd name="T0" fmla="*/ 495 w 572"/>
              <a:gd name="T1" fmla="*/ 92 h 102"/>
              <a:gd name="T2" fmla="*/ 417 w 572"/>
              <a:gd name="T3" fmla="*/ 60 h 102"/>
              <a:gd name="T4" fmla="*/ 295 w 572"/>
              <a:gd name="T5" fmla="*/ 60 h 102"/>
              <a:gd name="T6" fmla="*/ 292 w 572"/>
              <a:gd name="T7" fmla="*/ 63 h 102"/>
              <a:gd name="T8" fmla="*/ 291 w 572"/>
              <a:gd name="T9" fmla="*/ 63 h 102"/>
              <a:gd name="T10" fmla="*/ 139 w 572"/>
              <a:gd name="T11" fmla="*/ 60 h 102"/>
              <a:gd name="T12" fmla="*/ 17 w 572"/>
              <a:gd name="T13" fmla="*/ 60 h 102"/>
              <a:gd name="T14" fmla="*/ 0 w 572"/>
              <a:gd name="T15" fmla="*/ 43 h 102"/>
              <a:gd name="T16" fmla="*/ 156 w 572"/>
              <a:gd name="T17" fmla="*/ 43 h 102"/>
              <a:gd name="T18" fmla="*/ 278 w 572"/>
              <a:gd name="T19" fmla="*/ 43 h 102"/>
              <a:gd name="T20" fmla="*/ 281 w 572"/>
              <a:gd name="T21" fmla="*/ 39 h 102"/>
              <a:gd name="T22" fmla="*/ 282 w 572"/>
              <a:gd name="T23" fmla="*/ 39 h 102"/>
              <a:gd name="T24" fmla="*/ 434 w 572"/>
              <a:gd name="T25" fmla="*/ 43 h 102"/>
              <a:gd name="T26" fmla="*/ 555 w 572"/>
              <a:gd name="T27" fmla="*/ 43 h 102"/>
              <a:gd name="T28" fmla="*/ 572 w 572"/>
              <a:gd name="T29" fmla="*/ 60 h 102"/>
              <a:gd name="T30" fmla="*/ 495 w 572"/>
              <a:gd name="T3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2" h="102">
                <a:moveTo>
                  <a:pt x="495" y="92"/>
                </a:moveTo>
                <a:cubicBezTo>
                  <a:pt x="466" y="92"/>
                  <a:pt x="438" y="81"/>
                  <a:pt x="417" y="60"/>
                </a:cubicBezTo>
                <a:cubicBezTo>
                  <a:pt x="383" y="26"/>
                  <a:pt x="329" y="26"/>
                  <a:pt x="295" y="60"/>
                </a:cubicBezTo>
                <a:cubicBezTo>
                  <a:pt x="292" y="63"/>
                  <a:pt x="292" y="63"/>
                  <a:pt x="292" y="63"/>
                </a:cubicBezTo>
                <a:cubicBezTo>
                  <a:pt x="291" y="63"/>
                  <a:pt x="291" y="63"/>
                  <a:pt x="291" y="63"/>
                </a:cubicBezTo>
                <a:cubicBezTo>
                  <a:pt x="248" y="102"/>
                  <a:pt x="181" y="101"/>
                  <a:pt x="139" y="60"/>
                </a:cubicBezTo>
                <a:cubicBezTo>
                  <a:pt x="106" y="26"/>
                  <a:pt x="51" y="26"/>
                  <a:pt x="17" y="60"/>
                </a:cubicBezTo>
                <a:cubicBezTo>
                  <a:pt x="0" y="43"/>
                  <a:pt x="0" y="43"/>
                  <a:pt x="0" y="43"/>
                </a:cubicBezTo>
                <a:cubicBezTo>
                  <a:pt x="43" y="0"/>
                  <a:pt x="113" y="0"/>
                  <a:pt x="156" y="43"/>
                </a:cubicBezTo>
                <a:cubicBezTo>
                  <a:pt x="190" y="76"/>
                  <a:pt x="244" y="76"/>
                  <a:pt x="278" y="43"/>
                </a:cubicBezTo>
                <a:cubicBezTo>
                  <a:pt x="281" y="39"/>
                  <a:pt x="281" y="39"/>
                  <a:pt x="281" y="39"/>
                </a:cubicBezTo>
                <a:cubicBezTo>
                  <a:pt x="282" y="39"/>
                  <a:pt x="282" y="39"/>
                  <a:pt x="282" y="39"/>
                </a:cubicBezTo>
                <a:cubicBezTo>
                  <a:pt x="325" y="0"/>
                  <a:pt x="392" y="1"/>
                  <a:pt x="434" y="43"/>
                </a:cubicBezTo>
                <a:cubicBezTo>
                  <a:pt x="467" y="76"/>
                  <a:pt x="522" y="76"/>
                  <a:pt x="555" y="43"/>
                </a:cubicBezTo>
                <a:cubicBezTo>
                  <a:pt x="572" y="60"/>
                  <a:pt x="572" y="60"/>
                  <a:pt x="572" y="60"/>
                </a:cubicBezTo>
                <a:cubicBezTo>
                  <a:pt x="551" y="81"/>
                  <a:pt x="523" y="92"/>
                  <a:pt x="495" y="92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755977" y="2675300"/>
            <a:ext cx="7819793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íşḷïḍè"/>
          <p:cNvSpPr txBox="1"/>
          <p:nvPr/>
        </p:nvSpPr>
        <p:spPr>
          <a:xfrm>
            <a:off x="3665977" y="1304856"/>
            <a:ext cx="5574136" cy="122414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30" name="isľíḓe"/>
          <p:cNvSpPr txBox="1"/>
          <p:nvPr/>
        </p:nvSpPr>
        <p:spPr>
          <a:xfrm>
            <a:off x="4591801" y="3565678"/>
            <a:ext cx="2553977" cy="99303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31" name="ïşļíďe"/>
          <p:cNvSpPr txBox="1"/>
          <p:nvPr/>
        </p:nvSpPr>
        <p:spPr>
          <a:xfrm>
            <a:off x="4591801" y="3093857"/>
            <a:ext cx="2553977" cy="47182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>
                <a:solidFill>
                  <a:schemeClr val="accent1"/>
                </a:solidFill>
              </a:rPr>
              <a:t>Text here</a:t>
            </a:r>
            <a:endParaRPr lang="en-US" altLang="zh-CN" sz="1400" b="1" dirty="0">
              <a:solidFill>
                <a:schemeClr val="accent1"/>
              </a:solidFill>
            </a:endParaRPr>
          </a:p>
        </p:txBody>
      </p:sp>
      <p:sp>
        <p:nvSpPr>
          <p:cNvPr id="33" name="îšlïḍè"/>
          <p:cNvSpPr/>
          <p:nvPr/>
        </p:nvSpPr>
        <p:spPr>
          <a:xfrm>
            <a:off x="3754818" y="3132126"/>
            <a:ext cx="675002" cy="675007"/>
          </a:xfrm>
          <a:prstGeom prst="ellipse">
            <a:avLst/>
          </a:prstGeom>
          <a:solidFill>
            <a:srgbClr val="1AB49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4" name="îšļîḓê"/>
          <p:cNvSpPr/>
          <p:nvPr/>
        </p:nvSpPr>
        <p:spPr bwMode="auto">
          <a:xfrm>
            <a:off x="3920225" y="3300891"/>
            <a:ext cx="344186" cy="337475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25" name="íṩlïḓê"/>
          <p:cNvSpPr txBox="1"/>
          <p:nvPr/>
        </p:nvSpPr>
        <p:spPr>
          <a:xfrm>
            <a:off x="4591801" y="5296903"/>
            <a:ext cx="2553977" cy="99303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26" name="ïṩḷïdè"/>
          <p:cNvSpPr txBox="1"/>
          <p:nvPr/>
        </p:nvSpPr>
        <p:spPr>
          <a:xfrm>
            <a:off x="4591801" y="4825082"/>
            <a:ext cx="2553977" cy="47182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>
                <a:solidFill>
                  <a:schemeClr val="accent3"/>
                </a:solidFill>
              </a:rPr>
              <a:t>Text here</a:t>
            </a:r>
            <a:endParaRPr lang="en-US" altLang="zh-CN" sz="1400" b="1" dirty="0">
              <a:solidFill>
                <a:schemeClr val="accent3"/>
              </a:solidFill>
            </a:endParaRPr>
          </a:p>
        </p:txBody>
      </p:sp>
      <p:sp>
        <p:nvSpPr>
          <p:cNvPr id="28" name="išḻíde"/>
          <p:cNvSpPr/>
          <p:nvPr/>
        </p:nvSpPr>
        <p:spPr>
          <a:xfrm>
            <a:off x="3754818" y="4863351"/>
            <a:ext cx="675002" cy="675007"/>
          </a:xfrm>
          <a:prstGeom prst="ellipse">
            <a:avLst/>
          </a:prstGeom>
          <a:solidFill>
            <a:srgbClr val="1AB49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9" name="ïŝlíďè"/>
          <p:cNvSpPr/>
          <p:nvPr/>
        </p:nvSpPr>
        <p:spPr bwMode="auto">
          <a:xfrm>
            <a:off x="3920225" y="5032116"/>
            <a:ext cx="344186" cy="337475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20" name="iṩļíḋé"/>
          <p:cNvSpPr txBox="1"/>
          <p:nvPr/>
        </p:nvSpPr>
        <p:spPr>
          <a:xfrm>
            <a:off x="9002428" y="3565678"/>
            <a:ext cx="2553977" cy="99303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21" name="ïṩlîďè"/>
          <p:cNvSpPr txBox="1"/>
          <p:nvPr/>
        </p:nvSpPr>
        <p:spPr>
          <a:xfrm>
            <a:off x="9002428" y="3093857"/>
            <a:ext cx="2553977" cy="47182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>
                <a:solidFill>
                  <a:schemeClr val="accent2"/>
                </a:solidFill>
              </a:rPr>
              <a:t>Text here</a:t>
            </a:r>
            <a:endParaRPr lang="en-US" altLang="zh-CN" sz="1400" b="1" dirty="0">
              <a:solidFill>
                <a:schemeClr val="accent2"/>
              </a:solidFill>
            </a:endParaRPr>
          </a:p>
        </p:txBody>
      </p:sp>
      <p:sp>
        <p:nvSpPr>
          <p:cNvPr id="23" name="ïslîḍé"/>
          <p:cNvSpPr/>
          <p:nvPr/>
        </p:nvSpPr>
        <p:spPr>
          <a:xfrm>
            <a:off x="8165445" y="3132126"/>
            <a:ext cx="675002" cy="675007"/>
          </a:xfrm>
          <a:prstGeom prst="ellipse">
            <a:avLst/>
          </a:prstGeom>
          <a:solidFill>
            <a:srgbClr val="1AB49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" name="íṧḷïḓé"/>
          <p:cNvSpPr/>
          <p:nvPr/>
        </p:nvSpPr>
        <p:spPr bwMode="auto">
          <a:xfrm>
            <a:off x="8330852" y="3300891"/>
            <a:ext cx="344186" cy="337475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15" name="í$ḷíďe"/>
          <p:cNvSpPr txBox="1"/>
          <p:nvPr/>
        </p:nvSpPr>
        <p:spPr>
          <a:xfrm>
            <a:off x="9002428" y="5296903"/>
            <a:ext cx="2553977" cy="99303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16" name="îsľïḓè"/>
          <p:cNvSpPr txBox="1"/>
          <p:nvPr/>
        </p:nvSpPr>
        <p:spPr>
          <a:xfrm>
            <a:off x="9002428" y="4825082"/>
            <a:ext cx="2553977" cy="47182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>
                <a:solidFill>
                  <a:schemeClr val="accent4"/>
                </a:solidFill>
              </a:rPr>
              <a:t>Text here</a:t>
            </a:r>
            <a:endParaRPr lang="en-US" altLang="zh-CN" sz="1400" b="1" dirty="0">
              <a:solidFill>
                <a:schemeClr val="accent4"/>
              </a:solidFill>
            </a:endParaRPr>
          </a:p>
        </p:txBody>
      </p:sp>
      <p:sp>
        <p:nvSpPr>
          <p:cNvPr id="18" name="íṡlidé"/>
          <p:cNvSpPr/>
          <p:nvPr/>
        </p:nvSpPr>
        <p:spPr>
          <a:xfrm>
            <a:off x="8165445" y="4863351"/>
            <a:ext cx="675002" cy="675007"/>
          </a:xfrm>
          <a:prstGeom prst="ellipse">
            <a:avLst/>
          </a:prstGeom>
          <a:solidFill>
            <a:srgbClr val="1AB49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9" name="iṥḻîḍe"/>
          <p:cNvSpPr/>
          <p:nvPr/>
        </p:nvSpPr>
        <p:spPr bwMode="auto">
          <a:xfrm>
            <a:off x="8330852" y="5032116"/>
            <a:ext cx="344186" cy="337475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3726211" y="4475306"/>
            <a:ext cx="775130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561889" y="3093857"/>
            <a:ext cx="0" cy="303939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任意多边形 53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01</a:t>
            </a:r>
            <a:endParaRPr lang="zh-CN" altLang="en-US" b="1" dirty="0">
              <a:latin typeface="+mn-ea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177471" y="26160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latin typeface="Arial" panose="020B0604020202020204"/>
              </a:rPr>
              <a:t>选题背景</a:t>
            </a:r>
            <a:endParaRPr lang="zh-CN" altLang="en-US" sz="2400" b="1" dirty="0"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700405" y="2754000"/>
            <a:ext cx="6943433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ṧlídê"/>
          <p:cNvSpPr/>
          <p:nvPr/>
        </p:nvSpPr>
        <p:spPr bwMode="auto">
          <a:xfrm>
            <a:off x="7643838" y="1231800"/>
            <a:ext cx="3780754" cy="4789488"/>
          </a:xfrm>
          <a:custGeom>
            <a:avLst/>
            <a:gdLst/>
            <a:ahLst/>
            <a:cxnLst/>
            <a:rect l="l" t="t" r="r" b="b"/>
            <a:pathLst>
              <a:path w="4758300" h="4615750">
                <a:moveTo>
                  <a:pt x="0" y="0"/>
                </a:moveTo>
                <a:lnTo>
                  <a:pt x="1166055" y="0"/>
                </a:lnTo>
                <a:lnTo>
                  <a:pt x="1292879" y="1610497"/>
                </a:lnTo>
                <a:lnTo>
                  <a:pt x="1415516" y="3167448"/>
                </a:lnTo>
                <a:cubicBezTo>
                  <a:pt x="1459796" y="2361718"/>
                  <a:pt x="1570420" y="1305901"/>
                  <a:pt x="1747389" y="0"/>
                </a:cubicBezTo>
                <a:lnTo>
                  <a:pt x="2993761" y="0"/>
                </a:lnTo>
                <a:cubicBezTo>
                  <a:pt x="3010332" y="134977"/>
                  <a:pt x="3053973" y="642453"/>
                  <a:pt x="3124684" y="1522428"/>
                </a:cubicBezTo>
                <a:lnTo>
                  <a:pt x="3257255" y="3278637"/>
                </a:lnTo>
                <a:cubicBezTo>
                  <a:pt x="3325530" y="2161317"/>
                  <a:pt x="3437194" y="1068437"/>
                  <a:pt x="3592246" y="0"/>
                </a:cubicBezTo>
                <a:lnTo>
                  <a:pt x="4758300" y="0"/>
                </a:lnTo>
                <a:lnTo>
                  <a:pt x="4223874" y="4615750"/>
                </a:lnTo>
                <a:lnTo>
                  <a:pt x="2725323" y="4615750"/>
                </a:lnTo>
                <a:cubicBezTo>
                  <a:pt x="2588148" y="3906597"/>
                  <a:pt x="2467056" y="3099767"/>
                  <a:pt x="2362045" y="2195261"/>
                </a:cubicBezTo>
                <a:cubicBezTo>
                  <a:pt x="2314172" y="2583085"/>
                  <a:pt x="2202582" y="3389915"/>
                  <a:pt x="2027276" y="4615750"/>
                </a:cubicBezTo>
                <a:lnTo>
                  <a:pt x="537278" y="4615750"/>
                </a:lnTo>
                <a:close/>
              </a:path>
            </a:pathLst>
          </a:custGeom>
          <a:solidFill>
            <a:srgbClr val="1AB49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iṧ1iḑe"/>
          <p:cNvSpPr/>
          <p:nvPr/>
        </p:nvSpPr>
        <p:spPr bwMode="auto">
          <a:xfrm>
            <a:off x="767408" y="3765512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</a:p>
        </p:txBody>
      </p:sp>
      <p:sp>
        <p:nvSpPr>
          <p:cNvPr id="26" name="íṥlíḋê"/>
          <p:cNvSpPr txBox="1"/>
          <p:nvPr/>
        </p:nvSpPr>
        <p:spPr bwMode="auto">
          <a:xfrm>
            <a:off x="767408" y="3414373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3" name="îSḻídé"/>
          <p:cNvSpPr/>
          <p:nvPr/>
        </p:nvSpPr>
        <p:spPr bwMode="auto">
          <a:xfrm>
            <a:off x="3261544" y="3765512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  <a:endParaRPr lang="zh-CN" altLang="en-US" sz="1000" dirty="0"/>
          </a:p>
        </p:txBody>
      </p:sp>
      <p:sp>
        <p:nvSpPr>
          <p:cNvPr id="24" name="îṩḷiḋè"/>
          <p:cNvSpPr txBox="1"/>
          <p:nvPr/>
        </p:nvSpPr>
        <p:spPr bwMode="auto">
          <a:xfrm>
            <a:off x="3261544" y="3414373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1" name="ïṧḻiḋè"/>
          <p:cNvSpPr/>
          <p:nvPr/>
        </p:nvSpPr>
        <p:spPr bwMode="auto">
          <a:xfrm>
            <a:off x="767408" y="5308775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  <a:endParaRPr lang="zh-CN" altLang="en-US" sz="1000" dirty="0"/>
          </a:p>
        </p:txBody>
      </p:sp>
      <p:sp>
        <p:nvSpPr>
          <p:cNvPr id="22" name="íS1íḓe"/>
          <p:cNvSpPr txBox="1"/>
          <p:nvPr/>
        </p:nvSpPr>
        <p:spPr bwMode="auto">
          <a:xfrm>
            <a:off x="767408" y="4957636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/>
              <a:t>Text here</a:t>
            </a:r>
          </a:p>
        </p:txBody>
      </p:sp>
      <p:sp>
        <p:nvSpPr>
          <p:cNvPr id="19" name="îṥļíḍé"/>
          <p:cNvSpPr/>
          <p:nvPr/>
        </p:nvSpPr>
        <p:spPr bwMode="auto">
          <a:xfrm>
            <a:off x="3261544" y="5308775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  <a:endParaRPr lang="zh-CN" altLang="en-US" sz="1000" dirty="0"/>
          </a:p>
        </p:txBody>
      </p:sp>
      <p:sp>
        <p:nvSpPr>
          <p:cNvPr id="20" name="ïşḷiḑê"/>
          <p:cNvSpPr txBox="1"/>
          <p:nvPr/>
        </p:nvSpPr>
        <p:spPr bwMode="auto">
          <a:xfrm>
            <a:off x="3261544" y="4957636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/>
              <a:t>Text here</a:t>
            </a:r>
          </a:p>
        </p:txBody>
      </p:sp>
      <p:sp>
        <p:nvSpPr>
          <p:cNvPr id="17" name="îśļîďé"/>
          <p:cNvSpPr/>
          <p:nvPr/>
        </p:nvSpPr>
        <p:spPr bwMode="auto">
          <a:xfrm>
            <a:off x="5755680" y="5308775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  <a:endParaRPr lang="zh-CN" altLang="en-US" sz="1000" dirty="0"/>
          </a:p>
        </p:txBody>
      </p:sp>
      <p:sp>
        <p:nvSpPr>
          <p:cNvPr id="18" name="iSľïdê"/>
          <p:cNvSpPr txBox="1"/>
          <p:nvPr/>
        </p:nvSpPr>
        <p:spPr bwMode="auto">
          <a:xfrm>
            <a:off x="5755680" y="4957636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/>
              <a:t>Text here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983432" y="4563083"/>
            <a:ext cx="655272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018544" y="3410062"/>
            <a:ext cx="0" cy="241680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591944" y="3422368"/>
            <a:ext cx="0" cy="244380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ṡlïďe"/>
          <p:cNvSpPr txBox="1"/>
          <p:nvPr/>
        </p:nvSpPr>
        <p:spPr>
          <a:xfrm>
            <a:off x="668992" y="1125547"/>
            <a:ext cx="6594487" cy="162844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Adjust the spacing to adapt to Chinese typesetting, use the reference line in PPT.</a:t>
            </a:r>
            <a:endParaRPr lang="en-US" altLang="zh-CN" b="1" dirty="0"/>
          </a:p>
        </p:txBody>
      </p:sp>
      <p:sp>
        <p:nvSpPr>
          <p:cNvPr id="27" name="任意多边形 26"/>
          <p:cNvSpPr/>
          <p:nvPr/>
        </p:nvSpPr>
        <p:spPr>
          <a:xfrm>
            <a:off x="467140" y="-13899"/>
            <a:ext cx="601870" cy="869929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+mn-ea"/>
              </a:rPr>
              <a:t>01</a:t>
            </a:r>
            <a:endParaRPr lang="zh-CN" altLang="en-US" b="1" dirty="0"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77471" y="26160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latin typeface="Arial" panose="020B0604020202020204"/>
              </a:rPr>
              <a:t>选题背景</a:t>
            </a:r>
            <a:endParaRPr lang="zh-CN" altLang="en-US" sz="2400" b="1" dirty="0"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85073" y="65117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ba7a58a8-ef6e-46f4-a0bb-b9b37f2ccaf0"/>
</p:tagLst>
</file>

<file path=ppt/theme/theme1.xml><?xml version="1.0" encoding="utf-8"?>
<a:theme xmlns:a="http://schemas.openxmlformats.org/drawingml/2006/main" name="www.2ppt.com">
  <a:themeElements>
    <a:clrScheme name="自定义 42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24865"/>
      </a:accent1>
      <a:accent2>
        <a:srgbClr val="30A580"/>
      </a:accent2>
      <a:accent3>
        <a:srgbClr val="DF514A"/>
      </a:accent3>
      <a:accent4>
        <a:srgbClr val="425FAF"/>
      </a:accent4>
      <a:accent5>
        <a:srgbClr val="4D4AA7"/>
      </a:accent5>
      <a:accent6>
        <a:srgbClr val="455C78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</a:spPr>
      <a:bodyPr vert="horz" wrap="square" lIns="91440" tIns="45720" rIns="91440" bIns="45720" numCol="1" anchor="t" anchorCtr="0" compatLnSpc="1"/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3050</Words>
  <Application>Microsoft Office PowerPoint</Application>
  <PresentationFormat>宽屏</PresentationFormat>
  <Paragraphs>488</Paragraphs>
  <Slides>32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Adobe Naskh Medium</vt:lpstr>
      <vt:lpstr>Arial Unicode MS</vt:lpstr>
      <vt:lpstr>DIN-BoldItalic</vt:lpstr>
      <vt:lpstr>Open Sans</vt:lpstr>
      <vt:lpstr>方正超粗黑简体</vt:lpstr>
      <vt:lpstr>时尚中黑简体</vt:lpstr>
      <vt:lpstr>宋体</vt:lpstr>
      <vt:lpstr>微软雅黑</vt:lpstr>
      <vt:lpstr>Arial</vt:lpstr>
      <vt:lpstr>Calibri</vt:lpstr>
      <vt:lpstr>Impact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2018-03-01T16:00:00Z</cp:lastPrinted>
  <dcterms:created xsi:type="dcterms:W3CDTF">2021-09-17T23:44:26Z</dcterms:created>
  <dcterms:modified xsi:type="dcterms:W3CDTF">2023-01-10T06:32:24Z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2052-11.1.0.10700</vt:lpwstr>
  </property>
  <property fmtid="{D5CDD505-2E9C-101B-9397-08002B2CF9AE}" pid="4" name="ICV">
    <vt:lpwstr>73037DE0B97A468282B26E2F0EBA3A49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