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334" r:id="rId2"/>
    <p:sldId id="335" r:id="rId3"/>
    <p:sldId id="336" r:id="rId4"/>
    <p:sldId id="337" r:id="rId5"/>
    <p:sldId id="338" r:id="rId6"/>
    <p:sldId id="339" r:id="rId7"/>
    <p:sldId id="340" r:id="rId8"/>
    <p:sldId id="341" r:id="rId9"/>
    <p:sldId id="342" r:id="rId10"/>
    <p:sldId id="343" r:id="rId11"/>
    <p:sldId id="344" r:id="rId12"/>
    <p:sldId id="345" r:id="rId13"/>
    <p:sldId id="346" r:id="rId14"/>
    <p:sldId id="347" r:id="rId15"/>
    <p:sldId id="348" r:id="rId16"/>
    <p:sldId id="349" r:id="rId17"/>
    <p:sldId id="350" r:id="rId18"/>
    <p:sldId id="351" r:id="rId19"/>
    <p:sldId id="352" r:id="rId20"/>
    <p:sldId id="353" r:id="rId21"/>
    <p:sldId id="354" r:id="rId22"/>
    <p:sldId id="355" r:id="rId23"/>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804"/>
      </p:cViewPr>
      <p:guideLst>
        <p:guide orient="horz" pos="1620"/>
        <p:guide pos="2880"/>
      </p:guideLst>
    </p:cSldViewPr>
  </p:slideViewPr>
  <p:notesTextViewPr>
    <p:cViewPr>
      <p:scale>
        <a:sx n="100" d="100"/>
        <a:sy n="100" d="100"/>
      </p:scale>
      <p:origin x="0" y="0"/>
    </p:cViewPr>
  </p:notesTextViewPr>
  <p:sorterViewPr>
    <p:cViewPr>
      <p:scale>
        <a:sx n="170" d="100"/>
        <a:sy n="1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E6B30-DC5A-4162-B84E-97D5C37E57B3}"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D74345-8B07-4CD1-B0B2-8F88D3E4189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CF5D3C8-296D-441C-AAD5-8768AC91D583}" type="slidenum">
              <a:rPr lang="zh-CN" altLang="en-US" smtClean="0"/>
              <a:t>2</a:t>
            </a:fld>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3"/>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3"/>
            <a:ext cx="6019800" cy="3290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3B96EC5E-54FD-4E58-AA28-1DCD7D46EE8D}"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0620B991-653F-419D-8E35-B3A77476CF4D}"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2B08AAC-5081-4CE3-AAAC-0790B11D7B3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11.xml.rels><?xml version="1.0" encoding="UTF-8" standalone="yes"?>
<Relationships xmlns="http://schemas.openxmlformats.org/package/2006/relationships"><Relationship Id="rId3" Type="http://schemas.openxmlformats.org/officeDocument/2006/relationships/tags" Target="../tags/tag34.xml"/><Relationship Id="rId7" Type="http://schemas.openxmlformats.org/officeDocument/2006/relationships/image" Target="../media/image2.png"/><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slideLayout" Target="../slideLayouts/slideLayout7.xml"/><Relationship Id="rId5" Type="http://schemas.openxmlformats.org/officeDocument/2006/relationships/tags" Target="../tags/tag36.xml"/><Relationship Id="rId4" Type="http://schemas.openxmlformats.org/officeDocument/2006/relationships/tags" Target="../tags/tag35.xml"/></Relationships>
</file>

<file path=ppt/slides/_rels/slide12.xml.rels><?xml version="1.0" encoding="UTF-8" standalone="yes"?>
<Relationships xmlns="http://schemas.openxmlformats.org/package/2006/relationships"><Relationship Id="rId8" Type="http://schemas.openxmlformats.org/officeDocument/2006/relationships/tags" Target="../tags/tag44.xml"/><Relationship Id="rId13" Type="http://schemas.openxmlformats.org/officeDocument/2006/relationships/image" Target="../media/image2.png"/><Relationship Id="rId3" Type="http://schemas.openxmlformats.org/officeDocument/2006/relationships/tags" Target="../tags/tag39.xml"/><Relationship Id="rId7" Type="http://schemas.openxmlformats.org/officeDocument/2006/relationships/tags" Target="../tags/tag43.xml"/><Relationship Id="rId12" Type="http://schemas.openxmlformats.org/officeDocument/2006/relationships/slideLayout" Target="../slideLayouts/slideLayout7.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11" Type="http://schemas.openxmlformats.org/officeDocument/2006/relationships/tags" Target="../tags/tag47.xml"/><Relationship Id="rId5" Type="http://schemas.openxmlformats.org/officeDocument/2006/relationships/tags" Target="../tags/tag41.xml"/><Relationship Id="rId10" Type="http://schemas.openxmlformats.org/officeDocument/2006/relationships/tags" Target="../tags/tag46.xml"/><Relationship Id="rId4" Type="http://schemas.openxmlformats.org/officeDocument/2006/relationships/tags" Target="../tags/tag40.xml"/><Relationship Id="rId9" Type="http://schemas.openxmlformats.org/officeDocument/2006/relationships/tags" Target="../tags/tag45.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16.wmf"/><Relationship Id="rId18" Type="http://schemas.openxmlformats.org/officeDocument/2006/relationships/oleObject" Target="../embeddings/oleObject7.bin"/><Relationship Id="rId3" Type="http://schemas.openxmlformats.org/officeDocument/2006/relationships/tags" Target="../tags/tag49.xml"/><Relationship Id="rId7" Type="http://schemas.openxmlformats.org/officeDocument/2006/relationships/image" Target="../media/image2.png"/><Relationship Id="rId12" Type="http://schemas.openxmlformats.org/officeDocument/2006/relationships/oleObject" Target="../embeddings/oleObject4.bin"/><Relationship Id="rId17" Type="http://schemas.openxmlformats.org/officeDocument/2006/relationships/image" Target="../media/image18.wmf"/><Relationship Id="rId2" Type="http://schemas.openxmlformats.org/officeDocument/2006/relationships/tags" Target="../tags/tag48.xml"/><Relationship Id="rId16" Type="http://schemas.openxmlformats.org/officeDocument/2006/relationships/oleObject" Target="../embeddings/oleObject6.bin"/><Relationship Id="rId1" Type="http://schemas.openxmlformats.org/officeDocument/2006/relationships/vmlDrawing" Target="../drawings/vmlDrawing2.vml"/><Relationship Id="rId6" Type="http://schemas.openxmlformats.org/officeDocument/2006/relationships/slideLayout" Target="../slideLayouts/slideLayout7.xml"/><Relationship Id="rId11" Type="http://schemas.openxmlformats.org/officeDocument/2006/relationships/image" Target="../media/image15.wmf"/><Relationship Id="rId5" Type="http://schemas.openxmlformats.org/officeDocument/2006/relationships/tags" Target="../tags/tag51.xml"/><Relationship Id="rId15" Type="http://schemas.openxmlformats.org/officeDocument/2006/relationships/image" Target="../media/image17.wmf"/><Relationship Id="rId10" Type="http://schemas.openxmlformats.org/officeDocument/2006/relationships/oleObject" Target="../embeddings/oleObject3.bin"/><Relationship Id="rId19" Type="http://schemas.openxmlformats.org/officeDocument/2006/relationships/image" Target="../media/image19.wmf"/><Relationship Id="rId4" Type="http://schemas.openxmlformats.org/officeDocument/2006/relationships/tags" Target="../tags/tag50.xml"/><Relationship Id="rId9" Type="http://schemas.openxmlformats.org/officeDocument/2006/relationships/image" Target="../media/image14.wmf"/><Relationship Id="rId1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3" Type="http://schemas.openxmlformats.org/officeDocument/2006/relationships/tags" Target="../tags/tag54.xml"/><Relationship Id="rId7" Type="http://schemas.openxmlformats.org/officeDocument/2006/relationships/image" Target="../media/image20.png"/><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55.xml"/></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57.xml"/><Relationship Id="rId7" Type="http://schemas.openxmlformats.org/officeDocument/2006/relationships/slideLayout" Target="../slideLayouts/slideLayout7.xml"/><Relationship Id="rId12" Type="http://schemas.openxmlformats.org/officeDocument/2006/relationships/image" Target="../media/image22.wmf"/><Relationship Id="rId2" Type="http://schemas.openxmlformats.org/officeDocument/2006/relationships/tags" Target="../tags/tag56.xml"/><Relationship Id="rId1" Type="http://schemas.openxmlformats.org/officeDocument/2006/relationships/vmlDrawing" Target="../drawings/vmlDrawing3.vml"/><Relationship Id="rId6" Type="http://schemas.openxmlformats.org/officeDocument/2006/relationships/tags" Target="../tags/tag60.xml"/><Relationship Id="rId11" Type="http://schemas.openxmlformats.org/officeDocument/2006/relationships/oleObject" Target="../embeddings/oleObject9.bin"/><Relationship Id="rId5" Type="http://schemas.openxmlformats.org/officeDocument/2006/relationships/tags" Target="../tags/tag59.xml"/><Relationship Id="rId10" Type="http://schemas.openxmlformats.org/officeDocument/2006/relationships/image" Target="../media/image21.wmf"/><Relationship Id="rId4" Type="http://schemas.openxmlformats.org/officeDocument/2006/relationships/tags" Target="../tags/tag58.xml"/><Relationship Id="rId9"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3" Type="http://schemas.openxmlformats.org/officeDocument/2006/relationships/tags" Target="../tags/tag63.xml"/><Relationship Id="rId7" Type="http://schemas.openxmlformats.org/officeDocument/2006/relationships/image" Target="../media/image23.png"/><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64.xml"/></Relationships>
</file>

<file path=ppt/slides/_rels/slide17.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68.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tags" Target="../tags/tag70.xml"/><Relationship Id="rId7" Type="http://schemas.openxmlformats.org/officeDocument/2006/relationships/image" Target="../media/image2.png"/><Relationship Id="rId2" Type="http://schemas.openxmlformats.org/officeDocument/2006/relationships/tags" Target="../tags/tag69.xml"/><Relationship Id="rId1" Type="http://schemas.openxmlformats.org/officeDocument/2006/relationships/vmlDrawing" Target="../drawings/vmlDrawing4.vml"/><Relationship Id="rId6" Type="http://schemas.openxmlformats.org/officeDocument/2006/relationships/slideLayout" Target="../slideLayouts/slideLayout7.xml"/><Relationship Id="rId5" Type="http://schemas.openxmlformats.org/officeDocument/2006/relationships/tags" Target="../tags/tag72.xml"/><Relationship Id="rId4" Type="http://schemas.openxmlformats.org/officeDocument/2006/relationships/tags" Target="../tags/tag71.xml"/><Relationship Id="rId9" Type="http://schemas.openxmlformats.org/officeDocument/2006/relationships/image" Target="../media/image24.wmf"/></Relationships>
</file>

<file path=ppt/slides/_rels/slide19.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76.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2.xml"/><Relationship Id="rId4" Type="http://schemas.openxmlformats.org/officeDocument/2006/relationships/tags" Target="../tags/tag4.xml"/></Relationships>
</file>

<file path=ppt/slides/_rels/slide20.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tags" Target="../tags/tag78.xml"/><Relationship Id="rId7" Type="http://schemas.openxmlformats.org/officeDocument/2006/relationships/image" Target="../media/image2.png"/><Relationship Id="rId2" Type="http://schemas.openxmlformats.org/officeDocument/2006/relationships/tags" Target="../tags/tag77.xml"/><Relationship Id="rId1" Type="http://schemas.openxmlformats.org/officeDocument/2006/relationships/vmlDrawing" Target="../drawings/vmlDrawing5.vml"/><Relationship Id="rId6" Type="http://schemas.openxmlformats.org/officeDocument/2006/relationships/slideLayout" Target="../slideLayouts/slideLayout7.xml"/><Relationship Id="rId11" Type="http://schemas.openxmlformats.org/officeDocument/2006/relationships/oleObject" Target="../embeddings/oleObject12.bin"/><Relationship Id="rId5" Type="http://schemas.openxmlformats.org/officeDocument/2006/relationships/tags" Target="../tags/tag80.xml"/><Relationship Id="rId10" Type="http://schemas.openxmlformats.org/officeDocument/2006/relationships/image" Target="../media/image25.wmf"/><Relationship Id="rId4" Type="http://schemas.openxmlformats.org/officeDocument/2006/relationships/tags" Target="../tags/tag79.xml"/><Relationship Id="rId9" Type="http://schemas.openxmlformats.org/officeDocument/2006/relationships/oleObject" Target="../embeddings/oleObject11.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tags" Target="../tags/tag82.xml"/><Relationship Id="rId7" Type="http://schemas.openxmlformats.org/officeDocument/2006/relationships/image" Target="../media/image2.png"/><Relationship Id="rId2" Type="http://schemas.openxmlformats.org/officeDocument/2006/relationships/tags" Target="../tags/tag81.xml"/><Relationship Id="rId1" Type="http://schemas.openxmlformats.org/officeDocument/2006/relationships/vmlDrawing" Target="../drawings/vmlDrawing6.vml"/><Relationship Id="rId6" Type="http://schemas.openxmlformats.org/officeDocument/2006/relationships/slideLayout" Target="../slideLayouts/slideLayout7.xml"/><Relationship Id="rId5" Type="http://schemas.openxmlformats.org/officeDocument/2006/relationships/tags" Target="../tags/tag84.xml"/><Relationship Id="rId4" Type="http://schemas.openxmlformats.org/officeDocument/2006/relationships/tags" Target="../tags/tag83.xml"/><Relationship Id="rId9" Type="http://schemas.openxmlformats.org/officeDocument/2006/relationships/image" Target="../media/image27.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2.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Layout" Target="../slideLayouts/slideLayout7.xml"/><Relationship Id="rId5" Type="http://schemas.openxmlformats.org/officeDocument/2006/relationships/tags" Target="../tags/tag9.xml"/><Relationship Id="rId4"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3.wmf"/><Relationship Id="rId2" Type="http://schemas.openxmlformats.org/officeDocument/2006/relationships/tags" Target="../tags/tag10.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png"/><Relationship Id="rId4"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2.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Layout" Target="../slideLayouts/slideLayout7.xml"/><Relationship Id="rId5" Type="http://schemas.openxmlformats.org/officeDocument/2006/relationships/tags" Target="../tags/tag17.xml"/><Relationship Id="rId4" Type="http://schemas.openxmlformats.org/officeDocument/2006/relationships/tags" Target="../tags/tag16.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20.xml"/><Relationship Id="rId7" Type="http://schemas.openxmlformats.org/officeDocument/2006/relationships/image" Target="../media/image2.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Layout" Target="../slideLayouts/slideLayout7.xml"/><Relationship Id="rId11" Type="http://schemas.openxmlformats.org/officeDocument/2006/relationships/image" Target="../media/image8.png"/><Relationship Id="rId5" Type="http://schemas.openxmlformats.org/officeDocument/2006/relationships/tags" Target="../tags/tag22.xml"/><Relationship Id="rId10" Type="http://schemas.openxmlformats.org/officeDocument/2006/relationships/image" Target="../media/image7.png"/><Relationship Id="rId4" Type="http://schemas.openxmlformats.org/officeDocument/2006/relationships/tags" Target="../tags/tag21.xml"/><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7.xml"/><Relationship Id="rId13" Type="http://schemas.openxmlformats.org/officeDocument/2006/relationships/image" Target="../media/image12.png"/><Relationship Id="rId3" Type="http://schemas.openxmlformats.org/officeDocument/2006/relationships/tags" Target="../tags/tag25.xml"/><Relationship Id="rId7" Type="http://schemas.openxmlformats.org/officeDocument/2006/relationships/tags" Target="../tags/tag29.xml"/><Relationship Id="rId12" Type="http://schemas.openxmlformats.org/officeDocument/2006/relationships/image" Target="../media/image11.png"/><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11" Type="http://schemas.openxmlformats.org/officeDocument/2006/relationships/image" Target="../media/image10.png"/><Relationship Id="rId5" Type="http://schemas.openxmlformats.org/officeDocument/2006/relationships/tags" Target="../tags/tag27.xml"/><Relationship Id="rId10" Type="http://schemas.openxmlformats.org/officeDocument/2006/relationships/image" Target="../media/image9.png"/><Relationship Id="rId4" Type="http://schemas.openxmlformats.org/officeDocument/2006/relationships/tags" Target="../tags/tag26.xml"/><Relationship Id="rId9" Type="http://schemas.openxmlformats.org/officeDocument/2006/relationships/image" Target="../media/image2.png"/><Relationship Id="rId14" Type="http://schemas.openxmlformats.org/officeDocument/2006/relationships/image" Target="../media/image13.png"/></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tags" Target="../tags/tag30.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noChangeArrowheads="1"/>
          </p:cNvSpPr>
          <p:nvPr>
            <p:ph type="ctrTitle"/>
          </p:nvPr>
        </p:nvSpPr>
        <p:spPr>
          <a:xfrm>
            <a:off x="3581400" y="3105150"/>
            <a:ext cx="1922462" cy="382692"/>
          </a:xfrm>
        </p:spPr>
        <p:txBody>
          <a:bodyPr>
            <a:noAutofit/>
          </a:bodyPr>
          <a:lstStyle/>
          <a:p>
            <a:pPr eaLnBrk="1" hangingPunct="1"/>
            <a:r>
              <a:rPr lang="zh-CN" altLang="en-US" sz="2000" b="1" dirty="0">
                <a:latin typeface="微软雅黑" panose="020B0503020204020204" pitchFamily="34" charset="-122"/>
                <a:ea typeface="微软雅黑" panose="020B0503020204020204" pitchFamily="34" charset="-122"/>
              </a:rPr>
              <a:t>八</a:t>
            </a:r>
            <a:r>
              <a:rPr lang="zh-CN" altLang="en-US" sz="2000" b="1" dirty="0" smtClean="0">
                <a:latin typeface="微软雅黑" panose="020B0503020204020204" pitchFamily="34" charset="-122"/>
                <a:ea typeface="微软雅黑" panose="020B0503020204020204" pitchFamily="34" charset="-122"/>
              </a:rPr>
              <a:t>年级下册</a:t>
            </a:r>
          </a:p>
        </p:txBody>
      </p:sp>
      <p:sp>
        <p:nvSpPr>
          <p:cNvPr id="9" name="副标题 2"/>
          <p:cNvSpPr>
            <a:spLocks noGrp="1" noChangeArrowheads="1"/>
          </p:cNvSpPr>
          <p:nvPr>
            <p:ph type="subTitle" idx="4294967295"/>
          </p:nvPr>
        </p:nvSpPr>
        <p:spPr>
          <a:xfrm>
            <a:off x="0" y="971550"/>
            <a:ext cx="9144000" cy="1447800"/>
          </a:xfrm>
        </p:spPr>
        <p:txBody>
          <a:bodyPr>
            <a:noAutofit/>
          </a:bodyPr>
          <a:lstStyle/>
          <a:p>
            <a:pPr algn="ctr" eaLnBrk="1" hangingPunct="1">
              <a:lnSpc>
                <a:spcPct val="150000"/>
              </a:lnSpc>
              <a:buFont typeface="Arial" panose="020B0604020202020204" pitchFamily="34" charset="0"/>
              <a:buNone/>
            </a:pPr>
            <a:r>
              <a:rPr lang="en-US" altLang="zh-CN" sz="4000" b="1" dirty="0" smtClean="0">
                <a:latin typeface="Times New Roman" panose="02020603050405020304" pitchFamily="18" charset="0"/>
                <a:ea typeface="微软雅黑" panose="020B0503020204020204" pitchFamily="34" charset="-122"/>
                <a:cs typeface="Times New Roman" panose="02020603050405020304" pitchFamily="18" charset="0"/>
              </a:rPr>
              <a:t>6.4   </a:t>
            </a:r>
            <a:r>
              <a:rPr lang="zh-CN" altLang="en-US" sz="4000" b="1" dirty="0" smtClean="0">
                <a:latin typeface="Times New Roman" panose="02020603050405020304" pitchFamily="18" charset="0"/>
                <a:ea typeface="微软雅黑" panose="020B0503020204020204" pitchFamily="34" charset="-122"/>
                <a:cs typeface="Times New Roman" panose="02020603050405020304" pitchFamily="18" charset="0"/>
              </a:rPr>
              <a:t>多边形的内角和与外角和</a:t>
            </a:r>
            <a:endParaRPr lang="en-US" altLang="zh-CN" sz="4000" b="1"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ctr" eaLnBrk="1" hangingPunct="1">
              <a:lnSpc>
                <a:spcPct val="150000"/>
              </a:lnSpc>
              <a:buFont typeface="Arial" panose="020B0604020202020204" pitchFamily="34" charset="0"/>
              <a:buNone/>
            </a:pPr>
            <a:r>
              <a:rPr lang="zh-CN" altLang="en-US" sz="2800" b="1" dirty="0" smtClean="0">
                <a:latin typeface="Times New Roman" panose="02020603050405020304" pitchFamily="18" charset="0"/>
                <a:ea typeface="微软雅黑" panose="020B0503020204020204" pitchFamily="34" charset="-122"/>
                <a:cs typeface="Times New Roman" panose="02020603050405020304" pitchFamily="18" charset="0"/>
              </a:rPr>
              <a:t>第</a:t>
            </a:r>
            <a:r>
              <a:rPr lang="en-US" altLang="zh-CN" sz="2800" b="1"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sz="2800" b="1" dirty="0" smtClean="0">
                <a:latin typeface="Times New Roman" panose="02020603050405020304" pitchFamily="18" charset="0"/>
                <a:ea typeface="微软雅黑" panose="020B0503020204020204" pitchFamily="34" charset="-122"/>
                <a:cs typeface="Times New Roman" panose="02020603050405020304" pitchFamily="18" charset="0"/>
              </a:rPr>
              <a:t>课时</a:t>
            </a:r>
          </a:p>
        </p:txBody>
      </p:sp>
      <p:sp>
        <p:nvSpPr>
          <p:cNvPr id="4" name="矩形 3"/>
          <p:cNvSpPr/>
          <p:nvPr/>
        </p:nvSpPr>
        <p:spPr>
          <a:xfrm>
            <a:off x="0" y="4171950"/>
            <a:ext cx="912495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icture 3" descr="E:\英语高清课\晏博深\ppt资料收集\ppt素材\本子和笔副本.png"/>
            <p:cNvPicPr>
              <a:picLocks noChangeAspect="1" noChangeArrowheads="1"/>
            </p:cNvPicPr>
            <p:nvPr/>
          </p:nvPicPr>
          <p:blipFill>
            <a:blip r:embed="rId3"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1451499" y="1352550"/>
            <a:ext cx="5238060" cy="707886"/>
          </a:xfrm>
          <a:prstGeom prst="rect">
            <a:avLst/>
          </a:prstGeom>
          <a:noFill/>
          <a:ln w="19050">
            <a:noFill/>
          </a:ln>
        </p:spPr>
        <p:txBody>
          <a:bodyPr wrap="square" rtlCol="0">
            <a:spAutoFit/>
          </a:bodyPr>
          <a:lstStyle/>
          <a:p>
            <a:pPr>
              <a:lnSpc>
                <a:spcPct val="200000"/>
              </a:lnSpc>
            </a:pP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   归纳</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：多边形内角和</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等于</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(n-2) ·180</a:t>
            </a: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sz="2000"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50000">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14:bounceEnd="50000">
                                          <p:cBhvr additive="base">
                                            <p:cTn id="7" dur="1000" fill="hold"/>
                                            <p:tgtEl>
                                              <p:spTgt spid="7"/>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PA_文本框 5"/>
          <p:cNvSpPr txBox="1"/>
          <p:nvPr>
            <p:custDataLst>
              <p:tags r:id="rId2"/>
            </p:custDataLst>
          </p:nvPr>
        </p:nvSpPr>
        <p:spPr>
          <a:xfrm>
            <a:off x="1079617" y="1102592"/>
            <a:ext cx="6278783" cy="2169825"/>
          </a:xfrm>
          <a:prstGeom prst="rect">
            <a:avLst/>
          </a:prstGeom>
          <a:noFill/>
        </p:spPr>
        <p:txBody>
          <a:bodyPr wrap="square" rtlCol="0">
            <a:spAutoFit/>
          </a:bodyPr>
          <a:lstStyle/>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一个多边形的内角和为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1440°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，则它是几边形？</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解：设这个多边形的边数为</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，则</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×180°=1440°</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解得，</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n=10</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因此，这个多边形是十边形</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left)">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9"/>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10"/>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11"/>
              </p:custDataLst>
            </p:nvPr>
          </p:nvPicPr>
          <p:blipFill>
            <a:blip r:embed="rId13"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PA_文本框 5"/>
          <p:cNvSpPr txBox="1"/>
          <p:nvPr>
            <p:custDataLst>
              <p:tags r:id="rId2"/>
            </p:custDataLst>
          </p:nvPr>
        </p:nvSpPr>
        <p:spPr>
          <a:xfrm>
            <a:off x="274421" y="935327"/>
            <a:ext cx="8564783" cy="2169825"/>
          </a:xfrm>
          <a:prstGeom prst="rect">
            <a:avLst/>
          </a:prstGeom>
          <a:noFill/>
        </p:spPr>
        <p:txBody>
          <a:bodyPr wrap="square" rtlCol="0">
            <a:spAutoFit/>
          </a:bodyPr>
          <a:lstStyle/>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：减掉</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一张长方形的纸片的一个角后，纸片还剩几个角，这个多边形的内角和是多少度</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）纸片剩</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5</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个角，得到五边形内角和为（</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5-2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×180°=540°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）纸片剩</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个角，得到四边形内角和为（</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4-2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×180°=360°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）纸片剩</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个角，得到三角形内角和为</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180°.</a:t>
            </a:r>
          </a:p>
        </p:txBody>
      </p:sp>
      <p:grpSp>
        <p:nvGrpSpPr>
          <p:cNvPr id="8" name="组合 7"/>
          <p:cNvGrpSpPr/>
          <p:nvPr/>
        </p:nvGrpSpPr>
        <p:grpSpPr>
          <a:xfrm>
            <a:off x="934823" y="3689432"/>
            <a:ext cx="1198781" cy="507831"/>
            <a:chOff x="934819" y="3727534"/>
            <a:chExt cx="1198781" cy="507831"/>
          </a:xfrm>
        </p:grpSpPr>
        <p:sp>
          <p:nvSpPr>
            <p:cNvPr id="9" name="PA-矩形 6"/>
            <p:cNvSpPr/>
            <p:nvPr>
              <p:custDataLst>
                <p:tags r:id="rId7"/>
              </p:custDataLst>
            </p:nvPr>
          </p:nvSpPr>
          <p:spPr>
            <a:xfrm>
              <a:off x="934819" y="3727534"/>
              <a:ext cx="1198781" cy="507831"/>
            </a:xfrm>
            <a:prstGeom prst="rect">
              <a:avLst/>
            </a:prstGeom>
            <a:solidFill>
              <a:schemeClr val="tx2">
                <a:lumMod val="20000"/>
                <a:lumOff val="80000"/>
              </a:schemeClr>
            </a:solidFill>
            <a:ln w="12700">
              <a:solidFill>
                <a:srgbClr val="000099"/>
              </a:solidFill>
            </a:ln>
          </p:spPr>
          <p:txBody>
            <a:bodyPr rtlCol="0" anchor="ctr">
              <a:spAutoFit/>
            </a:bodyPr>
            <a:lstStyle/>
            <a:p>
              <a:pPr algn="ctr">
                <a:lnSpc>
                  <a:spcPct val="150000"/>
                </a:lnSpc>
              </a:pPr>
              <a:endParaRPr lang="zh-CN" altLang="en-US" dirty="0"/>
            </a:p>
          </p:txBody>
        </p:sp>
        <p:cxnSp>
          <p:nvCxnSpPr>
            <p:cNvPr id="10" name="PA-直接连接符 9"/>
            <p:cNvCxnSpPr>
              <a:stCxn id="9" idx="2"/>
              <a:endCxn id="9" idx="3"/>
            </p:cNvCxnSpPr>
            <p:nvPr>
              <p:custDataLst>
                <p:tags r:id="rId8"/>
              </p:custDataLst>
            </p:nvPr>
          </p:nvCxnSpPr>
          <p:spPr>
            <a:xfrm flipV="1">
              <a:off x="1534210" y="3981450"/>
              <a:ext cx="599390" cy="253915"/>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3022408" y="3600455"/>
            <a:ext cx="1211320" cy="596813"/>
            <a:chOff x="2446280" y="3647210"/>
            <a:chExt cx="1211320" cy="596813"/>
          </a:xfrm>
        </p:grpSpPr>
        <p:sp>
          <p:nvSpPr>
            <p:cNvPr id="12" name="PA-矩形 10"/>
            <p:cNvSpPr/>
            <p:nvPr>
              <p:custDataLst>
                <p:tags r:id="rId5"/>
              </p:custDataLst>
            </p:nvPr>
          </p:nvSpPr>
          <p:spPr>
            <a:xfrm>
              <a:off x="2446280" y="3736192"/>
              <a:ext cx="1211320" cy="507831"/>
            </a:xfrm>
            <a:prstGeom prst="rect">
              <a:avLst/>
            </a:prstGeom>
            <a:solidFill>
              <a:schemeClr val="tx2">
                <a:lumMod val="20000"/>
                <a:lumOff val="80000"/>
              </a:schemeClr>
            </a:solidFill>
            <a:ln w="12700">
              <a:solidFill>
                <a:srgbClr val="000099"/>
              </a:solidFill>
            </a:ln>
          </p:spPr>
          <p:txBody>
            <a:bodyPr rtlCol="0" anchor="ctr">
              <a:spAutoFit/>
            </a:bodyPr>
            <a:lstStyle/>
            <a:p>
              <a:pPr algn="ctr">
                <a:lnSpc>
                  <a:spcPct val="150000"/>
                </a:lnSpc>
              </a:pPr>
              <a:endParaRPr lang="zh-CN" altLang="en-US" dirty="0"/>
            </a:p>
          </p:txBody>
        </p:sp>
        <p:cxnSp>
          <p:nvCxnSpPr>
            <p:cNvPr id="13" name="PA-直接连接符 11"/>
            <p:cNvCxnSpPr>
              <a:stCxn id="12" idx="2"/>
            </p:cNvCxnSpPr>
            <p:nvPr>
              <p:custDataLst>
                <p:tags r:id="rId6"/>
              </p:custDataLst>
            </p:nvPr>
          </p:nvCxnSpPr>
          <p:spPr>
            <a:xfrm flipV="1">
              <a:off x="3051940" y="3647210"/>
              <a:ext cx="605660" cy="596813"/>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5122540" y="3600450"/>
            <a:ext cx="1198781" cy="685800"/>
            <a:chOff x="4114800" y="3647209"/>
            <a:chExt cx="1198781" cy="685800"/>
          </a:xfrm>
        </p:grpSpPr>
        <p:sp>
          <p:nvSpPr>
            <p:cNvPr id="15" name="PA-矩形 12"/>
            <p:cNvSpPr/>
            <p:nvPr>
              <p:custDataLst>
                <p:tags r:id="rId3"/>
              </p:custDataLst>
            </p:nvPr>
          </p:nvSpPr>
          <p:spPr>
            <a:xfrm>
              <a:off x="4114800" y="3736192"/>
              <a:ext cx="1198781" cy="507831"/>
            </a:xfrm>
            <a:prstGeom prst="rect">
              <a:avLst/>
            </a:prstGeom>
            <a:solidFill>
              <a:schemeClr val="tx2">
                <a:lumMod val="20000"/>
                <a:lumOff val="80000"/>
              </a:schemeClr>
            </a:solidFill>
            <a:ln w="12700">
              <a:solidFill>
                <a:srgbClr val="000099"/>
              </a:solidFill>
            </a:ln>
          </p:spPr>
          <p:txBody>
            <a:bodyPr rtlCol="0" anchor="ctr">
              <a:spAutoFit/>
            </a:bodyPr>
            <a:lstStyle/>
            <a:p>
              <a:pPr algn="ctr">
                <a:lnSpc>
                  <a:spcPct val="150000"/>
                </a:lnSpc>
              </a:pPr>
              <a:endParaRPr lang="zh-CN" altLang="en-US" dirty="0"/>
            </a:p>
          </p:txBody>
        </p:sp>
        <p:cxnSp>
          <p:nvCxnSpPr>
            <p:cNvPr id="16" name="PA-直接连接符 13"/>
            <p:cNvCxnSpPr/>
            <p:nvPr>
              <p:custDataLst>
                <p:tags r:id="rId4"/>
              </p:custDataLst>
            </p:nvPr>
          </p:nvCxnSpPr>
          <p:spPr>
            <a:xfrm flipV="1">
              <a:off x="4114800" y="3647209"/>
              <a:ext cx="1198781" cy="68580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down)">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left)">
                                      <p:cBhvr>
                                        <p:cTn id="2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491359" y="687378"/>
            <a:ext cx="6138045" cy="4170372"/>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探究点三：</a:t>
            </a:r>
          </a:p>
          <a:p>
            <a:pPr indent="457200">
              <a:lnSpc>
                <a:spcPct val="200000"/>
              </a:lnSpc>
            </a:pP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sz="1700"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：根据多边形内角和求出下列正多边形的内角</a:t>
            </a:r>
            <a:r>
              <a:rPr lang="en-US" altLang="zh-CN" sz="1700" dirty="0" smtClean="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200000"/>
              </a:lnSpc>
            </a:pP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正三角形</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的内角</a:t>
            </a: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为</a:t>
            </a:r>
            <a:r>
              <a:rPr lang="zh-CN" altLang="en-US" sz="1700"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sz="1700"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200000"/>
              </a:lnSpc>
            </a:pP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正四边形的</a:t>
            </a: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内角</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为</a:t>
            </a:r>
            <a:r>
              <a:rPr lang="zh-CN" altLang="en-US" sz="1700" u="sng"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700"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1700"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200000"/>
              </a:lnSpc>
            </a:pP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正</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五边形的</a:t>
            </a: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内角</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为</a:t>
            </a:r>
            <a:r>
              <a:rPr lang="zh-CN" altLang="en-US" sz="1700" u="sng"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700"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sz="1700"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200000"/>
              </a:lnSpc>
            </a:pP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正六边形的</a:t>
            </a: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内角</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为</a:t>
            </a:r>
            <a:r>
              <a:rPr lang="zh-CN" altLang="en-US" sz="1700" u="sng"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700"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sz="1700"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200000"/>
              </a:lnSpc>
            </a:pP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正八边形的</a:t>
            </a: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内角</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为</a:t>
            </a:r>
            <a:r>
              <a:rPr lang="zh-CN" altLang="en-US" sz="1700" u="sng"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700"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sz="1700"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200000"/>
              </a:lnSpc>
            </a:pP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正</a:t>
            </a:r>
            <a:r>
              <a:rPr lang="en-US" altLang="zh-CN" sz="1700" dirty="0">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边形的</a:t>
            </a: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内角</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为</a:t>
            </a:r>
            <a:r>
              <a:rPr lang="zh-CN" altLang="en-US" sz="1700" u="sng"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700"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7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sz="1700" dirty="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8" name="对象 7"/>
          <p:cNvGraphicFramePr>
            <a:graphicFrameLocks noChangeAspect="1"/>
          </p:cNvGraphicFramePr>
          <p:nvPr/>
        </p:nvGraphicFramePr>
        <p:xfrm>
          <a:off x="2971804" y="1678211"/>
          <a:ext cx="1292225" cy="447675"/>
        </p:xfrm>
        <a:graphic>
          <a:graphicData uri="http://schemas.openxmlformats.org/presentationml/2006/ole">
            <mc:AlternateContent xmlns:mc="http://schemas.openxmlformats.org/markup-compatibility/2006">
              <mc:Choice xmlns:v="urn:schemas-microsoft-com:vml" Requires="v">
                <p:oleObj spid="_x0000_s7196" name="Equation" r:id="rId8" imgW="31089600" imgH="10668000" progId="Equation.DSMT4">
                  <p:embed/>
                </p:oleObj>
              </mc:Choice>
              <mc:Fallback>
                <p:oleObj name="Equation" r:id="rId8" imgW="31089600" imgH="10668000" progId="Equation.DSMT4">
                  <p:embed/>
                  <p:pic>
                    <p:nvPicPr>
                      <p:cNvPr id="0" name="图片 7175"/>
                      <p:cNvPicPr>
                        <a:picLocks noChangeAspect="1" noChangeArrowheads="1"/>
                      </p:cNvPicPr>
                      <p:nvPr/>
                    </p:nvPicPr>
                    <p:blipFill>
                      <a:blip r:embed="rId9"/>
                      <a:srcRect/>
                      <a:stretch>
                        <a:fillRect/>
                      </a:stretch>
                    </p:blipFill>
                    <p:spPr bwMode="auto">
                      <a:xfrm>
                        <a:off x="2971804" y="1678211"/>
                        <a:ext cx="1292225"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对象 8"/>
          <p:cNvGraphicFramePr>
            <a:graphicFrameLocks noChangeAspect="1"/>
          </p:cNvGraphicFramePr>
          <p:nvPr/>
        </p:nvGraphicFramePr>
        <p:xfrm>
          <a:off x="2825754" y="2196212"/>
          <a:ext cx="1304925" cy="447675"/>
        </p:xfrm>
        <a:graphic>
          <a:graphicData uri="http://schemas.openxmlformats.org/presentationml/2006/ole">
            <mc:AlternateContent xmlns:mc="http://schemas.openxmlformats.org/markup-compatibility/2006">
              <mc:Choice xmlns:v="urn:schemas-microsoft-com:vml" Requires="v">
                <p:oleObj spid="_x0000_s7197" name="Equation" r:id="rId10" imgW="31394400" imgH="10668000" progId="Equation.DSMT4">
                  <p:embed/>
                </p:oleObj>
              </mc:Choice>
              <mc:Fallback>
                <p:oleObj name="Equation" r:id="rId10" imgW="31394400" imgH="10668000" progId="Equation.DSMT4">
                  <p:embed/>
                  <p:pic>
                    <p:nvPicPr>
                      <p:cNvPr id="0" name="图片 7176"/>
                      <p:cNvPicPr>
                        <a:picLocks noChangeAspect="1" noChangeArrowheads="1"/>
                      </p:cNvPicPr>
                      <p:nvPr/>
                    </p:nvPicPr>
                    <p:blipFill>
                      <a:blip r:embed="rId11"/>
                      <a:srcRect/>
                      <a:stretch>
                        <a:fillRect/>
                      </a:stretch>
                    </p:blipFill>
                    <p:spPr bwMode="auto">
                      <a:xfrm>
                        <a:off x="2825754" y="2196212"/>
                        <a:ext cx="1304925"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对象 9"/>
          <p:cNvGraphicFramePr>
            <a:graphicFrameLocks noChangeAspect="1"/>
          </p:cNvGraphicFramePr>
          <p:nvPr/>
        </p:nvGraphicFramePr>
        <p:xfrm>
          <a:off x="2971804" y="2695040"/>
          <a:ext cx="1368425" cy="447675"/>
        </p:xfrm>
        <a:graphic>
          <a:graphicData uri="http://schemas.openxmlformats.org/presentationml/2006/ole">
            <mc:AlternateContent xmlns:mc="http://schemas.openxmlformats.org/markup-compatibility/2006">
              <mc:Choice xmlns:v="urn:schemas-microsoft-com:vml" Requires="v">
                <p:oleObj spid="_x0000_s7198" name="Equation" r:id="rId12" imgW="32918400" imgH="10668000" progId="Equation.DSMT4">
                  <p:embed/>
                </p:oleObj>
              </mc:Choice>
              <mc:Fallback>
                <p:oleObj name="Equation" r:id="rId12" imgW="32918400" imgH="10668000" progId="Equation.DSMT4">
                  <p:embed/>
                  <p:pic>
                    <p:nvPicPr>
                      <p:cNvPr id="0" name="图片 7177"/>
                      <p:cNvPicPr>
                        <a:picLocks noChangeAspect="1" noChangeArrowheads="1"/>
                      </p:cNvPicPr>
                      <p:nvPr/>
                    </p:nvPicPr>
                    <p:blipFill>
                      <a:blip r:embed="rId13"/>
                      <a:srcRect/>
                      <a:stretch>
                        <a:fillRect/>
                      </a:stretch>
                    </p:blipFill>
                    <p:spPr bwMode="auto">
                      <a:xfrm>
                        <a:off x="2971804" y="2695040"/>
                        <a:ext cx="1368425"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对象 10"/>
          <p:cNvGraphicFramePr>
            <a:graphicFrameLocks noChangeAspect="1"/>
          </p:cNvGraphicFramePr>
          <p:nvPr/>
        </p:nvGraphicFramePr>
        <p:xfrm>
          <a:off x="2825754" y="3179810"/>
          <a:ext cx="1368425" cy="447675"/>
        </p:xfrm>
        <a:graphic>
          <a:graphicData uri="http://schemas.openxmlformats.org/presentationml/2006/ole">
            <mc:AlternateContent xmlns:mc="http://schemas.openxmlformats.org/markup-compatibility/2006">
              <mc:Choice xmlns:v="urn:schemas-microsoft-com:vml" Requires="v">
                <p:oleObj spid="_x0000_s7199" name="Equation" r:id="rId14" imgW="32918400" imgH="10668000" progId="Equation.DSMT4">
                  <p:embed/>
                </p:oleObj>
              </mc:Choice>
              <mc:Fallback>
                <p:oleObj name="Equation" r:id="rId14" imgW="32918400" imgH="10668000" progId="Equation.DSMT4">
                  <p:embed/>
                  <p:pic>
                    <p:nvPicPr>
                      <p:cNvPr id="0" name="图片 7178"/>
                      <p:cNvPicPr>
                        <a:picLocks noChangeAspect="1" noChangeArrowheads="1"/>
                      </p:cNvPicPr>
                      <p:nvPr/>
                    </p:nvPicPr>
                    <p:blipFill>
                      <a:blip r:embed="rId15"/>
                      <a:srcRect/>
                      <a:stretch>
                        <a:fillRect/>
                      </a:stretch>
                    </p:blipFill>
                    <p:spPr bwMode="auto">
                      <a:xfrm>
                        <a:off x="2825754" y="3179810"/>
                        <a:ext cx="1368425"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对象 11"/>
          <p:cNvGraphicFramePr>
            <a:graphicFrameLocks noChangeAspect="1"/>
          </p:cNvGraphicFramePr>
          <p:nvPr/>
        </p:nvGraphicFramePr>
        <p:xfrm>
          <a:off x="2971804" y="3717371"/>
          <a:ext cx="1368425" cy="447675"/>
        </p:xfrm>
        <a:graphic>
          <a:graphicData uri="http://schemas.openxmlformats.org/presentationml/2006/ole">
            <mc:AlternateContent xmlns:mc="http://schemas.openxmlformats.org/markup-compatibility/2006">
              <mc:Choice xmlns:v="urn:schemas-microsoft-com:vml" Requires="v">
                <p:oleObj spid="_x0000_s7200" name="Equation" r:id="rId16" imgW="32918400" imgH="10668000" progId="Equation.DSMT4">
                  <p:embed/>
                </p:oleObj>
              </mc:Choice>
              <mc:Fallback>
                <p:oleObj name="Equation" r:id="rId16" imgW="32918400" imgH="10668000" progId="Equation.DSMT4">
                  <p:embed/>
                  <p:pic>
                    <p:nvPicPr>
                      <p:cNvPr id="0" name="图片 7179"/>
                      <p:cNvPicPr>
                        <a:picLocks noChangeAspect="1" noChangeArrowheads="1"/>
                      </p:cNvPicPr>
                      <p:nvPr/>
                    </p:nvPicPr>
                    <p:blipFill>
                      <a:blip r:embed="rId17"/>
                      <a:srcRect/>
                      <a:stretch>
                        <a:fillRect/>
                      </a:stretch>
                    </p:blipFill>
                    <p:spPr bwMode="auto">
                      <a:xfrm>
                        <a:off x="2971804" y="3717371"/>
                        <a:ext cx="1368425"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对象 12"/>
          <p:cNvGraphicFramePr>
            <a:graphicFrameLocks noChangeAspect="1"/>
          </p:cNvGraphicFramePr>
          <p:nvPr/>
        </p:nvGraphicFramePr>
        <p:xfrm>
          <a:off x="2971801" y="4278233"/>
          <a:ext cx="987425" cy="447675"/>
        </p:xfrm>
        <a:graphic>
          <a:graphicData uri="http://schemas.openxmlformats.org/presentationml/2006/ole">
            <mc:AlternateContent xmlns:mc="http://schemas.openxmlformats.org/markup-compatibility/2006">
              <mc:Choice xmlns:v="urn:schemas-microsoft-com:vml" Requires="v">
                <p:oleObj spid="_x0000_s7201" name="Equation" r:id="rId18" imgW="23774400" imgH="10668000" progId="Equation.DSMT4">
                  <p:embed/>
                </p:oleObj>
              </mc:Choice>
              <mc:Fallback>
                <p:oleObj name="Equation" r:id="rId18" imgW="23774400" imgH="10668000" progId="Equation.DSMT4">
                  <p:embed/>
                  <p:pic>
                    <p:nvPicPr>
                      <p:cNvPr id="0" name="图片 7180"/>
                      <p:cNvPicPr>
                        <a:picLocks noChangeAspect="1" noChangeArrowheads="1"/>
                      </p:cNvPicPr>
                      <p:nvPr/>
                    </p:nvPicPr>
                    <p:blipFill>
                      <a:blip r:embed="rId19"/>
                      <a:srcRect/>
                      <a:stretch>
                        <a:fillRect/>
                      </a:stretch>
                    </p:blipFill>
                    <p:spPr bwMode="auto">
                      <a:xfrm>
                        <a:off x="2971801" y="4278233"/>
                        <a:ext cx="987425"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491358" y="1027913"/>
            <a:ext cx="8195445" cy="3000821"/>
          </a:xfrm>
          <a:prstGeom prst="rect">
            <a:avLst/>
          </a:prstGeom>
          <a:noFill/>
        </p:spPr>
        <p:txBody>
          <a:bodyPr wrap="square" rtlCol="0">
            <a:spAutoFit/>
          </a:bodyPr>
          <a:lstStyle/>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A+∠C=180°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与∠</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有怎样的关系？</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a:t>
            </a:r>
          </a:p>
          <a:p>
            <a:pPr indent="457200">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4-2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×180°=360°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B+∠D=360°-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A+∠C</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360°-180</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180°.</a:t>
            </a:r>
          </a:p>
        </p:txBody>
      </p:sp>
      <p:pic>
        <p:nvPicPr>
          <p:cNvPr id="8" name="图片 7"/>
          <p:cNvPicPr>
            <a:picLocks noChangeAspect="1"/>
          </p:cNvPicPr>
          <p:nvPr/>
        </p:nvPicPr>
        <p:blipFill>
          <a:blip r:embed="rId7"/>
          <a:stretch>
            <a:fillRect/>
          </a:stretch>
        </p:blipFill>
        <p:spPr>
          <a:xfrm>
            <a:off x="5334004" y="1581152"/>
            <a:ext cx="1752381" cy="173333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left)">
                                      <p:cBhvr>
                                        <p:cTn id="12" dur="5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wipe(left)">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wipe(left)">
                                      <p:cBhvr>
                                        <p:cTn id="22" dur="500"/>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wipe(left)">
                                      <p:cBhvr>
                                        <p:cTn id="2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4"/>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5"/>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6"/>
              </p:custDataLst>
            </p:nvPr>
          </p:nvPicPr>
          <p:blipFill>
            <a:blip r:embed="rId8"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PA_文本框 5"/>
          <p:cNvSpPr txBox="1"/>
          <p:nvPr>
            <p:custDataLst>
              <p:tags r:id="rId3"/>
            </p:custDataLst>
          </p:nvPr>
        </p:nvSpPr>
        <p:spPr>
          <a:xfrm>
            <a:off x="228600" y="935833"/>
            <a:ext cx="8763000" cy="3693319"/>
          </a:xfrm>
          <a:prstGeom prst="rect">
            <a:avLst/>
          </a:prstGeom>
          <a:noFill/>
        </p:spPr>
        <p:txBody>
          <a:bodyPr wrap="square" rtlCol="0">
            <a:spAutoFit/>
          </a:bodyPr>
          <a:lstStyle/>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小明想为校运动会设计一个内角和为</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2017</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的多边形图案标志，他的想法能实现吗？请你利用所学的知识加以说明．</a:t>
            </a:r>
          </a:p>
          <a:p>
            <a:pPr indent="457200">
              <a:lnSpc>
                <a:spcPct val="20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解：假设这样的多边形图案存在，其边数为</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p>
          <a:p>
            <a:pPr indent="457200">
              <a:lnSpc>
                <a:spcPct val="20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由</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2)·180°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2017 °</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20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得</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20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所以</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20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因为解得</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不是</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整数，</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所以其</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想法不能实现．</a:t>
            </a:r>
          </a:p>
        </p:txBody>
      </p:sp>
      <p:graphicFrame>
        <p:nvGraphicFramePr>
          <p:cNvPr id="8" name="对象 7"/>
          <p:cNvGraphicFramePr>
            <a:graphicFrameLocks noChangeAspect="1"/>
          </p:cNvGraphicFramePr>
          <p:nvPr/>
        </p:nvGraphicFramePr>
        <p:xfrm>
          <a:off x="1752600" y="2993231"/>
          <a:ext cx="583406" cy="533400"/>
        </p:xfrm>
        <a:graphic>
          <a:graphicData uri="http://schemas.openxmlformats.org/presentationml/2006/ole">
            <mc:AlternateContent xmlns:mc="http://schemas.openxmlformats.org/markup-compatibility/2006">
              <mc:Choice xmlns:v="urn:schemas-microsoft-com:vml" Requires="v">
                <p:oleObj spid="_x0000_s8204" name="Equation" r:id="rId9" imgW="10668000" imgH="9753600" progId="Equation.DSMT4">
                  <p:embed/>
                </p:oleObj>
              </mc:Choice>
              <mc:Fallback>
                <p:oleObj name="Equation" r:id="rId9" imgW="10668000" imgH="9753600" progId="Equation.DSMT4">
                  <p:embed/>
                  <p:pic>
                    <p:nvPicPr>
                      <p:cNvPr id="0" name="图片 8195"/>
                      <p:cNvPicPr/>
                      <p:nvPr/>
                    </p:nvPicPr>
                    <p:blipFill>
                      <a:blip r:embed="rId10"/>
                      <a:stretch>
                        <a:fillRect/>
                      </a:stretch>
                    </p:blipFill>
                    <p:spPr>
                      <a:xfrm>
                        <a:off x="1752600" y="2993231"/>
                        <a:ext cx="583406" cy="533400"/>
                      </a:xfrm>
                      <a:prstGeom prst="rect">
                        <a:avLst/>
                      </a:prstGeom>
                    </p:spPr>
                  </p:pic>
                </p:oleObj>
              </mc:Fallback>
            </mc:AlternateContent>
          </a:graphicData>
        </a:graphic>
      </p:graphicFrame>
      <p:graphicFrame>
        <p:nvGraphicFramePr>
          <p:cNvPr id="9" name="对象 8"/>
          <p:cNvGraphicFramePr>
            <a:graphicFrameLocks noChangeAspect="1"/>
          </p:cNvGraphicFramePr>
          <p:nvPr/>
        </p:nvGraphicFramePr>
        <p:xfrm>
          <a:off x="1673225" y="3544094"/>
          <a:ext cx="700088" cy="533400"/>
        </p:xfrm>
        <a:graphic>
          <a:graphicData uri="http://schemas.openxmlformats.org/presentationml/2006/ole">
            <mc:AlternateContent xmlns:mc="http://schemas.openxmlformats.org/markup-compatibility/2006">
              <mc:Choice xmlns:v="urn:schemas-microsoft-com:vml" Requires="v">
                <p:oleObj spid="_x0000_s8205" name="Equation" r:id="rId11" imgW="12801600" imgH="9753600" progId="Equation.DSMT4">
                  <p:embed/>
                </p:oleObj>
              </mc:Choice>
              <mc:Fallback>
                <p:oleObj name="Equation" r:id="rId11" imgW="12801600" imgH="9753600" progId="Equation.DSMT4">
                  <p:embed/>
                  <p:pic>
                    <p:nvPicPr>
                      <p:cNvPr id="0" name="图片 8196"/>
                      <p:cNvPicPr/>
                      <p:nvPr/>
                    </p:nvPicPr>
                    <p:blipFill>
                      <a:blip r:embed="rId12"/>
                      <a:stretch>
                        <a:fillRect/>
                      </a:stretch>
                    </p:blipFill>
                    <p:spPr>
                      <a:xfrm>
                        <a:off x="1673225" y="3544094"/>
                        <a:ext cx="700088" cy="533400"/>
                      </a:xfrm>
                      <a:prstGeom prst="rect">
                        <a:avLst/>
                      </a:prstGeom>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25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Effect transition="in" filter="wipe(left)">
                                      <p:cBhvr>
                                        <p:cTn id="26" dur="500"/>
                                        <p:tgtEl>
                                          <p:spTgt spid="6">
                                            <p:txEl>
                                              <p:pRg st="4" end="4"/>
                                            </p:txEl>
                                          </p:spTgt>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25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Effect transition="in" filter="wipe(left)">
                                      <p:cBhvr>
                                        <p:cTn id="35"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433744" y="686635"/>
            <a:ext cx="6652856" cy="4247317"/>
          </a:xfrm>
          <a:prstGeom prst="rect">
            <a:avLst/>
          </a:prstGeom>
          <a:noFill/>
        </p:spPr>
        <p:txBody>
          <a:bodyPr wrap="square" rtlCol="0">
            <a:spAutoFit/>
          </a:bodyPr>
          <a:lstStyle/>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求出下列图中</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的值．</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p>
          <a:p>
            <a:pPr indent="457200">
              <a:lnSpc>
                <a:spcPct val="150000"/>
              </a:lnSpc>
            </a:pP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根据四边形的内角和是</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360 °</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，得</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60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90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360</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得</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100.</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根据五边形的内角和是</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(5</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2)×180 °</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540 °</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，得</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70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540.</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解得</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115. </a:t>
            </a:r>
          </a:p>
        </p:txBody>
      </p:sp>
      <p:pic>
        <p:nvPicPr>
          <p:cNvPr id="8" name="图片 7"/>
          <p:cNvPicPr>
            <a:picLocks noChangeAspect="1"/>
          </p:cNvPicPr>
          <p:nvPr/>
        </p:nvPicPr>
        <p:blipFill>
          <a:blip r:embed="rId7"/>
          <a:stretch>
            <a:fillRect/>
          </a:stretch>
        </p:blipFill>
        <p:spPr>
          <a:xfrm>
            <a:off x="1447804" y="1131713"/>
            <a:ext cx="3477983" cy="11430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wipe(left)">
                                      <p:cBhvr>
                                        <p:cTn id="7" dur="500"/>
                                        <p:tgtEl>
                                          <p:spTgt spid="6">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5" end="5"/>
                                            </p:txEl>
                                          </p:spTgt>
                                        </p:tgtEl>
                                        <p:attrNameLst>
                                          <p:attrName>style.visibility</p:attrName>
                                        </p:attrNameLst>
                                      </p:cBhvr>
                                      <p:to>
                                        <p:strVal val="visible"/>
                                      </p:to>
                                    </p:set>
                                    <p:animEffect transition="in" filter="wipe(left)">
                                      <p:cBhvr>
                                        <p:cTn id="12" dur="500"/>
                                        <p:tgtEl>
                                          <p:spTgt spid="6">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wipe(left)">
                                      <p:cBhvr>
                                        <p:cTn id="17" dur="500"/>
                                        <p:tgtEl>
                                          <p:spTgt spid="6">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7" end="7"/>
                                            </p:txEl>
                                          </p:spTgt>
                                        </p:tgtEl>
                                        <p:attrNameLst>
                                          <p:attrName>style.visibility</p:attrName>
                                        </p:attrNameLst>
                                      </p:cBhvr>
                                      <p:to>
                                        <p:strVal val="visible"/>
                                      </p:to>
                                    </p:set>
                                    <p:animEffect transition="in" filter="wipe(left)">
                                      <p:cBhvr>
                                        <p:cTn id="22" dur="500"/>
                                        <p:tgtEl>
                                          <p:spTgt spid="6">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wipe(left)">
                                      <p:cBhvr>
                                        <p:cTn id="27" dur="500"/>
                                        <p:tgtEl>
                                          <p:spTgt spid="6">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9" end="9"/>
                                            </p:txEl>
                                          </p:spTgt>
                                        </p:tgtEl>
                                        <p:attrNameLst>
                                          <p:attrName>style.visibility</p:attrName>
                                        </p:attrNameLst>
                                      </p:cBhvr>
                                      <p:to>
                                        <p:strVal val="visible"/>
                                      </p:to>
                                    </p:set>
                                    <p:animEffect transition="in" filter="wipe(left)">
                                      <p:cBhvr>
                                        <p:cTn id="3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457200" y="942531"/>
            <a:ext cx="8458200" cy="3000821"/>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下列说法中，正确的有</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三角形是边数最少的多边形；</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由</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条线段连接起来组成的图形叫多边形；</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边形有</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条边、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个顶点、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个内角；</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0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个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个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个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个</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若一个多边形的边数恰好是从一个顶点引出的对角线条数的</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倍，则此多边形的边数为</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_____</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 name="文本框 6"/>
          <p:cNvSpPr txBox="1"/>
          <p:nvPr/>
        </p:nvSpPr>
        <p:spPr>
          <a:xfrm>
            <a:off x="3657600" y="942531"/>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文本框 7"/>
          <p:cNvSpPr txBox="1"/>
          <p:nvPr/>
        </p:nvSpPr>
        <p:spPr>
          <a:xfrm>
            <a:off x="1905000" y="3435521"/>
            <a:ext cx="300082"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6</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57200" y="971552"/>
            <a:ext cx="8382000" cy="3000821"/>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一个多边形共有的对角线条数是它的边数的</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倍，这个多边形的内角和是多少度？</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解：设这个多边形的边数为</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，由题意</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得 </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所以</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2×3</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所以</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9 </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所以</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2)•180°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(9</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2)×180°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1260°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所以这个多边形的内角和为</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1260°.</a:t>
            </a:r>
          </a:p>
        </p:txBody>
      </p:sp>
      <p:grpSp>
        <p:nvGrpSpPr>
          <p:cNvPr id="3" name="PA_组合 5"/>
          <p:cNvGrpSpPr/>
          <p:nvPr>
            <p:custDataLst>
              <p:tags r:id="rId2"/>
            </p:custDataLst>
          </p:nvPr>
        </p:nvGrpSpPr>
        <p:grpSpPr bwMode="auto">
          <a:xfrm>
            <a:off x="274421" y="122842"/>
            <a:ext cx="2137227" cy="515210"/>
            <a:chOff x="445652" y="218396"/>
            <a:chExt cx="2136260" cy="518604"/>
          </a:xfrm>
        </p:grpSpPr>
        <p:sp>
          <p:nvSpPr>
            <p:cNvPr id="4"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8" name="对象 7"/>
          <p:cNvGraphicFramePr>
            <a:graphicFrameLocks noChangeAspect="1"/>
          </p:cNvGraphicFramePr>
          <p:nvPr/>
        </p:nvGraphicFramePr>
        <p:xfrm>
          <a:off x="5029204" y="1809751"/>
          <a:ext cx="196851" cy="501074"/>
        </p:xfrm>
        <a:graphic>
          <a:graphicData uri="http://schemas.openxmlformats.org/presentationml/2006/ole">
            <mc:AlternateContent xmlns:mc="http://schemas.openxmlformats.org/markup-compatibility/2006">
              <mc:Choice xmlns:v="urn:schemas-microsoft-com:vml" Requires="v">
                <p:oleObj spid="_x0000_s9224" name="Equation" r:id="rId8" imgW="3352800" imgH="8534400" progId="Equation.DSMT4">
                  <p:embed/>
                </p:oleObj>
              </mc:Choice>
              <mc:Fallback>
                <p:oleObj name="Equation" r:id="rId8" imgW="3352800" imgH="8534400" progId="Equation.DSMT4">
                  <p:embed/>
                  <p:pic>
                    <p:nvPicPr>
                      <p:cNvPr id="0" name="图片 9218"/>
                      <p:cNvPicPr/>
                      <p:nvPr/>
                    </p:nvPicPr>
                    <p:blipFill>
                      <a:blip r:embed="rId9"/>
                      <a:stretch>
                        <a:fillRect/>
                      </a:stretch>
                    </p:blipFill>
                    <p:spPr>
                      <a:xfrm>
                        <a:off x="5029204" y="1809751"/>
                        <a:ext cx="196851" cy="501074"/>
                      </a:xfrm>
                      <a:prstGeom prst="rect">
                        <a:avLst/>
                      </a:prstGeom>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wipe(left)">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ipe(left)">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wipe(left)">
                                      <p:cBhvr>
                                        <p:cTn id="3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357544" y="1041982"/>
            <a:ext cx="8405456" cy="2585323"/>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．已知两个多边形的内角和为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1080°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，且这两个多边形的边数之比为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，求这两个多边形的边数．</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解：设这两个多边形的边数分别为</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2x</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和</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3x.</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由题意，得 </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(2x</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2)•180°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(3x</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2)•180°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1080°.</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解得</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故这两个多边形的边数分别是</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和</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left)">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5"/>
          <p:cNvGrpSpPr/>
          <p:nvPr/>
        </p:nvGrpSpPr>
        <p:grpSpPr bwMode="auto">
          <a:xfrm>
            <a:off x="274421" y="122842"/>
            <a:ext cx="2137227" cy="515210"/>
            <a:chOff x="445652" y="218396"/>
            <a:chExt cx="2136260" cy="518604"/>
          </a:xfrm>
        </p:grpSpPr>
        <p:sp>
          <p:nvSpPr>
            <p:cNvPr id="10"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学习</a:t>
              </a:r>
              <a:r>
                <a:rPr lang="zh-CN" altLang="en-US" sz="2400" b="1" kern="0" dirty="0" smtClean="0">
                  <a:latin typeface="Times New Roman" panose="02020603050405020304"/>
                  <a:ea typeface="微软雅黑" panose="020B0503020204020204" pitchFamily="34" charset="-122"/>
                </a:rPr>
                <a:t>目标</a:t>
              </a:r>
              <a:endParaRPr lang="en-US" altLang="zh-CN" sz="2400" b="1" kern="0" dirty="0">
                <a:latin typeface="Times New Roman" panose="02020603050405020304"/>
                <a:ea typeface="微软雅黑" panose="020B0503020204020204" pitchFamily="34" charset="-122"/>
              </a:endParaRPr>
            </a:p>
          </p:txBody>
        </p:sp>
        <p:cxnSp>
          <p:nvCxnSpPr>
            <p:cNvPr id="11"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2" name="Picture 3" descr="E:\英语高清课\晏博深\ppt资料收集\ppt素材\本子和笔副本.png"/>
            <p:cNvPicPr>
              <a:picLocks noChangeAspect="1" noChangeArrowheads="1"/>
            </p:cNvPicPr>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矩形 16"/>
          <p:cNvSpPr/>
          <p:nvPr/>
        </p:nvSpPr>
        <p:spPr>
          <a:xfrm>
            <a:off x="1357793" y="1345651"/>
            <a:ext cx="6186011" cy="69270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nSpc>
                <a:spcPct val="150000"/>
              </a:lnSpc>
              <a:defRPr/>
            </a:pPr>
            <a:endParaRPr lang="zh-CN" altLang="en-US" dirty="0">
              <a:ln>
                <a:solidFill>
                  <a:srgbClr val="FFC000"/>
                </a:solidFill>
              </a:ln>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0" name="PA_矩形 6"/>
          <p:cNvSpPr/>
          <p:nvPr>
            <p:custDataLst>
              <p:tags r:id="rId1"/>
            </p:custDataLst>
          </p:nvPr>
        </p:nvSpPr>
        <p:spPr>
          <a:xfrm>
            <a:off x="1505093" y="2858995"/>
            <a:ext cx="6038708" cy="77955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nSpc>
                <a:spcPct val="150000"/>
              </a:lnSpc>
              <a:defRPr/>
            </a:pPr>
            <a:endParaRPr lang="zh-CN" altLang="en-US" dirty="0">
              <a:ln>
                <a:solidFill>
                  <a:srgbClr val="FFC000"/>
                </a:solidFill>
              </a:ln>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1" name="燕尾形箭头 20"/>
          <p:cNvSpPr/>
          <p:nvPr>
            <p:custDataLst>
              <p:tags r:id="rId2"/>
            </p:custDataLst>
          </p:nvPr>
        </p:nvSpPr>
        <p:spPr>
          <a:xfrm rot="5400000" flipV="1">
            <a:off x="-356483" y="2221435"/>
            <a:ext cx="3643716" cy="771525"/>
          </a:xfrm>
          <a:prstGeom prst="notchedRightArrow">
            <a:avLst>
              <a:gd name="adj1" fmla="val 50000"/>
              <a:gd name="adj2" fmla="val 43193"/>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dirty="0"/>
          </a:p>
        </p:txBody>
      </p:sp>
      <p:sp>
        <p:nvSpPr>
          <p:cNvPr id="22" name="圆角矩形 21"/>
          <p:cNvSpPr/>
          <p:nvPr>
            <p:custDataLst>
              <p:tags r:id="rId3"/>
            </p:custDataLst>
          </p:nvPr>
        </p:nvSpPr>
        <p:spPr bwMode="auto">
          <a:xfrm>
            <a:off x="1066800" y="1384492"/>
            <a:ext cx="642942" cy="637824"/>
          </a:xfrm>
          <a:prstGeom prst="roundRect">
            <a:avLst>
              <a:gd name="adj" fmla="val 50000"/>
            </a:avLst>
          </a:prstGeom>
          <a:solidFill>
            <a:srgbClr val="FFC000"/>
          </a:solidFill>
          <a:ln w="34925">
            <a:solidFill>
              <a:srgbClr val="FFFFFF"/>
            </a:solidFill>
          </a:ln>
          <a:effectLst/>
          <a:scene3d>
            <a:camera prst="orthographicFront"/>
            <a:lightRig rig="threePt" dir="t"/>
          </a:scene3d>
          <a:sp3d extrusionH="349250" prstMaterial="metal">
            <a:bevelB w="88900" h="1968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150000"/>
              </a:lnSpc>
              <a:spcBef>
                <a:spcPts val="0"/>
              </a:spcBef>
              <a:spcAft>
                <a:spcPts val="0"/>
              </a:spcAft>
              <a:defRPr/>
            </a:pPr>
            <a:r>
              <a:rPr lang="en-US" altLang="zh-CN" sz="24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1</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3" name="圆角矩形 22"/>
          <p:cNvSpPr/>
          <p:nvPr>
            <p:custDataLst>
              <p:tags r:id="rId4"/>
            </p:custDataLst>
          </p:nvPr>
        </p:nvSpPr>
        <p:spPr bwMode="auto">
          <a:xfrm>
            <a:off x="1107169" y="2890945"/>
            <a:ext cx="642938" cy="637820"/>
          </a:xfrm>
          <a:prstGeom prst="roundRect">
            <a:avLst>
              <a:gd name="adj" fmla="val 50000"/>
            </a:avLst>
          </a:prstGeom>
          <a:solidFill>
            <a:srgbClr val="92D050"/>
          </a:solidFill>
          <a:ln w="3492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en-US" altLang="zh-CN"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2</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4" name="文本框 23"/>
          <p:cNvSpPr txBox="1"/>
          <p:nvPr/>
        </p:nvSpPr>
        <p:spPr>
          <a:xfrm>
            <a:off x="1371600" y="1440540"/>
            <a:ext cx="5715000" cy="507831"/>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探索多边形的内角和公式，进一步发展推理能力</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5" name="文本框 24"/>
          <p:cNvSpPr txBox="1"/>
          <p:nvPr/>
        </p:nvSpPr>
        <p:spPr>
          <a:xfrm>
            <a:off x="1295400" y="3004514"/>
            <a:ext cx="6172200" cy="507831"/>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掌握多边形内角和公式，并能运用公式解决实际问题</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iterate type="lt">
                                    <p:tmPct val="10000"/>
                                  </p:iterate>
                                  <p:childTnLst>
                                    <p:set>
                                      <p:cBhvr>
                                        <p:cTn id="6" dur="1" fill="hold">
                                          <p:stCondLst>
                                            <p:cond delay="0"/>
                                          </p:stCondLst>
                                        </p:cTn>
                                        <p:tgtEl>
                                          <p:spTgt spid="24"/>
                                        </p:tgtEl>
                                        <p:attrNameLst>
                                          <p:attrName>style.visibility</p:attrName>
                                        </p:attrNameLst>
                                      </p:cBhvr>
                                      <p:to>
                                        <p:strVal val="visible"/>
                                      </p:to>
                                    </p:set>
                                    <p:animEffect transition="in" filter="wipe(down)">
                                      <p:cBhvr>
                                        <p:cTn id="7" dur="250"/>
                                        <p:tgtEl>
                                          <p:spTgt spid="24"/>
                                        </p:tgtEl>
                                      </p:cBhvr>
                                    </p:animEffect>
                                  </p:childTnLst>
                                </p:cTn>
                              </p:par>
                            </p:childTnLst>
                          </p:cTn>
                        </p:par>
                        <p:par>
                          <p:cTn id="8" fill="hold">
                            <p:stCondLst>
                              <p:cond delay="0"/>
                            </p:stCondLst>
                            <p:childTnLst>
                              <p:par>
                                <p:cTn id="9" presetID="22" presetClass="entr" presetSubtype="4" fill="hold" grpId="0" nodeType="afterEffect">
                                  <p:stCondLst>
                                    <p:cond delay="0"/>
                                  </p:stCondLst>
                                  <p:iterate type="lt">
                                    <p:tmPct val="10000"/>
                                  </p:iterate>
                                  <p:childTnLst>
                                    <p:set>
                                      <p:cBhvr>
                                        <p:cTn id="10" dur="1" fill="hold">
                                          <p:stCondLst>
                                            <p:cond delay="0"/>
                                          </p:stCondLst>
                                        </p:cTn>
                                        <p:tgtEl>
                                          <p:spTgt spid="25"/>
                                        </p:tgtEl>
                                        <p:attrNameLst>
                                          <p:attrName>style.visibility</p:attrName>
                                        </p:attrNameLst>
                                      </p:cBhvr>
                                      <p:to>
                                        <p:strVal val="visible"/>
                                      </p:to>
                                    </p:set>
                                    <p:animEffect transition="in" filter="wipe(down)">
                                      <p:cBhvr>
                                        <p:cTn id="11" dur="2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457200" y="669056"/>
            <a:ext cx="4648200" cy="3831818"/>
          </a:xfrm>
          <a:prstGeom prst="rect">
            <a:avLst/>
          </a:prstGeom>
          <a:noFill/>
        </p:spPr>
        <p:txBody>
          <a:bodyPr wrap="square" rtlCol="0">
            <a:spAutoFit/>
          </a:bodyPr>
          <a:lstStyle/>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5.</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如图所示，回答下列问题</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小华是在求几边形的内角和？</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少加的那个内角为多少度？</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因为</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1125÷180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6 </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6 </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为整数</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7</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9</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故</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小华求的是九边形的内角和；</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因为（</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9-2</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×180-1125=135</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故</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小华少加的那个内角度数</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为</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135</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p:txBody>
      </p:sp>
      <p:pic>
        <p:nvPicPr>
          <p:cNvPr id="8" name="图片 7"/>
          <p:cNvPicPr>
            <a:picLocks noChangeAspect="1"/>
          </p:cNvPicPr>
          <p:nvPr/>
        </p:nvPicPr>
        <p:blipFill>
          <a:blip r:embed="rId8"/>
          <a:stretch>
            <a:fillRect/>
          </a:stretch>
        </p:blipFill>
        <p:spPr>
          <a:xfrm>
            <a:off x="4292355" y="669056"/>
            <a:ext cx="4394449" cy="1676400"/>
          </a:xfrm>
          <a:prstGeom prst="rect">
            <a:avLst/>
          </a:prstGeom>
        </p:spPr>
      </p:pic>
      <p:graphicFrame>
        <p:nvGraphicFramePr>
          <p:cNvPr id="9" name="对象 8"/>
          <p:cNvGraphicFramePr>
            <a:graphicFrameLocks noChangeAspect="1"/>
          </p:cNvGraphicFramePr>
          <p:nvPr/>
        </p:nvGraphicFramePr>
        <p:xfrm>
          <a:off x="1905004" y="2392365"/>
          <a:ext cx="160281" cy="407987"/>
        </p:xfrm>
        <a:graphic>
          <a:graphicData uri="http://schemas.openxmlformats.org/presentationml/2006/ole">
            <mc:AlternateContent xmlns:mc="http://schemas.openxmlformats.org/markup-compatibility/2006">
              <mc:Choice xmlns:v="urn:schemas-microsoft-com:vml" Requires="v">
                <p:oleObj spid="_x0000_s10252" name="Equation" r:id="rId9" imgW="3352800" imgH="8534400" progId="Equation.DSMT4">
                  <p:embed/>
                </p:oleObj>
              </mc:Choice>
              <mc:Fallback>
                <p:oleObj name="Equation" r:id="rId9" imgW="3352800" imgH="8534400" progId="Equation.DSMT4">
                  <p:embed/>
                  <p:pic>
                    <p:nvPicPr>
                      <p:cNvPr id="0" name="图片 10243"/>
                      <p:cNvPicPr/>
                      <p:nvPr/>
                    </p:nvPicPr>
                    <p:blipFill>
                      <a:blip r:embed="rId10"/>
                      <a:stretch>
                        <a:fillRect/>
                      </a:stretch>
                    </p:blipFill>
                    <p:spPr>
                      <a:xfrm>
                        <a:off x="1905004" y="2392365"/>
                        <a:ext cx="160281" cy="407987"/>
                      </a:xfrm>
                      <a:prstGeom prst="rect">
                        <a:avLst/>
                      </a:prstGeom>
                    </p:spPr>
                  </p:pic>
                </p:oleObj>
              </mc:Fallback>
            </mc:AlternateContent>
          </a:graphicData>
        </a:graphic>
      </p:graphicFrame>
      <p:graphicFrame>
        <p:nvGraphicFramePr>
          <p:cNvPr id="10" name="对象 9"/>
          <p:cNvGraphicFramePr>
            <a:graphicFrameLocks noChangeAspect="1"/>
          </p:cNvGraphicFramePr>
          <p:nvPr/>
        </p:nvGraphicFramePr>
        <p:xfrm>
          <a:off x="3497323" y="1944696"/>
          <a:ext cx="160281" cy="407987"/>
        </p:xfrm>
        <a:graphic>
          <a:graphicData uri="http://schemas.openxmlformats.org/presentationml/2006/ole">
            <mc:AlternateContent xmlns:mc="http://schemas.openxmlformats.org/markup-compatibility/2006">
              <mc:Choice xmlns:v="urn:schemas-microsoft-com:vml" Requires="v">
                <p:oleObj spid="_x0000_s10253" name="Equation" r:id="rId11" imgW="3352800" imgH="8534400" progId="Equation.DSMT4">
                  <p:embed/>
                </p:oleObj>
              </mc:Choice>
              <mc:Fallback>
                <p:oleObj name="Equation" r:id="rId11" imgW="3352800" imgH="8534400" progId="Equation.DSMT4">
                  <p:embed/>
                  <p:pic>
                    <p:nvPicPr>
                      <p:cNvPr id="0" name="图片 10244"/>
                      <p:cNvPicPr/>
                      <p:nvPr/>
                    </p:nvPicPr>
                    <p:blipFill>
                      <a:blip r:embed="rId10"/>
                      <a:stretch>
                        <a:fillRect/>
                      </a:stretch>
                    </p:blipFill>
                    <p:spPr>
                      <a:xfrm>
                        <a:off x="3497323" y="1944696"/>
                        <a:ext cx="160281" cy="407987"/>
                      </a:xfrm>
                      <a:prstGeom prst="rect">
                        <a:avLst/>
                      </a:prstGeom>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wipe(left)">
                                      <p:cBhvr>
                                        <p:cTn id="7" dur="500"/>
                                        <p:tgtEl>
                                          <p:spTgt spid="7">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animEffect transition="in" filter="wipe(left)">
                                      <p:cBhvr>
                                        <p:cTn id="15" dur="500"/>
                                        <p:tgtEl>
                                          <p:spTgt spid="7">
                                            <p:txEl>
                                              <p:pRg st="4" end="4"/>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animEffect transition="in" filter="wipe(left)">
                                      <p:cBhvr>
                                        <p:cTn id="23" dur="500"/>
                                        <p:tgtEl>
                                          <p:spTgt spid="7">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7">
                                            <p:txEl>
                                              <p:pRg st="6" end="6"/>
                                            </p:txEl>
                                          </p:spTgt>
                                        </p:tgtEl>
                                        <p:attrNameLst>
                                          <p:attrName>style.visibility</p:attrName>
                                        </p:attrNameLst>
                                      </p:cBhvr>
                                      <p:to>
                                        <p:strVal val="visible"/>
                                      </p:to>
                                    </p:set>
                                    <p:animEffect transition="in" filter="wipe(left)">
                                      <p:cBhvr>
                                        <p:cTn id="28" dur="500"/>
                                        <p:tgtEl>
                                          <p:spTgt spid="7">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7">
                                            <p:txEl>
                                              <p:pRg st="7" end="7"/>
                                            </p:txEl>
                                          </p:spTgt>
                                        </p:tgtEl>
                                        <p:attrNameLst>
                                          <p:attrName>style.visibility</p:attrName>
                                        </p:attrNameLst>
                                      </p:cBhvr>
                                      <p:to>
                                        <p:strVal val="visible"/>
                                      </p:to>
                                    </p:set>
                                    <p:animEffect transition="in" filter="wipe(left)">
                                      <p:cBhvr>
                                        <p:cTn id="33" dur="500"/>
                                        <p:tgtEl>
                                          <p:spTgt spid="7">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7">
                                            <p:txEl>
                                              <p:pRg st="8" end="8"/>
                                            </p:txEl>
                                          </p:spTgt>
                                        </p:tgtEl>
                                        <p:attrNameLst>
                                          <p:attrName>style.visibility</p:attrName>
                                        </p:attrNameLst>
                                      </p:cBhvr>
                                      <p:to>
                                        <p:strVal val="visible"/>
                                      </p:to>
                                    </p:set>
                                    <p:animEffect transition="in" filter="wipe(left)">
                                      <p:cBhvr>
                                        <p:cTn id="38"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课堂小结</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304800" y="1123951"/>
            <a:ext cx="8305800" cy="923330"/>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多边形的定义及其内角和公式：</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边形的内角和等于</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2)•180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 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边形一个顶点可以引（</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n-3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）条对角线；你边形</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共有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n-3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）条对角线</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8" name="对象 7"/>
          <p:cNvGraphicFramePr>
            <a:graphicFrameLocks noChangeAspect="1"/>
          </p:cNvGraphicFramePr>
          <p:nvPr/>
        </p:nvGraphicFramePr>
        <p:xfrm>
          <a:off x="6285316" y="1504950"/>
          <a:ext cx="191684" cy="487922"/>
        </p:xfrm>
        <a:graphic>
          <a:graphicData uri="http://schemas.openxmlformats.org/presentationml/2006/ole">
            <mc:AlternateContent xmlns:mc="http://schemas.openxmlformats.org/markup-compatibility/2006">
              <mc:Choice xmlns:v="urn:schemas-microsoft-com:vml" Requires="v">
                <p:oleObj spid="_x0000_s11272" name="Equation" r:id="rId8" imgW="3352800" imgH="8534400" progId="Equation.DSMT4">
                  <p:embed/>
                </p:oleObj>
              </mc:Choice>
              <mc:Fallback>
                <p:oleObj name="Equation" r:id="rId8" imgW="3352800" imgH="8534400" progId="Equation.DSMT4">
                  <p:embed/>
                  <p:pic>
                    <p:nvPicPr>
                      <p:cNvPr id="0" name="图片 11266"/>
                      <p:cNvPicPr/>
                      <p:nvPr/>
                    </p:nvPicPr>
                    <p:blipFill>
                      <a:blip r:embed="rId9"/>
                      <a:stretch>
                        <a:fillRect/>
                      </a:stretch>
                    </p:blipFill>
                    <p:spPr>
                      <a:xfrm>
                        <a:off x="6285316" y="1504950"/>
                        <a:ext cx="191684" cy="487922"/>
                      </a:xfrm>
                      <a:prstGeom prst="rect">
                        <a:avLst/>
                      </a:prstGeom>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iterate type="lt">
                                    <p:tmPct val="10000"/>
                                  </p:iterate>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250"/>
                                        <p:tgtEl>
                                          <p:spTgt spid="6">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2743200" y="1428750"/>
            <a:ext cx="3505200" cy="1446550"/>
          </a:xfrm>
          <a:prstGeom prst="rect">
            <a:avLst/>
          </a:prstGeom>
          <a:noFill/>
        </p:spPr>
        <p:txBody>
          <a:bodyPr wrap="square" rtlCol="0">
            <a:spAutoFit/>
          </a:bodyPr>
          <a:lstStyle/>
          <a:p>
            <a:pPr algn="ctr"/>
            <a:r>
              <a:rPr lang="zh-CN" altLang="en-US" sz="8800" b="1" dirty="0" smtClean="0">
                <a:solidFill>
                  <a:srgbClr val="292929"/>
                </a:solidFill>
                <a:latin typeface="华文行楷" panose="02010800040101010101" pitchFamily="2" charset="-122"/>
                <a:ea typeface="华文行楷" panose="02010800040101010101" pitchFamily="2" charset="-122"/>
              </a:rPr>
              <a:t>再见</a:t>
            </a:r>
            <a:endParaRPr lang="zh-CN" altLang="en-US" sz="8800" b="1" dirty="0">
              <a:solidFill>
                <a:srgbClr val="292929"/>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PA_组合 5"/>
          <p:cNvGrpSpPr/>
          <p:nvPr>
            <p:custDataLst>
              <p:tags r:id="rId1"/>
            </p:custDataLst>
          </p:nvPr>
        </p:nvGrpSpPr>
        <p:grpSpPr bwMode="auto">
          <a:xfrm>
            <a:off x="274421" y="122842"/>
            <a:ext cx="2383951" cy="515210"/>
            <a:chOff x="445652" y="218396"/>
            <a:chExt cx="2382872" cy="518604"/>
          </a:xfrm>
        </p:grpSpPr>
        <p:sp>
          <p:nvSpPr>
            <p:cNvPr id="4" name="PA-文本框 2"/>
            <p:cNvSpPr txBox="1"/>
            <p:nvPr>
              <p:custDataLst>
                <p:tags r:id="rId3"/>
              </p:custDataLst>
            </p:nvPr>
          </p:nvSpPr>
          <p:spPr bwMode="auto">
            <a:xfrm>
              <a:off x="1105755" y="272294"/>
              <a:ext cx="1722769"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回顾与思考</a:t>
              </a:r>
              <a:endParaRPr lang="en-US" altLang="zh-CN" sz="2400" b="1" kern="0" dirty="0">
                <a:latin typeface="Times New Roman" panose="02020603050405020304"/>
                <a:ea typeface="微软雅黑" panose="020B0503020204020204" pitchFamily="34" charset="-122"/>
              </a:endParaRPr>
            </a:p>
          </p:txBody>
        </p:sp>
        <p:cxnSp>
          <p:nvCxnSpPr>
            <p:cNvPr id="5" name="PA-直接连接符 4"/>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文本框 6"/>
          <p:cNvSpPr txBox="1"/>
          <p:nvPr>
            <p:custDataLst>
              <p:tags r:id="rId2"/>
            </p:custDataLst>
          </p:nvPr>
        </p:nvSpPr>
        <p:spPr>
          <a:xfrm>
            <a:off x="381000" y="1146284"/>
            <a:ext cx="8229600" cy="2585323"/>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三角形：三角形是由同一平面内不在同一直线上的三条</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线段首尾顺次</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连接所组成的封闭图形；</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三角形内角和等于</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180°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多边形：在同一平面且不在同一直线上的多条线段首尾顺次连结且不相交所组成的图形叫做多边形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正多边形：在同一平面内，各边相等，各角也相等的多边形叫正多边形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p:txBody>
      </p:sp>
    </p:spTree>
  </p:cSld>
  <p:clrMapOvr>
    <a:masterClrMapping/>
  </p:clrMapOv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40000">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14:bounceEnd="40000">
                                          <p:cBhvr additive="base">
                                            <p:cTn id="7" dur="750" fill="hold"/>
                                            <p:tgtEl>
                                              <p:spTgt spid="7">
                                                <p:txEl>
                                                  <p:pRg st="0" end="0"/>
                                                </p:txEl>
                                              </p:spTgt>
                                            </p:tgtEl>
                                            <p:attrNameLst>
                                              <p:attrName>ppt_x</p:attrName>
                                            </p:attrNameLst>
                                          </p:cBhvr>
                                          <p:tavLst>
                                            <p:tav tm="0">
                                              <p:val>
                                                <p:strVal val="#ppt_x-0.2"/>
                                              </p:val>
                                            </p:tav>
                                            <p:tav tm="100000">
                                              <p:val>
                                                <p:strVal val="#ppt_x"/>
                                              </p:val>
                                            </p:tav>
                                          </p:tavLst>
                                        </p:anim>
                                        <p:anim calcmode="lin" valueType="num" p14:bounceEnd="40000">
                                          <p:cBhvr additive="base">
                                            <p:cTn id="8" dur="75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14:presetBounceEnd="40000">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14:bounceEnd="40000">
                                          <p:cBhvr additive="base">
                                            <p:cTn id="13" dur="750" fill="hold"/>
                                            <p:tgtEl>
                                              <p:spTgt spid="7">
                                                <p:txEl>
                                                  <p:pRg st="1" end="1"/>
                                                </p:txEl>
                                              </p:spTgt>
                                            </p:tgtEl>
                                            <p:attrNameLst>
                                              <p:attrName>ppt_x</p:attrName>
                                            </p:attrNameLst>
                                          </p:cBhvr>
                                          <p:tavLst>
                                            <p:tav tm="0">
                                              <p:val>
                                                <p:strVal val="#ppt_x-0.2"/>
                                              </p:val>
                                            </p:tav>
                                            <p:tav tm="100000">
                                              <p:val>
                                                <p:strVal val="#ppt_x"/>
                                              </p:val>
                                            </p:tav>
                                          </p:tavLst>
                                        </p:anim>
                                        <p:anim calcmode="lin" valueType="num" p14:bounceEnd="40000">
                                          <p:cBhvr additive="base">
                                            <p:cTn id="14" dur="75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14:presetBounceEnd="40000">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14:bounceEnd="40000">
                                          <p:cBhvr additive="base">
                                            <p:cTn id="19" dur="750" fill="hold"/>
                                            <p:tgtEl>
                                              <p:spTgt spid="7">
                                                <p:txEl>
                                                  <p:pRg st="2" end="2"/>
                                                </p:txEl>
                                              </p:spTgt>
                                            </p:tgtEl>
                                            <p:attrNameLst>
                                              <p:attrName>ppt_x</p:attrName>
                                            </p:attrNameLst>
                                          </p:cBhvr>
                                          <p:tavLst>
                                            <p:tav tm="0">
                                              <p:val>
                                                <p:strVal val="#ppt_x-0.2"/>
                                              </p:val>
                                            </p:tav>
                                            <p:tav tm="100000">
                                              <p:val>
                                                <p:strVal val="#ppt_x"/>
                                              </p:val>
                                            </p:tav>
                                          </p:tavLst>
                                        </p:anim>
                                        <p:anim calcmode="lin" valueType="num" p14:bounceEnd="40000">
                                          <p:cBhvr additive="base">
                                            <p:cTn id="20" dur="75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14:presetBounceEnd="40000">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14:bounceEnd="40000">
                                          <p:cBhvr additive="base">
                                            <p:cTn id="25" dur="750" fill="hold"/>
                                            <p:tgtEl>
                                              <p:spTgt spid="7">
                                                <p:txEl>
                                                  <p:pRg st="3" end="3"/>
                                                </p:txEl>
                                              </p:spTgt>
                                            </p:tgtEl>
                                            <p:attrNameLst>
                                              <p:attrName>ppt_x</p:attrName>
                                            </p:attrNameLst>
                                          </p:cBhvr>
                                          <p:tavLst>
                                            <p:tav tm="0">
                                              <p:val>
                                                <p:strVal val="#ppt_x-0.2"/>
                                              </p:val>
                                            </p:tav>
                                            <p:tav tm="100000">
                                              <p:val>
                                                <p:strVal val="#ppt_x"/>
                                              </p:val>
                                            </p:tav>
                                          </p:tavLst>
                                        </p:anim>
                                        <p:anim calcmode="lin" valueType="num" p14:bounceEnd="40000">
                                          <p:cBhvr additive="base">
                                            <p:cTn id="26" dur="75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750" fill="hold"/>
                                            <p:tgtEl>
                                              <p:spTgt spid="7">
                                                <p:txEl>
                                                  <p:pRg st="0" end="0"/>
                                                </p:txEl>
                                              </p:spTgt>
                                            </p:tgtEl>
                                            <p:attrNameLst>
                                              <p:attrName>ppt_x</p:attrName>
                                            </p:attrNameLst>
                                          </p:cBhvr>
                                          <p:tavLst>
                                            <p:tav tm="0">
                                              <p:val>
                                                <p:strVal val="#ppt_x-0.2"/>
                                              </p:val>
                                            </p:tav>
                                            <p:tav tm="100000">
                                              <p:val>
                                                <p:strVal val="#ppt_x"/>
                                              </p:val>
                                            </p:tav>
                                          </p:tavLst>
                                        </p:anim>
                                        <p:anim calcmode="lin" valueType="num">
                                          <p:cBhvr additive="base">
                                            <p:cTn id="8" dur="75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750" fill="hold"/>
                                            <p:tgtEl>
                                              <p:spTgt spid="7">
                                                <p:txEl>
                                                  <p:pRg st="1" end="1"/>
                                                </p:txEl>
                                              </p:spTgt>
                                            </p:tgtEl>
                                            <p:attrNameLst>
                                              <p:attrName>ppt_x</p:attrName>
                                            </p:attrNameLst>
                                          </p:cBhvr>
                                          <p:tavLst>
                                            <p:tav tm="0">
                                              <p:val>
                                                <p:strVal val="#ppt_x-0.2"/>
                                              </p:val>
                                            </p:tav>
                                            <p:tav tm="100000">
                                              <p:val>
                                                <p:strVal val="#ppt_x"/>
                                              </p:val>
                                            </p:tav>
                                          </p:tavLst>
                                        </p:anim>
                                        <p:anim calcmode="lin" valueType="num">
                                          <p:cBhvr additive="base">
                                            <p:cTn id="14" dur="75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750" fill="hold"/>
                                            <p:tgtEl>
                                              <p:spTgt spid="7">
                                                <p:txEl>
                                                  <p:pRg st="2" end="2"/>
                                                </p:txEl>
                                              </p:spTgt>
                                            </p:tgtEl>
                                            <p:attrNameLst>
                                              <p:attrName>ppt_x</p:attrName>
                                            </p:attrNameLst>
                                          </p:cBhvr>
                                          <p:tavLst>
                                            <p:tav tm="0">
                                              <p:val>
                                                <p:strVal val="#ppt_x-0.2"/>
                                              </p:val>
                                            </p:tav>
                                            <p:tav tm="100000">
                                              <p:val>
                                                <p:strVal val="#ppt_x"/>
                                              </p:val>
                                            </p:tav>
                                          </p:tavLst>
                                        </p:anim>
                                        <p:anim calcmode="lin" valueType="num">
                                          <p:cBhvr additive="base">
                                            <p:cTn id="20" dur="75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750" fill="hold"/>
                                            <p:tgtEl>
                                              <p:spTgt spid="7">
                                                <p:txEl>
                                                  <p:pRg st="3" end="3"/>
                                                </p:txEl>
                                              </p:spTgt>
                                            </p:tgtEl>
                                            <p:attrNameLst>
                                              <p:attrName>ppt_x</p:attrName>
                                            </p:attrNameLst>
                                          </p:cBhvr>
                                          <p:tavLst>
                                            <p:tav tm="0">
                                              <p:val>
                                                <p:strVal val="#ppt_x-0.2"/>
                                              </p:val>
                                            </p:tav>
                                            <p:tav tm="100000">
                                              <p:val>
                                                <p:strVal val="#ppt_x"/>
                                              </p:val>
                                            </p:tav>
                                          </p:tavLst>
                                        </p:anim>
                                        <p:anim calcmode="lin" valueType="num">
                                          <p:cBhvr additive="base">
                                            <p:cTn id="26" dur="75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_文本框 5"/>
          <p:cNvSpPr txBox="1"/>
          <p:nvPr>
            <p:custDataLst>
              <p:tags r:id="rId2"/>
            </p:custDataLst>
          </p:nvPr>
        </p:nvSpPr>
        <p:spPr>
          <a:xfrm>
            <a:off x="719959" y="1108325"/>
            <a:ext cx="6138045" cy="1615827"/>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边形的内角和</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等于</a:t>
            </a:r>
            <a:r>
              <a:rPr lang="en-US" altLang="zh-CN"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多边形的边数每增加一条，内角和就增加 </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2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正多边形的每个内角</a:t>
            </a:r>
            <a:r>
              <a:rPr lang="zh-CN" altLang="en-US" u="sng"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4" name="PA_组合 5"/>
          <p:cNvGrpSpPr/>
          <p:nvPr>
            <p:custDataLst>
              <p:tags r:id="rId3"/>
            </p:custDataLst>
          </p:nvPr>
        </p:nvGrpSpPr>
        <p:grpSpPr bwMode="auto">
          <a:xfrm>
            <a:off x="274421" y="122842"/>
            <a:ext cx="2137227" cy="515210"/>
            <a:chOff x="445652" y="218396"/>
            <a:chExt cx="2136260" cy="518604"/>
          </a:xfrm>
        </p:grpSpPr>
        <p:sp>
          <p:nvSpPr>
            <p:cNvPr id="5"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前置学习</a:t>
              </a:r>
              <a:endParaRPr lang="en-US" altLang="zh-CN" sz="2400" b="1" kern="0" dirty="0">
                <a:latin typeface="Times New Roman" panose="02020603050405020304"/>
                <a:ea typeface="微软雅黑" panose="020B0503020204020204" pitchFamily="34" charset="-122"/>
              </a:endParaRPr>
            </a:p>
          </p:txBody>
        </p:sp>
        <p:cxnSp>
          <p:nvCxnSpPr>
            <p:cNvPr id="6" name="直接连接符 5"/>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7" name="Picture 3" descr="E:\英语高清课\晏博深\ppt资料收集\ppt素材\本子和笔副本.png"/>
            <p:cNvPicPr>
              <a:picLocks noChangeAspect="1" noChangeArrowheads="1"/>
            </p:cNvPicPr>
            <p:nvPr/>
          </p:nvPicPr>
          <p:blipFill>
            <a:blip r:embed="rId5"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矩形 7"/>
          <p:cNvSpPr/>
          <p:nvPr/>
        </p:nvSpPr>
        <p:spPr>
          <a:xfrm>
            <a:off x="3276600" y="1108323"/>
            <a:ext cx="1471878" cy="369332"/>
          </a:xfrm>
          <a:prstGeom prst="rect">
            <a:avLst/>
          </a:prstGeom>
        </p:spPr>
        <p:txBody>
          <a:bodyPr wrap="none">
            <a:spAutoFit/>
          </a:bodyPr>
          <a:lstStyle/>
          <a:p>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·180°</a:t>
            </a:r>
          </a:p>
        </p:txBody>
      </p:sp>
      <p:sp>
        <p:nvSpPr>
          <p:cNvPr id="9" name="矩形 8"/>
          <p:cNvSpPr/>
          <p:nvPr/>
        </p:nvSpPr>
        <p:spPr>
          <a:xfrm>
            <a:off x="5486400" y="1593071"/>
            <a:ext cx="68320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180</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p:txBody>
      </p:sp>
      <p:graphicFrame>
        <p:nvGraphicFramePr>
          <p:cNvPr id="10" name="对象 9"/>
          <p:cNvGraphicFramePr>
            <a:graphicFrameLocks noChangeAspect="1"/>
          </p:cNvGraphicFramePr>
          <p:nvPr/>
        </p:nvGraphicFramePr>
        <p:xfrm>
          <a:off x="3581400" y="2114552"/>
          <a:ext cx="1039812" cy="485775"/>
        </p:xfrm>
        <a:graphic>
          <a:graphicData uri="http://schemas.openxmlformats.org/presentationml/2006/ole">
            <mc:AlternateContent xmlns:mc="http://schemas.openxmlformats.org/markup-compatibility/2006">
              <mc:Choice xmlns:v="urn:schemas-microsoft-com:vml" Requires="v">
                <p:oleObj spid="_x0000_s6152" name="Equation" r:id="rId6" imgW="22860000" imgH="10668000" progId="Equation.DSMT4">
                  <p:embed/>
                </p:oleObj>
              </mc:Choice>
              <mc:Fallback>
                <p:oleObj name="Equation" r:id="rId6" imgW="22860000" imgH="10668000" progId="Equation.DSMT4">
                  <p:embed/>
                  <p:pic>
                    <p:nvPicPr>
                      <p:cNvPr id="0" name="图片 6146"/>
                      <p:cNvPicPr>
                        <a:picLocks noChangeAspect="1" noChangeArrowheads="1"/>
                      </p:cNvPicPr>
                      <p:nvPr/>
                    </p:nvPicPr>
                    <p:blipFill>
                      <a:blip r:embed="rId7"/>
                      <a:srcRect/>
                      <a:stretch>
                        <a:fillRect/>
                      </a:stretch>
                    </p:blipFill>
                    <p:spPr bwMode="auto">
                      <a:xfrm>
                        <a:off x="3581400" y="2114552"/>
                        <a:ext cx="1039812" cy="485775"/>
                      </a:xfrm>
                      <a:prstGeom prst="rect">
                        <a:avLst/>
                      </a:prstGeom>
                      <a:noFill/>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57200" y="977030"/>
            <a:ext cx="8077200" cy="2585323"/>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六边形的内角和等于</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_______</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已知多边形的内角和为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900°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，则这个多边形的边数为</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_______.</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一个多边形的边数增加</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条，则它的内角和增加（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err="1" smtClean="0">
                <a:latin typeface="Times New Roman" panose="02020603050405020304" pitchFamily="18" charset="0"/>
                <a:ea typeface="微软雅黑" panose="020B0503020204020204" pitchFamily="34" charset="-122"/>
                <a:cs typeface="Times New Roman" panose="02020603050405020304" pitchFamily="18" charset="0"/>
              </a:rPr>
              <a:t>A.180</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B.90°          C.360°         D.540°  </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中，如果∠</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A+∠C+∠D= 280°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，则∠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的度数是</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80°     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90°    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170°    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20°</a:t>
            </a:r>
          </a:p>
        </p:txBody>
      </p:sp>
      <p:pic>
        <p:nvPicPr>
          <p:cNvPr id="4" name="图片 54" descr="学科网(www.zxxk.com)--教育资源门户，提供试卷、教案、课件、论文、素材及各类教学资源下载，还有大量而丰富的教学相关资讯！"/>
          <p:cNvPicPr>
            <a:picLocks noChangeAspect="1" noChangeArrowheads="1"/>
          </p:cNvPicPr>
          <p:nvPr/>
        </p:nvPicPr>
        <p:blipFill>
          <a:blip r:embed="rId3" cstate="email"/>
          <a:srcRect/>
          <a:stretch>
            <a:fillRect/>
          </a:stretch>
        </p:blipFill>
        <p:spPr bwMode="auto">
          <a:xfrm>
            <a:off x="0" y="457200"/>
            <a:ext cx="19050" cy="1905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PA_组合 5"/>
          <p:cNvGrpSpPr/>
          <p:nvPr>
            <p:custDataLst>
              <p:tags r:id="rId1"/>
            </p:custDataLst>
          </p:nvPr>
        </p:nvGrpSpPr>
        <p:grpSpPr bwMode="auto">
          <a:xfrm>
            <a:off x="274421" y="122842"/>
            <a:ext cx="2137227" cy="515210"/>
            <a:chOff x="445652" y="218396"/>
            <a:chExt cx="2136260" cy="518604"/>
          </a:xfrm>
        </p:grpSpPr>
        <p:sp>
          <p:nvSpPr>
            <p:cNvPr id="7"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前置学习</a:t>
              </a:r>
              <a:endParaRPr lang="en-US" altLang="zh-CN" sz="2400" b="1" kern="0" dirty="0">
                <a:latin typeface="Times New Roman" panose="02020603050405020304"/>
                <a:ea typeface="微软雅黑" panose="020B0503020204020204" pitchFamily="34" charset="-122"/>
              </a:endParaRPr>
            </a:p>
          </p:txBody>
        </p:sp>
        <p:cxnSp>
          <p:nvCxnSpPr>
            <p:cNvPr id="8" name="直接连接符 7"/>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9" name="Picture 3" descr="E:\英语高清课\晏博深\ppt资料收集\ppt素材\本子和笔副本.png"/>
            <p:cNvPicPr>
              <a:picLocks noChangeAspect="1" noChangeArrowheads="1"/>
            </p:cNvPicPr>
            <p:nvPr/>
          </p:nvPicPr>
          <p:blipFill>
            <a:blip r:embed="rId4"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矩形 9"/>
          <p:cNvSpPr/>
          <p:nvPr/>
        </p:nvSpPr>
        <p:spPr>
          <a:xfrm>
            <a:off x="3200400" y="997121"/>
            <a:ext cx="755650"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720°</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 name="矩形 10"/>
          <p:cNvSpPr/>
          <p:nvPr/>
        </p:nvSpPr>
        <p:spPr>
          <a:xfrm>
            <a:off x="6400800" y="1428752"/>
            <a:ext cx="755650"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7</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矩形 11"/>
          <p:cNvSpPr/>
          <p:nvPr/>
        </p:nvSpPr>
        <p:spPr>
          <a:xfrm>
            <a:off x="5943600" y="1835321"/>
            <a:ext cx="755650"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 name="矩形 12"/>
          <p:cNvSpPr/>
          <p:nvPr/>
        </p:nvSpPr>
        <p:spPr>
          <a:xfrm>
            <a:off x="7239000" y="2647952"/>
            <a:ext cx="755650"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PA_组合 5"/>
          <p:cNvGrpSpPr/>
          <p:nvPr>
            <p:custDataLst>
              <p:tags r:id="rId1"/>
            </p:custDataLst>
          </p:nvPr>
        </p:nvGrpSpPr>
        <p:grpSpPr bwMode="auto">
          <a:xfrm>
            <a:off x="274421" y="122842"/>
            <a:ext cx="2137227" cy="515210"/>
            <a:chOff x="445652" y="218396"/>
            <a:chExt cx="2136260" cy="518604"/>
          </a:xfrm>
        </p:grpSpPr>
        <p:sp>
          <p:nvSpPr>
            <p:cNvPr id="3" name="PA-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文本框 7"/>
          <p:cNvSpPr txBox="1"/>
          <p:nvPr>
            <p:custDataLst>
              <p:tags r:id="rId2"/>
            </p:custDataLst>
          </p:nvPr>
        </p:nvSpPr>
        <p:spPr>
          <a:xfrm>
            <a:off x="305952" y="971550"/>
            <a:ext cx="8355233" cy="1754326"/>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探究点一</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：三角形</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的内角和是多少度？你是怎么得出的？</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①用量角器度量：分别测量出三角形三个内角的度数，再</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求和</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②拼角：将三角形两个内角裁剪下来与第三个角拼在一起，可组成一个</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平角</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left)">
                                      <p:cBhvr>
                                        <p:cTn id="1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文本框 1"/>
          <p:cNvSpPr txBox="1"/>
          <p:nvPr>
            <p:custDataLst>
              <p:tags r:id="rId1"/>
            </p:custDataLst>
          </p:nvPr>
        </p:nvSpPr>
        <p:spPr>
          <a:xfrm>
            <a:off x="491356" y="844466"/>
            <a:ext cx="8271645" cy="3416320"/>
          </a:xfrm>
          <a:prstGeom prst="rect">
            <a:avLst/>
          </a:prstGeom>
          <a:noFill/>
        </p:spPr>
        <p:txBody>
          <a:bodyPr wrap="square" rtlCol="0">
            <a:spAutoFit/>
          </a:bodyPr>
          <a:lstStyle/>
          <a:p>
            <a:pPr indent="457200">
              <a:lnSpc>
                <a:spcPct val="150000"/>
              </a:lnSpc>
            </a:pP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：小明和小亮的求五边形内角和的方法，是把五边形的内角和问题化归三角形内角和的问题，小明将五边形分成了 </a:t>
            </a:r>
            <a:r>
              <a:rPr lang="en-US" altLang="zh-CN" sz="1600"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个三角形， 五边形的内角和</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计算方法</a:t>
            </a:r>
            <a:r>
              <a:rPr lang="en-US" altLang="zh-CN" sz="1600"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小亮将五边形分成了 </a:t>
            </a:r>
            <a:r>
              <a:rPr lang="en-US" altLang="zh-CN" sz="1600"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个</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三角形， 五边形的内角和计算方法  </a:t>
            </a:r>
            <a:r>
              <a:rPr lang="en-US" altLang="zh-CN" sz="1600"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1600"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       </a:t>
            </a:r>
          </a:p>
          <a:p>
            <a:pPr indent="457200">
              <a:lnSpc>
                <a:spcPct val="150000"/>
              </a:lnSpc>
            </a:pP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你还有其它方法吗？</a:t>
            </a:r>
          </a:p>
          <a:p>
            <a:pPr indent="457200">
              <a:lnSpc>
                <a:spcPct val="150000"/>
              </a:lnSpc>
            </a:pP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         </a:t>
            </a:r>
          </a:p>
          <a:p>
            <a:pPr indent="457200">
              <a:lnSpc>
                <a:spcPct val="150000"/>
              </a:lnSpc>
            </a:pP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图</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的分割法：</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4×180°-180°=540°</a:t>
            </a:r>
          </a:p>
          <a:p>
            <a:pPr indent="457200">
              <a:lnSpc>
                <a:spcPct val="150000"/>
              </a:lnSpc>
            </a:pP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图</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的分割法：</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4×180°-180°=540°</a:t>
            </a:r>
          </a:p>
        </p:txBody>
      </p:sp>
      <p:grpSp>
        <p:nvGrpSpPr>
          <p:cNvPr id="3" name="PA-PA_组合 5"/>
          <p:cNvGrpSpPr/>
          <p:nvPr>
            <p:custDataLst>
              <p:tags r:id="rId2"/>
            </p:custDataLst>
          </p:nvPr>
        </p:nvGrpSpPr>
        <p:grpSpPr bwMode="auto">
          <a:xfrm>
            <a:off x="274421" y="122842"/>
            <a:ext cx="2137227" cy="515210"/>
            <a:chOff x="445652" y="218396"/>
            <a:chExt cx="2136260" cy="518604"/>
          </a:xfrm>
        </p:grpSpPr>
        <p:sp>
          <p:nvSpPr>
            <p:cNvPr id="4" name="PA-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5" name="PA-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9" name="图片 8"/>
          <p:cNvPicPr>
            <a:picLocks noChangeAspect="1"/>
          </p:cNvPicPr>
          <p:nvPr/>
        </p:nvPicPr>
        <p:blipFill>
          <a:blip r:embed="rId8" cstate="email"/>
          <a:stretch>
            <a:fillRect/>
          </a:stretch>
        </p:blipFill>
        <p:spPr>
          <a:xfrm>
            <a:off x="4680969" y="3413177"/>
            <a:ext cx="1310274" cy="1200000"/>
          </a:xfrm>
          <a:prstGeom prst="rect">
            <a:avLst/>
          </a:prstGeom>
        </p:spPr>
      </p:pic>
      <p:pic>
        <p:nvPicPr>
          <p:cNvPr id="10" name="图片 9"/>
          <p:cNvPicPr>
            <a:picLocks noChangeAspect="1"/>
          </p:cNvPicPr>
          <p:nvPr/>
        </p:nvPicPr>
        <p:blipFill>
          <a:blip r:embed="rId9"/>
          <a:stretch>
            <a:fillRect/>
          </a:stretch>
        </p:blipFill>
        <p:spPr>
          <a:xfrm>
            <a:off x="4627180" y="2130931"/>
            <a:ext cx="1361905" cy="1200000"/>
          </a:xfrm>
          <a:prstGeom prst="rect">
            <a:avLst/>
          </a:prstGeom>
        </p:spPr>
      </p:pic>
      <p:pic>
        <p:nvPicPr>
          <p:cNvPr id="11" name="图片 10"/>
          <p:cNvPicPr>
            <a:picLocks noChangeAspect="1"/>
          </p:cNvPicPr>
          <p:nvPr/>
        </p:nvPicPr>
        <p:blipFill>
          <a:blip r:embed="rId10"/>
          <a:stretch>
            <a:fillRect/>
          </a:stretch>
        </p:blipFill>
        <p:spPr>
          <a:xfrm>
            <a:off x="7050284" y="2130931"/>
            <a:ext cx="1066667" cy="1180952"/>
          </a:xfrm>
          <a:prstGeom prst="rect">
            <a:avLst/>
          </a:prstGeom>
        </p:spPr>
      </p:pic>
      <p:pic>
        <p:nvPicPr>
          <p:cNvPr id="12" name="图片 11"/>
          <p:cNvPicPr>
            <a:picLocks noChangeAspect="1"/>
          </p:cNvPicPr>
          <p:nvPr/>
        </p:nvPicPr>
        <p:blipFill>
          <a:blip r:embed="rId11" cstate="email"/>
          <a:stretch>
            <a:fillRect/>
          </a:stretch>
        </p:blipFill>
        <p:spPr>
          <a:xfrm>
            <a:off x="6781804" y="3432913"/>
            <a:ext cx="1335149" cy="1160528"/>
          </a:xfrm>
          <a:prstGeom prst="rect">
            <a:avLst/>
          </a:prstGeom>
        </p:spPr>
      </p:pic>
      <p:sp>
        <p:nvSpPr>
          <p:cNvPr id="13" name="矩形 12"/>
          <p:cNvSpPr/>
          <p:nvPr/>
        </p:nvSpPr>
        <p:spPr>
          <a:xfrm>
            <a:off x="3511550" y="1149521"/>
            <a:ext cx="755650"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 name="矩形 13"/>
          <p:cNvSpPr/>
          <p:nvPr/>
        </p:nvSpPr>
        <p:spPr>
          <a:xfrm>
            <a:off x="685801" y="1530521"/>
            <a:ext cx="1969403"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3×180°=540</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 name="矩形 14"/>
          <p:cNvSpPr/>
          <p:nvPr/>
        </p:nvSpPr>
        <p:spPr>
          <a:xfrm>
            <a:off x="4133098" y="1535021"/>
            <a:ext cx="755650"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5</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 name="矩形 15"/>
          <p:cNvSpPr/>
          <p:nvPr/>
        </p:nvSpPr>
        <p:spPr>
          <a:xfrm>
            <a:off x="794323" y="1877018"/>
            <a:ext cx="2548017"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5×180</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°-360</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°=540</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wipe(left)">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wipe(left)">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down)">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Effect transition="in" filter="wipe(left)">
                                      <p:cBhvr>
                                        <p:cTn id="4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icture 3" descr="E:\英语高清课\晏博深\ppt资料收集\ppt素材\本子和笔副本.png"/>
            <p:cNvPicPr>
              <a:picLocks noChangeAspect="1" noChangeArrowheads="1"/>
            </p:cNvPicPr>
            <p:nvPr/>
          </p:nvPicPr>
          <p:blipFill>
            <a:blip r:embed="rId9"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277095" y="590550"/>
            <a:ext cx="6809509" cy="923330"/>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探究点二</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按小明的方法，从一个顶点引对角线，完成下表</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8" name="PA-Table 7"/>
          <p:cNvGraphicFramePr>
            <a:graphicFrameLocks noGrp="1"/>
          </p:cNvGraphicFramePr>
          <p:nvPr>
            <p:custDataLst>
              <p:tags r:id="rId2"/>
            </p:custDataLst>
          </p:nvPr>
        </p:nvGraphicFramePr>
        <p:xfrm>
          <a:off x="838834" y="1657350"/>
          <a:ext cx="7009766" cy="4166893"/>
        </p:xfrm>
        <a:graphic>
          <a:graphicData uri="http://schemas.openxmlformats.org/drawingml/2006/table">
            <a:tbl>
              <a:tblPr firstRow="1" firstCol="1" bandRow="1"/>
              <a:tblGrid>
                <a:gridCol w="1604794">
                  <a:extLst>
                    <a:ext uri="{9D8B030D-6E8A-4147-A177-3AD203B41FA5}">
                      <a16:colId xmlns:a16="http://schemas.microsoft.com/office/drawing/2014/main" val="20000"/>
                    </a:ext>
                  </a:extLst>
                </a:gridCol>
                <a:gridCol w="1198455">
                  <a:extLst>
                    <a:ext uri="{9D8B030D-6E8A-4147-A177-3AD203B41FA5}">
                      <a16:colId xmlns:a16="http://schemas.microsoft.com/office/drawing/2014/main" val="20001"/>
                    </a:ext>
                  </a:extLst>
                </a:gridCol>
                <a:gridCol w="1599858">
                  <a:extLst>
                    <a:ext uri="{9D8B030D-6E8A-4147-A177-3AD203B41FA5}">
                      <a16:colId xmlns:a16="http://schemas.microsoft.com/office/drawing/2014/main" val="20002"/>
                    </a:ext>
                  </a:extLst>
                </a:gridCol>
                <a:gridCol w="1082659">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tblGrid>
              <a:tr h="483965">
                <a:tc>
                  <a:txBody>
                    <a:bodyPr/>
                    <a:lstStyle/>
                    <a:p>
                      <a:pPr indent="266700" algn="l">
                        <a:lnSpc>
                          <a:spcPct val="150000"/>
                        </a:lnSpc>
                        <a:spcAft>
                          <a:spcPts val="0"/>
                        </a:spcAft>
                      </a:pPr>
                      <a:r>
                        <a:rPr lang="zh-CN" sz="11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多边形</a:t>
                      </a:r>
                      <a:endParaRPr lang="zh-CN" sz="11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lnSpc>
                          <a:spcPct val="150000"/>
                        </a:lnSpc>
                        <a:spcAft>
                          <a:spcPts val="0"/>
                        </a:spcAft>
                      </a:pPr>
                      <a:r>
                        <a:rPr lang="zh-CN" sz="11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图形</a:t>
                      </a:r>
                      <a:endParaRPr lang="zh-CN" sz="11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1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一顶点引</a:t>
                      </a:r>
                      <a:r>
                        <a:rPr lang="zh-CN" sz="1100" kern="100" dirty="0" smtClean="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对角</a:t>
                      </a:r>
                      <a:r>
                        <a:rPr lang="zh-CN" sz="11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线条数</a:t>
                      </a:r>
                      <a:endParaRPr lang="zh-CN" sz="11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1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分割</a:t>
                      </a:r>
                      <a:r>
                        <a:rPr lang="zh-CN" sz="1100" kern="100" dirty="0" smtClean="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三角形</a:t>
                      </a:r>
                      <a:r>
                        <a:rPr lang="zh-CN" sz="11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个数</a:t>
                      </a:r>
                      <a:endParaRPr lang="zh-CN" sz="11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just">
                        <a:lnSpc>
                          <a:spcPct val="150000"/>
                        </a:lnSpc>
                        <a:spcAft>
                          <a:spcPts val="0"/>
                        </a:spcAft>
                      </a:pPr>
                      <a:r>
                        <a:rPr lang="zh-CN" sz="1100" kern="100" dirty="0" smtClean="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多边形内角</a:t>
                      </a:r>
                      <a:r>
                        <a:rPr lang="zh-CN" sz="11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和</a:t>
                      </a:r>
                      <a:endParaRPr lang="zh-CN" sz="11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13029">
                <a:tc>
                  <a:txBody>
                    <a:bodyPr/>
                    <a:lstStyle/>
                    <a:p>
                      <a:pPr indent="266700" algn="l">
                        <a:lnSpc>
                          <a:spcPct val="150000"/>
                        </a:lnSpc>
                        <a:spcAft>
                          <a:spcPts val="0"/>
                        </a:spcAft>
                      </a:pPr>
                      <a:r>
                        <a:rPr lang="zh-CN" sz="14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三角形（</a:t>
                      </a:r>
                      <a:r>
                        <a:rPr lang="en-US" sz="14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n=3</a:t>
                      </a:r>
                      <a:r>
                        <a:rPr lang="zh-CN" sz="14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lang="zh-CN" sz="14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lnSpc>
                          <a:spcPct val="150000"/>
                        </a:lnSpc>
                        <a:spcAft>
                          <a:spcPts val="0"/>
                        </a:spcAft>
                      </a:pPr>
                      <a:endParaRPr lang="en-US" sz="14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0</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1</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180°</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13029">
                <a:tc>
                  <a:txBody>
                    <a:bodyPr/>
                    <a:lstStyle/>
                    <a:p>
                      <a:pPr indent="266700" algn="l">
                        <a:lnSpc>
                          <a:spcPct val="150000"/>
                        </a:lnSpc>
                        <a:spcAft>
                          <a:spcPts val="0"/>
                        </a:spcAft>
                      </a:pPr>
                      <a:r>
                        <a:rPr lang="zh-CN"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四边形（</a:t>
                      </a:r>
                      <a:r>
                        <a:rPr lang="en-US"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n=4</a:t>
                      </a:r>
                      <a:r>
                        <a:rPr lang="zh-CN"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lang="zh-CN" sz="1400" kern="10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lnSpc>
                          <a:spcPct val="150000"/>
                        </a:lnSpc>
                        <a:spcAft>
                          <a:spcPts val="0"/>
                        </a:spcAft>
                      </a:pPr>
                      <a:endParaRPr lang="en-US" sz="14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1</a:t>
                      </a: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2</a:t>
                      </a: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266700" algn="ctr" defTabSz="914400" rtl="0" eaLnBrk="1" fontAlgn="auto" latinLnBrk="0" hangingPunct="1">
                        <a:lnSpc>
                          <a:spcPct val="200000"/>
                        </a:lnSpc>
                        <a:spcBef>
                          <a:spcPts val="0"/>
                        </a:spcBef>
                        <a:spcAft>
                          <a:spcPts val="0"/>
                        </a:spcAft>
                        <a:buClrTx/>
                        <a:buSzTx/>
                        <a:buFontTx/>
                        <a:buNone/>
                        <a:defRPr/>
                      </a:pPr>
                      <a:r>
                        <a:rPr lang="en-US" altLang="zh-CN" sz="1400" b="1"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360°</a:t>
                      </a:r>
                      <a:endParaRPr lang="zh-CN" sz="1400" b="1"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13029">
                <a:tc>
                  <a:txBody>
                    <a:bodyPr/>
                    <a:lstStyle/>
                    <a:p>
                      <a:pPr indent="266700" algn="l">
                        <a:lnSpc>
                          <a:spcPct val="150000"/>
                        </a:lnSpc>
                        <a:spcAft>
                          <a:spcPts val="0"/>
                        </a:spcAft>
                      </a:pPr>
                      <a:r>
                        <a:rPr lang="zh-CN"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五边形（</a:t>
                      </a:r>
                      <a:r>
                        <a:rPr lang="en-US"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n=5</a:t>
                      </a:r>
                      <a:r>
                        <a:rPr lang="zh-CN"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lang="zh-CN" sz="1400" kern="10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lnSpc>
                          <a:spcPct val="150000"/>
                        </a:lnSpc>
                        <a:spcAft>
                          <a:spcPts val="0"/>
                        </a:spcAft>
                      </a:pPr>
                      <a:endParaRPr lang="en-US" sz="14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2</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3</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540°</a:t>
                      </a: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13029">
                <a:tc>
                  <a:txBody>
                    <a:bodyPr/>
                    <a:lstStyle/>
                    <a:p>
                      <a:pPr indent="266700" algn="l">
                        <a:lnSpc>
                          <a:spcPct val="150000"/>
                        </a:lnSpc>
                        <a:spcAft>
                          <a:spcPts val="0"/>
                        </a:spcAft>
                      </a:pPr>
                      <a:r>
                        <a:rPr lang="zh-CN" sz="14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六边形（</a:t>
                      </a:r>
                      <a:r>
                        <a:rPr lang="en-US" sz="1400" kern="100" dirty="0" smtClean="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n=6</a:t>
                      </a:r>
                      <a:r>
                        <a:rPr lang="zh-CN" sz="1400" kern="100" dirty="0" smtClean="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lang="zh-CN" sz="14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lnSpc>
                          <a:spcPct val="150000"/>
                        </a:lnSpc>
                        <a:spcAft>
                          <a:spcPts val="0"/>
                        </a:spcAft>
                      </a:pPr>
                      <a:endParaRPr lang="en-US" sz="14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3</a:t>
                      </a: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4</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720°</a:t>
                      </a: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7759">
                <a:tc>
                  <a:txBody>
                    <a:bodyPr/>
                    <a:lstStyle/>
                    <a:p>
                      <a:pPr indent="266700" algn="l">
                        <a:lnSpc>
                          <a:spcPct val="150000"/>
                        </a:lnSpc>
                        <a:spcAft>
                          <a:spcPts val="0"/>
                        </a:spcAft>
                      </a:pPr>
                      <a:r>
                        <a:rPr lang="zh-CN"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lang="zh-CN" sz="1400" kern="10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lnSpc>
                          <a:spcPct val="150000"/>
                        </a:lnSpc>
                        <a:spcAft>
                          <a:spcPts val="0"/>
                        </a:spcAft>
                      </a:pPr>
                      <a:r>
                        <a:rPr lang="zh-CN"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lang="zh-CN" sz="1400" kern="10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zh-CN" sz="1400" kern="10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zh-CN" sz="1400" kern="10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zh-CN" sz="1400" kern="10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03053">
                <a:tc>
                  <a:txBody>
                    <a:bodyPr/>
                    <a:lstStyle/>
                    <a:p>
                      <a:pPr indent="266700" algn="l">
                        <a:lnSpc>
                          <a:spcPct val="150000"/>
                        </a:lnSpc>
                        <a:spcAft>
                          <a:spcPts val="0"/>
                        </a:spcAft>
                      </a:pPr>
                      <a:r>
                        <a:rPr lang="en-US"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n</a:t>
                      </a:r>
                      <a:r>
                        <a:rPr lang="zh-CN"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边形</a:t>
                      </a:r>
                      <a:endParaRPr lang="zh-CN" sz="1400" kern="10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lnSpc>
                          <a:spcPct val="150000"/>
                        </a:lnSpc>
                        <a:spcAft>
                          <a:spcPts val="0"/>
                        </a:spcAft>
                      </a:pPr>
                      <a:endParaRPr lang="en-US"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n-3</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n-2</a:t>
                      </a: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zh-CN" alt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n-2</a:t>
                      </a:r>
                      <a:r>
                        <a:rPr lang="zh-CN" alt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180°</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pic>
        <p:nvPicPr>
          <p:cNvPr id="9" name="PA-图片 5" descr="未命名-2"/>
          <p:cNvPicPr>
            <a:picLocks noChangeAspect="1" noChangeArrowheads="1"/>
          </p:cNvPicPr>
          <p:nvPr>
            <p:custDataLst>
              <p:tags r:id="rId3"/>
            </p:custDataLst>
          </p:nvPr>
        </p:nvPicPr>
        <p:blipFill>
          <a:blip r:embed="rId10" cstate="email"/>
          <a:srcRect/>
          <a:stretch>
            <a:fillRect/>
          </a:stretch>
        </p:blipFill>
        <p:spPr bwMode="auto">
          <a:xfrm>
            <a:off x="2635596" y="1989140"/>
            <a:ext cx="514350" cy="352425"/>
          </a:xfrm>
          <a:prstGeom prst="rect">
            <a:avLst/>
          </a:prstGeom>
          <a:noFill/>
          <a:extLst>
            <a:ext uri="{909E8E84-426E-40DD-AFC4-6F175D3DCCD1}">
              <a14:hiddenFill xmlns:a14="http://schemas.microsoft.com/office/drawing/2010/main">
                <a:solidFill>
                  <a:srgbClr val="FFFFFF"/>
                </a:solidFill>
              </a14:hiddenFill>
            </a:ext>
          </a:extLst>
        </p:spPr>
      </p:pic>
      <p:pic>
        <p:nvPicPr>
          <p:cNvPr id="10" name="PA-图片 4" descr="未命名-2"/>
          <p:cNvPicPr>
            <a:picLocks noChangeAspect="1" noChangeArrowheads="1"/>
          </p:cNvPicPr>
          <p:nvPr>
            <p:custDataLst>
              <p:tags r:id="rId4"/>
            </p:custDataLst>
          </p:nvPr>
        </p:nvPicPr>
        <p:blipFill>
          <a:blip r:embed="rId11" cstate="email"/>
          <a:srcRect/>
          <a:stretch>
            <a:fillRect/>
          </a:stretch>
        </p:blipFill>
        <p:spPr bwMode="auto">
          <a:xfrm>
            <a:off x="2743200" y="2446339"/>
            <a:ext cx="342900" cy="333375"/>
          </a:xfrm>
          <a:prstGeom prst="rect">
            <a:avLst/>
          </a:prstGeom>
          <a:noFill/>
          <a:extLst>
            <a:ext uri="{909E8E84-426E-40DD-AFC4-6F175D3DCCD1}">
              <a14:hiddenFill xmlns:a14="http://schemas.microsoft.com/office/drawing/2010/main">
                <a:solidFill>
                  <a:srgbClr val="FFFFFF"/>
                </a:solidFill>
              </a14:hiddenFill>
            </a:ext>
          </a:extLst>
        </p:spPr>
      </p:pic>
      <p:pic>
        <p:nvPicPr>
          <p:cNvPr id="11" name="PA-图片 3" descr="未命名-1"/>
          <p:cNvPicPr>
            <a:picLocks noChangeAspect="1" noChangeArrowheads="1"/>
          </p:cNvPicPr>
          <p:nvPr>
            <p:custDataLst>
              <p:tags r:id="rId5"/>
            </p:custDataLst>
          </p:nvPr>
        </p:nvPicPr>
        <p:blipFill>
          <a:blip r:embed="rId12" cstate="email"/>
          <a:srcRect/>
          <a:stretch>
            <a:fillRect/>
          </a:stretch>
        </p:blipFill>
        <p:spPr bwMode="auto">
          <a:xfrm>
            <a:off x="2743204" y="2841626"/>
            <a:ext cx="485775" cy="352425"/>
          </a:xfrm>
          <a:prstGeom prst="rect">
            <a:avLst/>
          </a:prstGeom>
          <a:noFill/>
          <a:extLst>
            <a:ext uri="{909E8E84-426E-40DD-AFC4-6F175D3DCCD1}">
              <a14:hiddenFill xmlns:a14="http://schemas.microsoft.com/office/drawing/2010/main">
                <a:solidFill>
                  <a:srgbClr val="FFFFFF"/>
                </a:solidFill>
              </a14:hiddenFill>
            </a:ext>
          </a:extLst>
        </p:spPr>
      </p:pic>
      <p:pic>
        <p:nvPicPr>
          <p:cNvPr id="12" name="PA-图片 2" descr="未命名-1"/>
          <p:cNvPicPr>
            <a:picLocks noChangeAspect="1" noChangeArrowheads="1"/>
          </p:cNvPicPr>
          <p:nvPr>
            <p:custDataLst>
              <p:tags r:id="rId6"/>
            </p:custDataLst>
          </p:nvPr>
        </p:nvPicPr>
        <p:blipFill>
          <a:blip r:embed="rId13" cstate="email"/>
          <a:srcRect/>
          <a:stretch>
            <a:fillRect/>
          </a:stretch>
        </p:blipFill>
        <p:spPr bwMode="auto">
          <a:xfrm>
            <a:off x="2743204" y="3298826"/>
            <a:ext cx="466725" cy="352425"/>
          </a:xfrm>
          <a:prstGeom prst="rect">
            <a:avLst/>
          </a:prstGeom>
          <a:noFill/>
          <a:extLst>
            <a:ext uri="{909E8E84-426E-40DD-AFC4-6F175D3DCCD1}">
              <a14:hiddenFill xmlns:a14="http://schemas.microsoft.com/office/drawing/2010/main">
                <a:solidFill>
                  <a:srgbClr val="FFFFFF"/>
                </a:solidFill>
              </a14:hiddenFill>
            </a:ext>
          </a:extLst>
        </p:spPr>
      </p:pic>
      <p:pic>
        <p:nvPicPr>
          <p:cNvPr id="13" name="PA-图片 1" descr="未命名-1"/>
          <p:cNvPicPr>
            <a:picLocks noChangeAspect="1" noChangeArrowheads="1"/>
          </p:cNvPicPr>
          <p:nvPr>
            <p:custDataLst>
              <p:tags r:id="rId7"/>
            </p:custDataLst>
          </p:nvPr>
        </p:nvPicPr>
        <p:blipFill>
          <a:blip r:embed="rId14" cstate="email"/>
          <a:srcRect/>
          <a:stretch>
            <a:fillRect/>
          </a:stretch>
        </p:blipFill>
        <p:spPr bwMode="auto">
          <a:xfrm>
            <a:off x="2699471" y="4117976"/>
            <a:ext cx="495300" cy="371475"/>
          </a:xfrm>
          <a:prstGeom prst="rect">
            <a:avLst/>
          </a:prstGeom>
          <a:noFill/>
          <a:extLst>
            <a:ext uri="{909E8E84-426E-40DD-AFC4-6F175D3DCCD1}">
              <a14:hiddenFill xmlns:a14="http://schemas.microsoft.com/office/drawing/2010/main">
                <a:solidFill>
                  <a:srgbClr val="FFFFFF"/>
                </a:solidFill>
              </a14:hiddenFill>
            </a:ext>
          </a:extLst>
        </p:spPr>
      </p:pic>
      <p:sp>
        <p:nvSpPr>
          <p:cNvPr id="14" name="矩形 13"/>
          <p:cNvSpPr/>
          <p:nvPr/>
        </p:nvSpPr>
        <p:spPr>
          <a:xfrm>
            <a:off x="0" y="-253915"/>
            <a:ext cx="0" cy="507831"/>
          </a:xfrm>
          <a:prstGeom prst="rect">
            <a:avLst/>
          </a:prstGeom>
        </p:spPr>
        <p:txBody>
          <a:bodyPr rtlCol="0" anchor="ctr">
            <a:spAutoFit/>
          </a:bodyPr>
          <a:lstStyle/>
          <a:p>
            <a:pPr algn="ctr">
              <a:lnSpc>
                <a:spcPct val="150000"/>
              </a:lnSpc>
            </a:pPr>
            <a:endParaRPr lang="zh-CN" altLang="en-US" dirty="0"/>
          </a:p>
        </p:txBody>
      </p:sp>
      <p:sp>
        <p:nvSpPr>
          <p:cNvPr id="15" name="矩形 14"/>
          <p:cNvSpPr/>
          <p:nvPr/>
        </p:nvSpPr>
        <p:spPr>
          <a:xfrm>
            <a:off x="0" y="-253915"/>
            <a:ext cx="0" cy="507831"/>
          </a:xfrm>
          <a:prstGeom prst="rect">
            <a:avLst/>
          </a:prstGeom>
        </p:spPr>
        <p:txBody>
          <a:bodyPr rtlCol="0" anchor="ctr">
            <a:spAutoFit/>
          </a:bodyPr>
          <a:lstStyle/>
          <a:p>
            <a:pPr algn="ctr">
              <a:lnSpc>
                <a:spcPct val="150000"/>
              </a:lnSpc>
            </a:pPr>
            <a:endParaRPr lang="zh-CN" altLang="en-US" dirty="0"/>
          </a:p>
        </p:txBody>
      </p:sp>
      <p:sp>
        <p:nvSpPr>
          <p:cNvPr id="16" name="矩形 15"/>
          <p:cNvSpPr/>
          <p:nvPr/>
        </p:nvSpPr>
        <p:spPr>
          <a:xfrm>
            <a:off x="0" y="-253915"/>
            <a:ext cx="0" cy="507831"/>
          </a:xfrm>
          <a:prstGeom prst="rect">
            <a:avLst/>
          </a:prstGeom>
        </p:spPr>
        <p:txBody>
          <a:bodyPr rtlCol="0" anchor="ctr">
            <a:spAutoFit/>
          </a:bodyPr>
          <a:lstStyle/>
          <a:p>
            <a:pPr algn="ctr">
              <a:lnSpc>
                <a:spcPct val="150000"/>
              </a:lnSpc>
            </a:pPr>
            <a:endParaRPr lang="zh-CN" altLang="en-US" dirty="0"/>
          </a:p>
        </p:txBody>
      </p:sp>
      <p:sp>
        <p:nvSpPr>
          <p:cNvPr id="17" name="矩形 16"/>
          <p:cNvSpPr/>
          <p:nvPr/>
        </p:nvSpPr>
        <p:spPr>
          <a:xfrm>
            <a:off x="0" y="-253915"/>
            <a:ext cx="0" cy="507831"/>
          </a:xfrm>
          <a:prstGeom prst="rect">
            <a:avLst/>
          </a:prstGeom>
        </p:spPr>
        <p:txBody>
          <a:bodyPr rtlCol="0" anchor="ctr">
            <a:spAutoFit/>
          </a:bodyPr>
          <a:lstStyle/>
          <a:p>
            <a:pPr algn="ctr">
              <a:lnSpc>
                <a:spcPct val="150000"/>
              </a:lnSpc>
            </a:pPr>
            <a:endParaRPr lang="zh-CN" altLang="en-US" dirty="0"/>
          </a:p>
        </p:txBody>
      </p:sp>
      <p:sp>
        <p:nvSpPr>
          <p:cNvPr id="18" name="矩形 17"/>
          <p:cNvSpPr/>
          <p:nvPr/>
        </p:nvSpPr>
        <p:spPr>
          <a:xfrm>
            <a:off x="0" y="-253915"/>
            <a:ext cx="0" cy="507831"/>
          </a:xfrm>
          <a:prstGeom prst="rect">
            <a:avLst/>
          </a:prstGeom>
        </p:spPr>
        <p:txBody>
          <a:bodyPr rtlCol="0" anchor="ctr">
            <a:spAutoFit/>
          </a:bodyPr>
          <a:lstStyle/>
          <a:p>
            <a:pPr algn="ctr">
              <a:lnSpc>
                <a:spcPct val="150000"/>
              </a:lnSpc>
            </a:pPr>
            <a:endParaRPr lang="zh-CN" altLang="en-US" dirty="0"/>
          </a:p>
        </p:txBody>
      </p:sp>
      <p:sp>
        <p:nvSpPr>
          <p:cNvPr id="19" name="矩形 18"/>
          <p:cNvSpPr/>
          <p:nvPr/>
        </p:nvSpPr>
        <p:spPr>
          <a:xfrm>
            <a:off x="4038604" y="1931137"/>
            <a:ext cx="1046381" cy="507831"/>
          </a:xfrm>
          <a:prstGeom prst="rect">
            <a:avLst/>
          </a:prstGeom>
          <a:solidFill>
            <a:srgbClr val="F6F6F6"/>
          </a:solidFill>
        </p:spPr>
        <p:txBody>
          <a:bodyPr rtlCol="0" anchor="ctr">
            <a:spAutoFit/>
          </a:bodyPr>
          <a:lstStyle/>
          <a:p>
            <a:pPr algn="ctr">
              <a:lnSpc>
                <a:spcPct val="150000"/>
              </a:lnSpc>
            </a:pPr>
            <a:endParaRPr lang="zh-CN" altLang="en-US" dirty="0"/>
          </a:p>
        </p:txBody>
      </p:sp>
      <p:sp>
        <p:nvSpPr>
          <p:cNvPr id="20" name="矩形 19"/>
          <p:cNvSpPr/>
          <p:nvPr/>
        </p:nvSpPr>
        <p:spPr>
          <a:xfrm>
            <a:off x="5420410" y="1911436"/>
            <a:ext cx="751791" cy="507831"/>
          </a:xfrm>
          <a:prstGeom prst="rect">
            <a:avLst/>
          </a:prstGeom>
          <a:solidFill>
            <a:srgbClr val="F6F6F6"/>
          </a:solidFill>
        </p:spPr>
        <p:txBody>
          <a:bodyPr rtlCol="0" anchor="ctr">
            <a:spAutoFit/>
          </a:bodyPr>
          <a:lstStyle/>
          <a:p>
            <a:pPr algn="ctr">
              <a:lnSpc>
                <a:spcPct val="150000"/>
              </a:lnSpc>
            </a:pPr>
            <a:endParaRPr lang="zh-CN" altLang="en-US" dirty="0"/>
          </a:p>
        </p:txBody>
      </p:sp>
      <p:sp>
        <p:nvSpPr>
          <p:cNvPr id="21" name="矩形 20"/>
          <p:cNvSpPr/>
          <p:nvPr/>
        </p:nvSpPr>
        <p:spPr>
          <a:xfrm>
            <a:off x="6888632" y="1931137"/>
            <a:ext cx="751791" cy="507831"/>
          </a:xfrm>
          <a:prstGeom prst="rect">
            <a:avLst/>
          </a:prstGeom>
          <a:solidFill>
            <a:srgbClr val="F6F6F6"/>
          </a:solidFill>
        </p:spPr>
        <p:txBody>
          <a:bodyPr rtlCol="0" anchor="ctr">
            <a:spAutoFit/>
          </a:bodyPr>
          <a:lstStyle/>
          <a:p>
            <a:pPr algn="ctr">
              <a:lnSpc>
                <a:spcPct val="150000"/>
              </a:lnSpc>
            </a:pPr>
            <a:endParaRPr lang="zh-CN" altLang="en-US" dirty="0"/>
          </a:p>
        </p:txBody>
      </p:sp>
      <p:sp>
        <p:nvSpPr>
          <p:cNvPr id="22" name="矩形 21"/>
          <p:cNvSpPr/>
          <p:nvPr/>
        </p:nvSpPr>
        <p:spPr>
          <a:xfrm>
            <a:off x="4073240" y="2371883"/>
            <a:ext cx="751791" cy="507831"/>
          </a:xfrm>
          <a:prstGeom prst="rect">
            <a:avLst/>
          </a:prstGeom>
          <a:solidFill>
            <a:srgbClr val="F6F6F6"/>
          </a:solidFill>
        </p:spPr>
        <p:txBody>
          <a:bodyPr rtlCol="0" anchor="ctr">
            <a:spAutoFit/>
          </a:bodyPr>
          <a:lstStyle/>
          <a:p>
            <a:pPr algn="ctr">
              <a:lnSpc>
                <a:spcPct val="150000"/>
              </a:lnSpc>
            </a:pPr>
            <a:endParaRPr lang="zh-CN" altLang="en-US" dirty="0"/>
          </a:p>
        </p:txBody>
      </p:sp>
      <p:sp>
        <p:nvSpPr>
          <p:cNvPr id="23" name="矩形 22"/>
          <p:cNvSpPr/>
          <p:nvPr/>
        </p:nvSpPr>
        <p:spPr>
          <a:xfrm>
            <a:off x="5334004" y="2371883"/>
            <a:ext cx="751791" cy="507831"/>
          </a:xfrm>
          <a:prstGeom prst="rect">
            <a:avLst/>
          </a:prstGeom>
          <a:solidFill>
            <a:srgbClr val="F6F6F6"/>
          </a:solidFill>
        </p:spPr>
        <p:txBody>
          <a:bodyPr rtlCol="0" anchor="ctr">
            <a:spAutoFit/>
          </a:bodyPr>
          <a:lstStyle/>
          <a:p>
            <a:pPr algn="ctr">
              <a:lnSpc>
                <a:spcPct val="150000"/>
              </a:lnSpc>
            </a:pPr>
            <a:endParaRPr lang="zh-CN" altLang="en-US" dirty="0"/>
          </a:p>
        </p:txBody>
      </p:sp>
      <p:sp>
        <p:nvSpPr>
          <p:cNvPr id="24" name="矩形 23"/>
          <p:cNvSpPr/>
          <p:nvPr/>
        </p:nvSpPr>
        <p:spPr>
          <a:xfrm>
            <a:off x="6705603" y="2365858"/>
            <a:ext cx="751791" cy="507831"/>
          </a:xfrm>
          <a:prstGeom prst="rect">
            <a:avLst/>
          </a:prstGeom>
          <a:solidFill>
            <a:srgbClr val="F6F6F6"/>
          </a:solidFill>
        </p:spPr>
        <p:txBody>
          <a:bodyPr rtlCol="0" anchor="ctr">
            <a:spAutoFit/>
          </a:bodyPr>
          <a:lstStyle/>
          <a:p>
            <a:pPr algn="ctr">
              <a:lnSpc>
                <a:spcPct val="150000"/>
              </a:lnSpc>
            </a:pPr>
            <a:endParaRPr lang="zh-CN" altLang="en-US" dirty="0"/>
          </a:p>
        </p:txBody>
      </p:sp>
      <p:sp>
        <p:nvSpPr>
          <p:cNvPr id="25" name="矩形 24"/>
          <p:cNvSpPr/>
          <p:nvPr/>
        </p:nvSpPr>
        <p:spPr>
          <a:xfrm>
            <a:off x="4191004" y="2782324"/>
            <a:ext cx="751791" cy="507831"/>
          </a:xfrm>
          <a:prstGeom prst="rect">
            <a:avLst/>
          </a:prstGeom>
          <a:solidFill>
            <a:srgbClr val="F6F6F6"/>
          </a:solidFill>
        </p:spPr>
        <p:txBody>
          <a:bodyPr rtlCol="0" anchor="ctr">
            <a:spAutoFit/>
          </a:bodyPr>
          <a:lstStyle/>
          <a:p>
            <a:pPr algn="ctr">
              <a:lnSpc>
                <a:spcPct val="150000"/>
              </a:lnSpc>
            </a:pPr>
            <a:endParaRPr lang="zh-CN" altLang="en-US" dirty="0"/>
          </a:p>
        </p:txBody>
      </p:sp>
      <p:sp>
        <p:nvSpPr>
          <p:cNvPr id="26" name="矩形 25"/>
          <p:cNvSpPr/>
          <p:nvPr/>
        </p:nvSpPr>
        <p:spPr>
          <a:xfrm>
            <a:off x="5420410" y="2782324"/>
            <a:ext cx="751791" cy="507831"/>
          </a:xfrm>
          <a:prstGeom prst="rect">
            <a:avLst/>
          </a:prstGeom>
          <a:solidFill>
            <a:srgbClr val="F6F6F6"/>
          </a:solidFill>
        </p:spPr>
        <p:txBody>
          <a:bodyPr rtlCol="0" anchor="ctr">
            <a:spAutoFit/>
          </a:bodyPr>
          <a:lstStyle/>
          <a:p>
            <a:pPr algn="ctr">
              <a:lnSpc>
                <a:spcPct val="150000"/>
              </a:lnSpc>
            </a:pPr>
            <a:endParaRPr lang="zh-CN" altLang="en-US" dirty="0"/>
          </a:p>
        </p:txBody>
      </p:sp>
      <p:sp>
        <p:nvSpPr>
          <p:cNvPr id="27" name="矩形 26"/>
          <p:cNvSpPr/>
          <p:nvPr/>
        </p:nvSpPr>
        <p:spPr>
          <a:xfrm>
            <a:off x="6705603" y="2800579"/>
            <a:ext cx="751791" cy="507831"/>
          </a:xfrm>
          <a:prstGeom prst="rect">
            <a:avLst/>
          </a:prstGeom>
          <a:solidFill>
            <a:srgbClr val="F6F6F6"/>
          </a:solidFill>
        </p:spPr>
        <p:txBody>
          <a:bodyPr rtlCol="0" anchor="ctr">
            <a:spAutoFit/>
          </a:bodyPr>
          <a:lstStyle/>
          <a:p>
            <a:pPr algn="ctr">
              <a:lnSpc>
                <a:spcPct val="150000"/>
              </a:lnSpc>
            </a:pPr>
            <a:endParaRPr lang="zh-CN" altLang="en-US" dirty="0"/>
          </a:p>
        </p:txBody>
      </p:sp>
      <p:sp>
        <p:nvSpPr>
          <p:cNvPr id="28" name="矩形 27"/>
          <p:cNvSpPr/>
          <p:nvPr/>
        </p:nvSpPr>
        <p:spPr>
          <a:xfrm>
            <a:off x="4088916" y="3230632"/>
            <a:ext cx="751791" cy="507831"/>
          </a:xfrm>
          <a:prstGeom prst="rect">
            <a:avLst/>
          </a:prstGeom>
          <a:solidFill>
            <a:srgbClr val="F6F6F6"/>
          </a:solidFill>
        </p:spPr>
        <p:txBody>
          <a:bodyPr rtlCol="0" anchor="ctr">
            <a:spAutoFit/>
          </a:bodyPr>
          <a:lstStyle/>
          <a:p>
            <a:pPr algn="ctr">
              <a:lnSpc>
                <a:spcPct val="150000"/>
              </a:lnSpc>
            </a:pPr>
            <a:endParaRPr lang="zh-CN" altLang="en-US" dirty="0"/>
          </a:p>
        </p:txBody>
      </p:sp>
      <p:sp>
        <p:nvSpPr>
          <p:cNvPr id="29" name="矩形 28"/>
          <p:cNvSpPr/>
          <p:nvPr/>
        </p:nvSpPr>
        <p:spPr>
          <a:xfrm>
            <a:off x="5343794" y="3203590"/>
            <a:ext cx="751791" cy="507831"/>
          </a:xfrm>
          <a:prstGeom prst="rect">
            <a:avLst/>
          </a:prstGeom>
          <a:solidFill>
            <a:srgbClr val="F6F6F6"/>
          </a:solidFill>
        </p:spPr>
        <p:txBody>
          <a:bodyPr rtlCol="0" anchor="ctr">
            <a:spAutoFit/>
          </a:bodyPr>
          <a:lstStyle/>
          <a:p>
            <a:pPr algn="ctr">
              <a:lnSpc>
                <a:spcPct val="150000"/>
              </a:lnSpc>
            </a:pPr>
            <a:endParaRPr lang="zh-CN" altLang="en-US" dirty="0"/>
          </a:p>
        </p:txBody>
      </p:sp>
      <p:sp>
        <p:nvSpPr>
          <p:cNvPr id="30" name="矩形 29"/>
          <p:cNvSpPr/>
          <p:nvPr/>
        </p:nvSpPr>
        <p:spPr>
          <a:xfrm>
            <a:off x="6705603" y="3236726"/>
            <a:ext cx="751791" cy="507831"/>
          </a:xfrm>
          <a:prstGeom prst="rect">
            <a:avLst/>
          </a:prstGeom>
          <a:solidFill>
            <a:srgbClr val="F6F6F6"/>
          </a:solidFill>
        </p:spPr>
        <p:txBody>
          <a:bodyPr rtlCol="0" anchor="ctr">
            <a:spAutoFit/>
          </a:bodyPr>
          <a:lstStyle/>
          <a:p>
            <a:pPr algn="ctr">
              <a:lnSpc>
                <a:spcPct val="150000"/>
              </a:lnSpc>
            </a:pPr>
            <a:endParaRPr lang="zh-CN" altLang="en-US" dirty="0"/>
          </a:p>
        </p:txBody>
      </p:sp>
      <p:sp>
        <p:nvSpPr>
          <p:cNvPr id="31" name="矩形 30"/>
          <p:cNvSpPr/>
          <p:nvPr/>
        </p:nvSpPr>
        <p:spPr>
          <a:xfrm>
            <a:off x="4073240" y="4098257"/>
            <a:ext cx="751791" cy="507831"/>
          </a:xfrm>
          <a:prstGeom prst="rect">
            <a:avLst/>
          </a:prstGeom>
          <a:solidFill>
            <a:srgbClr val="F6F6F6"/>
          </a:solidFill>
        </p:spPr>
        <p:txBody>
          <a:bodyPr rtlCol="0" anchor="ctr">
            <a:spAutoFit/>
          </a:bodyPr>
          <a:lstStyle/>
          <a:p>
            <a:pPr algn="ctr">
              <a:lnSpc>
                <a:spcPct val="150000"/>
              </a:lnSpc>
            </a:pPr>
            <a:endParaRPr lang="zh-CN" altLang="en-US" dirty="0"/>
          </a:p>
        </p:txBody>
      </p:sp>
      <p:sp>
        <p:nvSpPr>
          <p:cNvPr id="32" name="矩形 31"/>
          <p:cNvSpPr/>
          <p:nvPr/>
        </p:nvSpPr>
        <p:spPr>
          <a:xfrm>
            <a:off x="5390354" y="4121236"/>
            <a:ext cx="751791" cy="507831"/>
          </a:xfrm>
          <a:prstGeom prst="rect">
            <a:avLst/>
          </a:prstGeom>
          <a:solidFill>
            <a:srgbClr val="F6F6F6"/>
          </a:solidFill>
        </p:spPr>
        <p:txBody>
          <a:bodyPr rtlCol="0" anchor="ctr">
            <a:spAutoFit/>
          </a:bodyPr>
          <a:lstStyle/>
          <a:p>
            <a:pPr algn="ctr">
              <a:lnSpc>
                <a:spcPct val="150000"/>
              </a:lnSpc>
            </a:pPr>
            <a:endParaRPr lang="zh-CN" altLang="en-US" dirty="0"/>
          </a:p>
        </p:txBody>
      </p:sp>
      <p:sp>
        <p:nvSpPr>
          <p:cNvPr id="33" name="矩形 32"/>
          <p:cNvSpPr/>
          <p:nvPr/>
        </p:nvSpPr>
        <p:spPr>
          <a:xfrm>
            <a:off x="6781800" y="4124266"/>
            <a:ext cx="964490" cy="507831"/>
          </a:xfrm>
          <a:prstGeom prst="rect">
            <a:avLst/>
          </a:prstGeom>
          <a:solidFill>
            <a:srgbClr val="F6F6F6"/>
          </a:solidFill>
        </p:spPr>
        <p:txBody>
          <a:bodyPr rtlCol="0" anchor="ctr">
            <a:spAutoFit/>
          </a:bodyPr>
          <a:lstStyle/>
          <a:p>
            <a:pPr algn="ctr">
              <a:lnSpc>
                <a:spcPct val="150000"/>
              </a:lnSpc>
            </a:pPr>
            <a:endParaRPr lang="zh-CN"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19"/>
                                        </p:tgtEl>
                                      </p:cBhvr>
                                    </p:animEffect>
                                    <p:set>
                                      <p:cBhvr>
                                        <p:cTn id="7" dur="1" fill="hold">
                                          <p:stCondLst>
                                            <p:cond delay="499"/>
                                          </p:stCondLst>
                                        </p:cTn>
                                        <p:tgtEl>
                                          <p:spTgt spid="1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20"/>
                                        </p:tgtEl>
                                      </p:cBhvr>
                                    </p:animEffect>
                                    <p:set>
                                      <p:cBhvr>
                                        <p:cTn id="12" dur="1" fill="hold">
                                          <p:stCondLst>
                                            <p:cond delay="499"/>
                                          </p:stCondLst>
                                        </p:cTn>
                                        <p:tgtEl>
                                          <p:spTgt spid="2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21"/>
                                        </p:tgtEl>
                                      </p:cBhvr>
                                    </p:animEffect>
                                    <p:set>
                                      <p:cBhvr>
                                        <p:cTn id="17" dur="1" fill="hold">
                                          <p:stCondLst>
                                            <p:cond delay="499"/>
                                          </p:stCondLst>
                                        </p:cTn>
                                        <p:tgtEl>
                                          <p:spTgt spid="2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22"/>
                                        </p:tgtEl>
                                      </p:cBhvr>
                                    </p:animEffect>
                                    <p:set>
                                      <p:cBhvr>
                                        <p:cTn id="22" dur="1" fill="hold">
                                          <p:stCondLst>
                                            <p:cond delay="499"/>
                                          </p:stCondLst>
                                        </p:cTn>
                                        <p:tgtEl>
                                          <p:spTgt spid="2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23"/>
                                        </p:tgtEl>
                                      </p:cBhvr>
                                    </p:animEffect>
                                    <p:set>
                                      <p:cBhvr>
                                        <p:cTn id="27" dur="1" fill="hold">
                                          <p:stCondLst>
                                            <p:cond delay="499"/>
                                          </p:stCondLst>
                                        </p:cTn>
                                        <p:tgtEl>
                                          <p:spTgt spid="2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24"/>
                                        </p:tgtEl>
                                      </p:cBhvr>
                                    </p:animEffect>
                                    <p:set>
                                      <p:cBhvr>
                                        <p:cTn id="32" dur="1" fill="hold">
                                          <p:stCondLst>
                                            <p:cond delay="499"/>
                                          </p:stCondLst>
                                        </p:cTn>
                                        <p:tgtEl>
                                          <p:spTgt spid="2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25"/>
                                        </p:tgtEl>
                                      </p:cBhvr>
                                    </p:animEffect>
                                    <p:set>
                                      <p:cBhvr>
                                        <p:cTn id="37" dur="1" fill="hold">
                                          <p:stCondLst>
                                            <p:cond delay="499"/>
                                          </p:stCondLst>
                                        </p:cTn>
                                        <p:tgtEl>
                                          <p:spTgt spid="25"/>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26"/>
                                        </p:tgtEl>
                                      </p:cBhvr>
                                    </p:animEffect>
                                    <p:set>
                                      <p:cBhvr>
                                        <p:cTn id="42" dur="1" fill="hold">
                                          <p:stCondLst>
                                            <p:cond delay="499"/>
                                          </p:stCondLst>
                                        </p:cTn>
                                        <p:tgtEl>
                                          <p:spTgt spid="2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8" fill="hold" grpId="0" nodeType="clickEffect">
                                  <p:stCondLst>
                                    <p:cond delay="0"/>
                                  </p:stCondLst>
                                  <p:childTnLst>
                                    <p:animEffect transition="out" filter="wipe(left)">
                                      <p:cBhvr>
                                        <p:cTn id="46" dur="500"/>
                                        <p:tgtEl>
                                          <p:spTgt spid="27"/>
                                        </p:tgtEl>
                                      </p:cBhvr>
                                    </p:animEffect>
                                    <p:set>
                                      <p:cBhvr>
                                        <p:cTn id="47" dur="1" fill="hold">
                                          <p:stCondLst>
                                            <p:cond delay="499"/>
                                          </p:stCondLst>
                                        </p:cTn>
                                        <p:tgtEl>
                                          <p:spTgt spid="2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xit" presetSubtype="8" fill="hold" grpId="0" nodeType="clickEffect">
                                  <p:stCondLst>
                                    <p:cond delay="0"/>
                                  </p:stCondLst>
                                  <p:childTnLst>
                                    <p:animEffect transition="out" filter="wipe(left)">
                                      <p:cBhvr>
                                        <p:cTn id="51" dur="500"/>
                                        <p:tgtEl>
                                          <p:spTgt spid="28"/>
                                        </p:tgtEl>
                                      </p:cBhvr>
                                    </p:animEffect>
                                    <p:set>
                                      <p:cBhvr>
                                        <p:cTn id="52" dur="1" fill="hold">
                                          <p:stCondLst>
                                            <p:cond delay="499"/>
                                          </p:stCondLst>
                                        </p:cTn>
                                        <p:tgtEl>
                                          <p:spTgt spid="2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2" presetClass="exit" presetSubtype="8" fill="hold" grpId="0" nodeType="clickEffect">
                                  <p:stCondLst>
                                    <p:cond delay="0"/>
                                  </p:stCondLst>
                                  <p:childTnLst>
                                    <p:animEffect transition="out" filter="wipe(left)">
                                      <p:cBhvr>
                                        <p:cTn id="56" dur="500"/>
                                        <p:tgtEl>
                                          <p:spTgt spid="29"/>
                                        </p:tgtEl>
                                      </p:cBhvr>
                                    </p:animEffect>
                                    <p:set>
                                      <p:cBhvr>
                                        <p:cTn id="57" dur="1" fill="hold">
                                          <p:stCondLst>
                                            <p:cond delay="499"/>
                                          </p:stCondLst>
                                        </p:cTn>
                                        <p:tgtEl>
                                          <p:spTgt spid="29"/>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xit" presetSubtype="8" fill="hold" grpId="0" nodeType="clickEffect">
                                  <p:stCondLst>
                                    <p:cond delay="0"/>
                                  </p:stCondLst>
                                  <p:childTnLst>
                                    <p:animEffect transition="out" filter="wipe(left)">
                                      <p:cBhvr>
                                        <p:cTn id="61" dur="500"/>
                                        <p:tgtEl>
                                          <p:spTgt spid="30"/>
                                        </p:tgtEl>
                                      </p:cBhvr>
                                    </p:animEffect>
                                    <p:set>
                                      <p:cBhvr>
                                        <p:cTn id="62" dur="1" fill="hold">
                                          <p:stCondLst>
                                            <p:cond delay="499"/>
                                          </p:stCondLst>
                                        </p:cTn>
                                        <p:tgtEl>
                                          <p:spTgt spid="3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2" presetClass="exit" presetSubtype="8" fill="hold" grpId="0" nodeType="clickEffect">
                                  <p:stCondLst>
                                    <p:cond delay="0"/>
                                  </p:stCondLst>
                                  <p:childTnLst>
                                    <p:animEffect transition="out" filter="wipe(left)">
                                      <p:cBhvr>
                                        <p:cTn id="66" dur="500"/>
                                        <p:tgtEl>
                                          <p:spTgt spid="31"/>
                                        </p:tgtEl>
                                      </p:cBhvr>
                                    </p:animEffect>
                                    <p:set>
                                      <p:cBhvr>
                                        <p:cTn id="67" dur="1" fill="hold">
                                          <p:stCondLst>
                                            <p:cond delay="499"/>
                                          </p:stCondLst>
                                        </p:cTn>
                                        <p:tgtEl>
                                          <p:spTgt spid="31"/>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2" presetClass="exit" presetSubtype="8" fill="hold" grpId="0" nodeType="clickEffect">
                                  <p:stCondLst>
                                    <p:cond delay="0"/>
                                  </p:stCondLst>
                                  <p:childTnLst>
                                    <p:animEffect transition="out" filter="wipe(left)">
                                      <p:cBhvr>
                                        <p:cTn id="71" dur="500"/>
                                        <p:tgtEl>
                                          <p:spTgt spid="32"/>
                                        </p:tgtEl>
                                      </p:cBhvr>
                                    </p:animEffect>
                                    <p:set>
                                      <p:cBhvr>
                                        <p:cTn id="72" dur="1" fill="hold">
                                          <p:stCondLst>
                                            <p:cond delay="499"/>
                                          </p:stCondLst>
                                        </p:cTn>
                                        <p:tgtEl>
                                          <p:spTgt spid="32"/>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xit" presetSubtype="8" fill="hold" grpId="0" nodeType="clickEffect">
                                  <p:stCondLst>
                                    <p:cond delay="0"/>
                                  </p:stCondLst>
                                  <p:childTnLst>
                                    <p:animEffect transition="out" filter="wipe(left)">
                                      <p:cBhvr>
                                        <p:cTn id="76" dur="500"/>
                                        <p:tgtEl>
                                          <p:spTgt spid="33"/>
                                        </p:tgtEl>
                                      </p:cBhvr>
                                    </p:animEffect>
                                    <p:set>
                                      <p:cBhvr>
                                        <p:cTn id="77" dur="1" fill="hold">
                                          <p:stCondLst>
                                            <p:cond delay="499"/>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icture 3" descr="E:\英语高清课\晏博深\ppt资料收集\ppt素材\本子和笔副本.png"/>
            <p:cNvPicPr>
              <a:picLocks noChangeAspect="1" noChangeArrowheads="1"/>
            </p:cNvPicPr>
            <p:nvPr/>
          </p:nvPicPr>
          <p:blipFill>
            <a:blip r:embed="rId3"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363501" y="631075"/>
            <a:ext cx="7332699" cy="877163"/>
          </a:xfrm>
          <a:prstGeom prst="rect">
            <a:avLst/>
          </a:prstGeom>
          <a:noFill/>
        </p:spPr>
        <p:txBody>
          <a:bodyPr wrap="square" rtlCol="0">
            <a:spAutoFit/>
          </a:bodyPr>
          <a:lstStyle/>
          <a:p>
            <a:pPr indent="457200">
              <a:lnSpc>
                <a:spcPct val="150000"/>
              </a:lnSpc>
            </a:pP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探究点二</a:t>
            </a:r>
          </a:p>
          <a:p>
            <a:pPr indent="457200">
              <a:lnSpc>
                <a:spcPct val="150000"/>
              </a:lnSpc>
            </a:pP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sz="1700"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按小亮的方法，从多边形内一点分别连接各顶点，完成下表：</a:t>
            </a:r>
            <a:endParaRPr lang="en-US" altLang="zh-CN" sz="1700" dirty="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8" name="表格 7"/>
          <p:cNvGraphicFramePr>
            <a:graphicFrameLocks noGrp="1"/>
          </p:cNvGraphicFramePr>
          <p:nvPr/>
        </p:nvGraphicFramePr>
        <p:xfrm>
          <a:off x="838834" y="1720851"/>
          <a:ext cx="7009766" cy="4368728"/>
        </p:xfrm>
        <a:graphic>
          <a:graphicData uri="http://schemas.openxmlformats.org/drawingml/2006/table">
            <a:tbl>
              <a:tblPr firstRow="1" firstCol="1" bandRow="1"/>
              <a:tblGrid>
                <a:gridCol w="1604794">
                  <a:extLst>
                    <a:ext uri="{9D8B030D-6E8A-4147-A177-3AD203B41FA5}">
                      <a16:colId xmlns:a16="http://schemas.microsoft.com/office/drawing/2014/main" val="20000"/>
                    </a:ext>
                  </a:extLst>
                </a:gridCol>
                <a:gridCol w="1198455">
                  <a:extLst>
                    <a:ext uri="{9D8B030D-6E8A-4147-A177-3AD203B41FA5}">
                      <a16:colId xmlns:a16="http://schemas.microsoft.com/office/drawing/2014/main" val="20001"/>
                    </a:ext>
                  </a:extLst>
                </a:gridCol>
                <a:gridCol w="1599858">
                  <a:extLst>
                    <a:ext uri="{9D8B030D-6E8A-4147-A177-3AD203B41FA5}">
                      <a16:colId xmlns:a16="http://schemas.microsoft.com/office/drawing/2014/main" val="20002"/>
                    </a:ext>
                  </a:extLst>
                </a:gridCol>
                <a:gridCol w="1082659">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tblGrid>
              <a:tr h="685800">
                <a:tc>
                  <a:txBody>
                    <a:bodyPr/>
                    <a:lstStyle/>
                    <a:p>
                      <a:pPr indent="266700" algn="l">
                        <a:lnSpc>
                          <a:spcPct val="150000"/>
                        </a:lnSpc>
                        <a:spcAft>
                          <a:spcPts val="0"/>
                        </a:spcAft>
                      </a:pPr>
                      <a:r>
                        <a:rPr lang="zh-CN" sz="11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多边形</a:t>
                      </a:r>
                      <a:endParaRPr lang="zh-CN" sz="11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lnSpc>
                          <a:spcPct val="150000"/>
                        </a:lnSpc>
                        <a:spcAft>
                          <a:spcPts val="0"/>
                        </a:spcAft>
                      </a:pPr>
                      <a:r>
                        <a:rPr lang="zh-CN" sz="11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图形</a:t>
                      </a:r>
                      <a:endParaRPr lang="zh-CN" sz="11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CN" altLang="en-US" sz="1100" kern="100" dirty="0" smtClean="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多边形内一点连接</a:t>
                      </a:r>
                    </a:p>
                    <a:p>
                      <a:pPr algn="ctr">
                        <a:lnSpc>
                          <a:spcPct val="100000"/>
                        </a:lnSpc>
                        <a:spcAft>
                          <a:spcPts val="0"/>
                        </a:spcAft>
                      </a:pPr>
                      <a:r>
                        <a:rPr lang="zh-CN" altLang="en-US" sz="1100" kern="100" dirty="0" smtClean="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各顶点的线段条数</a:t>
                      </a:r>
                      <a:endParaRPr lang="zh-CN" altLang="en-US" sz="11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1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分割</a:t>
                      </a:r>
                      <a:r>
                        <a:rPr lang="zh-CN" sz="1100" kern="100" dirty="0" smtClean="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三角形</a:t>
                      </a:r>
                      <a:r>
                        <a:rPr lang="zh-CN" sz="11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个数</a:t>
                      </a:r>
                      <a:endParaRPr lang="zh-CN" sz="11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just">
                        <a:lnSpc>
                          <a:spcPct val="150000"/>
                        </a:lnSpc>
                        <a:spcAft>
                          <a:spcPts val="0"/>
                        </a:spcAft>
                      </a:pPr>
                      <a:r>
                        <a:rPr lang="zh-CN" sz="1100" kern="100" dirty="0" smtClean="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多边形内角</a:t>
                      </a:r>
                      <a:r>
                        <a:rPr lang="zh-CN" sz="11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和</a:t>
                      </a:r>
                      <a:endParaRPr lang="zh-CN" sz="11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13029">
                <a:tc>
                  <a:txBody>
                    <a:bodyPr/>
                    <a:lstStyle/>
                    <a:p>
                      <a:pPr indent="266700" algn="l">
                        <a:lnSpc>
                          <a:spcPct val="150000"/>
                        </a:lnSpc>
                        <a:spcAft>
                          <a:spcPts val="0"/>
                        </a:spcAft>
                      </a:pPr>
                      <a:r>
                        <a:rPr lang="zh-CN" sz="14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三角形（</a:t>
                      </a:r>
                      <a:r>
                        <a:rPr lang="en-US" sz="14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n=3</a:t>
                      </a:r>
                      <a:r>
                        <a:rPr lang="zh-CN" sz="14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lang="zh-CN" sz="14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lnSpc>
                          <a:spcPct val="150000"/>
                        </a:lnSpc>
                        <a:spcAft>
                          <a:spcPts val="0"/>
                        </a:spcAft>
                      </a:pPr>
                      <a:endParaRPr lang="en-US" sz="14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3</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3</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180°</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13029">
                <a:tc>
                  <a:txBody>
                    <a:bodyPr/>
                    <a:lstStyle/>
                    <a:p>
                      <a:pPr indent="266700" algn="l">
                        <a:lnSpc>
                          <a:spcPct val="150000"/>
                        </a:lnSpc>
                        <a:spcAft>
                          <a:spcPts val="0"/>
                        </a:spcAft>
                      </a:pPr>
                      <a:r>
                        <a:rPr lang="zh-CN"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四边形（</a:t>
                      </a:r>
                      <a:r>
                        <a:rPr lang="en-US"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n=4</a:t>
                      </a:r>
                      <a:r>
                        <a:rPr lang="zh-CN"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lang="zh-CN" sz="1400" kern="10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lnSpc>
                          <a:spcPct val="150000"/>
                        </a:lnSpc>
                        <a:spcAft>
                          <a:spcPts val="0"/>
                        </a:spcAft>
                      </a:pPr>
                      <a:endParaRPr lang="en-US" sz="14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4</a:t>
                      </a: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4</a:t>
                      </a: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266700" algn="ctr" defTabSz="914400" rtl="0" eaLnBrk="1" fontAlgn="auto" latinLnBrk="0" hangingPunct="1">
                        <a:lnSpc>
                          <a:spcPct val="200000"/>
                        </a:lnSpc>
                        <a:spcBef>
                          <a:spcPts val="0"/>
                        </a:spcBef>
                        <a:spcAft>
                          <a:spcPts val="0"/>
                        </a:spcAft>
                        <a:buClrTx/>
                        <a:buSzTx/>
                        <a:buFontTx/>
                        <a:buNone/>
                        <a:defRPr/>
                      </a:pPr>
                      <a:r>
                        <a:rPr lang="en-US" altLang="zh-CN" sz="1400" b="1"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360°</a:t>
                      </a:r>
                      <a:endParaRPr lang="zh-CN" sz="1400" b="1"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13029">
                <a:tc>
                  <a:txBody>
                    <a:bodyPr/>
                    <a:lstStyle/>
                    <a:p>
                      <a:pPr indent="266700" algn="l">
                        <a:lnSpc>
                          <a:spcPct val="150000"/>
                        </a:lnSpc>
                        <a:spcAft>
                          <a:spcPts val="0"/>
                        </a:spcAft>
                      </a:pPr>
                      <a:r>
                        <a:rPr lang="zh-CN"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五边形（</a:t>
                      </a:r>
                      <a:r>
                        <a:rPr lang="en-US"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n=5</a:t>
                      </a:r>
                      <a:r>
                        <a:rPr lang="zh-CN"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lang="zh-CN" sz="1400" kern="10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lnSpc>
                          <a:spcPct val="150000"/>
                        </a:lnSpc>
                        <a:spcAft>
                          <a:spcPts val="0"/>
                        </a:spcAft>
                      </a:pPr>
                      <a:endParaRPr lang="en-US" sz="14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5</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5</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540°</a:t>
                      </a: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13029">
                <a:tc>
                  <a:txBody>
                    <a:bodyPr/>
                    <a:lstStyle/>
                    <a:p>
                      <a:pPr indent="266700" algn="l">
                        <a:lnSpc>
                          <a:spcPct val="150000"/>
                        </a:lnSpc>
                        <a:spcAft>
                          <a:spcPts val="0"/>
                        </a:spcAft>
                      </a:pPr>
                      <a:r>
                        <a:rPr lang="zh-CN" sz="14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六边形（</a:t>
                      </a:r>
                      <a:r>
                        <a:rPr lang="en-US" sz="1400" kern="100" dirty="0" smtClean="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n=6</a:t>
                      </a:r>
                      <a:r>
                        <a:rPr lang="zh-CN" sz="1400" kern="100" dirty="0" smtClean="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lang="zh-CN" sz="14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lnSpc>
                          <a:spcPct val="150000"/>
                        </a:lnSpc>
                        <a:spcAft>
                          <a:spcPts val="0"/>
                        </a:spcAft>
                      </a:pPr>
                      <a:endParaRPr lang="en-US" sz="1400" kern="100" dirty="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6</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6</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720°</a:t>
                      </a: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7759">
                <a:tc>
                  <a:txBody>
                    <a:bodyPr/>
                    <a:lstStyle/>
                    <a:p>
                      <a:pPr indent="266700" algn="l">
                        <a:lnSpc>
                          <a:spcPct val="150000"/>
                        </a:lnSpc>
                        <a:spcAft>
                          <a:spcPts val="0"/>
                        </a:spcAft>
                      </a:pPr>
                      <a:r>
                        <a:rPr lang="zh-CN"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lang="zh-CN" sz="1400" kern="10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lnSpc>
                          <a:spcPct val="150000"/>
                        </a:lnSpc>
                        <a:spcAft>
                          <a:spcPts val="0"/>
                        </a:spcAft>
                      </a:pPr>
                      <a:r>
                        <a:rPr lang="zh-CN"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lang="zh-CN" sz="1400" kern="10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zh-CN" sz="1400" kern="10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zh-CN" sz="1400" kern="10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zh-CN" sz="1400" kern="100" dirty="0">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03053">
                <a:tc>
                  <a:txBody>
                    <a:bodyPr/>
                    <a:lstStyle/>
                    <a:p>
                      <a:pPr indent="266700" algn="l">
                        <a:lnSpc>
                          <a:spcPct val="150000"/>
                        </a:lnSpc>
                        <a:spcAft>
                          <a:spcPts val="0"/>
                        </a:spcAft>
                      </a:pPr>
                      <a:r>
                        <a:rPr lang="en-US"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n</a:t>
                      </a:r>
                      <a:r>
                        <a:rPr lang="zh-CN"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rPr>
                        <a:t>边形</a:t>
                      </a:r>
                      <a:endParaRPr lang="zh-CN" sz="1400" kern="10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l">
                        <a:lnSpc>
                          <a:spcPct val="150000"/>
                        </a:lnSpc>
                        <a:spcAft>
                          <a:spcPts val="0"/>
                        </a:spcAft>
                      </a:pPr>
                      <a:endParaRPr lang="en-US" sz="1400" kern="100">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altLang="zh-CN"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n</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n</a:t>
                      </a:r>
                      <a:r>
                        <a:rPr lang="en-US"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200000"/>
                        </a:lnSpc>
                        <a:spcAft>
                          <a:spcPts val="0"/>
                        </a:spcAft>
                      </a:pPr>
                      <a:r>
                        <a:rPr lang="zh-CN" alt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n-2</a:t>
                      </a:r>
                      <a:r>
                        <a:rPr lang="zh-CN" altLang="en-US"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400" kern="100" dirty="0" smtClean="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180°</a:t>
                      </a:r>
                      <a:endParaRPr lang="zh-CN" sz="1400" kern="100" dirty="0">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pic>
        <p:nvPicPr>
          <p:cNvPr id="9" name="Picture 5" descr="未命名-2"/>
          <p:cNvPicPr>
            <a:picLocks noChangeAspect="1" noChangeArrowheads="1"/>
          </p:cNvPicPr>
          <p:nvPr/>
        </p:nvPicPr>
        <p:blipFill>
          <a:blip r:embed="rId4" cstate="email"/>
          <a:srcRect/>
          <a:stretch>
            <a:fillRect/>
          </a:stretch>
        </p:blipFill>
        <p:spPr bwMode="auto">
          <a:xfrm>
            <a:off x="2642724" y="2100593"/>
            <a:ext cx="514350" cy="3524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未命名-2"/>
          <p:cNvPicPr>
            <a:picLocks noChangeAspect="1" noChangeArrowheads="1"/>
          </p:cNvPicPr>
          <p:nvPr/>
        </p:nvPicPr>
        <p:blipFill>
          <a:blip r:embed="rId5" cstate="email"/>
          <a:srcRect/>
          <a:stretch>
            <a:fillRect/>
          </a:stretch>
        </p:blipFill>
        <p:spPr bwMode="auto">
          <a:xfrm>
            <a:off x="2780635" y="2512453"/>
            <a:ext cx="342900" cy="3333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未命名-1"/>
          <p:cNvPicPr>
            <a:picLocks noChangeAspect="1" noChangeArrowheads="1"/>
          </p:cNvPicPr>
          <p:nvPr/>
        </p:nvPicPr>
        <p:blipFill>
          <a:blip r:embed="rId6" cstate="email"/>
          <a:srcRect/>
          <a:stretch>
            <a:fillRect/>
          </a:stretch>
        </p:blipFill>
        <p:spPr bwMode="auto">
          <a:xfrm>
            <a:off x="2719593" y="2927810"/>
            <a:ext cx="485775" cy="35242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未命名-1"/>
          <p:cNvPicPr>
            <a:picLocks noChangeAspect="1" noChangeArrowheads="1"/>
          </p:cNvPicPr>
          <p:nvPr/>
        </p:nvPicPr>
        <p:blipFill>
          <a:blip r:embed="rId7" cstate="email"/>
          <a:srcRect/>
          <a:stretch>
            <a:fillRect/>
          </a:stretch>
        </p:blipFill>
        <p:spPr bwMode="auto">
          <a:xfrm>
            <a:off x="2780639" y="3379571"/>
            <a:ext cx="466725" cy="35242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 descr="未命名-1"/>
          <p:cNvPicPr>
            <a:picLocks noChangeAspect="1" noChangeArrowheads="1"/>
          </p:cNvPicPr>
          <p:nvPr/>
        </p:nvPicPr>
        <p:blipFill>
          <a:blip r:embed="rId8" cstate="email"/>
          <a:srcRect/>
          <a:stretch>
            <a:fillRect/>
          </a:stretch>
        </p:blipFill>
        <p:spPr bwMode="auto">
          <a:xfrm>
            <a:off x="2757225" y="4235969"/>
            <a:ext cx="495300" cy="371475"/>
          </a:xfrm>
          <a:prstGeom prst="rect">
            <a:avLst/>
          </a:prstGeom>
          <a:noFill/>
          <a:extLst>
            <a:ext uri="{909E8E84-426E-40DD-AFC4-6F175D3DCCD1}">
              <a14:hiddenFill xmlns:a14="http://schemas.microsoft.com/office/drawing/2010/main">
                <a:solidFill>
                  <a:srgbClr val="FFFFFF"/>
                </a:solidFill>
              </a14:hiddenFill>
            </a:ext>
          </a:extLst>
        </p:spPr>
      </p:pic>
      <p:sp>
        <p:nvSpPr>
          <p:cNvPr id="14" name="矩形 13"/>
          <p:cNvSpPr/>
          <p:nvPr/>
        </p:nvSpPr>
        <p:spPr>
          <a:xfrm>
            <a:off x="3962404" y="2063921"/>
            <a:ext cx="1046381" cy="507831"/>
          </a:xfrm>
          <a:prstGeom prst="rect">
            <a:avLst/>
          </a:prstGeom>
          <a:solidFill>
            <a:srgbClr val="F6F6F6"/>
          </a:solidFill>
        </p:spPr>
        <p:txBody>
          <a:bodyPr rtlCol="0" anchor="ctr">
            <a:spAutoFit/>
          </a:bodyPr>
          <a:lstStyle/>
          <a:p>
            <a:pPr algn="ctr">
              <a:lnSpc>
                <a:spcPct val="150000"/>
              </a:lnSpc>
            </a:pP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 name="矩形 14"/>
          <p:cNvSpPr/>
          <p:nvPr/>
        </p:nvSpPr>
        <p:spPr>
          <a:xfrm>
            <a:off x="5420410" y="1974935"/>
            <a:ext cx="751791" cy="507831"/>
          </a:xfrm>
          <a:prstGeom prst="rect">
            <a:avLst/>
          </a:prstGeom>
          <a:solidFill>
            <a:srgbClr val="F6F6F6"/>
          </a:solidFill>
        </p:spPr>
        <p:txBody>
          <a:bodyPr rtlCol="0" anchor="ctr">
            <a:spAutoFit/>
          </a:bodyPr>
          <a:lstStyle/>
          <a:p>
            <a:pPr algn="ctr">
              <a:lnSpc>
                <a:spcPct val="150000"/>
              </a:lnSpc>
            </a:pP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 name="矩形 15"/>
          <p:cNvSpPr/>
          <p:nvPr/>
        </p:nvSpPr>
        <p:spPr>
          <a:xfrm>
            <a:off x="6888632" y="1994636"/>
            <a:ext cx="751791" cy="507831"/>
          </a:xfrm>
          <a:prstGeom prst="rect">
            <a:avLst/>
          </a:prstGeom>
          <a:solidFill>
            <a:srgbClr val="F6F6F6"/>
          </a:solidFill>
        </p:spPr>
        <p:txBody>
          <a:bodyPr rtlCol="0" anchor="ctr">
            <a:spAutoFit/>
          </a:bodyPr>
          <a:lstStyle/>
          <a:p>
            <a:pPr algn="ctr">
              <a:lnSpc>
                <a:spcPct val="150000"/>
              </a:lnSpc>
            </a:pP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7" name="矩形 16"/>
          <p:cNvSpPr/>
          <p:nvPr/>
        </p:nvSpPr>
        <p:spPr>
          <a:xfrm>
            <a:off x="4073240" y="2435381"/>
            <a:ext cx="751791" cy="507831"/>
          </a:xfrm>
          <a:prstGeom prst="rect">
            <a:avLst/>
          </a:prstGeom>
          <a:solidFill>
            <a:srgbClr val="F6F6F6"/>
          </a:solidFill>
        </p:spPr>
        <p:txBody>
          <a:bodyPr rtlCol="0" anchor="ctr">
            <a:spAutoFit/>
          </a:bodyPr>
          <a:lstStyle/>
          <a:p>
            <a:pPr algn="ctr">
              <a:lnSpc>
                <a:spcPct val="150000"/>
              </a:lnSpc>
            </a:pP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8" name="矩形 17"/>
          <p:cNvSpPr/>
          <p:nvPr/>
        </p:nvSpPr>
        <p:spPr>
          <a:xfrm>
            <a:off x="5334004" y="2435381"/>
            <a:ext cx="751791" cy="507831"/>
          </a:xfrm>
          <a:prstGeom prst="rect">
            <a:avLst/>
          </a:prstGeom>
          <a:solidFill>
            <a:srgbClr val="F6F6F6"/>
          </a:solidFill>
        </p:spPr>
        <p:txBody>
          <a:bodyPr rtlCol="0" anchor="ctr">
            <a:spAutoFit/>
          </a:bodyPr>
          <a:lstStyle/>
          <a:p>
            <a:pPr algn="ctr">
              <a:lnSpc>
                <a:spcPct val="150000"/>
              </a:lnSpc>
            </a:pP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9" name="矩形 18"/>
          <p:cNvSpPr/>
          <p:nvPr/>
        </p:nvSpPr>
        <p:spPr>
          <a:xfrm>
            <a:off x="6705603" y="2429357"/>
            <a:ext cx="751791" cy="507831"/>
          </a:xfrm>
          <a:prstGeom prst="rect">
            <a:avLst/>
          </a:prstGeom>
          <a:solidFill>
            <a:srgbClr val="F6F6F6"/>
          </a:solidFill>
        </p:spPr>
        <p:txBody>
          <a:bodyPr rtlCol="0" anchor="ctr">
            <a:spAutoFit/>
          </a:bodyPr>
          <a:lstStyle/>
          <a:p>
            <a:pPr algn="ctr">
              <a:lnSpc>
                <a:spcPct val="150000"/>
              </a:lnSpc>
            </a:pP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0" name="矩形 19"/>
          <p:cNvSpPr/>
          <p:nvPr/>
        </p:nvSpPr>
        <p:spPr>
          <a:xfrm>
            <a:off x="4191004" y="2845823"/>
            <a:ext cx="751791" cy="507831"/>
          </a:xfrm>
          <a:prstGeom prst="rect">
            <a:avLst/>
          </a:prstGeom>
          <a:solidFill>
            <a:srgbClr val="F6F6F6"/>
          </a:solidFill>
        </p:spPr>
        <p:txBody>
          <a:bodyPr rtlCol="0" anchor="ctr">
            <a:spAutoFit/>
          </a:bodyPr>
          <a:lstStyle/>
          <a:p>
            <a:pPr algn="ctr">
              <a:lnSpc>
                <a:spcPct val="150000"/>
              </a:lnSpc>
            </a:pP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1" name="矩形 20"/>
          <p:cNvSpPr/>
          <p:nvPr/>
        </p:nvSpPr>
        <p:spPr>
          <a:xfrm>
            <a:off x="5420410" y="2845823"/>
            <a:ext cx="751791" cy="507831"/>
          </a:xfrm>
          <a:prstGeom prst="rect">
            <a:avLst/>
          </a:prstGeom>
          <a:solidFill>
            <a:srgbClr val="F6F6F6"/>
          </a:solidFill>
        </p:spPr>
        <p:txBody>
          <a:bodyPr rtlCol="0" anchor="ctr">
            <a:spAutoFit/>
          </a:bodyPr>
          <a:lstStyle/>
          <a:p>
            <a:pPr algn="ctr">
              <a:lnSpc>
                <a:spcPct val="150000"/>
              </a:lnSpc>
            </a:pP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2" name="矩形 21"/>
          <p:cNvSpPr/>
          <p:nvPr/>
        </p:nvSpPr>
        <p:spPr>
          <a:xfrm>
            <a:off x="6705603" y="2864078"/>
            <a:ext cx="751791" cy="507831"/>
          </a:xfrm>
          <a:prstGeom prst="rect">
            <a:avLst/>
          </a:prstGeom>
          <a:solidFill>
            <a:srgbClr val="F6F6F6"/>
          </a:solidFill>
        </p:spPr>
        <p:txBody>
          <a:bodyPr rtlCol="0" anchor="ctr">
            <a:spAutoFit/>
          </a:bodyPr>
          <a:lstStyle/>
          <a:p>
            <a:pPr algn="ctr">
              <a:lnSpc>
                <a:spcPct val="150000"/>
              </a:lnSpc>
            </a:pP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3" name="矩形 22"/>
          <p:cNvSpPr/>
          <p:nvPr/>
        </p:nvSpPr>
        <p:spPr>
          <a:xfrm>
            <a:off x="4088916" y="3294131"/>
            <a:ext cx="751791" cy="507831"/>
          </a:xfrm>
          <a:prstGeom prst="rect">
            <a:avLst/>
          </a:prstGeom>
          <a:solidFill>
            <a:srgbClr val="F6F6F6"/>
          </a:solidFill>
        </p:spPr>
        <p:txBody>
          <a:bodyPr rtlCol="0" anchor="ctr">
            <a:spAutoFit/>
          </a:bodyPr>
          <a:lstStyle/>
          <a:p>
            <a:pPr algn="ctr">
              <a:lnSpc>
                <a:spcPct val="150000"/>
              </a:lnSpc>
            </a:pP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4" name="矩形 23"/>
          <p:cNvSpPr/>
          <p:nvPr/>
        </p:nvSpPr>
        <p:spPr>
          <a:xfrm>
            <a:off x="5343794" y="3267089"/>
            <a:ext cx="751791" cy="507831"/>
          </a:xfrm>
          <a:prstGeom prst="rect">
            <a:avLst/>
          </a:prstGeom>
          <a:solidFill>
            <a:srgbClr val="F6F6F6"/>
          </a:solidFill>
        </p:spPr>
        <p:txBody>
          <a:bodyPr rtlCol="0" anchor="ctr">
            <a:spAutoFit/>
          </a:bodyPr>
          <a:lstStyle/>
          <a:p>
            <a:pPr algn="ctr">
              <a:lnSpc>
                <a:spcPct val="150000"/>
              </a:lnSpc>
            </a:pP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5" name="矩形 24"/>
          <p:cNvSpPr/>
          <p:nvPr/>
        </p:nvSpPr>
        <p:spPr>
          <a:xfrm>
            <a:off x="6705603" y="3300224"/>
            <a:ext cx="751791" cy="507831"/>
          </a:xfrm>
          <a:prstGeom prst="rect">
            <a:avLst/>
          </a:prstGeom>
          <a:solidFill>
            <a:srgbClr val="F6F6F6"/>
          </a:solidFill>
        </p:spPr>
        <p:txBody>
          <a:bodyPr rtlCol="0" anchor="ctr">
            <a:spAutoFit/>
          </a:bodyPr>
          <a:lstStyle/>
          <a:p>
            <a:pPr algn="ctr">
              <a:lnSpc>
                <a:spcPct val="150000"/>
              </a:lnSpc>
            </a:pP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6" name="矩形 25"/>
          <p:cNvSpPr/>
          <p:nvPr/>
        </p:nvSpPr>
        <p:spPr>
          <a:xfrm>
            <a:off x="4073240" y="4161755"/>
            <a:ext cx="751791" cy="507831"/>
          </a:xfrm>
          <a:prstGeom prst="rect">
            <a:avLst/>
          </a:prstGeom>
          <a:solidFill>
            <a:srgbClr val="F6F6F6"/>
          </a:solidFill>
        </p:spPr>
        <p:txBody>
          <a:bodyPr rtlCol="0" anchor="ctr">
            <a:spAutoFit/>
          </a:bodyPr>
          <a:lstStyle/>
          <a:p>
            <a:pPr algn="ctr">
              <a:lnSpc>
                <a:spcPct val="150000"/>
              </a:lnSpc>
            </a:pP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7" name="矩形 26"/>
          <p:cNvSpPr/>
          <p:nvPr/>
        </p:nvSpPr>
        <p:spPr>
          <a:xfrm>
            <a:off x="5390354" y="4184735"/>
            <a:ext cx="751791" cy="507831"/>
          </a:xfrm>
          <a:prstGeom prst="rect">
            <a:avLst/>
          </a:prstGeom>
          <a:solidFill>
            <a:srgbClr val="F6F6F6"/>
          </a:solidFill>
        </p:spPr>
        <p:txBody>
          <a:bodyPr rtlCol="0" anchor="ctr">
            <a:spAutoFit/>
          </a:bodyPr>
          <a:lstStyle/>
          <a:p>
            <a:pPr algn="ctr">
              <a:lnSpc>
                <a:spcPct val="150000"/>
              </a:lnSpc>
            </a:pP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8" name="矩形 27"/>
          <p:cNvSpPr/>
          <p:nvPr/>
        </p:nvSpPr>
        <p:spPr>
          <a:xfrm>
            <a:off x="6781800" y="4187765"/>
            <a:ext cx="964490" cy="507831"/>
          </a:xfrm>
          <a:prstGeom prst="rect">
            <a:avLst/>
          </a:prstGeom>
          <a:solidFill>
            <a:srgbClr val="F6F6F6"/>
          </a:solidFill>
        </p:spPr>
        <p:txBody>
          <a:bodyPr rtlCol="0" anchor="ctr">
            <a:spAutoFit/>
          </a:bodyPr>
          <a:lstStyle/>
          <a:p>
            <a:pPr algn="ctr">
              <a:lnSpc>
                <a:spcPct val="150000"/>
              </a:lnSpc>
            </a:pP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15"/>
                                        </p:tgtEl>
                                      </p:cBhvr>
                                    </p:animEffect>
                                    <p:set>
                                      <p:cBhvr>
                                        <p:cTn id="12" dur="1" fill="hold">
                                          <p:stCondLst>
                                            <p:cond delay="499"/>
                                          </p:stCondLst>
                                        </p:cTn>
                                        <p:tgtEl>
                                          <p:spTgt spid="1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16"/>
                                        </p:tgtEl>
                                      </p:cBhvr>
                                    </p:animEffect>
                                    <p:set>
                                      <p:cBhvr>
                                        <p:cTn id="17" dur="1" fill="hold">
                                          <p:stCondLst>
                                            <p:cond delay="499"/>
                                          </p:stCondLst>
                                        </p:cTn>
                                        <p:tgtEl>
                                          <p:spTgt spid="1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17"/>
                                        </p:tgtEl>
                                      </p:cBhvr>
                                    </p:animEffect>
                                    <p:set>
                                      <p:cBhvr>
                                        <p:cTn id="22" dur="1" fill="hold">
                                          <p:stCondLst>
                                            <p:cond delay="499"/>
                                          </p:stCondLst>
                                        </p:cTn>
                                        <p:tgtEl>
                                          <p:spTgt spid="1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18"/>
                                        </p:tgtEl>
                                      </p:cBhvr>
                                    </p:animEffect>
                                    <p:set>
                                      <p:cBhvr>
                                        <p:cTn id="27" dur="1" fill="hold">
                                          <p:stCondLst>
                                            <p:cond delay="499"/>
                                          </p:stCondLst>
                                        </p:cTn>
                                        <p:tgtEl>
                                          <p:spTgt spid="1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9"/>
                                        </p:tgtEl>
                                      </p:cBhvr>
                                    </p:animEffect>
                                    <p:set>
                                      <p:cBhvr>
                                        <p:cTn id="32" dur="1" fill="hold">
                                          <p:stCondLst>
                                            <p:cond delay="499"/>
                                          </p:stCondLst>
                                        </p:cTn>
                                        <p:tgtEl>
                                          <p:spTgt spid="1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20"/>
                                        </p:tgtEl>
                                      </p:cBhvr>
                                    </p:animEffect>
                                    <p:set>
                                      <p:cBhvr>
                                        <p:cTn id="37" dur="1" fill="hold">
                                          <p:stCondLst>
                                            <p:cond delay="499"/>
                                          </p:stCondLst>
                                        </p:cTn>
                                        <p:tgtEl>
                                          <p:spTgt spid="2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21"/>
                                        </p:tgtEl>
                                      </p:cBhvr>
                                    </p:animEffect>
                                    <p:set>
                                      <p:cBhvr>
                                        <p:cTn id="42" dur="1" fill="hold">
                                          <p:stCondLst>
                                            <p:cond delay="499"/>
                                          </p:stCondLst>
                                        </p:cTn>
                                        <p:tgtEl>
                                          <p:spTgt spid="2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8" fill="hold" grpId="0" nodeType="clickEffect">
                                  <p:stCondLst>
                                    <p:cond delay="0"/>
                                  </p:stCondLst>
                                  <p:childTnLst>
                                    <p:animEffect transition="out" filter="wipe(left)">
                                      <p:cBhvr>
                                        <p:cTn id="46" dur="500"/>
                                        <p:tgtEl>
                                          <p:spTgt spid="22"/>
                                        </p:tgtEl>
                                      </p:cBhvr>
                                    </p:animEffect>
                                    <p:set>
                                      <p:cBhvr>
                                        <p:cTn id="47" dur="1" fill="hold">
                                          <p:stCondLst>
                                            <p:cond delay="499"/>
                                          </p:stCondLst>
                                        </p:cTn>
                                        <p:tgtEl>
                                          <p:spTgt spid="2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xit" presetSubtype="8" fill="hold" grpId="0" nodeType="clickEffect">
                                  <p:stCondLst>
                                    <p:cond delay="0"/>
                                  </p:stCondLst>
                                  <p:childTnLst>
                                    <p:animEffect transition="out" filter="wipe(left)">
                                      <p:cBhvr>
                                        <p:cTn id="51" dur="500"/>
                                        <p:tgtEl>
                                          <p:spTgt spid="23"/>
                                        </p:tgtEl>
                                      </p:cBhvr>
                                    </p:animEffect>
                                    <p:set>
                                      <p:cBhvr>
                                        <p:cTn id="52" dur="1" fill="hold">
                                          <p:stCondLst>
                                            <p:cond delay="499"/>
                                          </p:stCondLst>
                                        </p:cTn>
                                        <p:tgtEl>
                                          <p:spTgt spid="2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2" presetClass="exit" presetSubtype="8" fill="hold" grpId="0" nodeType="clickEffect">
                                  <p:stCondLst>
                                    <p:cond delay="0"/>
                                  </p:stCondLst>
                                  <p:childTnLst>
                                    <p:animEffect transition="out" filter="wipe(left)">
                                      <p:cBhvr>
                                        <p:cTn id="56" dur="500"/>
                                        <p:tgtEl>
                                          <p:spTgt spid="24"/>
                                        </p:tgtEl>
                                      </p:cBhvr>
                                    </p:animEffect>
                                    <p:set>
                                      <p:cBhvr>
                                        <p:cTn id="57" dur="1" fill="hold">
                                          <p:stCondLst>
                                            <p:cond delay="499"/>
                                          </p:stCondLst>
                                        </p:cTn>
                                        <p:tgtEl>
                                          <p:spTgt spid="2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xit" presetSubtype="8" fill="hold" grpId="0" nodeType="clickEffect">
                                  <p:stCondLst>
                                    <p:cond delay="0"/>
                                  </p:stCondLst>
                                  <p:childTnLst>
                                    <p:animEffect transition="out" filter="wipe(left)">
                                      <p:cBhvr>
                                        <p:cTn id="61" dur="500"/>
                                        <p:tgtEl>
                                          <p:spTgt spid="25"/>
                                        </p:tgtEl>
                                      </p:cBhvr>
                                    </p:animEffect>
                                    <p:set>
                                      <p:cBhvr>
                                        <p:cTn id="62" dur="1" fill="hold">
                                          <p:stCondLst>
                                            <p:cond delay="499"/>
                                          </p:stCondLst>
                                        </p:cTn>
                                        <p:tgtEl>
                                          <p:spTgt spid="2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2" presetClass="exit" presetSubtype="8" fill="hold" grpId="0" nodeType="clickEffect">
                                  <p:stCondLst>
                                    <p:cond delay="0"/>
                                  </p:stCondLst>
                                  <p:childTnLst>
                                    <p:animEffect transition="out" filter="wipe(left)">
                                      <p:cBhvr>
                                        <p:cTn id="66" dur="500"/>
                                        <p:tgtEl>
                                          <p:spTgt spid="26"/>
                                        </p:tgtEl>
                                      </p:cBhvr>
                                    </p:animEffect>
                                    <p:set>
                                      <p:cBhvr>
                                        <p:cTn id="67" dur="1" fill="hold">
                                          <p:stCondLst>
                                            <p:cond delay="499"/>
                                          </p:stCondLst>
                                        </p:cTn>
                                        <p:tgtEl>
                                          <p:spTgt spid="2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2" presetClass="exit" presetSubtype="8" fill="hold" grpId="0" nodeType="clickEffect">
                                  <p:stCondLst>
                                    <p:cond delay="0"/>
                                  </p:stCondLst>
                                  <p:childTnLst>
                                    <p:animEffect transition="out" filter="wipe(left)">
                                      <p:cBhvr>
                                        <p:cTn id="71" dur="500"/>
                                        <p:tgtEl>
                                          <p:spTgt spid="27"/>
                                        </p:tgtEl>
                                      </p:cBhvr>
                                    </p:animEffect>
                                    <p:set>
                                      <p:cBhvr>
                                        <p:cTn id="72" dur="1" fill="hold">
                                          <p:stCondLst>
                                            <p:cond delay="499"/>
                                          </p:stCondLst>
                                        </p:cTn>
                                        <p:tgtEl>
                                          <p:spTgt spid="2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xit" presetSubtype="8" fill="hold" grpId="0" nodeType="clickEffect">
                                  <p:stCondLst>
                                    <p:cond delay="0"/>
                                  </p:stCondLst>
                                  <p:childTnLst>
                                    <p:animEffect transition="out" filter="wipe(left)">
                                      <p:cBhvr>
                                        <p:cTn id="76" dur="500"/>
                                        <p:tgtEl>
                                          <p:spTgt spid="28"/>
                                        </p:tgtEl>
                                      </p:cBhvr>
                                    </p:animEffect>
                                    <p:set>
                                      <p:cBhvr>
                                        <p:cTn id="77" dur="1" fill="hold">
                                          <p:stCondLst>
                                            <p:cond delay="49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PA" val="v4.2.2"/>
</p:tagLst>
</file>

<file path=ppt/tags/tag10.xml><?xml version="1.0" encoding="utf-8"?>
<p:tagLst xmlns:a="http://schemas.openxmlformats.org/drawingml/2006/main" xmlns:r="http://schemas.openxmlformats.org/officeDocument/2006/relationships" xmlns:p="http://schemas.openxmlformats.org/presentationml/2006/main">
  <p:tag name="PA" val="v4.2.4"/>
</p:tagLst>
</file>

<file path=ppt/tags/tag11.xml><?xml version="1.0" encoding="utf-8"?>
<p:tagLst xmlns:a="http://schemas.openxmlformats.org/drawingml/2006/main" xmlns:r="http://schemas.openxmlformats.org/officeDocument/2006/relationships" xmlns:p="http://schemas.openxmlformats.org/presentationml/2006/main">
  <p:tag name="PA" val="v4.2.3"/>
</p:tagLst>
</file>

<file path=ppt/tags/tag12.xml><?xml version="1.0" encoding="utf-8"?>
<p:tagLst xmlns:a="http://schemas.openxmlformats.org/drawingml/2006/main" xmlns:r="http://schemas.openxmlformats.org/officeDocument/2006/relationships" xmlns:p="http://schemas.openxmlformats.org/presentationml/2006/main">
  <p:tag name="PA" val="v4.2.3"/>
</p:tagLst>
</file>

<file path=ppt/tags/tag13.xml><?xml version="1.0" encoding="utf-8"?>
<p:tagLst xmlns:a="http://schemas.openxmlformats.org/drawingml/2006/main" xmlns:r="http://schemas.openxmlformats.org/officeDocument/2006/relationships" xmlns:p="http://schemas.openxmlformats.org/presentationml/2006/main">
  <p:tag name="PA" val="v4.3.1"/>
</p:tagLst>
</file>

<file path=ppt/tags/tag14.xml><?xml version="1.0" encoding="utf-8"?>
<p:tagLst xmlns:a="http://schemas.openxmlformats.org/drawingml/2006/main" xmlns:r="http://schemas.openxmlformats.org/officeDocument/2006/relationships" xmlns:p="http://schemas.openxmlformats.org/presentationml/2006/main">
  <p:tag name="PA" val="v4.3.1"/>
</p:tagLst>
</file>

<file path=ppt/tags/tag15.xml><?xml version="1.0" encoding="utf-8"?>
<p:tagLst xmlns:a="http://schemas.openxmlformats.org/drawingml/2006/main" xmlns:r="http://schemas.openxmlformats.org/officeDocument/2006/relationships" xmlns:p="http://schemas.openxmlformats.org/presentationml/2006/main">
  <p:tag name="PA" val="v4.3.1"/>
</p:tagLst>
</file>

<file path=ppt/tags/tag16.xml><?xml version="1.0" encoding="utf-8"?>
<p:tagLst xmlns:a="http://schemas.openxmlformats.org/drawingml/2006/main" xmlns:r="http://schemas.openxmlformats.org/officeDocument/2006/relationships" xmlns:p="http://schemas.openxmlformats.org/presentationml/2006/main">
  <p:tag name="PA" val="v4.3.1"/>
</p:tagLst>
</file>

<file path=ppt/tags/tag17.xml><?xml version="1.0" encoding="utf-8"?>
<p:tagLst xmlns:a="http://schemas.openxmlformats.org/drawingml/2006/main" xmlns:r="http://schemas.openxmlformats.org/officeDocument/2006/relationships" xmlns:p="http://schemas.openxmlformats.org/presentationml/2006/main">
  <p:tag name="PA" val="v4.3.1"/>
</p:tagLst>
</file>

<file path=ppt/tags/tag18.xml><?xml version="1.0" encoding="utf-8"?>
<p:tagLst xmlns:a="http://schemas.openxmlformats.org/drawingml/2006/main" xmlns:r="http://schemas.openxmlformats.org/officeDocument/2006/relationships" xmlns:p="http://schemas.openxmlformats.org/presentationml/2006/main">
  <p:tag name="PA" val="v4.3.1"/>
</p:tagLst>
</file>

<file path=ppt/tags/tag19.xml><?xml version="1.0" encoding="utf-8"?>
<p:tagLst xmlns:a="http://schemas.openxmlformats.org/drawingml/2006/main" xmlns:r="http://schemas.openxmlformats.org/officeDocument/2006/relationships" xmlns:p="http://schemas.openxmlformats.org/presentationml/2006/main">
  <p:tag name="PA" val="v4.3.1"/>
</p:tagLst>
</file>

<file path=ppt/tags/tag2.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Notched Right Arrow 4"/>
</p:tagLst>
</file>

<file path=ppt/tags/tag20.xml><?xml version="1.0" encoding="utf-8"?>
<p:tagLst xmlns:a="http://schemas.openxmlformats.org/drawingml/2006/main" xmlns:r="http://schemas.openxmlformats.org/officeDocument/2006/relationships" xmlns:p="http://schemas.openxmlformats.org/presentationml/2006/main">
  <p:tag name="PA" val="v4.3.1"/>
</p:tagLst>
</file>

<file path=ppt/tags/tag21.xml><?xml version="1.0" encoding="utf-8"?>
<p:tagLst xmlns:a="http://schemas.openxmlformats.org/drawingml/2006/main" xmlns:r="http://schemas.openxmlformats.org/officeDocument/2006/relationships" xmlns:p="http://schemas.openxmlformats.org/presentationml/2006/main">
  <p:tag name="PA" val="v4.3.1"/>
</p:tagLst>
</file>

<file path=ppt/tags/tag22.xml><?xml version="1.0" encoding="utf-8"?>
<p:tagLst xmlns:a="http://schemas.openxmlformats.org/drawingml/2006/main" xmlns:r="http://schemas.openxmlformats.org/officeDocument/2006/relationships" xmlns:p="http://schemas.openxmlformats.org/presentationml/2006/main">
  <p:tag name="PA" val="v4.3.1"/>
</p:tagLst>
</file>

<file path=ppt/tags/tag23.xml><?xml version="1.0" encoding="utf-8"?>
<p:tagLst xmlns:a="http://schemas.openxmlformats.org/drawingml/2006/main" xmlns:r="http://schemas.openxmlformats.org/officeDocument/2006/relationships" xmlns:p="http://schemas.openxmlformats.org/presentationml/2006/main">
  <p:tag name="PA" val="v4.2.3"/>
</p:tagLst>
</file>

<file path=ppt/tags/tag24.xml><?xml version="1.0" encoding="utf-8"?>
<p:tagLst xmlns:a="http://schemas.openxmlformats.org/drawingml/2006/main" xmlns:r="http://schemas.openxmlformats.org/officeDocument/2006/relationships" xmlns:p="http://schemas.openxmlformats.org/presentationml/2006/main">
  <p:tag name="PA" val="v4.3.1"/>
</p:tagLst>
</file>

<file path=ppt/tags/tag25.xml><?xml version="1.0" encoding="utf-8"?>
<p:tagLst xmlns:a="http://schemas.openxmlformats.org/drawingml/2006/main" xmlns:r="http://schemas.openxmlformats.org/officeDocument/2006/relationships" xmlns:p="http://schemas.openxmlformats.org/presentationml/2006/main">
  <p:tag name="PA" val="v4.3.1"/>
</p:tagLst>
</file>

<file path=ppt/tags/tag26.xml><?xml version="1.0" encoding="utf-8"?>
<p:tagLst xmlns:a="http://schemas.openxmlformats.org/drawingml/2006/main" xmlns:r="http://schemas.openxmlformats.org/officeDocument/2006/relationships" xmlns:p="http://schemas.openxmlformats.org/presentationml/2006/main">
  <p:tag name="PA" val="v4.3.1"/>
</p:tagLst>
</file>

<file path=ppt/tags/tag27.xml><?xml version="1.0" encoding="utf-8"?>
<p:tagLst xmlns:a="http://schemas.openxmlformats.org/drawingml/2006/main" xmlns:r="http://schemas.openxmlformats.org/officeDocument/2006/relationships" xmlns:p="http://schemas.openxmlformats.org/presentationml/2006/main">
  <p:tag name="PA" val="v4.3.1"/>
</p:tagLst>
</file>

<file path=ppt/tags/tag28.xml><?xml version="1.0" encoding="utf-8"?>
<p:tagLst xmlns:a="http://schemas.openxmlformats.org/drawingml/2006/main" xmlns:r="http://schemas.openxmlformats.org/officeDocument/2006/relationships" xmlns:p="http://schemas.openxmlformats.org/presentationml/2006/main">
  <p:tag name="PA" val="v4.3.1"/>
</p:tagLst>
</file>

<file path=ppt/tags/tag29.xml><?xml version="1.0" encoding="utf-8"?>
<p:tagLst xmlns:a="http://schemas.openxmlformats.org/drawingml/2006/main" xmlns:r="http://schemas.openxmlformats.org/officeDocument/2006/relationships" xmlns:p="http://schemas.openxmlformats.org/presentationml/2006/main">
  <p:tag name="PA" val="v4.3.1"/>
</p:tagLst>
</file>

<file path=ppt/tags/tag3.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6"/>
</p:tagLst>
</file>

<file path=ppt/tags/tag30.xml><?xml version="1.0" encoding="utf-8"?>
<p:tagLst xmlns:a="http://schemas.openxmlformats.org/drawingml/2006/main" xmlns:r="http://schemas.openxmlformats.org/officeDocument/2006/relationships" xmlns:p="http://schemas.openxmlformats.org/presentationml/2006/main">
  <p:tag name="PA" val="v4.2.3"/>
</p:tagLst>
</file>

<file path=ppt/tags/tag31.xml><?xml version="1.0" encoding="utf-8"?>
<p:tagLst xmlns:a="http://schemas.openxmlformats.org/drawingml/2006/main" xmlns:r="http://schemas.openxmlformats.org/officeDocument/2006/relationships" xmlns:p="http://schemas.openxmlformats.org/presentationml/2006/main">
  <p:tag name="PA" val="v4.2.3"/>
</p:tagLst>
</file>

<file path=ppt/tags/tag32.xml><?xml version="1.0" encoding="utf-8"?>
<p:tagLst xmlns:a="http://schemas.openxmlformats.org/drawingml/2006/main" xmlns:r="http://schemas.openxmlformats.org/officeDocument/2006/relationships" xmlns:p="http://schemas.openxmlformats.org/presentationml/2006/main">
  <p:tag name="PA" val="v4.2.4"/>
</p:tagLst>
</file>

<file path=ppt/tags/tag33.xml><?xml version="1.0" encoding="utf-8"?>
<p:tagLst xmlns:a="http://schemas.openxmlformats.org/drawingml/2006/main" xmlns:r="http://schemas.openxmlformats.org/officeDocument/2006/relationships" xmlns:p="http://schemas.openxmlformats.org/presentationml/2006/main">
  <p:tag name="PA" val="v4.2.4"/>
</p:tagLst>
</file>

<file path=ppt/tags/tag34.xml><?xml version="1.0" encoding="utf-8"?>
<p:tagLst xmlns:a="http://schemas.openxmlformats.org/drawingml/2006/main" xmlns:r="http://schemas.openxmlformats.org/officeDocument/2006/relationships" xmlns:p="http://schemas.openxmlformats.org/presentationml/2006/main">
  <p:tag name="PA" val="v4.2.4"/>
</p:tagLst>
</file>

<file path=ppt/tags/tag35.xml><?xml version="1.0" encoding="utf-8"?>
<p:tagLst xmlns:a="http://schemas.openxmlformats.org/drawingml/2006/main" xmlns:r="http://schemas.openxmlformats.org/officeDocument/2006/relationships" xmlns:p="http://schemas.openxmlformats.org/presentationml/2006/main">
  <p:tag name="PA" val="v4.2.4"/>
</p:tagLst>
</file>

<file path=ppt/tags/tag36.xml><?xml version="1.0" encoding="utf-8"?>
<p:tagLst xmlns:a="http://schemas.openxmlformats.org/drawingml/2006/main" xmlns:r="http://schemas.openxmlformats.org/officeDocument/2006/relationships" xmlns:p="http://schemas.openxmlformats.org/presentationml/2006/main">
  <p:tag name="PA" val="v4.2.4"/>
</p:tagLst>
</file>

<file path=ppt/tags/tag37.xml><?xml version="1.0" encoding="utf-8"?>
<p:tagLst xmlns:a="http://schemas.openxmlformats.org/drawingml/2006/main" xmlns:r="http://schemas.openxmlformats.org/officeDocument/2006/relationships" xmlns:p="http://schemas.openxmlformats.org/presentationml/2006/main">
  <p:tag name="PA" val="v4.2.4"/>
</p:tagLst>
</file>

<file path=ppt/tags/tag38.xml><?xml version="1.0" encoding="utf-8"?>
<p:tagLst xmlns:a="http://schemas.openxmlformats.org/drawingml/2006/main" xmlns:r="http://schemas.openxmlformats.org/officeDocument/2006/relationships" xmlns:p="http://schemas.openxmlformats.org/presentationml/2006/main">
  <p:tag name="PA" val="v4.2.4"/>
</p:tagLst>
</file>

<file path=ppt/tags/tag39.xml><?xml version="1.0" encoding="utf-8"?>
<p:tagLst xmlns:a="http://schemas.openxmlformats.org/drawingml/2006/main" xmlns:r="http://schemas.openxmlformats.org/officeDocument/2006/relationships" xmlns:p="http://schemas.openxmlformats.org/presentationml/2006/main">
  <p:tag name="PA" val="v4.3.1"/>
</p:tagLst>
</file>

<file path=ppt/tags/tag4.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15"/>
</p:tagLst>
</file>

<file path=ppt/tags/tag40.xml><?xml version="1.0" encoding="utf-8"?>
<p:tagLst xmlns:a="http://schemas.openxmlformats.org/drawingml/2006/main" xmlns:r="http://schemas.openxmlformats.org/officeDocument/2006/relationships" xmlns:p="http://schemas.openxmlformats.org/presentationml/2006/main">
  <p:tag name="PA" val="v4.3.1"/>
</p:tagLst>
</file>

<file path=ppt/tags/tag41.xml><?xml version="1.0" encoding="utf-8"?>
<p:tagLst xmlns:a="http://schemas.openxmlformats.org/drawingml/2006/main" xmlns:r="http://schemas.openxmlformats.org/officeDocument/2006/relationships" xmlns:p="http://schemas.openxmlformats.org/presentationml/2006/main">
  <p:tag name="PA" val="v4.3.1"/>
</p:tagLst>
</file>

<file path=ppt/tags/tag42.xml><?xml version="1.0" encoding="utf-8"?>
<p:tagLst xmlns:a="http://schemas.openxmlformats.org/drawingml/2006/main" xmlns:r="http://schemas.openxmlformats.org/officeDocument/2006/relationships" xmlns:p="http://schemas.openxmlformats.org/presentationml/2006/main">
  <p:tag name="PA" val="v4.3.1"/>
</p:tagLst>
</file>

<file path=ppt/tags/tag43.xml><?xml version="1.0" encoding="utf-8"?>
<p:tagLst xmlns:a="http://schemas.openxmlformats.org/drawingml/2006/main" xmlns:r="http://schemas.openxmlformats.org/officeDocument/2006/relationships" xmlns:p="http://schemas.openxmlformats.org/presentationml/2006/main">
  <p:tag name="PA" val="v4.3.1"/>
</p:tagLst>
</file>

<file path=ppt/tags/tag44.xml><?xml version="1.0" encoding="utf-8"?>
<p:tagLst xmlns:a="http://schemas.openxmlformats.org/drawingml/2006/main" xmlns:r="http://schemas.openxmlformats.org/officeDocument/2006/relationships" xmlns:p="http://schemas.openxmlformats.org/presentationml/2006/main">
  <p:tag name="PA" val="v4.3.1"/>
</p:tagLst>
</file>

<file path=ppt/tags/tag45.xml><?xml version="1.0" encoding="utf-8"?>
<p:tagLst xmlns:a="http://schemas.openxmlformats.org/drawingml/2006/main" xmlns:r="http://schemas.openxmlformats.org/officeDocument/2006/relationships" xmlns:p="http://schemas.openxmlformats.org/presentationml/2006/main">
  <p:tag name="PA" val="v4.2.4"/>
</p:tagLst>
</file>

<file path=ppt/tags/tag46.xml><?xml version="1.0" encoding="utf-8"?>
<p:tagLst xmlns:a="http://schemas.openxmlformats.org/drawingml/2006/main" xmlns:r="http://schemas.openxmlformats.org/officeDocument/2006/relationships" xmlns:p="http://schemas.openxmlformats.org/presentationml/2006/main">
  <p:tag name="PA" val="v4.2.4"/>
</p:tagLst>
</file>

<file path=ppt/tags/tag47.xml><?xml version="1.0" encoding="utf-8"?>
<p:tagLst xmlns:a="http://schemas.openxmlformats.org/drawingml/2006/main" xmlns:r="http://schemas.openxmlformats.org/officeDocument/2006/relationships" xmlns:p="http://schemas.openxmlformats.org/presentationml/2006/main">
  <p:tag name="PA" val="v4.2.4"/>
</p:tagLst>
</file>

<file path=ppt/tags/tag48.xml><?xml version="1.0" encoding="utf-8"?>
<p:tagLst xmlns:a="http://schemas.openxmlformats.org/drawingml/2006/main" xmlns:r="http://schemas.openxmlformats.org/officeDocument/2006/relationships" xmlns:p="http://schemas.openxmlformats.org/presentationml/2006/main">
  <p:tag name="PA" val="v4.2.4"/>
</p:tagLst>
</file>

<file path=ppt/tags/tag49.xml><?xml version="1.0" encoding="utf-8"?>
<p:tagLst xmlns:a="http://schemas.openxmlformats.org/drawingml/2006/main" xmlns:r="http://schemas.openxmlformats.org/officeDocument/2006/relationships" xmlns:p="http://schemas.openxmlformats.org/presentationml/2006/main">
  <p:tag name="PA" val="v4.2.4"/>
</p:tagLst>
</file>

<file path=ppt/tags/tag5.xml><?xml version="1.0" encoding="utf-8"?>
<p:tagLst xmlns:a="http://schemas.openxmlformats.org/drawingml/2006/main" xmlns:r="http://schemas.openxmlformats.org/officeDocument/2006/relationships" xmlns:p="http://schemas.openxmlformats.org/presentationml/2006/main">
  <p:tag name="PA" val="v4.3.1"/>
</p:tagLst>
</file>

<file path=ppt/tags/tag50.xml><?xml version="1.0" encoding="utf-8"?>
<p:tagLst xmlns:a="http://schemas.openxmlformats.org/drawingml/2006/main" xmlns:r="http://schemas.openxmlformats.org/officeDocument/2006/relationships" xmlns:p="http://schemas.openxmlformats.org/presentationml/2006/main">
  <p:tag name="PA" val="v4.2.4"/>
</p:tagLst>
</file>

<file path=ppt/tags/tag51.xml><?xml version="1.0" encoding="utf-8"?>
<p:tagLst xmlns:a="http://schemas.openxmlformats.org/drawingml/2006/main" xmlns:r="http://schemas.openxmlformats.org/officeDocument/2006/relationships" xmlns:p="http://schemas.openxmlformats.org/presentationml/2006/main">
  <p:tag name="PA" val="v4.2.4"/>
</p:tagLst>
</file>

<file path=ppt/tags/tag52.xml><?xml version="1.0" encoding="utf-8"?>
<p:tagLst xmlns:a="http://schemas.openxmlformats.org/drawingml/2006/main" xmlns:r="http://schemas.openxmlformats.org/officeDocument/2006/relationships" xmlns:p="http://schemas.openxmlformats.org/presentationml/2006/main">
  <p:tag name="PA" val="v4.2.4"/>
</p:tagLst>
</file>

<file path=ppt/tags/tag53.xml><?xml version="1.0" encoding="utf-8"?>
<p:tagLst xmlns:a="http://schemas.openxmlformats.org/drawingml/2006/main" xmlns:r="http://schemas.openxmlformats.org/officeDocument/2006/relationships" xmlns:p="http://schemas.openxmlformats.org/presentationml/2006/main">
  <p:tag name="PA" val="v4.2.4"/>
</p:tagLst>
</file>

<file path=ppt/tags/tag54.xml><?xml version="1.0" encoding="utf-8"?>
<p:tagLst xmlns:a="http://schemas.openxmlformats.org/drawingml/2006/main" xmlns:r="http://schemas.openxmlformats.org/officeDocument/2006/relationships" xmlns:p="http://schemas.openxmlformats.org/presentationml/2006/main">
  <p:tag name="PA" val="v4.2.4"/>
</p:tagLst>
</file>

<file path=ppt/tags/tag55.xml><?xml version="1.0" encoding="utf-8"?>
<p:tagLst xmlns:a="http://schemas.openxmlformats.org/drawingml/2006/main" xmlns:r="http://schemas.openxmlformats.org/officeDocument/2006/relationships" xmlns:p="http://schemas.openxmlformats.org/presentationml/2006/main">
  <p:tag name="PA" val="v4.2.4"/>
</p:tagLst>
</file>

<file path=ppt/tags/tag56.xml><?xml version="1.0" encoding="utf-8"?>
<p:tagLst xmlns:a="http://schemas.openxmlformats.org/drawingml/2006/main" xmlns:r="http://schemas.openxmlformats.org/officeDocument/2006/relationships" xmlns:p="http://schemas.openxmlformats.org/presentationml/2006/main">
  <p:tag name="PA" val="v4.2.4"/>
</p:tagLst>
</file>

<file path=ppt/tags/tag57.xml><?xml version="1.0" encoding="utf-8"?>
<p:tagLst xmlns:a="http://schemas.openxmlformats.org/drawingml/2006/main" xmlns:r="http://schemas.openxmlformats.org/officeDocument/2006/relationships" xmlns:p="http://schemas.openxmlformats.org/presentationml/2006/main">
  <p:tag name="PA" val="v4.2.4"/>
</p:tagLst>
</file>

<file path=ppt/tags/tag58.xml><?xml version="1.0" encoding="utf-8"?>
<p:tagLst xmlns:a="http://schemas.openxmlformats.org/drawingml/2006/main" xmlns:r="http://schemas.openxmlformats.org/officeDocument/2006/relationships" xmlns:p="http://schemas.openxmlformats.org/presentationml/2006/main">
  <p:tag name="PA" val="v4.2.4"/>
</p:tagLst>
</file>

<file path=ppt/tags/tag59.xml><?xml version="1.0" encoding="utf-8"?>
<p:tagLst xmlns:a="http://schemas.openxmlformats.org/drawingml/2006/main" xmlns:r="http://schemas.openxmlformats.org/officeDocument/2006/relationships" xmlns:p="http://schemas.openxmlformats.org/presentationml/2006/main">
  <p:tag name="PA" val="v4.2.4"/>
</p:tagLst>
</file>

<file path=ppt/tags/tag6.xml><?xml version="1.0" encoding="utf-8"?>
<p:tagLst xmlns:a="http://schemas.openxmlformats.org/drawingml/2006/main" xmlns:r="http://schemas.openxmlformats.org/officeDocument/2006/relationships" xmlns:p="http://schemas.openxmlformats.org/presentationml/2006/main">
  <p:tag name="PA" val="v4.3.1"/>
</p:tagLst>
</file>

<file path=ppt/tags/tag60.xml><?xml version="1.0" encoding="utf-8"?>
<p:tagLst xmlns:a="http://schemas.openxmlformats.org/drawingml/2006/main" xmlns:r="http://schemas.openxmlformats.org/officeDocument/2006/relationships" xmlns:p="http://schemas.openxmlformats.org/presentationml/2006/main">
  <p:tag name="PA" val="v4.2.4"/>
</p:tagLst>
</file>

<file path=ppt/tags/tag61.xml><?xml version="1.0" encoding="utf-8"?>
<p:tagLst xmlns:a="http://schemas.openxmlformats.org/drawingml/2006/main" xmlns:r="http://schemas.openxmlformats.org/officeDocument/2006/relationships" xmlns:p="http://schemas.openxmlformats.org/presentationml/2006/main">
  <p:tag name="PA" val="v4.2.4"/>
</p:tagLst>
</file>

<file path=ppt/tags/tag62.xml><?xml version="1.0" encoding="utf-8"?>
<p:tagLst xmlns:a="http://schemas.openxmlformats.org/drawingml/2006/main" xmlns:r="http://schemas.openxmlformats.org/officeDocument/2006/relationships" xmlns:p="http://schemas.openxmlformats.org/presentationml/2006/main">
  <p:tag name="PA" val="v4.2.4"/>
</p:tagLst>
</file>

<file path=ppt/tags/tag63.xml><?xml version="1.0" encoding="utf-8"?>
<p:tagLst xmlns:a="http://schemas.openxmlformats.org/drawingml/2006/main" xmlns:r="http://schemas.openxmlformats.org/officeDocument/2006/relationships" xmlns:p="http://schemas.openxmlformats.org/presentationml/2006/main">
  <p:tag name="PA" val="v4.2.4"/>
</p:tagLst>
</file>

<file path=ppt/tags/tag64.xml><?xml version="1.0" encoding="utf-8"?>
<p:tagLst xmlns:a="http://schemas.openxmlformats.org/drawingml/2006/main" xmlns:r="http://schemas.openxmlformats.org/officeDocument/2006/relationships" xmlns:p="http://schemas.openxmlformats.org/presentationml/2006/main">
  <p:tag name="PA" val="v4.2.4"/>
</p:tagLst>
</file>

<file path=ppt/tags/tag65.xml><?xml version="1.0" encoding="utf-8"?>
<p:tagLst xmlns:a="http://schemas.openxmlformats.org/drawingml/2006/main" xmlns:r="http://schemas.openxmlformats.org/officeDocument/2006/relationships" xmlns:p="http://schemas.openxmlformats.org/presentationml/2006/main">
  <p:tag name="PA" val="v4.2.4"/>
</p:tagLst>
</file>

<file path=ppt/tags/tag66.xml><?xml version="1.0" encoding="utf-8"?>
<p:tagLst xmlns:a="http://schemas.openxmlformats.org/drawingml/2006/main" xmlns:r="http://schemas.openxmlformats.org/officeDocument/2006/relationships" xmlns:p="http://schemas.openxmlformats.org/presentationml/2006/main">
  <p:tag name="PA" val="v4.2.4"/>
</p:tagLst>
</file>

<file path=ppt/tags/tag67.xml><?xml version="1.0" encoding="utf-8"?>
<p:tagLst xmlns:a="http://schemas.openxmlformats.org/drawingml/2006/main" xmlns:r="http://schemas.openxmlformats.org/officeDocument/2006/relationships" xmlns:p="http://schemas.openxmlformats.org/presentationml/2006/main">
  <p:tag name="PA" val="v4.2.4"/>
</p:tagLst>
</file>

<file path=ppt/tags/tag68.xml><?xml version="1.0" encoding="utf-8"?>
<p:tagLst xmlns:a="http://schemas.openxmlformats.org/drawingml/2006/main" xmlns:r="http://schemas.openxmlformats.org/officeDocument/2006/relationships" xmlns:p="http://schemas.openxmlformats.org/presentationml/2006/main">
  <p:tag name="PA" val="v4.2.4"/>
</p:tagLst>
</file>

<file path=ppt/tags/tag69.xml><?xml version="1.0" encoding="utf-8"?>
<p:tagLst xmlns:a="http://schemas.openxmlformats.org/drawingml/2006/main" xmlns:r="http://schemas.openxmlformats.org/officeDocument/2006/relationships" xmlns:p="http://schemas.openxmlformats.org/presentationml/2006/main">
  <p:tag name="PA" val="v4.2.4"/>
</p:tagLst>
</file>

<file path=ppt/tags/tag7.xml><?xml version="1.0" encoding="utf-8"?>
<p:tagLst xmlns:a="http://schemas.openxmlformats.org/drawingml/2006/main" xmlns:r="http://schemas.openxmlformats.org/officeDocument/2006/relationships" xmlns:p="http://schemas.openxmlformats.org/presentationml/2006/main">
  <p:tag name="PA" val="v4.3.1"/>
</p:tagLst>
</file>

<file path=ppt/tags/tag70.xml><?xml version="1.0" encoding="utf-8"?>
<p:tagLst xmlns:a="http://schemas.openxmlformats.org/drawingml/2006/main" xmlns:r="http://schemas.openxmlformats.org/officeDocument/2006/relationships" xmlns:p="http://schemas.openxmlformats.org/presentationml/2006/main">
  <p:tag name="PA" val="v4.2.4"/>
</p:tagLst>
</file>

<file path=ppt/tags/tag71.xml><?xml version="1.0" encoding="utf-8"?>
<p:tagLst xmlns:a="http://schemas.openxmlformats.org/drawingml/2006/main" xmlns:r="http://schemas.openxmlformats.org/officeDocument/2006/relationships" xmlns:p="http://schemas.openxmlformats.org/presentationml/2006/main">
  <p:tag name="PA" val="v4.2.4"/>
</p:tagLst>
</file>

<file path=ppt/tags/tag72.xml><?xml version="1.0" encoding="utf-8"?>
<p:tagLst xmlns:a="http://schemas.openxmlformats.org/drawingml/2006/main" xmlns:r="http://schemas.openxmlformats.org/officeDocument/2006/relationships" xmlns:p="http://schemas.openxmlformats.org/presentationml/2006/main">
  <p:tag name="PA" val="v4.2.4"/>
</p:tagLst>
</file>

<file path=ppt/tags/tag73.xml><?xml version="1.0" encoding="utf-8"?>
<p:tagLst xmlns:a="http://schemas.openxmlformats.org/drawingml/2006/main" xmlns:r="http://schemas.openxmlformats.org/officeDocument/2006/relationships" xmlns:p="http://schemas.openxmlformats.org/presentationml/2006/main">
  <p:tag name="PA" val="v4.2.4"/>
</p:tagLst>
</file>

<file path=ppt/tags/tag74.xml><?xml version="1.0" encoding="utf-8"?>
<p:tagLst xmlns:a="http://schemas.openxmlformats.org/drawingml/2006/main" xmlns:r="http://schemas.openxmlformats.org/officeDocument/2006/relationships" xmlns:p="http://schemas.openxmlformats.org/presentationml/2006/main">
  <p:tag name="PA" val="v4.2.4"/>
</p:tagLst>
</file>

<file path=ppt/tags/tag75.xml><?xml version="1.0" encoding="utf-8"?>
<p:tagLst xmlns:a="http://schemas.openxmlformats.org/drawingml/2006/main" xmlns:r="http://schemas.openxmlformats.org/officeDocument/2006/relationships" xmlns:p="http://schemas.openxmlformats.org/presentationml/2006/main">
  <p:tag name="PA" val="v4.2.4"/>
</p:tagLst>
</file>

<file path=ppt/tags/tag76.xml><?xml version="1.0" encoding="utf-8"?>
<p:tagLst xmlns:a="http://schemas.openxmlformats.org/drawingml/2006/main" xmlns:r="http://schemas.openxmlformats.org/officeDocument/2006/relationships" xmlns:p="http://schemas.openxmlformats.org/presentationml/2006/main">
  <p:tag name="PA" val="v4.2.4"/>
</p:tagLst>
</file>

<file path=ppt/tags/tag77.xml><?xml version="1.0" encoding="utf-8"?>
<p:tagLst xmlns:a="http://schemas.openxmlformats.org/drawingml/2006/main" xmlns:r="http://schemas.openxmlformats.org/officeDocument/2006/relationships" xmlns:p="http://schemas.openxmlformats.org/presentationml/2006/main">
  <p:tag name="PA" val="v4.2.4"/>
</p:tagLst>
</file>

<file path=ppt/tags/tag78.xml><?xml version="1.0" encoding="utf-8"?>
<p:tagLst xmlns:a="http://schemas.openxmlformats.org/drawingml/2006/main" xmlns:r="http://schemas.openxmlformats.org/officeDocument/2006/relationships" xmlns:p="http://schemas.openxmlformats.org/presentationml/2006/main">
  <p:tag name="PA" val="v4.2.4"/>
</p:tagLst>
</file>

<file path=ppt/tags/tag79.xml><?xml version="1.0" encoding="utf-8"?>
<p:tagLst xmlns:a="http://schemas.openxmlformats.org/drawingml/2006/main" xmlns:r="http://schemas.openxmlformats.org/officeDocument/2006/relationships" xmlns:p="http://schemas.openxmlformats.org/presentationml/2006/main">
  <p:tag name="PA" val="v4.2.4"/>
</p:tagLst>
</file>

<file path=ppt/tags/tag8.xml><?xml version="1.0" encoding="utf-8"?>
<p:tagLst xmlns:a="http://schemas.openxmlformats.org/drawingml/2006/main" xmlns:r="http://schemas.openxmlformats.org/officeDocument/2006/relationships" xmlns:p="http://schemas.openxmlformats.org/presentationml/2006/main">
  <p:tag name="PA" val="v4.3.1"/>
</p:tagLst>
</file>

<file path=ppt/tags/tag80.xml><?xml version="1.0" encoding="utf-8"?>
<p:tagLst xmlns:a="http://schemas.openxmlformats.org/drawingml/2006/main" xmlns:r="http://schemas.openxmlformats.org/officeDocument/2006/relationships" xmlns:p="http://schemas.openxmlformats.org/presentationml/2006/main">
  <p:tag name="PA" val="v4.2.4"/>
</p:tagLst>
</file>

<file path=ppt/tags/tag81.xml><?xml version="1.0" encoding="utf-8"?>
<p:tagLst xmlns:a="http://schemas.openxmlformats.org/drawingml/2006/main" xmlns:r="http://schemas.openxmlformats.org/officeDocument/2006/relationships" xmlns:p="http://schemas.openxmlformats.org/presentationml/2006/main">
  <p:tag name="PA" val="v4.2.4"/>
</p:tagLst>
</file>

<file path=ppt/tags/tag82.xml><?xml version="1.0" encoding="utf-8"?>
<p:tagLst xmlns:a="http://schemas.openxmlformats.org/drawingml/2006/main" xmlns:r="http://schemas.openxmlformats.org/officeDocument/2006/relationships" xmlns:p="http://schemas.openxmlformats.org/presentationml/2006/main">
  <p:tag name="PA" val="v4.2.4"/>
</p:tagLst>
</file>

<file path=ppt/tags/tag83.xml><?xml version="1.0" encoding="utf-8"?>
<p:tagLst xmlns:a="http://schemas.openxmlformats.org/drawingml/2006/main" xmlns:r="http://schemas.openxmlformats.org/officeDocument/2006/relationships" xmlns:p="http://schemas.openxmlformats.org/presentationml/2006/main">
  <p:tag name="PA" val="v4.2.4"/>
</p:tagLst>
</file>

<file path=ppt/tags/tag84.xml><?xml version="1.0" encoding="utf-8"?>
<p:tagLst xmlns:a="http://schemas.openxmlformats.org/drawingml/2006/main" xmlns:r="http://schemas.openxmlformats.org/officeDocument/2006/relationships" xmlns:p="http://schemas.openxmlformats.org/presentationml/2006/main">
  <p:tag name="PA" val="v4.2.4"/>
</p:tagLst>
</file>

<file path=ppt/tags/tag9.xml><?xml version="1.0" encoding="utf-8"?>
<p:tagLst xmlns:a="http://schemas.openxmlformats.org/drawingml/2006/main" xmlns:r="http://schemas.openxmlformats.org/officeDocument/2006/relationships" xmlns:p="http://schemas.openxmlformats.org/presentationml/2006/main">
  <p:tag name="PA" val="v4.3.1"/>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1473</Words>
  <Application>Microsoft Office PowerPoint</Application>
  <PresentationFormat>全屏显示(16:9)</PresentationFormat>
  <Paragraphs>199</Paragraphs>
  <Slides>22</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22</vt:i4>
      </vt:variant>
    </vt:vector>
  </HeadingPairs>
  <TitlesOfParts>
    <vt:vector size="30" baseType="lpstr">
      <vt:lpstr>华文行楷</vt:lpstr>
      <vt:lpstr>宋体</vt:lpstr>
      <vt:lpstr>微软雅黑</vt:lpstr>
      <vt:lpstr>Arial</vt:lpstr>
      <vt:lpstr>Calibri</vt:lpstr>
      <vt:lpstr>Times New Roman</vt:lpstr>
      <vt:lpstr>WWW.2PPT.COM
</vt:lpstr>
      <vt:lpstr>Equation</vt:lpstr>
      <vt:lpstr>八年级下册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2018-01-25T02:31:00Z</dcterms:created>
  <dcterms:modified xsi:type="dcterms:W3CDTF">2023-01-16T22:20:41Z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765275164B9947D29E1CEEAC0600B176</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