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301" r:id="rId4"/>
    <p:sldId id="306" r:id="rId5"/>
    <p:sldId id="307" r:id="rId6"/>
    <p:sldId id="308" r:id="rId7"/>
    <p:sldId id="302" r:id="rId8"/>
    <p:sldId id="309" r:id="rId9"/>
    <p:sldId id="310" r:id="rId10"/>
    <p:sldId id="311" r:id="rId11"/>
    <p:sldId id="312" r:id="rId12"/>
    <p:sldId id="303" r:id="rId13"/>
    <p:sldId id="313" r:id="rId14"/>
    <p:sldId id="314" r:id="rId15"/>
    <p:sldId id="315" r:id="rId16"/>
    <p:sldId id="316" r:id="rId17"/>
    <p:sldId id="304" r:id="rId18"/>
    <p:sldId id="317" r:id="rId19"/>
    <p:sldId id="318" r:id="rId20"/>
    <p:sldId id="319" r:id="rId21"/>
    <p:sldId id="305" r:id="rId22"/>
    <p:sldId id="320" r:id="rId23"/>
    <p:sldId id="321" r:id="rId24"/>
    <p:sldId id="32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D68"/>
    <a:srgbClr val="6D7666"/>
    <a:srgbClr val="ACAA99"/>
    <a:srgbClr val="8B9584"/>
    <a:srgbClr val="969075"/>
    <a:srgbClr val="826843"/>
    <a:srgbClr val="F0F0F0"/>
    <a:srgbClr val="9C3D08"/>
    <a:srgbClr val="F9D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27E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7-453D-B748-2F8ADB9BB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47946848"/>
        <c:axId val="-347964256"/>
      </c:barChart>
      <c:catAx>
        <c:axId val="-34794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347964256"/>
        <c:crosses val="autoZero"/>
        <c:auto val="1"/>
        <c:lblAlgn val="ctr"/>
        <c:lblOffset val="100"/>
        <c:noMultiLvlLbl val="0"/>
      </c:catAx>
      <c:valAx>
        <c:axId val="-347964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4794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75000"/>
              <a:lumOff val="25000"/>
            </a:schemeClr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5B58E-AB80-4397-A00E-687CA887AC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F3BB-F980-4023-A87F-77CA6562A7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3DE0D-607B-4E76-ACC1-211745A37C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4410-4CE4-4C68-806E-9288FC54C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31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8" b="73552"/>
          <a:stretch>
            <a:fillRect/>
          </a:stretch>
        </p:blipFill>
        <p:spPr>
          <a:xfrm flipH="1" flipV="1">
            <a:off x="8370277" y="4449230"/>
            <a:ext cx="3821723" cy="24087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42" b="73552"/>
          <a:stretch>
            <a:fillRect/>
          </a:stretch>
        </p:blipFill>
        <p:spPr>
          <a:xfrm rot="10800000" flipH="1" flipV="1">
            <a:off x="1" y="0"/>
            <a:ext cx="3727938" cy="240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2C453-E71A-4F1F-A67E-D98BE6C6B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8CF1-745A-4A26-889D-B907AB00A9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3"/>
          <p:cNvSpPr txBox="1"/>
          <p:nvPr>
            <p:custDataLst>
              <p:tags r:id="rId1"/>
            </p:custDataLst>
          </p:nvPr>
        </p:nvSpPr>
        <p:spPr>
          <a:xfrm>
            <a:off x="1089660" y="4906031"/>
            <a:ext cx="50063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毕业答辩 </a:t>
            </a:r>
            <a:r>
              <a:rPr lang="en-US" altLang="zh-CN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| </a:t>
            </a:r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时尚通用 </a:t>
            </a:r>
            <a:r>
              <a:rPr lang="en-US" altLang="zh-CN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| </a:t>
            </a:r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工作总结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08494" y="4330866"/>
            <a:ext cx="4499430" cy="460375"/>
          </a:xfrm>
          <a:prstGeom prst="rect">
            <a:avLst/>
          </a:prstGeom>
          <a:solidFill>
            <a:srgbClr val="727E69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THE BUSINESS REPORT</a:t>
            </a:r>
            <a:endParaRPr lang="en-US" altLang="zh-CN" sz="2400" spc="300" dirty="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  <a:sym typeface="+mn-lt"/>
            </a:endParaRPr>
          </a:p>
        </p:txBody>
      </p:sp>
      <p:sp>
        <p:nvSpPr>
          <p:cNvPr id="21" name="文本框 13"/>
          <p:cNvSpPr txBox="1">
            <a:spLocks noChangeArrowheads="1"/>
          </p:cNvSpPr>
          <p:nvPr/>
        </p:nvSpPr>
        <p:spPr bwMode="auto">
          <a:xfrm>
            <a:off x="1011642" y="3170229"/>
            <a:ext cx="82677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buNone/>
            </a:pPr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cs typeface="Arial" panose="020B0604020202020204" pitchFamily="34" charset="0"/>
              </a:rPr>
              <a:t>时尚简约风毕业答辩</a:t>
            </a:r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22" name="文本框 13"/>
          <p:cNvSpPr txBox="1">
            <a:spLocks noChangeArrowheads="1"/>
          </p:cNvSpPr>
          <p:nvPr/>
        </p:nvSpPr>
        <p:spPr bwMode="auto">
          <a:xfrm>
            <a:off x="2334054" y="5497151"/>
            <a:ext cx="788999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325" smtClean="0">
                <a:solidFill>
                  <a:srgbClr val="727E6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PPT818</a:t>
            </a:r>
            <a:endParaRPr lang="en-US" altLang="zh-CN" sz="1325" dirty="0">
              <a:solidFill>
                <a:srgbClr val="727E6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89043" y="5574787"/>
            <a:ext cx="1048290" cy="136548"/>
            <a:chOff x="7365479" y="1398316"/>
            <a:chExt cx="1105618" cy="144015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6" name="直接连接符 5"/>
            <p:cNvCxnSpPr/>
            <p:nvPr/>
          </p:nvCxnSpPr>
          <p:spPr>
            <a:xfrm>
              <a:off x="7365479" y="1470324"/>
              <a:ext cx="1008112" cy="0"/>
            </a:xfrm>
            <a:prstGeom prst="line">
              <a:avLst/>
            </a:prstGeom>
            <a:grpFill/>
            <a:ln>
              <a:solidFill>
                <a:srgbClr val="7F9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8327082" y="1398316"/>
              <a:ext cx="144015" cy="1440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101954" y="916004"/>
            <a:ext cx="39217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727E69"/>
                </a:solidFill>
                <a:latin typeface="方正姚体" panose="02010601030101010101" charset="-122"/>
                <a:ea typeface="方正姚体" panose="02010601030101010101" charset="-122"/>
              </a:rPr>
              <a:t>20XX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bldLvl="0" animBg="1"/>
      <p:bldP spid="21" grpId="0"/>
      <p:bldP spid="22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26490" y="1322705"/>
            <a:ext cx="10207626" cy="4442460"/>
            <a:chOff x="6671650" y="1244874"/>
            <a:chExt cx="4849140" cy="2184125"/>
          </a:xfrm>
        </p:grpSpPr>
        <p:sp>
          <p:nvSpPr>
            <p:cNvPr id="29" name="íślíḋè-Rectangle 25"/>
            <p:cNvSpPr/>
            <p:nvPr/>
          </p:nvSpPr>
          <p:spPr>
            <a:xfrm>
              <a:off x="6671650" y="1244874"/>
              <a:ext cx="4848838" cy="218412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íślíḋè-Rectangle 26"/>
            <p:cNvSpPr/>
            <p:nvPr/>
          </p:nvSpPr>
          <p:spPr>
            <a:xfrm>
              <a:off x="9216534" y="1244874"/>
              <a:ext cx="2304256" cy="2184125"/>
            </a:xfrm>
            <a:prstGeom prst="rect">
              <a:avLst/>
            </a:prstGeom>
            <a:solidFill>
              <a:srgbClr val="8B9584">
                <a:alpha val="7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9313144" y="1553790"/>
              <a:ext cx="2110432" cy="1566293"/>
              <a:chOff x="4032672" y="2564806"/>
              <a:chExt cx="2110432" cy="1566293"/>
            </a:xfrm>
          </p:grpSpPr>
          <p:sp>
            <p:nvSpPr>
              <p:cNvPr id="32" name="íślíḋè-Rectangle 30"/>
              <p:cNvSpPr/>
              <p:nvPr/>
            </p:nvSpPr>
            <p:spPr bwMode="auto">
              <a:xfrm>
                <a:off x="4032672" y="3573700"/>
                <a:ext cx="21104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/>
                </a:r>
                <a:b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（建议使用主题字体）</a:t>
                </a:r>
              </a:p>
            </p:txBody>
          </p:sp>
          <p:sp>
            <p:nvSpPr>
              <p:cNvPr id="33" name="íślíḋè-TextBox 31"/>
              <p:cNvSpPr txBox="1"/>
              <p:nvPr/>
            </p:nvSpPr>
            <p:spPr bwMode="auto">
              <a:xfrm>
                <a:off x="4032672" y="3222561"/>
                <a:ext cx="21104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4" name="íślíḋè-Freeform 14"/>
              <p:cNvSpPr/>
              <p:nvPr/>
            </p:nvSpPr>
            <p:spPr bwMode="auto">
              <a:xfrm>
                <a:off x="4857348" y="2564806"/>
                <a:ext cx="461080" cy="460669"/>
              </a:xfrm>
              <a:custGeom>
                <a:avLst/>
                <a:gdLst>
                  <a:gd name="connsiteX0" fmla="*/ 399175 w 607263"/>
                  <a:gd name="connsiteY0" fmla="*/ 204850 h 606722"/>
                  <a:gd name="connsiteX1" fmla="*/ 415104 w 607263"/>
                  <a:gd name="connsiteY1" fmla="*/ 204850 h 606722"/>
                  <a:gd name="connsiteX2" fmla="*/ 415104 w 607263"/>
                  <a:gd name="connsiteY2" fmla="*/ 220672 h 606722"/>
                  <a:gd name="connsiteX3" fmla="*/ 251537 w 607263"/>
                  <a:gd name="connsiteY3" fmla="*/ 384040 h 606722"/>
                  <a:gd name="connsiteX4" fmla="*/ 348093 w 607263"/>
                  <a:gd name="connsiteY4" fmla="*/ 384040 h 606722"/>
                  <a:gd name="connsiteX5" fmla="*/ 359306 w 607263"/>
                  <a:gd name="connsiteY5" fmla="*/ 395240 h 606722"/>
                  <a:gd name="connsiteX6" fmla="*/ 348093 w 607263"/>
                  <a:gd name="connsiteY6" fmla="*/ 406528 h 606722"/>
                  <a:gd name="connsiteX7" fmla="*/ 224839 w 607263"/>
                  <a:gd name="connsiteY7" fmla="*/ 406528 h 606722"/>
                  <a:gd name="connsiteX8" fmla="*/ 213626 w 607263"/>
                  <a:gd name="connsiteY8" fmla="*/ 395240 h 606722"/>
                  <a:gd name="connsiteX9" fmla="*/ 213626 w 607263"/>
                  <a:gd name="connsiteY9" fmla="*/ 272224 h 606722"/>
                  <a:gd name="connsiteX10" fmla="*/ 224839 w 607263"/>
                  <a:gd name="connsiteY10" fmla="*/ 261025 h 606722"/>
                  <a:gd name="connsiteX11" fmla="*/ 236141 w 607263"/>
                  <a:gd name="connsiteY11" fmla="*/ 272224 h 606722"/>
                  <a:gd name="connsiteX12" fmla="*/ 236141 w 607263"/>
                  <a:gd name="connsiteY12" fmla="*/ 367686 h 606722"/>
                  <a:gd name="connsiteX13" fmla="*/ 303588 w 607263"/>
                  <a:gd name="connsiteY13" fmla="*/ 22484 h 606722"/>
                  <a:gd name="connsiteX14" fmla="*/ 104771 w 607263"/>
                  <a:gd name="connsiteY14" fmla="*/ 104779 h 606722"/>
                  <a:gd name="connsiteX15" fmla="*/ 104771 w 607263"/>
                  <a:gd name="connsiteY15" fmla="*/ 501943 h 606722"/>
                  <a:gd name="connsiteX16" fmla="*/ 303588 w 607263"/>
                  <a:gd name="connsiteY16" fmla="*/ 584238 h 606722"/>
                  <a:gd name="connsiteX17" fmla="*/ 502493 w 607263"/>
                  <a:gd name="connsiteY17" fmla="*/ 501943 h 606722"/>
                  <a:gd name="connsiteX18" fmla="*/ 502493 w 607263"/>
                  <a:gd name="connsiteY18" fmla="*/ 104779 h 606722"/>
                  <a:gd name="connsiteX19" fmla="*/ 303588 w 607263"/>
                  <a:gd name="connsiteY19" fmla="*/ 22484 h 606722"/>
                  <a:gd name="connsiteX20" fmla="*/ 303588 w 607263"/>
                  <a:gd name="connsiteY20" fmla="*/ 0 h 606722"/>
                  <a:gd name="connsiteX21" fmla="*/ 518424 w 607263"/>
                  <a:gd name="connsiteY21" fmla="*/ 88871 h 606722"/>
                  <a:gd name="connsiteX22" fmla="*/ 518424 w 607263"/>
                  <a:gd name="connsiteY22" fmla="*/ 517851 h 606722"/>
                  <a:gd name="connsiteX23" fmla="*/ 303588 w 607263"/>
                  <a:gd name="connsiteY23" fmla="*/ 606722 h 606722"/>
                  <a:gd name="connsiteX24" fmla="*/ 88840 w 607263"/>
                  <a:gd name="connsiteY24" fmla="*/ 517851 h 606722"/>
                  <a:gd name="connsiteX25" fmla="*/ 88840 w 607263"/>
                  <a:gd name="connsiteY25" fmla="*/ 88871 h 606722"/>
                  <a:gd name="connsiteX26" fmla="*/ 303588 w 607263"/>
                  <a:gd name="connsiteY26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263" h="606722">
                    <a:moveTo>
                      <a:pt x="399175" y="204850"/>
                    </a:moveTo>
                    <a:cubicBezTo>
                      <a:pt x="403624" y="200406"/>
                      <a:pt x="410744" y="200406"/>
                      <a:pt x="415104" y="204850"/>
                    </a:cubicBezTo>
                    <a:cubicBezTo>
                      <a:pt x="419465" y="209206"/>
                      <a:pt x="419465" y="216316"/>
                      <a:pt x="415104" y="220672"/>
                    </a:cubicBezTo>
                    <a:lnTo>
                      <a:pt x="251537" y="384040"/>
                    </a:lnTo>
                    <a:lnTo>
                      <a:pt x="348093" y="384040"/>
                    </a:lnTo>
                    <a:cubicBezTo>
                      <a:pt x="354234" y="384040"/>
                      <a:pt x="359306" y="389107"/>
                      <a:pt x="359306" y="395240"/>
                    </a:cubicBezTo>
                    <a:cubicBezTo>
                      <a:pt x="359306" y="401462"/>
                      <a:pt x="354234" y="406528"/>
                      <a:pt x="348093" y="406528"/>
                    </a:cubicBezTo>
                    <a:lnTo>
                      <a:pt x="224839" y="406528"/>
                    </a:lnTo>
                    <a:cubicBezTo>
                      <a:pt x="218699" y="406528"/>
                      <a:pt x="213626" y="401462"/>
                      <a:pt x="213626" y="395240"/>
                    </a:cubicBezTo>
                    <a:lnTo>
                      <a:pt x="213626" y="272224"/>
                    </a:lnTo>
                    <a:cubicBezTo>
                      <a:pt x="213626" y="266002"/>
                      <a:pt x="218699" y="261025"/>
                      <a:pt x="224839" y="261025"/>
                    </a:cubicBezTo>
                    <a:cubicBezTo>
                      <a:pt x="231068" y="261025"/>
                      <a:pt x="236141" y="266002"/>
                      <a:pt x="236141" y="272224"/>
                    </a:cubicBezTo>
                    <a:lnTo>
                      <a:pt x="236141" y="367686"/>
                    </a:lnTo>
                    <a:close/>
                    <a:moveTo>
                      <a:pt x="303588" y="22484"/>
                    </a:moveTo>
                    <a:cubicBezTo>
                      <a:pt x="228475" y="22484"/>
                      <a:pt x="157812" y="51723"/>
                      <a:pt x="104771" y="104779"/>
                    </a:cubicBezTo>
                    <a:cubicBezTo>
                      <a:pt x="-4961" y="214268"/>
                      <a:pt x="-4961" y="392454"/>
                      <a:pt x="104771" y="501943"/>
                    </a:cubicBezTo>
                    <a:cubicBezTo>
                      <a:pt x="157812" y="554999"/>
                      <a:pt x="228475" y="584238"/>
                      <a:pt x="303588" y="584238"/>
                    </a:cubicBezTo>
                    <a:cubicBezTo>
                      <a:pt x="378789" y="584238"/>
                      <a:pt x="449363" y="554999"/>
                      <a:pt x="502493" y="501943"/>
                    </a:cubicBezTo>
                    <a:cubicBezTo>
                      <a:pt x="612136" y="392454"/>
                      <a:pt x="612136" y="214268"/>
                      <a:pt x="502493" y="104779"/>
                    </a:cubicBezTo>
                    <a:cubicBezTo>
                      <a:pt x="449363" y="51723"/>
                      <a:pt x="378789" y="22484"/>
                      <a:pt x="303588" y="22484"/>
                    </a:cubicBezTo>
                    <a:close/>
                    <a:moveTo>
                      <a:pt x="303588" y="0"/>
                    </a:moveTo>
                    <a:cubicBezTo>
                      <a:pt x="384752" y="0"/>
                      <a:pt x="461021" y="31549"/>
                      <a:pt x="518424" y="88871"/>
                    </a:cubicBezTo>
                    <a:cubicBezTo>
                      <a:pt x="636877" y="207158"/>
                      <a:pt x="636877" y="399564"/>
                      <a:pt x="518424" y="517851"/>
                    </a:cubicBezTo>
                    <a:cubicBezTo>
                      <a:pt x="461021" y="575173"/>
                      <a:pt x="384752" y="606722"/>
                      <a:pt x="303588" y="606722"/>
                    </a:cubicBezTo>
                    <a:cubicBezTo>
                      <a:pt x="222512" y="606722"/>
                      <a:pt x="146154" y="575173"/>
                      <a:pt x="88840" y="517851"/>
                    </a:cubicBezTo>
                    <a:cubicBezTo>
                      <a:pt x="-29613" y="399564"/>
                      <a:pt x="-29613" y="207158"/>
                      <a:pt x="88840" y="88871"/>
                    </a:cubicBezTo>
                    <a:cubicBezTo>
                      <a:pt x="146154" y="31549"/>
                      <a:pt x="222512" y="0"/>
                      <a:pt x="3035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研究内容与方法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69127" y="2803311"/>
            <a:ext cx="4207889" cy="2857041"/>
            <a:chOff x="1566811" y="2848860"/>
            <a:chExt cx="4508188" cy="2735606"/>
          </a:xfrm>
        </p:grpSpPr>
        <p:sp>
          <p:nvSpPr>
            <p:cNvPr id="10" name="圆角矩形 25"/>
            <p:cNvSpPr/>
            <p:nvPr/>
          </p:nvSpPr>
          <p:spPr>
            <a:xfrm>
              <a:off x="1567491" y="2848860"/>
              <a:ext cx="4507508" cy="492758"/>
            </a:xfrm>
            <a:prstGeom prst="roundRect">
              <a:avLst>
                <a:gd name="adj" fmla="val 20638"/>
              </a:avLst>
            </a:prstGeom>
            <a:solidFill>
              <a:srgbClr val="727E69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1567491" y="3594266"/>
              <a:ext cx="4507508" cy="492758"/>
            </a:xfrm>
            <a:prstGeom prst="roundRect">
              <a:avLst>
                <a:gd name="adj" fmla="val 25274"/>
              </a:avLst>
            </a:prstGeom>
            <a:solidFill>
              <a:srgbClr val="87917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圆角矩形 28"/>
            <p:cNvSpPr/>
            <p:nvPr/>
          </p:nvSpPr>
          <p:spPr>
            <a:xfrm>
              <a:off x="1567491" y="4343302"/>
              <a:ext cx="4507508" cy="492758"/>
            </a:xfrm>
            <a:prstGeom prst="roundRect">
              <a:avLst>
                <a:gd name="adj" fmla="val 25274"/>
              </a:avLst>
            </a:prstGeom>
            <a:solidFill>
              <a:srgbClr val="727E69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" name="圆角矩形 29"/>
            <p:cNvSpPr/>
            <p:nvPr/>
          </p:nvSpPr>
          <p:spPr>
            <a:xfrm>
              <a:off x="1566811" y="5091708"/>
              <a:ext cx="4507508" cy="492758"/>
            </a:xfrm>
            <a:prstGeom prst="roundRect">
              <a:avLst>
                <a:gd name="adj" fmla="val 26820"/>
              </a:avLst>
            </a:prstGeom>
            <a:solidFill>
              <a:srgbClr val="87917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30"/>
            <p:cNvSpPr txBox="1"/>
            <p:nvPr/>
          </p:nvSpPr>
          <p:spPr>
            <a:xfrm>
              <a:off x="1946626" y="2926311"/>
              <a:ext cx="4128373" cy="28290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点击输入本栏的具体的说明分项内容。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31"/>
            <p:cNvSpPr txBox="1"/>
            <p:nvPr/>
          </p:nvSpPr>
          <p:spPr>
            <a:xfrm>
              <a:off x="1946626" y="3660636"/>
              <a:ext cx="4128373" cy="28290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点击输入本栏的具体的说明分项内容。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32"/>
            <p:cNvSpPr txBox="1"/>
            <p:nvPr/>
          </p:nvSpPr>
          <p:spPr>
            <a:xfrm>
              <a:off x="1946626" y="4467727"/>
              <a:ext cx="4128373" cy="28290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点击输入本栏的具体的说明分项内容。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33"/>
            <p:cNvSpPr txBox="1"/>
            <p:nvPr/>
          </p:nvSpPr>
          <p:spPr>
            <a:xfrm>
              <a:off x="1946626" y="5173277"/>
              <a:ext cx="4128373" cy="28290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点击输入本栏的具体的说明分项内容。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1"/>
          <p:cNvSpPr txBox="1"/>
          <p:nvPr/>
        </p:nvSpPr>
        <p:spPr>
          <a:xfrm>
            <a:off x="1692275" y="1604645"/>
            <a:ext cx="2961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i="1" dirty="0">
                <a:solidFill>
                  <a:srgbClr val="727E6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layfair Display SC Black" charset="0"/>
              </a:rPr>
              <a:t>研究方法</a:t>
            </a:r>
          </a:p>
          <a:p>
            <a:pPr algn="ctr"/>
            <a:endParaRPr lang="en-US" sz="3600" dirty="0">
              <a:solidFill>
                <a:srgbClr val="FB536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layfair Display SC" charset="0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研究内容与方法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15" y="1878859"/>
            <a:ext cx="5882005" cy="392133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93378"/>
            <a:ext cx="632178" cy="1422400"/>
          </a:xfrm>
          <a:prstGeom prst="rect">
            <a:avLst/>
          </a:prstGeom>
          <a:solidFill>
            <a:srgbClr val="8B9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902585" y="2689225"/>
            <a:ext cx="6334760" cy="1106805"/>
            <a:chOff x="1354" y="3329"/>
            <a:chExt cx="9976" cy="1743"/>
          </a:xfrm>
        </p:grpSpPr>
        <p:sp>
          <p:nvSpPr>
            <p:cNvPr id="5" name="文本框 4"/>
            <p:cNvSpPr txBox="1"/>
            <p:nvPr/>
          </p:nvSpPr>
          <p:spPr>
            <a:xfrm>
              <a:off x="1354" y="3329"/>
              <a:ext cx="2105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Part  </a:t>
              </a:r>
              <a:r>
                <a:rPr lang="en-US" altLang="zh-CN" sz="48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7" name="文本框 15"/>
            <p:cNvSpPr txBox="1"/>
            <p:nvPr/>
          </p:nvSpPr>
          <p:spPr>
            <a:xfrm>
              <a:off x="3843" y="3329"/>
              <a:ext cx="7487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关键技术与难点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041" y="4638"/>
              <a:ext cx="4763" cy="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ym typeface="+mn-ea"/>
                </a:rPr>
                <a:t>Literature review and reflection.</a:t>
              </a:r>
              <a:endParaRPr lang="en-US" altLang="zh-CN" sz="1200" dirty="0">
                <a:effectLst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51384" y="614628"/>
            <a:ext cx="2196115" cy="657684"/>
            <a:chOff x="3947853" y="1183133"/>
            <a:chExt cx="2196115" cy="657684"/>
          </a:xfrm>
        </p:grpSpPr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3947853" y="1183133"/>
              <a:ext cx="21961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CONTENTS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143192" y="1840817"/>
              <a:ext cx="9027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关键技术与难点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9618" y="1901189"/>
            <a:ext cx="1535493" cy="1535967"/>
            <a:chOff x="1163638" y="2311399"/>
            <a:chExt cx="1535493" cy="1535967"/>
          </a:xfrm>
        </p:grpSpPr>
        <p:sp>
          <p:nvSpPr>
            <p:cNvPr id="3" name="Freeform"/>
            <p:cNvSpPr/>
            <p:nvPr/>
          </p:nvSpPr>
          <p:spPr>
            <a:xfrm>
              <a:off x="1163638" y="2311399"/>
              <a:ext cx="1535493" cy="1535967"/>
            </a:xfrm>
            <a:prstGeom prst="rect">
              <a:avLst/>
            </a:prstGeom>
            <a:solidFill>
              <a:srgbClr val="727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"/>
            <p:cNvSpPr/>
            <p:nvPr/>
          </p:nvSpPr>
          <p:spPr bwMode="auto">
            <a:xfrm>
              <a:off x="1773959" y="2889151"/>
              <a:ext cx="314849" cy="380464"/>
            </a:xfrm>
            <a:custGeom>
              <a:avLst/>
              <a:gdLst>
                <a:gd name="T0" fmla="*/ 75 w 116"/>
                <a:gd name="T1" fmla="*/ 56 h 140"/>
                <a:gd name="T2" fmla="*/ 97 w 116"/>
                <a:gd name="T3" fmla="*/ 56 h 140"/>
                <a:gd name="T4" fmla="*/ 103 w 116"/>
                <a:gd name="T5" fmla="*/ 61 h 140"/>
                <a:gd name="T6" fmla="*/ 100 w 116"/>
                <a:gd name="T7" fmla="*/ 66 h 140"/>
                <a:gd name="T8" fmla="*/ 9 w 116"/>
                <a:gd name="T9" fmla="*/ 138 h 140"/>
                <a:gd name="T10" fmla="*/ 1 w 116"/>
                <a:gd name="T11" fmla="*/ 137 h 140"/>
                <a:gd name="T12" fmla="*/ 1 w 116"/>
                <a:gd name="T13" fmla="*/ 131 h 140"/>
                <a:gd name="T14" fmla="*/ 36 w 116"/>
                <a:gd name="T15" fmla="*/ 67 h 140"/>
                <a:gd name="T16" fmla="*/ 15 w 116"/>
                <a:gd name="T17" fmla="*/ 67 h 140"/>
                <a:gd name="T18" fmla="*/ 10 w 116"/>
                <a:gd name="T19" fmla="*/ 61 h 140"/>
                <a:gd name="T20" fmla="*/ 11 w 116"/>
                <a:gd name="T21" fmla="*/ 58 h 140"/>
                <a:gd name="T22" fmla="*/ 49 w 116"/>
                <a:gd name="T23" fmla="*/ 3 h 140"/>
                <a:gd name="T24" fmla="*/ 54 w 116"/>
                <a:gd name="T25" fmla="*/ 1 h 140"/>
                <a:gd name="T26" fmla="*/ 54 w 116"/>
                <a:gd name="T27" fmla="*/ 0 h 140"/>
                <a:gd name="T28" fmla="*/ 111 w 116"/>
                <a:gd name="T29" fmla="*/ 0 h 140"/>
                <a:gd name="T30" fmla="*/ 116 w 116"/>
                <a:gd name="T31" fmla="*/ 6 h 140"/>
                <a:gd name="T32" fmla="*/ 114 w 116"/>
                <a:gd name="T33" fmla="*/ 10 h 140"/>
                <a:gd name="T34" fmla="*/ 75 w 116"/>
                <a:gd name="T35" fmla="*/ 56 h 140"/>
                <a:gd name="T36" fmla="*/ 81 w 116"/>
                <a:gd name="T37" fmla="*/ 67 h 140"/>
                <a:gd name="T38" fmla="*/ 81 w 116"/>
                <a:gd name="T39" fmla="*/ 67 h 140"/>
                <a:gd name="T40" fmla="*/ 63 w 116"/>
                <a:gd name="T41" fmla="*/ 67 h 140"/>
                <a:gd name="T42" fmla="*/ 63 w 116"/>
                <a:gd name="T43" fmla="*/ 67 h 140"/>
                <a:gd name="T44" fmla="*/ 60 w 116"/>
                <a:gd name="T45" fmla="*/ 65 h 140"/>
                <a:gd name="T46" fmla="*/ 59 w 116"/>
                <a:gd name="T47" fmla="*/ 58 h 140"/>
                <a:gd name="T48" fmla="*/ 99 w 116"/>
                <a:gd name="T49" fmla="*/ 11 h 140"/>
                <a:gd name="T50" fmla="*/ 57 w 116"/>
                <a:gd name="T51" fmla="*/ 11 h 140"/>
                <a:gd name="T52" fmla="*/ 26 w 116"/>
                <a:gd name="T53" fmla="*/ 56 h 140"/>
                <a:gd name="T54" fmla="*/ 45 w 116"/>
                <a:gd name="T55" fmla="*/ 56 h 140"/>
                <a:gd name="T56" fmla="*/ 45 w 116"/>
                <a:gd name="T57" fmla="*/ 56 h 140"/>
                <a:gd name="T58" fmla="*/ 48 w 116"/>
                <a:gd name="T59" fmla="*/ 56 h 140"/>
                <a:gd name="T60" fmla="*/ 50 w 116"/>
                <a:gd name="T61" fmla="*/ 64 h 140"/>
                <a:gd name="T62" fmla="*/ 23 w 116"/>
                <a:gd name="T63" fmla="*/ 113 h 140"/>
                <a:gd name="T64" fmla="*/ 81 w 116"/>
                <a:gd name="T65" fmla="*/ 6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40">
                  <a:moveTo>
                    <a:pt x="75" y="56"/>
                  </a:moveTo>
                  <a:cubicBezTo>
                    <a:pt x="97" y="56"/>
                    <a:pt x="97" y="56"/>
                    <a:pt x="97" y="56"/>
                  </a:cubicBezTo>
                  <a:cubicBezTo>
                    <a:pt x="100" y="56"/>
                    <a:pt x="103" y="58"/>
                    <a:pt x="103" y="61"/>
                  </a:cubicBezTo>
                  <a:cubicBezTo>
                    <a:pt x="103" y="63"/>
                    <a:pt x="102" y="65"/>
                    <a:pt x="100" y="6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6" y="140"/>
                    <a:pt x="3" y="140"/>
                    <a:pt x="1" y="137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4"/>
                    <a:pt x="10" y="61"/>
                  </a:cubicBezTo>
                  <a:cubicBezTo>
                    <a:pt x="10" y="60"/>
                    <a:pt x="10" y="59"/>
                    <a:pt x="11" y="5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4" y="0"/>
                    <a:pt x="116" y="3"/>
                    <a:pt x="116" y="6"/>
                  </a:cubicBezTo>
                  <a:cubicBezTo>
                    <a:pt x="116" y="7"/>
                    <a:pt x="115" y="9"/>
                    <a:pt x="114" y="10"/>
                  </a:cubicBezTo>
                  <a:cubicBezTo>
                    <a:pt x="75" y="56"/>
                    <a:pt x="75" y="56"/>
                    <a:pt x="75" y="56"/>
                  </a:cubicBezTo>
                  <a:close/>
                  <a:moveTo>
                    <a:pt x="81" y="67"/>
                  </a:moveTo>
                  <a:cubicBezTo>
                    <a:pt x="81" y="67"/>
                    <a:pt x="81" y="67"/>
                    <a:pt x="81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2" y="67"/>
                    <a:pt x="61" y="66"/>
                    <a:pt x="60" y="65"/>
                  </a:cubicBezTo>
                  <a:cubicBezTo>
                    <a:pt x="57" y="63"/>
                    <a:pt x="57" y="60"/>
                    <a:pt x="59" y="58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6" y="56"/>
                    <a:pt x="47" y="56"/>
                    <a:pt x="48" y="56"/>
                  </a:cubicBezTo>
                  <a:cubicBezTo>
                    <a:pt x="51" y="58"/>
                    <a:pt x="52" y="61"/>
                    <a:pt x="50" y="64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81" y="67"/>
                    <a:pt x="81" y="67"/>
                    <a:pt x="8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9618" y="3648175"/>
            <a:ext cx="1535493" cy="1535967"/>
            <a:chOff x="1163638" y="4058385"/>
            <a:chExt cx="1535493" cy="1535967"/>
          </a:xfrm>
        </p:grpSpPr>
        <p:sp>
          <p:nvSpPr>
            <p:cNvPr id="9" name="Freeform"/>
            <p:cNvSpPr/>
            <p:nvPr/>
          </p:nvSpPr>
          <p:spPr>
            <a:xfrm>
              <a:off x="1163638" y="4058385"/>
              <a:ext cx="1535493" cy="1535967"/>
            </a:xfrm>
            <a:prstGeom prst="rect">
              <a:avLst/>
            </a:prstGeom>
            <a:solidFill>
              <a:srgbClr val="ACA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Freeform"/>
            <p:cNvSpPr/>
            <p:nvPr/>
          </p:nvSpPr>
          <p:spPr bwMode="auto">
            <a:xfrm>
              <a:off x="1741787" y="4634411"/>
              <a:ext cx="380347" cy="383913"/>
            </a:xfrm>
            <a:custGeom>
              <a:avLst/>
              <a:gdLst>
                <a:gd name="T0" fmla="*/ 116 w 140"/>
                <a:gd name="T1" fmla="*/ 2 h 141"/>
                <a:gd name="T2" fmla="*/ 122 w 140"/>
                <a:gd name="T3" fmla="*/ 3 h 141"/>
                <a:gd name="T4" fmla="*/ 122 w 140"/>
                <a:gd name="T5" fmla="*/ 3 h 141"/>
                <a:gd name="T6" fmla="*/ 138 w 140"/>
                <a:gd name="T7" fmla="*/ 19 h 141"/>
                <a:gd name="T8" fmla="*/ 138 w 140"/>
                <a:gd name="T9" fmla="*/ 19 h 141"/>
                <a:gd name="T10" fmla="*/ 139 w 140"/>
                <a:gd name="T11" fmla="*/ 25 h 141"/>
                <a:gd name="T12" fmla="*/ 118 w 140"/>
                <a:gd name="T13" fmla="*/ 43 h 141"/>
                <a:gd name="T14" fmla="*/ 103 w 140"/>
                <a:gd name="T15" fmla="*/ 46 h 141"/>
                <a:gd name="T16" fmla="*/ 99 w 140"/>
                <a:gd name="T17" fmla="*/ 102 h 141"/>
                <a:gd name="T18" fmla="*/ 69 w 140"/>
                <a:gd name="T19" fmla="*/ 115 h 141"/>
                <a:gd name="T20" fmla="*/ 26 w 140"/>
                <a:gd name="T21" fmla="*/ 72 h 141"/>
                <a:gd name="T22" fmla="*/ 69 w 140"/>
                <a:gd name="T23" fmla="*/ 29 h 141"/>
                <a:gd name="T24" fmla="*/ 100 w 140"/>
                <a:gd name="T25" fmla="*/ 33 h 141"/>
                <a:gd name="T26" fmla="*/ 98 w 140"/>
                <a:gd name="T27" fmla="*/ 20 h 141"/>
                <a:gd name="T28" fmla="*/ 124 w 140"/>
                <a:gd name="T29" fmla="*/ 55 h 141"/>
                <a:gd name="T30" fmla="*/ 135 w 140"/>
                <a:gd name="T31" fmla="*/ 52 h 141"/>
                <a:gd name="T32" fmla="*/ 138 w 140"/>
                <a:gd name="T33" fmla="*/ 72 h 141"/>
                <a:gd name="T34" fmla="*/ 69 w 140"/>
                <a:gd name="T35" fmla="*/ 141 h 141"/>
                <a:gd name="T36" fmla="*/ 0 w 140"/>
                <a:gd name="T37" fmla="*/ 72 h 141"/>
                <a:gd name="T38" fmla="*/ 69 w 140"/>
                <a:gd name="T39" fmla="*/ 3 h 141"/>
                <a:gd name="T40" fmla="*/ 89 w 140"/>
                <a:gd name="T41" fmla="*/ 6 h 141"/>
                <a:gd name="T42" fmla="*/ 86 w 140"/>
                <a:gd name="T43" fmla="*/ 16 h 141"/>
                <a:gd name="T44" fmla="*/ 69 w 140"/>
                <a:gd name="T45" fmla="*/ 14 h 141"/>
                <a:gd name="T46" fmla="*/ 11 w 140"/>
                <a:gd name="T47" fmla="*/ 72 h 141"/>
                <a:gd name="T48" fmla="*/ 69 w 140"/>
                <a:gd name="T49" fmla="*/ 130 h 141"/>
                <a:gd name="T50" fmla="*/ 127 w 140"/>
                <a:gd name="T51" fmla="*/ 72 h 141"/>
                <a:gd name="T52" fmla="*/ 124 w 140"/>
                <a:gd name="T53" fmla="*/ 55 h 141"/>
                <a:gd name="T54" fmla="*/ 69 w 140"/>
                <a:gd name="T55" fmla="*/ 52 h 141"/>
                <a:gd name="T56" fmla="*/ 90 w 140"/>
                <a:gd name="T57" fmla="*/ 43 h 141"/>
                <a:gd name="T58" fmla="*/ 43 w 140"/>
                <a:gd name="T59" fmla="*/ 46 h 141"/>
                <a:gd name="T60" fmla="*/ 43 w 140"/>
                <a:gd name="T61" fmla="*/ 46 h 141"/>
                <a:gd name="T62" fmla="*/ 43 w 140"/>
                <a:gd name="T63" fmla="*/ 98 h 141"/>
                <a:gd name="T64" fmla="*/ 94 w 140"/>
                <a:gd name="T65" fmla="*/ 98 h 141"/>
                <a:gd name="T66" fmla="*/ 105 w 140"/>
                <a:gd name="T67" fmla="*/ 72 h 141"/>
                <a:gd name="T68" fmla="*/ 86 w 140"/>
                <a:gd name="T69" fmla="*/ 62 h 141"/>
                <a:gd name="T70" fmla="*/ 83 w 140"/>
                <a:gd name="T71" fmla="*/ 86 h 141"/>
                <a:gd name="T72" fmla="*/ 69 w 140"/>
                <a:gd name="T73" fmla="*/ 92 h 141"/>
                <a:gd name="T74" fmla="*/ 55 w 140"/>
                <a:gd name="T75" fmla="*/ 86 h 141"/>
                <a:gd name="T76" fmla="*/ 55 w 140"/>
                <a:gd name="T77" fmla="*/ 58 h 141"/>
                <a:gd name="T78" fmla="*/ 69 w 140"/>
                <a:gd name="T79" fmla="*/ 52 h 141"/>
                <a:gd name="T80" fmla="*/ 73 w 140"/>
                <a:gd name="T81" fmla="*/ 60 h 141"/>
                <a:gd name="T82" fmla="*/ 60 w 140"/>
                <a:gd name="T83" fmla="*/ 63 h 141"/>
                <a:gd name="T84" fmla="*/ 56 w 140"/>
                <a:gd name="T85" fmla="*/ 72 h 141"/>
                <a:gd name="T86" fmla="*/ 69 w 140"/>
                <a:gd name="T87" fmla="*/ 85 h 141"/>
                <a:gd name="T88" fmla="*/ 78 w 140"/>
                <a:gd name="T89" fmla="*/ 81 h 141"/>
                <a:gd name="T90" fmla="*/ 81 w 140"/>
                <a:gd name="T91" fmla="*/ 68 h 141"/>
                <a:gd name="T92" fmla="*/ 65 w 140"/>
                <a:gd name="T93" fmla="*/ 76 h 141"/>
                <a:gd name="T94" fmla="*/ 73 w 140"/>
                <a:gd name="T95" fmla="*/ 60 h 141"/>
                <a:gd name="T96" fmla="*/ 117 w 140"/>
                <a:gd name="T97" fmla="*/ 10 h 141"/>
                <a:gd name="T98" fmla="*/ 106 w 140"/>
                <a:gd name="T99" fmla="*/ 30 h 141"/>
                <a:gd name="T100" fmla="*/ 117 w 140"/>
                <a:gd name="T101" fmla="*/ 10 h 141"/>
                <a:gd name="T102" fmla="*/ 123 w 140"/>
                <a:gd name="T103" fmla="*/ 22 h 141"/>
                <a:gd name="T104" fmla="*/ 118 w 140"/>
                <a:gd name="T105" fmla="*/ 37 h 141"/>
                <a:gd name="T106" fmla="*/ 123 w 140"/>
                <a:gd name="T107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141">
                  <a:moveTo>
                    <a:pt x="98" y="20"/>
                  </a:moveTo>
                  <a:cubicBezTo>
                    <a:pt x="116" y="2"/>
                    <a:pt x="116" y="2"/>
                    <a:pt x="116" y="2"/>
                  </a:cubicBezTo>
                  <a:cubicBezTo>
                    <a:pt x="118" y="0"/>
                    <a:pt x="120" y="0"/>
                    <a:pt x="121" y="2"/>
                  </a:cubicBezTo>
                  <a:cubicBezTo>
                    <a:pt x="121" y="2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9" y="19"/>
                    <a:pt x="139" y="20"/>
                  </a:cubicBezTo>
                  <a:cubicBezTo>
                    <a:pt x="140" y="21"/>
                    <a:pt x="140" y="23"/>
                    <a:pt x="139" y="25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19" y="44"/>
                    <a:pt x="118" y="43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8" y="53"/>
                    <a:pt x="112" y="62"/>
                    <a:pt x="112" y="72"/>
                  </a:cubicBezTo>
                  <a:cubicBezTo>
                    <a:pt x="112" y="84"/>
                    <a:pt x="107" y="95"/>
                    <a:pt x="9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1" y="110"/>
                    <a:pt x="81" y="115"/>
                    <a:pt x="69" y="115"/>
                  </a:cubicBezTo>
                  <a:cubicBezTo>
                    <a:pt x="57" y="115"/>
                    <a:pt x="46" y="110"/>
                    <a:pt x="39" y="102"/>
                  </a:cubicBezTo>
                  <a:cubicBezTo>
                    <a:pt x="31" y="95"/>
                    <a:pt x="26" y="84"/>
                    <a:pt x="26" y="72"/>
                  </a:cubicBezTo>
                  <a:cubicBezTo>
                    <a:pt x="26" y="60"/>
                    <a:pt x="31" y="50"/>
                    <a:pt x="39" y="42"/>
                  </a:cubicBezTo>
                  <a:cubicBezTo>
                    <a:pt x="46" y="34"/>
                    <a:pt x="57" y="29"/>
                    <a:pt x="69" y="29"/>
                  </a:cubicBezTo>
                  <a:cubicBezTo>
                    <a:pt x="79" y="29"/>
                    <a:pt x="88" y="33"/>
                    <a:pt x="95" y="38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2"/>
                    <a:pt x="98" y="21"/>
                    <a:pt x="98" y="20"/>
                  </a:cubicBezTo>
                  <a:close/>
                  <a:moveTo>
                    <a:pt x="124" y="55"/>
                  </a:moveTo>
                  <a:cubicBezTo>
                    <a:pt x="124" y="55"/>
                    <a:pt x="124" y="55"/>
                    <a:pt x="124" y="55"/>
                  </a:cubicBezTo>
                  <a:cubicBezTo>
                    <a:pt x="124" y="52"/>
                    <a:pt x="125" y="49"/>
                    <a:pt x="128" y="48"/>
                  </a:cubicBezTo>
                  <a:cubicBezTo>
                    <a:pt x="131" y="47"/>
                    <a:pt x="134" y="49"/>
                    <a:pt x="135" y="52"/>
                  </a:cubicBezTo>
                  <a:cubicBezTo>
                    <a:pt x="136" y="55"/>
                    <a:pt x="137" y="58"/>
                    <a:pt x="137" y="62"/>
                  </a:cubicBezTo>
                  <a:cubicBezTo>
                    <a:pt x="138" y="65"/>
                    <a:pt x="138" y="69"/>
                    <a:pt x="138" y="72"/>
                  </a:cubicBezTo>
                  <a:cubicBezTo>
                    <a:pt x="138" y="91"/>
                    <a:pt x="130" y="108"/>
                    <a:pt x="118" y="121"/>
                  </a:cubicBezTo>
                  <a:cubicBezTo>
                    <a:pt x="105" y="133"/>
                    <a:pt x="88" y="141"/>
                    <a:pt x="69" y="141"/>
                  </a:cubicBezTo>
                  <a:cubicBezTo>
                    <a:pt x="50" y="141"/>
                    <a:pt x="33" y="133"/>
                    <a:pt x="20" y="121"/>
                  </a:cubicBezTo>
                  <a:cubicBezTo>
                    <a:pt x="8" y="108"/>
                    <a:pt x="0" y="91"/>
                    <a:pt x="0" y="72"/>
                  </a:cubicBezTo>
                  <a:cubicBezTo>
                    <a:pt x="0" y="53"/>
                    <a:pt x="8" y="36"/>
                    <a:pt x="20" y="23"/>
                  </a:cubicBezTo>
                  <a:cubicBezTo>
                    <a:pt x="33" y="11"/>
                    <a:pt x="50" y="3"/>
                    <a:pt x="69" y="3"/>
                  </a:cubicBezTo>
                  <a:cubicBezTo>
                    <a:pt x="72" y="3"/>
                    <a:pt x="76" y="3"/>
                    <a:pt x="79" y="4"/>
                  </a:cubicBezTo>
                  <a:cubicBezTo>
                    <a:pt x="82" y="4"/>
                    <a:pt x="86" y="5"/>
                    <a:pt x="89" y="6"/>
                  </a:cubicBezTo>
                  <a:cubicBezTo>
                    <a:pt x="92" y="7"/>
                    <a:pt x="93" y="10"/>
                    <a:pt x="93" y="13"/>
                  </a:cubicBezTo>
                  <a:cubicBezTo>
                    <a:pt x="92" y="16"/>
                    <a:pt x="89" y="17"/>
                    <a:pt x="86" y="16"/>
                  </a:cubicBezTo>
                  <a:cubicBezTo>
                    <a:pt x="83" y="16"/>
                    <a:pt x="80" y="15"/>
                    <a:pt x="77" y="15"/>
                  </a:cubicBezTo>
                  <a:cubicBezTo>
                    <a:pt x="75" y="14"/>
                    <a:pt x="72" y="14"/>
                    <a:pt x="69" y="14"/>
                  </a:cubicBezTo>
                  <a:cubicBezTo>
                    <a:pt x="53" y="14"/>
                    <a:pt x="38" y="21"/>
                    <a:pt x="28" y="31"/>
                  </a:cubicBezTo>
                  <a:cubicBezTo>
                    <a:pt x="17" y="42"/>
                    <a:pt x="11" y="56"/>
                    <a:pt x="11" y="72"/>
                  </a:cubicBezTo>
                  <a:cubicBezTo>
                    <a:pt x="11" y="88"/>
                    <a:pt x="17" y="103"/>
                    <a:pt x="28" y="113"/>
                  </a:cubicBezTo>
                  <a:cubicBezTo>
                    <a:pt x="38" y="124"/>
                    <a:pt x="53" y="130"/>
                    <a:pt x="69" y="130"/>
                  </a:cubicBezTo>
                  <a:cubicBezTo>
                    <a:pt x="85" y="130"/>
                    <a:pt x="99" y="124"/>
                    <a:pt x="110" y="113"/>
                  </a:cubicBezTo>
                  <a:cubicBezTo>
                    <a:pt x="120" y="103"/>
                    <a:pt x="127" y="88"/>
                    <a:pt x="127" y="72"/>
                  </a:cubicBezTo>
                  <a:cubicBezTo>
                    <a:pt x="127" y="69"/>
                    <a:pt x="127" y="66"/>
                    <a:pt x="126" y="64"/>
                  </a:cubicBezTo>
                  <a:cubicBezTo>
                    <a:pt x="126" y="61"/>
                    <a:pt x="125" y="58"/>
                    <a:pt x="124" y="55"/>
                  </a:cubicBezTo>
                  <a:close/>
                  <a:moveTo>
                    <a:pt x="69" y="52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2" y="52"/>
                    <a:pt x="76" y="53"/>
                    <a:pt x="78" y="55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4" y="38"/>
                    <a:pt x="77" y="36"/>
                    <a:pt x="69" y="36"/>
                  </a:cubicBezTo>
                  <a:cubicBezTo>
                    <a:pt x="59" y="36"/>
                    <a:pt x="50" y="40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7" y="53"/>
                    <a:pt x="33" y="62"/>
                    <a:pt x="33" y="72"/>
                  </a:cubicBezTo>
                  <a:cubicBezTo>
                    <a:pt x="33" y="82"/>
                    <a:pt x="37" y="91"/>
                    <a:pt x="43" y="98"/>
                  </a:cubicBezTo>
                  <a:cubicBezTo>
                    <a:pt x="50" y="104"/>
                    <a:pt x="59" y="108"/>
                    <a:pt x="69" y="108"/>
                  </a:cubicBezTo>
                  <a:cubicBezTo>
                    <a:pt x="79" y="108"/>
                    <a:pt x="88" y="104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101" y="91"/>
                    <a:pt x="105" y="82"/>
                    <a:pt x="105" y="72"/>
                  </a:cubicBezTo>
                  <a:cubicBezTo>
                    <a:pt x="105" y="64"/>
                    <a:pt x="103" y="57"/>
                    <a:pt x="98" y="51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65"/>
                    <a:pt x="89" y="69"/>
                    <a:pt x="89" y="72"/>
                  </a:cubicBezTo>
                  <a:cubicBezTo>
                    <a:pt x="89" y="77"/>
                    <a:pt x="86" y="82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9" y="90"/>
                    <a:pt x="74" y="92"/>
                    <a:pt x="69" y="92"/>
                  </a:cubicBezTo>
                  <a:cubicBezTo>
                    <a:pt x="63" y="92"/>
                    <a:pt x="59" y="90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1" y="82"/>
                    <a:pt x="49" y="78"/>
                    <a:pt x="49" y="72"/>
                  </a:cubicBezTo>
                  <a:cubicBezTo>
                    <a:pt x="49" y="67"/>
                    <a:pt x="51" y="62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9" y="55"/>
                    <a:pt x="63" y="52"/>
                    <a:pt x="69" y="52"/>
                  </a:cubicBezTo>
                  <a:close/>
                  <a:moveTo>
                    <a:pt x="73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2" y="59"/>
                    <a:pt x="71" y="59"/>
                    <a:pt x="69" y="59"/>
                  </a:cubicBezTo>
                  <a:cubicBezTo>
                    <a:pt x="65" y="59"/>
                    <a:pt x="62" y="60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7" y="65"/>
                    <a:pt x="56" y="68"/>
                    <a:pt x="56" y="72"/>
                  </a:cubicBezTo>
                  <a:cubicBezTo>
                    <a:pt x="56" y="76"/>
                    <a:pt x="57" y="79"/>
                    <a:pt x="60" y="81"/>
                  </a:cubicBezTo>
                  <a:cubicBezTo>
                    <a:pt x="62" y="84"/>
                    <a:pt x="65" y="85"/>
                    <a:pt x="69" y="85"/>
                  </a:cubicBezTo>
                  <a:cubicBezTo>
                    <a:pt x="73" y="85"/>
                    <a:pt x="76" y="84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79"/>
                    <a:pt x="82" y="76"/>
                    <a:pt x="82" y="72"/>
                  </a:cubicBezTo>
                  <a:cubicBezTo>
                    <a:pt x="82" y="70"/>
                    <a:pt x="82" y="69"/>
                    <a:pt x="81" y="68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1" y="78"/>
                    <a:pt x="67" y="78"/>
                    <a:pt x="65" y="76"/>
                  </a:cubicBezTo>
                  <a:cubicBezTo>
                    <a:pt x="63" y="74"/>
                    <a:pt x="63" y="70"/>
                    <a:pt x="65" y="68"/>
                  </a:cubicBezTo>
                  <a:cubicBezTo>
                    <a:pt x="73" y="60"/>
                    <a:pt x="73" y="60"/>
                    <a:pt x="73" y="60"/>
                  </a:cubicBezTo>
                  <a:close/>
                  <a:moveTo>
                    <a:pt x="117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0"/>
                    <a:pt x="117" y="10"/>
                    <a:pt x="117" y="10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3" y="22"/>
                    <a:pt x="123" y="22"/>
                    <a:pt x="12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312231" y="1901189"/>
            <a:ext cx="3369749" cy="1535967"/>
            <a:chOff x="2726251" y="2311399"/>
            <a:chExt cx="3369749" cy="1535967"/>
          </a:xfrm>
        </p:grpSpPr>
        <p:sp>
          <p:nvSpPr>
            <p:cNvPr id="12" name="Freeform"/>
            <p:cNvSpPr/>
            <p:nvPr/>
          </p:nvSpPr>
          <p:spPr>
            <a:xfrm>
              <a:off x="2726251" y="2311399"/>
              <a:ext cx="3369749" cy="1535967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857121" y="2842565"/>
              <a:ext cx="3048379" cy="493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400" dirty="0">
                  <a:solidFill>
                    <a:schemeClr val="tx2"/>
                  </a:solidFill>
                  <a:latin typeface="+mn-ea"/>
                </a:rPr>
                <a:t>          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  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857122" y="2489041"/>
              <a:ext cx="9956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12231" y="3648175"/>
            <a:ext cx="3369749" cy="1535967"/>
            <a:chOff x="2726251" y="4058385"/>
            <a:chExt cx="3369749" cy="1535967"/>
          </a:xfrm>
        </p:grpSpPr>
        <p:sp>
          <p:nvSpPr>
            <p:cNvPr id="20" name="Freeform"/>
            <p:cNvSpPr/>
            <p:nvPr/>
          </p:nvSpPr>
          <p:spPr>
            <a:xfrm>
              <a:off x="2726251" y="4058385"/>
              <a:ext cx="3369749" cy="1535967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857121" y="4587825"/>
              <a:ext cx="3048379" cy="49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             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857122" y="4234301"/>
              <a:ext cx="9956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难点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74" y="1535430"/>
            <a:ext cx="5679757" cy="378650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0195"/>
            <a:ext cx="381635" cy="534670"/>
          </a:xfrm>
          <a:prstGeom prst="rect">
            <a:avLst/>
          </a:prstGeom>
          <a:solidFill>
            <a:srgbClr val="8B9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关键技术与难点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等腰三角形 7"/>
          <p:cNvSpPr/>
          <p:nvPr/>
        </p:nvSpPr>
        <p:spPr>
          <a:xfrm flipV="1">
            <a:off x="2972172" y="2026478"/>
            <a:ext cx="1607025" cy="1622207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rgbClr val="727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" name="等腰三角形 7"/>
          <p:cNvSpPr/>
          <p:nvPr/>
        </p:nvSpPr>
        <p:spPr>
          <a:xfrm flipV="1">
            <a:off x="5422688" y="1837702"/>
            <a:ext cx="1271374" cy="1283385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rgbClr val="ACA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6" name="等腰三角形 7"/>
          <p:cNvSpPr/>
          <p:nvPr/>
        </p:nvSpPr>
        <p:spPr>
          <a:xfrm flipV="1">
            <a:off x="7722498" y="1668022"/>
            <a:ext cx="1016615" cy="1026220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rgbClr val="727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8" name="梯形 47"/>
          <p:cNvSpPr/>
          <p:nvPr/>
        </p:nvSpPr>
        <p:spPr>
          <a:xfrm>
            <a:off x="2634244" y="3516613"/>
            <a:ext cx="2321979" cy="211293"/>
          </a:xfrm>
          <a:prstGeom prst="trapezoid">
            <a:avLst>
              <a:gd name="adj" fmla="val 299959"/>
            </a:avLst>
          </a:prstGeom>
          <a:solidFill>
            <a:srgbClr val="727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梯形 48"/>
          <p:cNvSpPr/>
          <p:nvPr/>
        </p:nvSpPr>
        <p:spPr>
          <a:xfrm>
            <a:off x="5074746" y="3006786"/>
            <a:ext cx="1962725" cy="178602"/>
          </a:xfrm>
          <a:prstGeom prst="trapezoid">
            <a:avLst>
              <a:gd name="adj" fmla="val 299959"/>
            </a:avLst>
          </a:prstGeom>
          <a:solidFill>
            <a:srgbClr val="ACA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0" name="梯形 49"/>
          <p:cNvSpPr/>
          <p:nvPr/>
        </p:nvSpPr>
        <p:spPr>
          <a:xfrm>
            <a:off x="7384091" y="2618043"/>
            <a:ext cx="1670408" cy="152002"/>
          </a:xfrm>
          <a:prstGeom prst="trapezoid">
            <a:avLst>
              <a:gd name="adj" fmla="val 299959"/>
            </a:avLst>
          </a:prstGeom>
          <a:solidFill>
            <a:srgbClr val="727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85745" y="4018915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05400" y="3439795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16470" y="3016250"/>
            <a:ext cx="1981200" cy="711835"/>
            <a:chOff x="2408" y="3190"/>
            <a:chExt cx="3120" cy="1121"/>
          </a:xfrm>
        </p:grpSpPr>
        <p:sp>
          <p:nvSpPr>
            <p:cNvPr id="1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6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0195"/>
            <a:ext cx="381635" cy="534670"/>
          </a:xfrm>
          <a:prstGeom prst="rect">
            <a:avLst/>
          </a:prstGeom>
          <a:solidFill>
            <a:srgbClr val="8B9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关键技术与难点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0" y="1410441"/>
            <a:ext cx="5923280" cy="394885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12875" y="5045710"/>
            <a:ext cx="830580" cy="627380"/>
          </a:xfrm>
          <a:prstGeom prst="rect">
            <a:avLst/>
          </a:prstGeom>
          <a:solidFill>
            <a:srgbClr val="879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>
            <a:endCxn id="6" idx="1"/>
          </p:cNvCxnSpPr>
          <p:nvPr/>
        </p:nvCxnSpPr>
        <p:spPr>
          <a:xfrm flipV="1">
            <a:off x="2243455" y="5359400"/>
            <a:ext cx="8864600" cy="2540"/>
          </a:xfrm>
          <a:prstGeom prst="line">
            <a:avLst/>
          </a:prstGeom>
          <a:ln w="25400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1108055" y="4900930"/>
            <a:ext cx="521335" cy="916940"/>
          </a:xfrm>
          <a:prstGeom prst="rect">
            <a:avLst/>
          </a:prstGeom>
          <a:solidFill>
            <a:srgbClr val="879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32167" y="1687446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点击增加文本内容    点击增加文本内容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 形 8"/>
          <p:cNvSpPr/>
          <p:nvPr/>
        </p:nvSpPr>
        <p:spPr>
          <a:xfrm rot="5400000">
            <a:off x="826456" y="171262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ACA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L 形 10"/>
          <p:cNvSpPr/>
          <p:nvPr/>
        </p:nvSpPr>
        <p:spPr>
          <a:xfrm rot="16200000">
            <a:off x="4790990" y="393362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ACA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5" grpId="0"/>
      <p:bldP spid="9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关键技术与难点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358005" y="1499235"/>
            <a:ext cx="3542030" cy="3578860"/>
            <a:chOff x="7585530" y="2860459"/>
            <a:chExt cx="2962275" cy="2953892"/>
          </a:xfrm>
          <a:effectLst/>
        </p:grpSpPr>
        <p:grpSp>
          <p:nvGrpSpPr>
            <p:cNvPr id="2" name="组合 1"/>
            <p:cNvGrpSpPr/>
            <p:nvPr/>
          </p:nvGrpSpPr>
          <p:grpSpPr>
            <a:xfrm>
              <a:off x="7602298" y="4349981"/>
              <a:ext cx="1447602" cy="1444809"/>
              <a:chOff x="4626869" y="3961749"/>
              <a:chExt cx="1447602" cy="1444809"/>
            </a:xfrm>
            <a:solidFill>
              <a:srgbClr val="E45537"/>
            </a:solidFill>
          </p:grpSpPr>
          <p:sp>
            <p:nvSpPr>
              <p:cNvPr id="37" name="Freeform 8"/>
              <p:cNvSpPr/>
              <p:nvPr/>
            </p:nvSpPr>
            <p:spPr bwMode="auto">
              <a:xfrm>
                <a:off x="4626869" y="3961749"/>
                <a:ext cx="1447602" cy="1444809"/>
              </a:xfrm>
              <a:custGeom>
                <a:avLst/>
                <a:gdLst>
                  <a:gd name="T0" fmla="*/ 267 w 274"/>
                  <a:gd name="T1" fmla="*/ 196 h 274"/>
                  <a:gd name="T2" fmla="*/ 201 w 274"/>
                  <a:gd name="T3" fmla="*/ 132 h 274"/>
                  <a:gd name="T4" fmla="*/ 268 w 274"/>
                  <a:gd name="T5" fmla="*/ 68 h 274"/>
                  <a:gd name="T6" fmla="*/ 274 w 274"/>
                  <a:gd name="T7" fmla="*/ 67 h 274"/>
                  <a:gd name="T8" fmla="*/ 274 w 274"/>
                  <a:gd name="T9" fmla="*/ 53 h 274"/>
                  <a:gd name="T10" fmla="*/ 268 w 274"/>
                  <a:gd name="T11" fmla="*/ 51 h 274"/>
                  <a:gd name="T12" fmla="*/ 216 w 274"/>
                  <a:gd name="T13" fmla="*/ 3 h 274"/>
                  <a:gd name="T14" fmla="*/ 218 w 274"/>
                  <a:gd name="T15" fmla="*/ 1 h 274"/>
                  <a:gd name="T16" fmla="*/ 207 w 274"/>
                  <a:gd name="T17" fmla="*/ 0 h 274"/>
                  <a:gd name="T18" fmla="*/ 205 w 274"/>
                  <a:gd name="T19" fmla="*/ 8 h 274"/>
                  <a:gd name="T20" fmla="*/ 145 w 274"/>
                  <a:gd name="T21" fmla="*/ 65 h 274"/>
                  <a:gd name="T22" fmla="*/ 80 w 274"/>
                  <a:gd name="T23" fmla="*/ 0 h 274"/>
                  <a:gd name="T24" fmla="*/ 72 w 274"/>
                  <a:gd name="T25" fmla="*/ 0 h 274"/>
                  <a:gd name="T26" fmla="*/ 73 w 274"/>
                  <a:gd name="T27" fmla="*/ 0 h 274"/>
                  <a:gd name="T28" fmla="*/ 10 w 274"/>
                  <a:gd name="T29" fmla="*/ 59 h 274"/>
                  <a:gd name="T30" fmla="*/ 10 w 274"/>
                  <a:gd name="T31" fmla="*/ 83 h 274"/>
                  <a:gd name="T32" fmla="*/ 191 w 274"/>
                  <a:gd name="T33" fmla="*/ 264 h 274"/>
                  <a:gd name="T34" fmla="*/ 217 w 274"/>
                  <a:gd name="T35" fmla="*/ 264 h 274"/>
                  <a:gd name="T36" fmla="*/ 265 w 274"/>
                  <a:gd name="T37" fmla="*/ 216 h 274"/>
                  <a:gd name="T38" fmla="*/ 273 w 274"/>
                  <a:gd name="T39" fmla="*/ 210 h 274"/>
                  <a:gd name="T40" fmla="*/ 273 w 274"/>
                  <a:gd name="T41" fmla="*/ 198 h 274"/>
                  <a:gd name="T42" fmla="*/ 267 w 274"/>
                  <a:gd name="T43" fmla="*/ 1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4" h="274">
                    <a:moveTo>
                      <a:pt x="267" y="196"/>
                    </a:moveTo>
                    <a:cubicBezTo>
                      <a:pt x="246" y="176"/>
                      <a:pt x="225" y="156"/>
                      <a:pt x="201" y="132"/>
                    </a:cubicBezTo>
                    <a:cubicBezTo>
                      <a:pt x="225" y="109"/>
                      <a:pt x="246" y="88"/>
                      <a:pt x="268" y="68"/>
                    </a:cubicBezTo>
                    <a:cubicBezTo>
                      <a:pt x="269" y="67"/>
                      <a:pt x="272" y="67"/>
                      <a:pt x="274" y="67"/>
                    </a:cubicBezTo>
                    <a:cubicBezTo>
                      <a:pt x="274" y="53"/>
                      <a:pt x="274" y="53"/>
                      <a:pt x="274" y="53"/>
                    </a:cubicBezTo>
                    <a:cubicBezTo>
                      <a:pt x="271" y="53"/>
                      <a:pt x="269" y="52"/>
                      <a:pt x="268" y="51"/>
                    </a:cubicBezTo>
                    <a:cubicBezTo>
                      <a:pt x="250" y="36"/>
                      <a:pt x="233" y="20"/>
                      <a:pt x="216" y="3"/>
                    </a:cubicBezTo>
                    <a:cubicBezTo>
                      <a:pt x="217" y="2"/>
                      <a:pt x="218" y="1"/>
                      <a:pt x="21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3"/>
                      <a:pt x="206" y="6"/>
                      <a:pt x="205" y="8"/>
                    </a:cubicBezTo>
                    <a:cubicBezTo>
                      <a:pt x="185" y="28"/>
                      <a:pt x="164" y="47"/>
                      <a:pt x="145" y="65"/>
                    </a:cubicBezTo>
                    <a:cubicBezTo>
                      <a:pt x="124" y="44"/>
                      <a:pt x="102" y="22"/>
                      <a:pt x="8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50" y="22"/>
                      <a:pt x="30" y="41"/>
                      <a:pt x="10" y="59"/>
                    </a:cubicBezTo>
                    <a:cubicBezTo>
                      <a:pt x="0" y="67"/>
                      <a:pt x="0" y="74"/>
                      <a:pt x="10" y="83"/>
                    </a:cubicBezTo>
                    <a:cubicBezTo>
                      <a:pt x="70" y="143"/>
                      <a:pt x="131" y="204"/>
                      <a:pt x="191" y="264"/>
                    </a:cubicBezTo>
                    <a:cubicBezTo>
                      <a:pt x="201" y="274"/>
                      <a:pt x="207" y="274"/>
                      <a:pt x="217" y="264"/>
                    </a:cubicBezTo>
                    <a:cubicBezTo>
                      <a:pt x="232" y="247"/>
                      <a:pt x="249" y="232"/>
                      <a:pt x="265" y="216"/>
                    </a:cubicBezTo>
                    <a:cubicBezTo>
                      <a:pt x="268" y="212"/>
                      <a:pt x="270" y="210"/>
                      <a:pt x="273" y="210"/>
                    </a:cubicBezTo>
                    <a:cubicBezTo>
                      <a:pt x="273" y="198"/>
                      <a:pt x="273" y="198"/>
                      <a:pt x="273" y="198"/>
                    </a:cubicBezTo>
                    <a:cubicBezTo>
                      <a:pt x="271" y="198"/>
                      <a:pt x="269" y="197"/>
                      <a:pt x="267" y="196"/>
                    </a:cubicBezTo>
                    <a:close/>
                  </a:path>
                </a:pathLst>
              </a:custGeom>
              <a:solidFill>
                <a:srgbClr val="727E69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Freeform 157"/>
              <p:cNvSpPr>
                <a:spLocks noChangeAspect="1" noEditPoints="1"/>
              </p:cNvSpPr>
              <p:nvPr/>
            </p:nvSpPr>
            <p:spPr bwMode="auto">
              <a:xfrm>
                <a:off x="5257391" y="4424630"/>
                <a:ext cx="270757" cy="298723"/>
              </a:xfrm>
              <a:custGeom>
                <a:avLst/>
                <a:gdLst>
                  <a:gd name="T0" fmla="*/ 25 w 99"/>
                  <a:gd name="T1" fmla="*/ 58 h 109"/>
                  <a:gd name="T2" fmla="*/ 15 w 99"/>
                  <a:gd name="T3" fmla="*/ 61 h 109"/>
                  <a:gd name="T4" fmla="*/ 51 w 99"/>
                  <a:gd name="T5" fmla="*/ 55 h 109"/>
                  <a:gd name="T6" fmla="*/ 63 w 99"/>
                  <a:gd name="T7" fmla="*/ 46 h 109"/>
                  <a:gd name="T8" fmla="*/ 56 w 99"/>
                  <a:gd name="T9" fmla="*/ 59 h 109"/>
                  <a:gd name="T10" fmla="*/ 51 w 99"/>
                  <a:gd name="T11" fmla="*/ 67 h 109"/>
                  <a:gd name="T12" fmla="*/ 46 w 99"/>
                  <a:gd name="T13" fmla="*/ 57 h 109"/>
                  <a:gd name="T14" fmla="*/ 38 w 99"/>
                  <a:gd name="T15" fmla="*/ 37 h 109"/>
                  <a:gd name="T16" fmla="*/ 51 w 99"/>
                  <a:gd name="T17" fmla="*/ 55 h 109"/>
                  <a:gd name="T18" fmla="*/ 42 w 99"/>
                  <a:gd name="T19" fmla="*/ 33 h 109"/>
                  <a:gd name="T20" fmla="*/ 42 w 99"/>
                  <a:gd name="T21" fmla="*/ 0 h 109"/>
                  <a:gd name="T22" fmla="*/ 15 w 99"/>
                  <a:gd name="T23" fmla="*/ 25 h 109"/>
                  <a:gd name="T24" fmla="*/ 15 w 99"/>
                  <a:gd name="T25" fmla="*/ 94 h 109"/>
                  <a:gd name="T26" fmla="*/ 84 w 99"/>
                  <a:gd name="T27" fmla="*/ 94 h 109"/>
                  <a:gd name="T28" fmla="*/ 97 w 99"/>
                  <a:gd name="T29" fmla="*/ 73 h 109"/>
                  <a:gd name="T30" fmla="*/ 85 w 99"/>
                  <a:gd name="T31" fmla="*/ 71 h 109"/>
                  <a:gd name="T32" fmla="*/ 49 w 99"/>
                  <a:gd name="T33" fmla="*/ 97 h 109"/>
                  <a:gd name="T34" fmla="*/ 12 w 99"/>
                  <a:gd name="T35" fmla="*/ 60 h 109"/>
                  <a:gd name="T36" fmla="*/ 42 w 99"/>
                  <a:gd name="T37" fmla="*/ 22 h 109"/>
                  <a:gd name="T38" fmla="*/ 85 w 99"/>
                  <a:gd name="T39" fmla="*/ 47 h 109"/>
                  <a:gd name="T40" fmla="*/ 95 w 99"/>
                  <a:gd name="T41" fmla="*/ 41 h 109"/>
                  <a:gd name="T42" fmla="*/ 98 w 99"/>
                  <a:gd name="T43" fmla="*/ 53 h 109"/>
                  <a:gd name="T44" fmla="*/ 87 w 99"/>
                  <a:gd name="T45" fmla="*/ 56 h 109"/>
                  <a:gd name="T46" fmla="*/ 87 w 99"/>
                  <a:gd name="T47" fmla="*/ 67 h 109"/>
                  <a:gd name="T48" fmla="*/ 87 w 99"/>
                  <a:gd name="T49" fmla="*/ 59 h 109"/>
                  <a:gd name="T50" fmla="*/ 99 w 99"/>
                  <a:gd name="T51" fmla="*/ 57 h 109"/>
                  <a:gd name="T52" fmla="*/ 99 w 99"/>
                  <a:gd name="T53" fmla="*/ 60 h 109"/>
                  <a:gd name="T54" fmla="*/ 97 w 99"/>
                  <a:gd name="T55" fmla="*/ 71 h 109"/>
                  <a:gd name="T56" fmla="*/ 87 w 99"/>
                  <a:gd name="T57" fmla="*/ 67 h 109"/>
                  <a:gd name="T58" fmla="*/ 80 w 99"/>
                  <a:gd name="T59" fmla="*/ 37 h 109"/>
                  <a:gd name="T60" fmla="*/ 88 w 99"/>
                  <a:gd name="T61" fmla="*/ 28 h 109"/>
                  <a:gd name="T62" fmla="*/ 94 w 99"/>
                  <a:gd name="T63" fmla="*/ 38 h 109"/>
                  <a:gd name="T64" fmla="*/ 84 w 99"/>
                  <a:gd name="T65" fmla="*/ 44 h 109"/>
                  <a:gd name="T66" fmla="*/ 77 w 99"/>
                  <a:gd name="T67" fmla="*/ 34 h 109"/>
                  <a:gd name="T68" fmla="*/ 71 w 99"/>
                  <a:gd name="T69" fmla="*/ 28 h 109"/>
                  <a:gd name="T70" fmla="*/ 76 w 99"/>
                  <a:gd name="T71" fmla="*/ 18 h 109"/>
                  <a:gd name="T72" fmla="*/ 84 w 99"/>
                  <a:gd name="T73" fmla="*/ 25 h 109"/>
                  <a:gd name="T74" fmla="*/ 86 w 99"/>
                  <a:gd name="T75" fmla="*/ 27 h 109"/>
                  <a:gd name="T76" fmla="*/ 50 w 99"/>
                  <a:gd name="T77" fmla="*/ 93 h 109"/>
                  <a:gd name="T78" fmla="*/ 53 w 99"/>
                  <a:gd name="T79" fmla="*/ 83 h 109"/>
                  <a:gd name="T80" fmla="*/ 50 w 99"/>
                  <a:gd name="T81" fmla="*/ 93 h 109"/>
                  <a:gd name="T82" fmla="*/ 67 w 99"/>
                  <a:gd name="T83" fmla="*/ 76 h 109"/>
                  <a:gd name="T84" fmla="*/ 77 w 99"/>
                  <a:gd name="T85" fmla="*/ 81 h 109"/>
                  <a:gd name="T86" fmla="*/ 25 w 99"/>
                  <a:gd name="T87" fmla="*/ 83 h 109"/>
                  <a:gd name="T88" fmla="*/ 34 w 99"/>
                  <a:gd name="T89" fmla="*/ 78 h 109"/>
                  <a:gd name="T90" fmla="*/ 25 w 99"/>
                  <a:gd name="T91" fmla="*/ 83 h 109"/>
                  <a:gd name="T92" fmla="*/ 33 w 99"/>
                  <a:gd name="T93" fmla="*/ 40 h 109"/>
                  <a:gd name="T94" fmla="*/ 23 w 99"/>
                  <a:gd name="T95" fmla="*/ 36 h 109"/>
                  <a:gd name="T96" fmla="*/ 75 w 99"/>
                  <a:gd name="T97" fmla="*/ 34 h 109"/>
                  <a:gd name="T98" fmla="*/ 66 w 99"/>
                  <a:gd name="T99" fmla="*/ 39 h 109"/>
                  <a:gd name="T100" fmla="*/ 75 w 99"/>
                  <a:gd name="T101" fmla="*/ 34 h 109"/>
                  <a:gd name="T102" fmla="*/ 75 w 99"/>
                  <a:gd name="T103" fmla="*/ 59 h 109"/>
                  <a:gd name="T104" fmla="*/ 85 w 99"/>
                  <a:gd name="T105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" h="109">
                    <a:moveTo>
                      <a:pt x="15" y="58"/>
                    </a:move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58"/>
                      <a:pt x="15" y="58"/>
                      <a:pt x="15" y="58"/>
                    </a:cubicBezTo>
                    <a:close/>
                    <a:moveTo>
                      <a:pt x="51" y="55"/>
                    </a:moveTo>
                    <a:cubicBezTo>
                      <a:pt x="52" y="55"/>
                      <a:pt x="52" y="55"/>
                      <a:pt x="53" y="55"/>
                    </a:cubicBezTo>
                    <a:cubicBezTo>
                      <a:pt x="56" y="52"/>
                      <a:pt x="60" y="48"/>
                      <a:pt x="63" y="46"/>
                    </a:cubicBezTo>
                    <a:cubicBezTo>
                      <a:pt x="64" y="46"/>
                      <a:pt x="65" y="47"/>
                      <a:pt x="66" y="48"/>
                    </a:cubicBezTo>
                    <a:cubicBezTo>
                      <a:pt x="63" y="53"/>
                      <a:pt x="60" y="56"/>
                      <a:pt x="56" y="59"/>
                    </a:cubicBezTo>
                    <a:cubicBezTo>
                      <a:pt x="57" y="60"/>
                      <a:pt x="57" y="60"/>
                      <a:pt x="57" y="61"/>
                    </a:cubicBezTo>
                    <a:cubicBezTo>
                      <a:pt x="57" y="64"/>
                      <a:pt x="54" y="67"/>
                      <a:pt x="51" y="67"/>
                    </a:cubicBezTo>
                    <a:cubicBezTo>
                      <a:pt x="47" y="67"/>
                      <a:pt x="45" y="64"/>
                      <a:pt x="45" y="61"/>
                    </a:cubicBezTo>
                    <a:cubicBezTo>
                      <a:pt x="45" y="59"/>
                      <a:pt x="45" y="58"/>
                      <a:pt x="46" y="57"/>
                    </a:cubicBezTo>
                    <a:cubicBezTo>
                      <a:pt x="41" y="51"/>
                      <a:pt x="38" y="45"/>
                      <a:pt x="35" y="38"/>
                    </a:cubicBezTo>
                    <a:cubicBezTo>
                      <a:pt x="36" y="38"/>
                      <a:pt x="37" y="37"/>
                      <a:pt x="38" y="37"/>
                    </a:cubicBezTo>
                    <a:cubicBezTo>
                      <a:pt x="42" y="42"/>
                      <a:pt x="46" y="49"/>
                      <a:pt x="49" y="55"/>
                    </a:cubicBezTo>
                    <a:cubicBezTo>
                      <a:pt x="49" y="55"/>
                      <a:pt x="50" y="55"/>
                      <a:pt x="51" y="55"/>
                    </a:cubicBezTo>
                    <a:close/>
                    <a:moveTo>
                      <a:pt x="42" y="22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32" y="12"/>
                      <a:pt x="22" y="17"/>
                      <a:pt x="15" y="25"/>
                    </a:cubicBezTo>
                    <a:cubicBezTo>
                      <a:pt x="5" y="34"/>
                      <a:pt x="0" y="46"/>
                      <a:pt x="0" y="60"/>
                    </a:cubicBezTo>
                    <a:cubicBezTo>
                      <a:pt x="0" y="73"/>
                      <a:pt x="5" y="85"/>
                      <a:pt x="15" y="94"/>
                    </a:cubicBezTo>
                    <a:cubicBezTo>
                      <a:pt x="24" y="104"/>
                      <a:pt x="36" y="109"/>
                      <a:pt x="49" y="109"/>
                    </a:cubicBezTo>
                    <a:cubicBezTo>
                      <a:pt x="63" y="109"/>
                      <a:pt x="75" y="104"/>
                      <a:pt x="84" y="94"/>
                    </a:cubicBezTo>
                    <a:cubicBezTo>
                      <a:pt x="90" y="89"/>
                      <a:pt x="94" y="82"/>
                      <a:pt x="96" y="75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4" y="77"/>
                      <a:pt x="80" y="82"/>
                      <a:pt x="76" y="86"/>
                    </a:cubicBezTo>
                    <a:cubicBezTo>
                      <a:pt x="69" y="93"/>
                      <a:pt x="60" y="97"/>
                      <a:pt x="49" y="97"/>
                    </a:cubicBezTo>
                    <a:cubicBezTo>
                      <a:pt x="39" y="97"/>
                      <a:pt x="30" y="93"/>
                      <a:pt x="23" y="86"/>
                    </a:cubicBezTo>
                    <a:cubicBezTo>
                      <a:pt x="16" y="79"/>
                      <a:pt x="12" y="70"/>
                      <a:pt x="12" y="60"/>
                    </a:cubicBezTo>
                    <a:cubicBezTo>
                      <a:pt x="12" y="50"/>
                      <a:pt x="16" y="40"/>
                      <a:pt x="23" y="33"/>
                    </a:cubicBezTo>
                    <a:cubicBezTo>
                      <a:pt x="28" y="28"/>
                      <a:pt x="35" y="24"/>
                      <a:pt x="42" y="22"/>
                    </a:cubicBezTo>
                    <a:close/>
                    <a:moveTo>
                      <a:pt x="87" y="54"/>
                    </a:moveTo>
                    <a:cubicBezTo>
                      <a:pt x="87" y="52"/>
                      <a:pt x="86" y="49"/>
                      <a:pt x="85" y="47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6"/>
                      <a:pt x="98" y="50"/>
                      <a:pt x="98" y="53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4"/>
                      <a:pt x="87" y="54"/>
                      <a:pt x="87" y="54"/>
                    </a:cubicBezTo>
                    <a:close/>
                    <a:moveTo>
                      <a:pt x="87" y="67"/>
                    </a:moveTo>
                    <a:cubicBezTo>
                      <a:pt x="87" y="64"/>
                      <a:pt x="87" y="62"/>
                      <a:pt x="87" y="60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9" y="59"/>
                      <a:pt x="99" y="59"/>
                      <a:pt x="99" y="60"/>
                    </a:cubicBezTo>
                    <a:cubicBezTo>
                      <a:pt x="99" y="63"/>
                      <a:pt x="99" y="66"/>
                      <a:pt x="98" y="69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7" y="67"/>
                      <a:pt x="87" y="67"/>
                      <a:pt x="87" y="67"/>
                    </a:cubicBezTo>
                    <a:close/>
                    <a:moveTo>
                      <a:pt x="83" y="42"/>
                    </a:moveTo>
                    <a:cubicBezTo>
                      <a:pt x="82" y="40"/>
                      <a:pt x="81" y="38"/>
                      <a:pt x="80" y="37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91" y="32"/>
                      <a:pt x="92" y="35"/>
                      <a:pt x="94" y="38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3" y="42"/>
                      <a:pt x="83" y="42"/>
                      <a:pt x="83" y="42"/>
                    </a:cubicBezTo>
                    <a:close/>
                    <a:moveTo>
                      <a:pt x="77" y="34"/>
                    </a:moveTo>
                    <a:cubicBezTo>
                      <a:pt x="76" y="33"/>
                      <a:pt x="76" y="33"/>
                      <a:pt x="76" y="33"/>
                    </a:cubicBezTo>
                    <a:cubicBezTo>
                      <a:pt x="75" y="31"/>
                      <a:pt x="73" y="30"/>
                      <a:pt x="71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80" y="21"/>
                      <a:pt x="82" y="23"/>
                      <a:pt x="84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77" y="34"/>
                      <a:pt x="77" y="34"/>
                      <a:pt x="77" y="34"/>
                    </a:cubicBezTo>
                    <a:close/>
                    <a:moveTo>
                      <a:pt x="50" y="93"/>
                    </a:move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3"/>
                      <a:pt x="53" y="83"/>
                      <a:pt x="53" y="8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0" y="93"/>
                      <a:pt x="50" y="93"/>
                      <a:pt x="50" y="93"/>
                    </a:cubicBezTo>
                    <a:close/>
                    <a:moveTo>
                      <a:pt x="74" y="83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4" y="83"/>
                      <a:pt x="74" y="83"/>
                      <a:pt x="74" y="83"/>
                    </a:cubicBezTo>
                    <a:close/>
                    <a:moveTo>
                      <a:pt x="25" y="83"/>
                    </a:move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5" y="83"/>
                      <a:pt x="25" y="83"/>
                      <a:pt x="25" y="83"/>
                    </a:cubicBezTo>
                    <a:close/>
                    <a:moveTo>
                      <a:pt x="26" y="33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6" y="33"/>
                      <a:pt x="26" y="33"/>
                      <a:pt x="26" y="33"/>
                    </a:cubicBezTo>
                    <a:close/>
                    <a:moveTo>
                      <a:pt x="75" y="34"/>
                    </a:moveTo>
                    <a:cubicBezTo>
                      <a:pt x="73" y="32"/>
                      <a:pt x="73" y="32"/>
                      <a:pt x="73" y="32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75" y="34"/>
                      <a:pt x="75" y="34"/>
                      <a:pt x="75" y="34"/>
                    </a:cubicBezTo>
                    <a:close/>
                    <a:moveTo>
                      <a:pt x="85" y="59"/>
                    </a:move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85" y="56"/>
                      <a:pt x="85" y="56"/>
                      <a:pt x="85" y="56"/>
                    </a:cubicBezTo>
                    <a:lnTo>
                      <a:pt x="85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9044311" y="4355570"/>
              <a:ext cx="1503494" cy="1458781"/>
              <a:chOff x="6068882" y="3967338"/>
              <a:chExt cx="1503494" cy="1458781"/>
            </a:xfrm>
            <a:solidFill>
              <a:srgbClr val="439564"/>
            </a:solidFill>
          </p:grpSpPr>
          <p:sp>
            <p:nvSpPr>
              <p:cNvPr id="32" name="Freeform 7"/>
              <p:cNvSpPr/>
              <p:nvPr/>
            </p:nvSpPr>
            <p:spPr bwMode="auto">
              <a:xfrm>
                <a:off x="6068882" y="3967338"/>
                <a:ext cx="1503494" cy="1458781"/>
              </a:xfrm>
              <a:custGeom>
                <a:avLst/>
                <a:gdLst>
                  <a:gd name="T0" fmla="*/ 201 w 285"/>
                  <a:gd name="T1" fmla="*/ 1 h 277"/>
                  <a:gd name="T2" fmla="*/ 131 w 285"/>
                  <a:gd name="T3" fmla="*/ 66 h 277"/>
                  <a:gd name="T4" fmla="*/ 73 w 285"/>
                  <a:gd name="T5" fmla="*/ 6 h 277"/>
                  <a:gd name="T6" fmla="*/ 71 w 285"/>
                  <a:gd name="T7" fmla="*/ 0 h 277"/>
                  <a:gd name="T8" fmla="*/ 54 w 285"/>
                  <a:gd name="T9" fmla="*/ 0 h 277"/>
                  <a:gd name="T10" fmla="*/ 59 w 285"/>
                  <a:gd name="T11" fmla="*/ 5 h 277"/>
                  <a:gd name="T12" fmla="*/ 11 w 285"/>
                  <a:gd name="T13" fmla="*/ 49 h 277"/>
                  <a:gd name="T14" fmla="*/ 1 w 285"/>
                  <a:gd name="T15" fmla="*/ 52 h 277"/>
                  <a:gd name="T16" fmla="*/ 1 w 285"/>
                  <a:gd name="T17" fmla="*/ 66 h 277"/>
                  <a:gd name="T18" fmla="*/ 10 w 285"/>
                  <a:gd name="T19" fmla="*/ 68 h 277"/>
                  <a:gd name="T20" fmla="*/ 77 w 285"/>
                  <a:gd name="T21" fmla="*/ 130 h 277"/>
                  <a:gd name="T22" fmla="*/ 9 w 285"/>
                  <a:gd name="T23" fmla="*/ 195 h 277"/>
                  <a:gd name="T24" fmla="*/ 0 w 285"/>
                  <a:gd name="T25" fmla="*/ 197 h 277"/>
                  <a:gd name="T26" fmla="*/ 0 w 285"/>
                  <a:gd name="T27" fmla="*/ 209 h 277"/>
                  <a:gd name="T28" fmla="*/ 13 w 285"/>
                  <a:gd name="T29" fmla="*/ 214 h 277"/>
                  <a:gd name="T30" fmla="*/ 55 w 285"/>
                  <a:gd name="T31" fmla="*/ 257 h 277"/>
                  <a:gd name="T32" fmla="*/ 96 w 285"/>
                  <a:gd name="T33" fmla="*/ 257 h 277"/>
                  <a:gd name="T34" fmla="*/ 221 w 285"/>
                  <a:gd name="T35" fmla="*/ 133 h 277"/>
                  <a:gd name="T36" fmla="*/ 285 w 285"/>
                  <a:gd name="T37" fmla="*/ 75 h 277"/>
                  <a:gd name="T38" fmla="*/ 213 w 285"/>
                  <a:gd name="T39" fmla="*/ 1 h 277"/>
                  <a:gd name="T40" fmla="*/ 201 w 285"/>
                  <a:gd name="T41" fmla="*/ 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5" h="277">
                    <a:moveTo>
                      <a:pt x="201" y="1"/>
                    </a:moveTo>
                    <a:cubicBezTo>
                      <a:pt x="179" y="22"/>
                      <a:pt x="156" y="43"/>
                      <a:pt x="131" y="66"/>
                    </a:cubicBezTo>
                    <a:cubicBezTo>
                      <a:pt x="113" y="48"/>
                      <a:pt x="93" y="28"/>
                      <a:pt x="73" y="6"/>
                    </a:cubicBezTo>
                    <a:cubicBezTo>
                      <a:pt x="72" y="5"/>
                      <a:pt x="71" y="3"/>
                      <a:pt x="7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6" y="2"/>
                      <a:pt x="58" y="3"/>
                      <a:pt x="59" y="5"/>
                    </a:cubicBezTo>
                    <a:cubicBezTo>
                      <a:pt x="45" y="19"/>
                      <a:pt x="29" y="35"/>
                      <a:pt x="11" y="49"/>
                    </a:cubicBezTo>
                    <a:cubicBezTo>
                      <a:pt x="9" y="51"/>
                      <a:pt x="5" y="52"/>
                      <a:pt x="1" y="52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4" y="65"/>
                      <a:pt x="9" y="66"/>
                      <a:pt x="10" y="68"/>
                    </a:cubicBezTo>
                    <a:cubicBezTo>
                      <a:pt x="32" y="87"/>
                      <a:pt x="53" y="108"/>
                      <a:pt x="77" y="130"/>
                    </a:cubicBezTo>
                    <a:cubicBezTo>
                      <a:pt x="52" y="154"/>
                      <a:pt x="31" y="175"/>
                      <a:pt x="9" y="195"/>
                    </a:cubicBezTo>
                    <a:cubicBezTo>
                      <a:pt x="8" y="197"/>
                      <a:pt x="4" y="197"/>
                      <a:pt x="0" y="197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4" y="208"/>
                      <a:pt x="8" y="209"/>
                      <a:pt x="13" y="214"/>
                    </a:cubicBezTo>
                    <a:cubicBezTo>
                      <a:pt x="27" y="229"/>
                      <a:pt x="41" y="243"/>
                      <a:pt x="55" y="257"/>
                    </a:cubicBezTo>
                    <a:cubicBezTo>
                      <a:pt x="76" y="277"/>
                      <a:pt x="76" y="277"/>
                      <a:pt x="96" y="257"/>
                    </a:cubicBezTo>
                    <a:cubicBezTo>
                      <a:pt x="138" y="216"/>
                      <a:pt x="179" y="174"/>
                      <a:pt x="221" y="133"/>
                    </a:cubicBezTo>
                    <a:cubicBezTo>
                      <a:pt x="241" y="113"/>
                      <a:pt x="263" y="95"/>
                      <a:pt x="285" y="75"/>
                    </a:cubicBezTo>
                    <a:cubicBezTo>
                      <a:pt x="258" y="48"/>
                      <a:pt x="236" y="25"/>
                      <a:pt x="213" y="1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ACAA99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33" name="组合 32"/>
              <p:cNvGrpSpPr>
                <a:grpSpLocks noChangeAspect="1"/>
              </p:cNvGrpSpPr>
              <p:nvPr/>
            </p:nvGrpSpPr>
            <p:grpSpPr>
              <a:xfrm>
                <a:off x="6630845" y="4443976"/>
                <a:ext cx="240570" cy="324277"/>
                <a:chOff x="3722033" y="3714538"/>
                <a:chExt cx="500321" cy="674410"/>
              </a:xfrm>
              <a:grpFill/>
            </p:grpSpPr>
            <p:sp>
              <p:nvSpPr>
                <p:cNvPr id="34" name="Freeform 27"/>
                <p:cNvSpPr>
                  <a:spLocks noEditPoints="1"/>
                </p:cNvSpPr>
                <p:nvPr/>
              </p:nvSpPr>
              <p:spPr bwMode="auto">
                <a:xfrm>
                  <a:off x="3818586" y="4203888"/>
                  <a:ext cx="306118" cy="185060"/>
                </a:xfrm>
                <a:custGeom>
                  <a:avLst/>
                  <a:gdLst>
                    <a:gd name="T0" fmla="*/ 317 w 354"/>
                    <a:gd name="T1" fmla="*/ 5 h 214"/>
                    <a:gd name="T2" fmla="*/ 354 w 354"/>
                    <a:gd name="T3" fmla="*/ 186 h 214"/>
                    <a:gd name="T4" fmla="*/ 294 w 354"/>
                    <a:gd name="T5" fmla="*/ 171 h 214"/>
                    <a:gd name="T6" fmla="*/ 250 w 354"/>
                    <a:gd name="T7" fmla="*/ 214 h 214"/>
                    <a:gd name="T8" fmla="*/ 215 w 354"/>
                    <a:gd name="T9" fmla="*/ 44 h 214"/>
                    <a:gd name="T10" fmla="*/ 230 w 354"/>
                    <a:gd name="T11" fmla="*/ 46 h 214"/>
                    <a:gd name="T12" fmla="*/ 241 w 354"/>
                    <a:gd name="T13" fmla="*/ 45 h 214"/>
                    <a:gd name="T14" fmla="*/ 287 w 354"/>
                    <a:gd name="T15" fmla="*/ 7 h 214"/>
                    <a:gd name="T16" fmla="*/ 292 w 354"/>
                    <a:gd name="T17" fmla="*/ 0 h 214"/>
                    <a:gd name="T18" fmla="*/ 300 w 354"/>
                    <a:gd name="T19" fmla="*/ 2 h 214"/>
                    <a:gd name="T20" fmla="*/ 317 w 354"/>
                    <a:gd name="T21" fmla="*/ 5 h 214"/>
                    <a:gd name="T22" fmla="*/ 140 w 354"/>
                    <a:gd name="T23" fmla="*/ 44 h 214"/>
                    <a:gd name="T24" fmla="*/ 105 w 354"/>
                    <a:gd name="T25" fmla="*/ 214 h 214"/>
                    <a:gd name="T26" fmla="*/ 60 w 354"/>
                    <a:gd name="T27" fmla="*/ 171 h 214"/>
                    <a:gd name="T28" fmla="*/ 0 w 354"/>
                    <a:gd name="T29" fmla="*/ 186 h 214"/>
                    <a:gd name="T30" fmla="*/ 38 w 354"/>
                    <a:gd name="T31" fmla="*/ 5 h 214"/>
                    <a:gd name="T32" fmla="*/ 55 w 354"/>
                    <a:gd name="T33" fmla="*/ 2 h 214"/>
                    <a:gd name="T34" fmla="*/ 63 w 354"/>
                    <a:gd name="T35" fmla="*/ 0 h 214"/>
                    <a:gd name="T36" fmla="*/ 67 w 354"/>
                    <a:gd name="T37" fmla="*/ 7 h 214"/>
                    <a:gd name="T38" fmla="*/ 103 w 354"/>
                    <a:gd name="T39" fmla="*/ 42 h 214"/>
                    <a:gd name="T40" fmla="*/ 114 w 354"/>
                    <a:gd name="T41" fmla="*/ 45 h 214"/>
                    <a:gd name="T42" fmla="*/ 140 w 354"/>
                    <a:gd name="T43" fmla="*/ 4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4" h="214">
                      <a:moveTo>
                        <a:pt x="317" y="5"/>
                      </a:moveTo>
                      <a:cubicBezTo>
                        <a:pt x="354" y="186"/>
                        <a:pt x="354" y="186"/>
                        <a:pt x="354" y="186"/>
                      </a:cubicBezTo>
                      <a:cubicBezTo>
                        <a:pt x="294" y="171"/>
                        <a:pt x="294" y="171"/>
                        <a:pt x="294" y="171"/>
                      </a:cubicBezTo>
                      <a:cubicBezTo>
                        <a:pt x="250" y="214"/>
                        <a:pt x="250" y="214"/>
                        <a:pt x="250" y="214"/>
                      </a:cubicBezTo>
                      <a:cubicBezTo>
                        <a:pt x="215" y="44"/>
                        <a:pt x="215" y="44"/>
                        <a:pt x="215" y="44"/>
                      </a:cubicBezTo>
                      <a:cubicBezTo>
                        <a:pt x="220" y="45"/>
                        <a:pt x="225" y="46"/>
                        <a:pt x="230" y="46"/>
                      </a:cubicBezTo>
                      <a:cubicBezTo>
                        <a:pt x="234" y="46"/>
                        <a:pt x="238" y="46"/>
                        <a:pt x="241" y="45"/>
                      </a:cubicBezTo>
                      <a:cubicBezTo>
                        <a:pt x="264" y="40"/>
                        <a:pt x="276" y="25"/>
                        <a:pt x="287" y="7"/>
                      </a:cubicBezTo>
                      <a:cubicBezTo>
                        <a:pt x="289" y="5"/>
                        <a:pt x="290" y="2"/>
                        <a:pt x="292" y="0"/>
                      </a:cubicBezTo>
                      <a:cubicBezTo>
                        <a:pt x="295" y="0"/>
                        <a:pt x="298" y="1"/>
                        <a:pt x="300" y="2"/>
                      </a:cubicBezTo>
                      <a:cubicBezTo>
                        <a:pt x="306" y="3"/>
                        <a:pt x="311" y="4"/>
                        <a:pt x="317" y="5"/>
                      </a:cubicBezTo>
                      <a:close/>
                      <a:moveTo>
                        <a:pt x="140" y="44"/>
                      </a:moveTo>
                      <a:cubicBezTo>
                        <a:pt x="105" y="214"/>
                        <a:pt x="105" y="214"/>
                        <a:pt x="105" y="214"/>
                      </a:cubicBezTo>
                      <a:cubicBezTo>
                        <a:pt x="60" y="171"/>
                        <a:pt x="60" y="171"/>
                        <a:pt x="60" y="171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43" y="4"/>
                        <a:pt x="49" y="3"/>
                        <a:pt x="55" y="2"/>
                      </a:cubicBezTo>
                      <a:cubicBezTo>
                        <a:pt x="57" y="1"/>
                        <a:pt x="60" y="1"/>
                        <a:pt x="63" y="0"/>
                      </a:cubicBezTo>
                      <a:cubicBezTo>
                        <a:pt x="65" y="2"/>
                        <a:pt x="66" y="5"/>
                        <a:pt x="67" y="7"/>
                      </a:cubicBezTo>
                      <a:cubicBezTo>
                        <a:pt x="77" y="21"/>
                        <a:pt x="86" y="35"/>
                        <a:pt x="103" y="42"/>
                      </a:cubicBezTo>
                      <a:cubicBezTo>
                        <a:pt x="106" y="43"/>
                        <a:pt x="110" y="44"/>
                        <a:pt x="114" y="45"/>
                      </a:cubicBezTo>
                      <a:cubicBezTo>
                        <a:pt x="123" y="47"/>
                        <a:pt x="131" y="46"/>
                        <a:pt x="140" y="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28"/>
                <p:cNvSpPr>
                  <a:spLocks noEditPoints="1"/>
                </p:cNvSpPr>
                <p:nvPr/>
              </p:nvSpPr>
              <p:spPr bwMode="auto">
                <a:xfrm>
                  <a:off x="3722033" y="3714538"/>
                  <a:ext cx="500321" cy="500687"/>
                </a:xfrm>
                <a:custGeom>
                  <a:avLst/>
                  <a:gdLst>
                    <a:gd name="T0" fmla="*/ 289 w 579"/>
                    <a:gd name="T1" fmla="*/ 28 h 579"/>
                    <a:gd name="T2" fmla="*/ 346 w 579"/>
                    <a:gd name="T3" fmla="*/ 4 h 579"/>
                    <a:gd name="T4" fmla="*/ 390 w 579"/>
                    <a:gd name="T5" fmla="*/ 48 h 579"/>
                    <a:gd name="T6" fmla="*/ 451 w 579"/>
                    <a:gd name="T7" fmla="*/ 48 h 579"/>
                    <a:gd name="T8" fmla="*/ 475 w 579"/>
                    <a:gd name="T9" fmla="*/ 105 h 579"/>
                    <a:gd name="T10" fmla="*/ 532 w 579"/>
                    <a:gd name="T11" fmla="*/ 128 h 579"/>
                    <a:gd name="T12" fmla="*/ 531 w 579"/>
                    <a:gd name="T13" fmla="*/ 190 h 579"/>
                    <a:gd name="T14" fmla="*/ 575 w 579"/>
                    <a:gd name="T15" fmla="*/ 233 h 579"/>
                    <a:gd name="T16" fmla="*/ 551 w 579"/>
                    <a:gd name="T17" fmla="*/ 290 h 579"/>
                    <a:gd name="T18" fmla="*/ 575 w 579"/>
                    <a:gd name="T19" fmla="*/ 347 h 579"/>
                    <a:gd name="T20" fmla="*/ 531 w 579"/>
                    <a:gd name="T21" fmla="*/ 390 h 579"/>
                    <a:gd name="T22" fmla="*/ 532 w 579"/>
                    <a:gd name="T23" fmla="*/ 452 h 579"/>
                    <a:gd name="T24" fmla="*/ 475 w 579"/>
                    <a:gd name="T25" fmla="*/ 475 h 579"/>
                    <a:gd name="T26" fmla="*/ 451 w 579"/>
                    <a:gd name="T27" fmla="*/ 532 h 579"/>
                    <a:gd name="T28" fmla="*/ 390 w 579"/>
                    <a:gd name="T29" fmla="*/ 532 h 579"/>
                    <a:gd name="T30" fmla="*/ 346 w 579"/>
                    <a:gd name="T31" fmla="*/ 575 h 579"/>
                    <a:gd name="T32" fmla="*/ 289 w 579"/>
                    <a:gd name="T33" fmla="*/ 552 h 579"/>
                    <a:gd name="T34" fmla="*/ 233 w 579"/>
                    <a:gd name="T35" fmla="*/ 575 h 579"/>
                    <a:gd name="T36" fmla="*/ 189 w 579"/>
                    <a:gd name="T37" fmla="*/ 532 h 579"/>
                    <a:gd name="T38" fmla="*/ 128 w 579"/>
                    <a:gd name="T39" fmla="*/ 532 h 579"/>
                    <a:gd name="T40" fmla="*/ 104 w 579"/>
                    <a:gd name="T41" fmla="*/ 475 h 579"/>
                    <a:gd name="T42" fmla="*/ 47 w 579"/>
                    <a:gd name="T43" fmla="*/ 452 h 579"/>
                    <a:gd name="T44" fmla="*/ 47 w 579"/>
                    <a:gd name="T45" fmla="*/ 390 h 579"/>
                    <a:gd name="T46" fmla="*/ 4 w 579"/>
                    <a:gd name="T47" fmla="*/ 347 h 579"/>
                    <a:gd name="T48" fmla="*/ 27 w 579"/>
                    <a:gd name="T49" fmla="*/ 290 h 579"/>
                    <a:gd name="T50" fmla="*/ 4 w 579"/>
                    <a:gd name="T51" fmla="*/ 233 h 579"/>
                    <a:gd name="T52" fmla="*/ 47 w 579"/>
                    <a:gd name="T53" fmla="*/ 190 h 579"/>
                    <a:gd name="T54" fmla="*/ 47 w 579"/>
                    <a:gd name="T55" fmla="*/ 128 h 579"/>
                    <a:gd name="T56" fmla="*/ 104 w 579"/>
                    <a:gd name="T57" fmla="*/ 105 h 579"/>
                    <a:gd name="T58" fmla="*/ 128 w 579"/>
                    <a:gd name="T59" fmla="*/ 48 h 579"/>
                    <a:gd name="T60" fmla="*/ 189 w 579"/>
                    <a:gd name="T61" fmla="*/ 48 h 579"/>
                    <a:gd name="T62" fmla="*/ 233 w 579"/>
                    <a:gd name="T63" fmla="*/ 4 h 579"/>
                    <a:gd name="T64" fmla="*/ 289 w 579"/>
                    <a:gd name="T65" fmla="*/ 28 h 579"/>
                    <a:gd name="T66" fmla="*/ 367 w 579"/>
                    <a:gd name="T67" fmla="*/ 103 h 579"/>
                    <a:gd name="T68" fmla="*/ 87 w 579"/>
                    <a:gd name="T69" fmla="*/ 288 h 579"/>
                    <a:gd name="T70" fmla="*/ 367 w 579"/>
                    <a:gd name="T71" fmla="*/ 477 h 579"/>
                    <a:gd name="T72" fmla="*/ 431 w 579"/>
                    <a:gd name="T73" fmla="*/ 146 h 579"/>
                    <a:gd name="T74" fmla="*/ 367 w 579"/>
                    <a:gd name="T75" fmla="*/ 103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79" h="579">
                      <a:moveTo>
                        <a:pt x="289" y="28"/>
                      </a:moveTo>
                      <a:cubicBezTo>
                        <a:pt x="308" y="29"/>
                        <a:pt x="327" y="0"/>
                        <a:pt x="346" y="4"/>
                      </a:cubicBezTo>
                      <a:cubicBezTo>
                        <a:pt x="365" y="8"/>
                        <a:pt x="371" y="42"/>
                        <a:pt x="390" y="48"/>
                      </a:cubicBezTo>
                      <a:cubicBezTo>
                        <a:pt x="407" y="56"/>
                        <a:pt x="435" y="37"/>
                        <a:pt x="451" y="48"/>
                      </a:cubicBezTo>
                      <a:cubicBezTo>
                        <a:pt x="467" y="58"/>
                        <a:pt x="460" y="92"/>
                        <a:pt x="475" y="105"/>
                      </a:cubicBezTo>
                      <a:cubicBezTo>
                        <a:pt x="487" y="119"/>
                        <a:pt x="521" y="112"/>
                        <a:pt x="532" y="128"/>
                      </a:cubicBezTo>
                      <a:cubicBezTo>
                        <a:pt x="542" y="144"/>
                        <a:pt x="523" y="172"/>
                        <a:pt x="531" y="190"/>
                      </a:cubicBezTo>
                      <a:cubicBezTo>
                        <a:pt x="537" y="208"/>
                        <a:pt x="571" y="214"/>
                        <a:pt x="575" y="233"/>
                      </a:cubicBezTo>
                      <a:cubicBezTo>
                        <a:pt x="579" y="252"/>
                        <a:pt x="550" y="271"/>
                        <a:pt x="551" y="290"/>
                      </a:cubicBezTo>
                      <a:cubicBezTo>
                        <a:pt x="550" y="309"/>
                        <a:pt x="579" y="328"/>
                        <a:pt x="575" y="347"/>
                      </a:cubicBezTo>
                      <a:cubicBezTo>
                        <a:pt x="571" y="366"/>
                        <a:pt x="538" y="372"/>
                        <a:pt x="531" y="390"/>
                      </a:cubicBezTo>
                      <a:cubicBezTo>
                        <a:pt x="523" y="407"/>
                        <a:pt x="542" y="436"/>
                        <a:pt x="532" y="452"/>
                      </a:cubicBezTo>
                      <a:cubicBezTo>
                        <a:pt x="521" y="468"/>
                        <a:pt x="487" y="461"/>
                        <a:pt x="475" y="475"/>
                      </a:cubicBezTo>
                      <a:cubicBezTo>
                        <a:pt x="460" y="488"/>
                        <a:pt x="467" y="521"/>
                        <a:pt x="451" y="532"/>
                      </a:cubicBezTo>
                      <a:cubicBezTo>
                        <a:pt x="435" y="543"/>
                        <a:pt x="407" y="523"/>
                        <a:pt x="390" y="532"/>
                      </a:cubicBezTo>
                      <a:cubicBezTo>
                        <a:pt x="372" y="538"/>
                        <a:pt x="365" y="572"/>
                        <a:pt x="346" y="575"/>
                      </a:cubicBezTo>
                      <a:cubicBezTo>
                        <a:pt x="327" y="579"/>
                        <a:pt x="309" y="550"/>
                        <a:pt x="289" y="552"/>
                      </a:cubicBezTo>
                      <a:cubicBezTo>
                        <a:pt x="270" y="550"/>
                        <a:pt x="252" y="579"/>
                        <a:pt x="233" y="575"/>
                      </a:cubicBezTo>
                      <a:cubicBezTo>
                        <a:pt x="214" y="572"/>
                        <a:pt x="207" y="538"/>
                        <a:pt x="189" y="532"/>
                      </a:cubicBezTo>
                      <a:cubicBezTo>
                        <a:pt x="172" y="523"/>
                        <a:pt x="144" y="543"/>
                        <a:pt x="128" y="532"/>
                      </a:cubicBezTo>
                      <a:cubicBezTo>
                        <a:pt x="112" y="521"/>
                        <a:pt x="119" y="488"/>
                        <a:pt x="104" y="475"/>
                      </a:cubicBezTo>
                      <a:cubicBezTo>
                        <a:pt x="92" y="461"/>
                        <a:pt x="58" y="468"/>
                        <a:pt x="47" y="452"/>
                      </a:cubicBezTo>
                      <a:cubicBezTo>
                        <a:pt x="36" y="436"/>
                        <a:pt x="56" y="407"/>
                        <a:pt x="47" y="390"/>
                      </a:cubicBezTo>
                      <a:cubicBezTo>
                        <a:pt x="41" y="372"/>
                        <a:pt x="8" y="366"/>
                        <a:pt x="4" y="347"/>
                      </a:cubicBezTo>
                      <a:cubicBezTo>
                        <a:pt x="0" y="328"/>
                        <a:pt x="29" y="309"/>
                        <a:pt x="27" y="290"/>
                      </a:cubicBezTo>
                      <a:cubicBezTo>
                        <a:pt x="29" y="271"/>
                        <a:pt x="0" y="252"/>
                        <a:pt x="4" y="233"/>
                      </a:cubicBezTo>
                      <a:cubicBezTo>
                        <a:pt x="8" y="214"/>
                        <a:pt x="41" y="208"/>
                        <a:pt x="47" y="190"/>
                      </a:cubicBezTo>
                      <a:cubicBezTo>
                        <a:pt x="56" y="172"/>
                        <a:pt x="36" y="144"/>
                        <a:pt x="47" y="128"/>
                      </a:cubicBezTo>
                      <a:cubicBezTo>
                        <a:pt x="58" y="112"/>
                        <a:pt x="92" y="119"/>
                        <a:pt x="104" y="105"/>
                      </a:cubicBezTo>
                      <a:cubicBezTo>
                        <a:pt x="119" y="92"/>
                        <a:pt x="112" y="58"/>
                        <a:pt x="128" y="48"/>
                      </a:cubicBezTo>
                      <a:cubicBezTo>
                        <a:pt x="144" y="37"/>
                        <a:pt x="172" y="56"/>
                        <a:pt x="189" y="48"/>
                      </a:cubicBezTo>
                      <a:cubicBezTo>
                        <a:pt x="207" y="42"/>
                        <a:pt x="214" y="8"/>
                        <a:pt x="233" y="4"/>
                      </a:cubicBezTo>
                      <a:cubicBezTo>
                        <a:pt x="252" y="0"/>
                        <a:pt x="270" y="29"/>
                        <a:pt x="289" y="28"/>
                      </a:cubicBezTo>
                      <a:close/>
                      <a:moveTo>
                        <a:pt x="367" y="103"/>
                      </a:moveTo>
                      <a:cubicBezTo>
                        <a:pt x="234" y="48"/>
                        <a:pt x="88" y="145"/>
                        <a:pt x="87" y="288"/>
                      </a:cubicBezTo>
                      <a:cubicBezTo>
                        <a:pt x="86" y="433"/>
                        <a:pt x="233" y="532"/>
                        <a:pt x="367" y="477"/>
                      </a:cubicBezTo>
                      <a:cubicBezTo>
                        <a:pt x="501" y="421"/>
                        <a:pt x="534" y="247"/>
                        <a:pt x="431" y="146"/>
                      </a:cubicBezTo>
                      <a:cubicBezTo>
                        <a:pt x="413" y="127"/>
                        <a:pt x="391" y="113"/>
                        <a:pt x="367" y="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29"/>
                <p:cNvSpPr>
                  <a:spLocks noEditPoints="1"/>
                </p:cNvSpPr>
                <p:nvPr/>
              </p:nvSpPr>
              <p:spPr bwMode="auto">
                <a:xfrm>
                  <a:off x="3829192" y="3821697"/>
                  <a:ext cx="286002" cy="287100"/>
                </a:xfrm>
                <a:custGeom>
                  <a:avLst/>
                  <a:gdLst>
                    <a:gd name="T0" fmla="*/ 165 w 331"/>
                    <a:gd name="T1" fmla="*/ 0 h 332"/>
                    <a:gd name="T2" fmla="*/ 331 w 331"/>
                    <a:gd name="T3" fmla="*/ 166 h 332"/>
                    <a:gd name="T4" fmla="*/ 165 w 331"/>
                    <a:gd name="T5" fmla="*/ 332 h 332"/>
                    <a:gd name="T6" fmla="*/ 0 w 331"/>
                    <a:gd name="T7" fmla="*/ 166 h 332"/>
                    <a:gd name="T8" fmla="*/ 165 w 331"/>
                    <a:gd name="T9" fmla="*/ 0 h 332"/>
                    <a:gd name="T10" fmla="*/ 176 w 331"/>
                    <a:gd name="T11" fmla="*/ 50 h 332"/>
                    <a:gd name="T12" fmla="*/ 205 w 331"/>
                    <a:gd name="T13" fmla="*/ 111 h 332"/>
                    <a:gd name="T14" fmla="*/ 272 w 331"/>
                    <a:gd name="T15" fmla="*/ 119 h 332"/>
                    <a:gd name="T16" fmla="*/ 282 w 331"/>
                    <a:gd name="T17" fmla="*/ 127 h 332"/>
                    <a:gd name="T18" fmla="*/ 279 w 331"/>
                    <a:gd name="T19" fmla="*/ 140 h 332"/>
                    <a:gd name="T20" fmla="*/ 229 w 331"/>
                    <a:gd name="T21" fmla="*/ 186 h 332"/>
                    <a:gd name="T22" fmla="*/ 242 w 331"/>
                    <a:gd name="T23" fmla="*/ 252 h 332"/>
                    <a:gd name="T24" fmla="*/ 237 w 331"/>
                    <a:gd name="T25" fmla="*/ 265 h 332"/>
                    <a:gd name="T26" fmla="*/ 224 w 331"/>
                    <a:gd name="T27" fmla="*/ 265 h 332"/>
                    <a:gd name="T28" fmla="*/ 165 w 331"/>
                    <a:gd name="T29" fmla="*/ 232 h 332"/>
                    <a:gd name="T30" fmla="*/ 106 w 331"/>
                    <a:gd name="T31" fmla="*/ 265 h 332"/>
                    <a:gd name="T32" fmla="*/ 93 w 331"/>
                    <a:gd name="T33" fmla="*/ 265 h 332"/>
                    <a:gd name="T34" fmla="*/ 89 w 331"/>
                    <a:gd name="T35" fmla="*/ 252 h 332"/>
                    <a:gd name="T36" fmla="*/ 102 w 331"/>
                    <a:gd name="T37" fmla="*/ 186 h 332"/>
                    <a:gd name="T38" fmla="*/ 52 w 331"/>
                    <a:gd name="T39" fmla="*/ 140 h 332"/>
                    <a:gd name="T40" fmla="*/ 49 w 331"/>
                    <a:gd name="T41" fmla="*/ 127 h 332"/>
                    <a:gd name="T42" fmla="*/ 59 w 331"/>
                    <a:gd name="T43" fmla="*/ 119 h 332"/>
                    <a:gd name="T44" fmla="*/ 126 w 331"/>
                    <a:gd name="T45" fmla="*/ 111 h 332"/>
                    <a:gd name="T46" fmla="*/ 154 w 331"/>
                    <a:gd name="T47" fmla="*/ 50 h 332"/>
                    <a:gd name="T48" fmla="*/ 165 w 331"/>
                    <a:gd name="T49" fmla="*/ 43 h 332"/>
                    <a:gd name="T50" fmla="*/ 176 w 331"/>
                    <a:gd name="T51" fmla="*/ 5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1" h="332">
                      <a:moveTo>
                        <a:pt x="165" y="0"/>
                      </a:moveTo>
                      <a:cubicBezTo>
                        <a:pt x="257" y="0"/>
                        <a:pt x="331" y="74"/>
                        <a:pt x="331" y="166"/>
                      </a:cubicBezTo>
                      <a:cubicBezTo>
                        <a:pt x="331" y="257"/>
                        <a:pt x="257" y="332"/>
                        <a:pt x="165" y="332"/>
                      </a:cubicBezTo>
                      <a:cubicBezTo>
                        <a:pt x="74" y="332"/>
                        <a:pt x="0" y="257"/>
                        <a:pt x="0" y="166"/>
                      </a:cubicBezTo>
                      <a:cubicBezTo>
                        <a:pt x="0" y="74"/>
                        <a:pt x="74" y="0"/>
                        <a:pt x="165" y="0"/>
                      </a:cubicBezTo>
                      <a:close/>
                      <a:moveTo>
                        <a:pt x="176" y="50"/>
                      </a:moveTo>
                      <a:cubicBezTo>
                        <a:pt x="205" y="111"/>
                        <a:pt x="205" y="111"/>
                        <a:pt x="205" y="111"/>
                      </a:cubicBezTo>
                      <a:cubicBezTo>
                        <a:pt x="272" y="119"/>
                        <a:pt x="272" y="119"/>
                        <a:pt x="272" y="119"/>
                      </a:cubicBezTo>
                      <a:cubicBezTo>
                        <a:pt x="277" y="120"/>
                        <a:pt x="281" y="123"/>
                        <a:pt x="282" y="127"/>
                      </a:cubicBezTo>
                      <a:cubicBezTo>
                        <a:pt x="284" y="132"/>
                        <a:pt x="282" y="137"/>
                        <a:pt x="279" y="140"/>
                      </a:cubicBezTo>
                      <a:cubicBezTo>
                        <a:pt x="229" y="186"/>
                        <a:pt x="229" y="186"/>
                        <a:pt x="229" y="186"/>
                      </a:cubicBezTo>
                      <a:cubicBezTo>
                        <a:pt x="242" y="252"/>
                        <a:pt x="242" y="252"/>
                        <a:pt x="242" y="252"/>
                      </a:cubicBezTo>
                      <a:cubicBezTo>
                        <a:pt x="243" y="257"/>
                        <a:pt x="241" y="262"/>
                        <a:pt x="237" y="265"/>
                      </a:cubicBezTo>
                      <a:cubicBezTo>
                        <a:pt x="234" y="267"/>
                        <a:pt x="229" y="268"/>
                        <a:pt x="224" y="265"/>
                      </a:cubicBezTo>
                      <a:cubicBezTo>
                        <a:pt x="165" y="232"/>
                        <a:pt x="165" y="232"/>
                        <a:pt x="165" y="232"/>
                      </a:cubicBezTo>
                      <a:cubicBezTo>
                        <a:pt x="106" y="265"/>
                        <a:pt x="106" y="265"/>
                        <a:pt x="106" y="265"/>
                      </a:cubicBezTo>
                      <a:cubicBezTo>
                        <a:pt x="102" y="268"/>
                        <a:pt x="97" y="267"/>
                        <a:pt x="93" y="265"/>
                      </a:cubicBezTo>
                      <a:cubicBezTo>
                        <a:pt x="89" y="262"/>
                        <a:pt x="88" y="257"/>
                        <a:pt x="89" y="252"/>
                      </a:cubicBezTo>
                      <a:cubicBezTo>
                        <a:pt x="102" y="186"/>
                        <a:pt x="102" y="186"/>
                        <a:pt x="102" y="186"/>
                      </a:cubicBezTo>
                      <a:cubicBezTo>
                        <a:pt x="52" y="140"/>
                        <a:pt x="52" y="140"/>
                        <a:pt x="52" y="140"/>
                      </a:cubicBezTo>
                      <a:cubicBezTo>
                        <a:pt x="48" y="137"/>
                        <a:pt x="47" y="132"/>
                        <a:pt x="49" y="127"/>
                      </a:cubicBezTo>
                      <a:cubicBezTo>
                        <a:pt x="50" y="123"/>
                        <a:pt x="54" y="120"/>
                        <a:pt x="59" y="119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54" y="50"/>
                        <a:pt x="154" y="50"/>
                        <a:pt x="154" y="50"/>
                      </a:cubicBezTo>
                      <a:cubicBezTo>
                        <a:pt x="156" y="45"/>
                        <a:pt x="161" y="43"/>
                        <a:pt x="165" y="43"/>
                      </a:cubicBezTo>
                      <a:cubicBezTo>
                        <a:pt x="170" y="43"/>
                        <a:pt x="174" y="45"/>
                        <a:pt x="176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9049899" y="2860459"/>
              <a:ext cx="1455320" cy="1500701"/>
              <a:chOff x="6074470" y="2472227"/>
              <a:chExt cx="1455320" cy="1500701"/>
            </a:xfrm>
            <a:solidFill>
              <a:srgbClr val="E45537"/>
            </a:solidFill>
          </p:grpSpPr>
          <p:sp>
            <p:nvSpPr>
              <p:cNvPr id="28" name="任意多边形 25"/>
              <p:cNvSpPr/>
              <p:nvPr/>
            </p:nvSpPr>
            <p:spPr bwMode="auto">
              <a:xfrm>
                <a:off x="6074470" y="2472227"/>
                <a:ext cx="1455320" cy="1500701"/>
              </a:xfrm>
              <a:custGeom>
                <a:avLst/>
                <a:gdLst>
                  <a:gd name="connsiteX0" fmla="*/ 363617 w 1455320"/>
                  <a:gd name="connsiteY0" fmla="*/ 0 h 1500701"/>
                  <a:gd name="connsiteX1" fmla="*/ 474284 w 1455320"/>
                  <a:gd name="connsiteY1" fmla="*/ 94781 h 1500701"/>
                  <a:gd name="connsiteX2" fmla="*/ 1407041 w 1455320"/>
                  <a:gd name="connsiteY2" fmla="*/ 1026796 h 1500701"/>
                  <a:gd name="connsiteX3" fmla="*/ 1412310 w 1455320"/>
                  <a:gd name="connsiteY3" fmla="*/ 1179499 h 1500701"/>
                  <a:gd name="connsiteX4" fmla="*/ 1090852 w 1455320"/>
                  <a:gd name="connsiteY4" fmla="*/ 1474373 h 1500701"/>
                  <a:gd name="connsiteX5" fmla="*/ 1117201 w 1455320"/>
                  <a:gd name="connsiteY5" fmla="*/ 1500701 h 1500701"/>
                  <a:gd name="connsiteX6" fmla="*/ 1053963 w 1455320"/>
                  <a:gd name="connsiteY6" fmla="*/ 1500701 h 1500701"/>
                  <a:gd name="connsiteX7" fmla="*/ 1064503 w 1455320"/>
                  <a:gd name="connsiteY7" fmla="*/ 1490170 h 1500701"/>
                  <a:gd name="connsiteX8" fmla="*/ 695616 w 1455320"/>
                  <a:gd name="connsiteY8" fmla="*/ 1116311 h 1500701"/>
                  <a:gd name="connsiteX9" fmla="*/ 384697 w 1455320"/>
                  <a:gd name="connsiteY9" fmla="*/ 1442779 h 1500701"/>
                  <a:gd name="connsiteX10" fmla="*/ 368887 w 1455320"/>
                  <a:gd name="connsiteY10" fmla="*/ 1495436 h 1500701"/>
                  <a:gd name="connsiteX11" fmla="*/ 279300 w 1455320"/>
                  <a:gd name="connsiteY11" fmla="*/ 1495436 h 1500701"/>
                  <a:gd name="connsiteX12" fmla="*/ 0 w 1455320"/>
                  <a:gd name="connsiteY12" fmla="*/ 1211092 h 1500701"/>
                  <a:gd name="connsiteX13" fmla="*/ 5270 w 1455320"/>
                  <a:gd name="connsiteY13" fmla="*/ 1163702 h 1500701"/>
                  <a:gd name="connsiteX14" fmla="*/ 10540 w 1455320"/>
                  <a:gd name="connsiteY14" fmla="*/ 1168967 h 1500701"/>
                  <a:gd name="connsiteX15" fmla="*/ 326729 w 1455320"/>
                  <a:gd name="connsiteY15" fmla="*/ 837233 h 1500701"/>
                  <a:gd name="connsiteX16" fmla="*/ 326729 w 1455320"/>
                  <a:gd name="connsiteY16" fmla="*/ 731921 h 1500701"/>
                  <a:gd name="connsiteX17" fmla="*/ 57968 w 1455320"/>
                  <a:gd name="connsiteY17" fmla="*/ 468640 h 1500701"/>
                  <a:gd name="connsiteX18" fmla="*/ 5270 w 1455320"/>
                  <a:gd name="connsiteY18" fmla="*/ 458109 h 1500701"/>
                  <a:gd name="connsiteX19" fmla="*/ 5270 w 1455320"/>
                  <a:gd name="connsiteY19" fmla="*/ 405453 h 1500701"/>
                  <a:gd name="connsiteX20" fmla="*/ 363617 w 1455320"/>
                  <a:gd name="connsiteY20" fmla="*/ 0 h 150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5320" h="1500701">
                    <a:moveTo>
                      <a:pt x="363617" y="0"/>
                    </a:moveTo>
                    <a:cubicBezTo>
                      <a:pt x="421585" y="47391"/>
                      <a:pt x="447934" y="68453"/>
                      <a:pt x="474284" y="94781"/>
                    </a:cubicBezTo>
                    <a:cubicBezTo>
                      <a:pt x="785203" y="405453"/>
                      <a:pt x="1096122" y="716124"/>
                      <a:pt x="1407041" y="1026796"/>
                    </a:cubicBezTo>
                    <a:cubicBezTo>
                      <a:pt x="1465009" y="1079452"/>
                      <a:pt x="1475548" y="1121577"/>
                      <a:pt x="1412310" y="1179499"/>
                    </a:cubicBezTo>
                    <a:cubicBezTo>
                      <a:pt x="1306914" y="1269014"/>
                      <a:pt x="1206788" y="1369061"/>
                      <a:pt x="1090852" y="1474373"/>
                    </a:cubicBezTo>
                    <a:cubicBezTo>
                      <a:pt x="1101391" y="1484904"/>
                      <a:pt x="1106661" y="1490170"/>
                      <a:pt x="1117201" y="1500701"/>
                    </a:cubicBezTo>
                    <a:cubicBezTo>
                      <a:pt x="1117201" y="1500701"/>
                      <a:pt x="1117201" y="1500701"/>
                      <a:pt x="1053963" y="1500701"/>
                    </a:cubicBezTo>
                    <a:cubicBezTo>
                      <a:pt x="1059233" y="1495436"/>
                      <a:pt x="1059233" y="1495436"/>
                      <a:pt x="1064503" y="1490170"/>
                    </a:cubicBezTo>
                    <a:cubicBezTo>
                      <a:pt x="943297" y="1374326"/>
                      <a:pt x="827361" y="1253217"/>
                      <a:pt x="695616" y="1116311"/>
                    </a:cubicBezTo>
                    <a:cubicBezTo>
                      <a:pt x="584950" y="1226889"/>
                      <a:pt x="484823" y="1332201"/>
                      <a:pt x="384697" y="1442779"/>
                    </a:cubicBezTo>
                    <a:cubicBezTo>
                      <a:pt x="374157" y="1453311"/>
                      <a:pt x="368887" y="1474373"/>
                      <a:pt x="368887" y="1495436"/>
                    </a:cubicBezTo>
                    <a:cubicBezTo>
                      <a:pt x="368887" y="1495436"/>
                      <a:pt x="368887" y="1495436"/>
                      <a:pt x="279300" y="1495436"/>
                    </a:cubicBezTo>
                    <a:cubicBezTo>
                      <a:pt x="179174" y="1390123"/>
                      <a:pt x="89587" y="1300608"/>
                      <a:pt x="0" y="1211092"/>
                    </a:cubicBezTo>
                    <a:cubicBezTo>
                      <a:pt x="0" y="1211092"/>
                      <a:pt x="0" y="1211092"/>
                      <a:pt x="5270" y="1163702"/>
                    </a:cubicBezTo>
                    <a:cubicBezTo>
                      <a:pt x="5270" y="1163702"/>
                      <a:pt x="5270" y="1168967"/>
                      <a:pt x="10540" y="1168967"/>
                    </a:cubicBezTo>
                    <a:cubicBezTo>
                      <a:pt x="126476" y="1042592"/>
                      <a:pt x="226602" y="937280"/>
                      <a:pt x="326729" y="837233"/>
                    </a:cubicBezTo>
                    <a:cubicBezTo>
                      <a:pt x="368887" y="800374"/>
                      <a:pt x="363617" y="768780"/>
                      <a:pt x="326729" y="731921"/>
                    </a:cubicBezTo>
                    <a:cubicBezTo>
                      <a:pt x="237142" y="647671"/>
                      <a:pt x="147555" y="552890"/>
                      <a:pt x="57968" y="468640"/>
                    </a:cubicBezTo>
                    <a:cubicBezTo>
                      <a:pt x="47429" y="458109"/>
                      <a:pt x="26349" y="458109"/>
                      <a:pt x="5270" y="458109"/>
                    </a:cubicBezTo>
                    <a:cubicBezTo>
                      <a:pt x="5270" y="458109"/>
                      <a:pt x="5270" y="458109"/>
                      <a:pt x="5270" y="405453"/>
                    </a:cubicBezTo>
                    <a:cubicBezTo>
                      <a:pt x="137015" y="258015"/>
                      <a:pt x="247682" y="131641"/>
                      <a:pt x="363617" y="0"/>
                    </a:cubicBezTo>
                    <a:close/>
                  </a:path>
                </a:pathLst>
              </a:custGeom>
              <a:solidFill>
                <a:srgbClr val="727E69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29" name="组合 28"/>
              <p:cNvGrpSpPr>
                <a:grpSpLocks noChangeAspect="1"/>
              </p:cNvGrpSpPr>
              <p:nvPr/>
            </p:nvGrpSpPr>
            <p:grpSpPr>
              <a:xfrm>
                <a:off x="6594687" y="3110690"/>
                <a:ext cx="312886" cy="266228"/>
                <a:chOff x="7909299" y="3772690"/>
                <a:chExt cx="667095" cy="567616"/>
              </a:xfrm>
              <a:grpFill/>
            </p:grpSpPr>
            <p:sp>
              <p:nvSpPr>
                <p:cNvPr id="30" name="Freeform 16"/>
                <p:cNvSpPr>
                  <a:spLocks noEditPoints="1"/>
                </p:cNvSpPr>
                <p:nvPr/>
              </p:nvSpPr>
              <p:spPr bwMode="auto">
                <a:xfrm>
                  <a:off x="7909299" y="3772690"/>
                  <a:ext cx="623207" cy="567616"/>
                </a:xfrm>
                <a:custGeom>
                  <a:avLst/>
                  <a:gdLst>
                    <a:gd name="T0" fmla="*/ 499 w 721"/>
                    <a:gd name="T1" fmla="*/ 196 h 657"/>
                    <a:gd name="T2" fmla="*/ 637 w 721"/>
                    <a:gd name="T3" fmla="*/ 322 h 657"/>
                    <a:gd name="T4" fmla="*/ 646 w 721"/>
                    <a:gd name="T5" fmla="*/ 329 h 657"/>
                    <a:gd name="T6" fmla="*/ 672 w 721"/>
                    <a:gd name="T7" fmla="*/ 353 h 657"/>
                    <a:gd name="T8" fmla="*/ 686 w 721"/>
                    <a:gd name="T9" fmla="*/ 367 h 657"/>
                    <a:gd name="T10" fmla="*/ 669 w 721"/>
                    <a:gd name="T11" fmla="*/ 472 h 657"/>
                    <a:gd name="T12" fmla="*/ 611 w 721"/>
                    <a:gd name="T13" fmla="*/ 550 h 657"/>
                    <a:gd name="T14" fmla="*/ 539 w 721"/>
                    <a:gd name="T15" fmla="*/ 598 h 657"/>
                    <a:gd name="T16" fmla="*/ 439 w 721"/>
                    <a:gd name="T17" fmla="*/ 633 h 657"/>
                    <a:gd name="T18" fmla="*/ 433 w 721"/>
                    <a:gd name="T19" fmla="*/ 629 h 657"/>
                    <a:gd name="T20" fmla="*/ 449 w 721"/>
                    <a:gd name="T21" fmla="*/ 594 h 657"/>
                    <a:gd name="T22" fmla="*/ 481 w 721"/>
                    <a:gd name="T23" fmla="*/ 606 h 657"/>
                    <a:gd name="T24" fmla="*/ 501 w 721"/>
                    <a:gd name="T25" fmla="*/ 591 h 657"/>
                    <a:gd name="T26" fmla="*/ 501 w 721"/>
                    <a:gd name="T27" fmla="*/ 577 h 657"/>
                    <a:gd name="T28" fmla="*/ 452 w 721"/>
                    <a:gd name="T29" fmla="*/ 538 h 657"/>
                    <a:gd name="T30" fmla="*/ 449 w 721"/>
                    <a:gd name="T31" fmla="*/ 511 h 657"/>
                    <a:gd name="T32" fmla="*/ 475 w 721"/>
                    <a:gd name="T33" fmla="*/ 508 h 657"/>
                    <a:gd name="T34" fmla="*/ 530 w 721"/>
                    <a:gd name="T35" fmla="*/ 551 h 657"/>
                    <a:gd name="T36" fmla="*/ 567 w 721"/>
                    <a:gd name="T37" fmla="*/ 557 h 657"/>
                    <a:gd name="T38" fmla="*/ 572 w 721"/>
                    <a:gd name="T39" fmla="*/ 549 h 657"/>
                    <a:gd name="T40" fmla="*/ 570 w 721"/>
                    <a:gd name="T41" fmla="*/ 532 h 657"/>
                    <a:gd name="T42" fmla="*/ 506 w 721"/>
                    <a:gd name="T43" fmla="*/ 481 h 657"/>
                    <a:gd name="T44" fmla="*/ 503 w 721"/>
                    <a:gd name="T45" fmla="*/ 455 h 657"/>
                    <a:gd name="T46" fmla="*/ 529 w 721"/>
                    <a:gd name="T47" fmla="*/ 451 h 657"/>
                    <a:gd name="T48" fmla="*/ 596 w 721"/>
                    <a:gd name="T49" fmla="*/ 504 h 657"/>
                    <a:gd name="T50" fmla="*/ 598 w 721"/>
                    <a:gd name="T51" fmla="*/ 505 h 657"/>
                    <a:gd name="T52" fmla="*/ 620 w 721"/>
                    <a:gd name="T53" fmla="*/ 467 h 657"/>
                    <a:gd name="T54" fmla="*/ 549 w 721"/>
                    <a:gd name="T55" fmla="*/ 414 h 657"/>
                    <a:gd name="T56" fmla="*/ 546 w 721"/>
                    <a:gd name="T57" fmla="*/ 388 h 657"/>
                    <a:gd name="T58" fmla="*/ 572 w 721"/>
                    <a:gd name="T59" fmla="*/ 384 h 657"/>
                    <a:gd name="T60" fmla="*/ 642 w 721"/>
                    <a:gd name="T61" fmla="*/ 437 h 657"/>
                    <a:gd name="T62" fmla="*/ 663 w 721"/>
                    <a:gd name="T63" fmla="*/ 429 h 657"/>
                    <a:gd name="T64" fmla="*/ 659 w 721"/>
                    <a:gd name="T65" fmla="*/ 394 h 657"/>
                    <a:gd name="T66" fmla="*/ 645 w 721"/>
                    <a:gd name="T67" fmla="*/ 379 h 657"/>
                    <a:gd name="T68" fmla="*/ 457 w 721"/>
                    <a:gd name="T69" fmla="*/ 209 h 657"/>
                    <a:gd name="T70" fmla="*/ 462 w 721"/>
                    <a:gd name="T71" fmla="*/ 198 h 657"/>
                    <a:gd name="T72" fmla="*/ 496 w 721"/>
                    <a:gd name="T73" fmla="*/ 196 h 657"/>
                    <a:gd name="T74" fmla="*/ 499 w 721"/>
                    <a:gd name="T75" fmla="*/ 196 h 657"/>
                    <a:gd name="T76" fmla="*/ 86 w 721"/>
                    <a:gd name="T77" fmla="*/ 355 h 657"/>
                    <a:gd name="T78" fmla="*/ 59 w 721"/>
                    <a:gd name="T79" fmla="*/ 262 h 657"/>
                    <a:gd name="T80" fmla="*/ 35 w 721"/>
                    <a:gd name="T81" fmla="*/ 239 h 657"/>
                    <a:gd name="T82" fmla="*/ 0 w 721"/>
                    <a:gd name="T83" fmla="*/ 176 h 657"/>
                    <a:gd name="T84" fmla="*/ 16 w 721"/>
                    <a:gd name="T85" fmla="*/ 135 h 657"/>
                    <a:gd name="T86" fmla="*/ 116 w 721"/>
                    <a:gd name="T87" fmla="*/ 27 h 657"/>
                    <a:gd name="T88" fmla="*/ 199 w 721"/>
                    <a:gd name="T89" fmla="*/ 20 h 657"/>
                    <a:gd name="T90" fmla="*/ 242 w 721"/>
                    <a:gd name="T91" fmla="*/ 46 h 657"/>
                    <a:gd name="T92" fmla="*/ 254 w 721"/>
                    <a:gd name="T93" fmla="*/ 50 h 657"/>
                    <a:gd name="T94" fmla="*/ 350 w 721"/>
                    <a:gd name="T95" fmla="*/ 33 h 657"/>
                    <a:gd name="T96" fmla="*/ 284 w 721"/>
                    <a:gd name="T97" fmla="*/ 82 h 657"/>
                    <a:gd name="T98" fmla="*/ 260 w 721"/>
                    <a:gd name="T99" fmla="*/ 87 h 657"/>
                    <a:gd name="T100" fmla="*/ 195 w 721"/>
                    <a:gd name="T101" fmla="*/ 64 h 657"/>
                    <a:gd name="T102" fmla="*/ 176 w 721"/>
                    <a:gd name="T103" fmla="*/ 50 h 657"/>
                    <a:gd name="T104" fmla="*/ 144 w 721"/>
                    <a:gd name="T105" fmla="*/ 53 h 657"/>
                    <a:gd name="T106" fmla="*/ 44 w 721"/>
                    <a:gd name="T107" fmla="*/ 161 h 657"/>
                    <a:gd name="T108" fmla="*/ 44 w 721"/>
                    <a:gd name="T109" fmla="*/ 193 h 657"/>
                    <a:gd name="T110" fmla="*/ 69 w 721"/>
                    <a:gd name="T111" fmla="*/ 220 h 657"/>
                    <a:gd name="T112" fmla="*/ 97 w 721"/>
                    <a:gd name="T113" fmla="*/ 257 h 657"/>
                    <a:gd name="T114" fmla="*/ 115 w 721"/>
                    <a:gd name="T115" fmla="*/ 330 h 657"/>
                    <a:gd name="T116" fmla="*/ 86 w 721"/>
                    <a:gd name="T117" fmla="*/ 355 h 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21" h="657">
                      <a:moveTo>
                        <a:pt x="499" y="196"/>
                      </a:moveTo>
                      <a:cubicBezTo>
                        <a:pt x="545" y="237"/>
                        <a:pt x="592" y="279"/>
                        <a:pt x="637" y="322"/>
                      </a:cubicBezTo>
                      <a:cubicBezTo>
                        <a:pt x="640" y="325"/>
                        <a:pt x="643" y="327"/>
                        <a:pt x="646" y="329"/>
                      </a:cubicBezTo>
                      <a:cubicBezTo>
                        <a:pt x="672" y="353"/>
                        <a:pt x="672" y="353"/>
                        <a:pt x="672" y="353"/>
                      </a:cubicBezTo>
                      <a:cubicBezTo>
                        <a:pt x="686" y="367"/>
                        <a:pt x="686" y="367"/>
                        <a:pt x="686" y="367"/>
                      </a:cubicBezTo>
                      <a:cubicBezTo>
                        <a:pt x="721" y="403"/>
                        <a:pt x="707" y="456"/>
                        <a:pt x="669" y="472"/>
                      </a:cubicBezTo>
                      <a:cubicBezTo>
                        <a:pt x="685" y="513"/>
                        <a:pt x="652" y="552"/>
                        <a:pt x="611" y="550"/>
                      </a:cubicBezTo>
                      <a:cubicBezTo>
                        <a:pt x="606" y="584"/>
                        <a:pt x="574" y="607"/>
                        <a:pt x="539" y="598"/>
                      </a:cubicBezTo>
                      <a:cubicBezTo>
                        <a:pt x="529" y="641"/>
                        <a:pt x="479" y="657"/>
                        <a:pt x="439" y="633"/>
                      </a:cubicBezTo>
                      <a:cubicBezTo>
                        <a:pt x="433" y="629"/>
                        <a:pt x="433" y="629"/>
                        <a:pt x="433" y="629"/>
                      </a:cubicBezTo>
                      <a:cubicBezTo>
                        <a:pt x="441" y="619"/>
                        <a:pt x="446" y="607"/>
                        <a:pt x="449" y="594"/>
                      </a:cubicBezTo>
                      <a:cubicBezTo>
                        <a:pt x="460" y="601"/>
                        <a:pt x="468" y="607"/>
                        <a:pt x="481" y="606"/>
                      </a:cubicBezTo>
                      <a:cubicBezTo>
                        <a:pt x="490" y="605"/>
                        <a:pt x="499" y="600"/>
                        <a:pt x="501" y="591"/>
                      </a:cubicBezTo>
                      <a:cubicBezTo>
                        <a:pt x="502" y="587"/>
                        <a:pt x="502" y="583"/>
                        <a:pt x="501" y="577"/>
                      </a:cubicBezTo>
                      <a:cubicBezTo>
                        <a:pt x="452" y="538"/>
                        <a:pt x="452" y="538"/>
                        <a:pt x="452" y="538"/>
                      </a:cubicBezTo>
                      <a:cubicBezTo>
                        <a:pt x="444" y="531"/>
                        <a:pt x="442" y="519"/>
                        <a:pt x="449" y="511"/>
                      </a:cubicBezTo>
                      <a:cubicBezTo>
                        <a:pt x="455" y="503"/>
                        <a:pt x="467" y="502"/>
                        <a:pt x="475" y="508"/>
                      </a:cubicBezTo>
                      <a:cubicBezTo>
                        <a:pt x="530" y="551"/>
                        <a:pt x="530" y="551"/>
                        <a:pt x="530" y="551"/>
                      </a:cubicBezTo>
                      <a:cubicBezTo>
                        <a:pt x="543" y="562"/>
                        <a:pt x="556" y="566"/>
                        <a:pt x="567" y="557"/>
                      </a:cubicBezTo>
                      <a:cubicBezTo>
                        <a:pt x="569" y="555"/>
                        <a:pt x="571" y="552"/>
                        <a:pt x="572" y="549"/>
                      </a:cubicBezTo>
                      <a:cubicBezTo>
                        <a:pt x="574" y="544"/>
                        <a:pt x="576" y="536"/>
                        <a:pt x="570" y="532"/>
                      </a:cubicBezTo>
                      <a:cubicBezTo>
                        <a:pt x="506" y="481"/>
                        <a:pt x="506" y="481"/>
                        <a:pt x="506" y="481"/>
                      </a:cubicBezTo>
                      <a:cubicBezTo>
                        <a:pt x="498" y="475"/>
                        <a:pt x="496" y="463"/>
                        <a:pt x="503" y="455"/>
                      </a:cubicBezTo>
                      <a:cubicBezTo>
                        <a:pt x="509" y="446"/>
                        <a:pt x="521" y="445"/>
                        <a:pt x="529" y="451"/>
                      </a:cubicBezTo>
                      <a:cubicBezTo>
                        <a:pt x="596" y="504"/>
                        <a:pt x="596" y="504"/>
                        <a:pt x="596" y="504"/>
                      </a:cubicBezTo>
                      <a:cubicBezTo>
                        <a:pt x="597" y="504"/>
                        <a:pt x="597" y="505"/>
                        <a:pt x="598" y="505"/>
                      </a:cubicBezTo>
                      <a:cubicBezTo>
                        <a:pt x="620" y="525"/>
                        <a:pt x="656" y="496"/>
                        <a:pt x="620" y="467"/>
                      </a:cubicBezTo>
                      <a:cubicBezTo>
                        <a:pt x="549" y="414"/>
                        <a:pt x="549" y="414"/>
                        <a:pt x="549" y="414"/>
                      </a:cubicBezTo>
                      <a:cubicBezTo>
                        <a:pt x="541" y="408"/>
                        <a:pt x="539" y="396"/>
                        <a:pt x="546" y="388"/>
                      </a:cubicBezTo>
                      <a:cubicBezTo>
                        <a:pt x="552" y="379"/>
                        <a:pt x="564" y="378"/>
                        <a:pt x="572" y="384"/>
                      </a:cubicBezTo>
                      <a:cubicBezTo>
                        <a:pt x="642" y="437"/>
                        <a:pt x="642" y="437"/>
                        <a:pt x="642" y="437"/>
                      </a:cubicBezTo>
                      <a:cubicBezTo>
                        <a:pt x="649" y="441"/>
                        <a:pt x="659" y="436"/>
                        <a:pt x="663" y="429"/>
                      </a:cubicBezTo>
                      <a:cubicBezTo>
                        <a:pt x="671" y="419"/>
                        <a:pt x="670" y="405"/>
                        <a:pt x="659" y="394"/>
                      </a:cubicBezTo>
                      <a:cubicBezTo>
                        <a:pt x="645" y="379"/>
                        <a:pt x="645" y="379"/>
                        <a:pt x="645" y="379"/>
                      </a:cubicBezTo>
                      <a:cubicBezTo>
                        <a:pt x="457" y="209"/>
                        <a:pt x="457" y="209"/>
                        <a:pt x="457" y="209"/>
                      </a:cubicBezTo>
                      <a:cubicBezTo>
                        <a:pt x="453" y="205"/>
                        <a:pt x="456" y="198"/>
                        <a:pt x="462" y="198"/>
                      </a:cubicBezTo>
                      <a:cubicBezTo>
                        <a:pt x="473" y="198"/>
                        <a:pt x="485" y="198"/>
                        <a:pt x="496" y="196"/>
                      </a:cubicBezTo>
                      <a:cubicBezTo>
                        <a:pt x="497" y="196"/>
                        <a:pt x="498" y="196"/>
                        <a:pt x="499" y="196"/>
                      </a:cubicBezTo>
                      <a:close/>
                      <a:moveTo>
                        <a:pt x="86" y="355"/>
                      </a:moveTo>
                      <a:cubicBezTo>
                        <a:pt x="66" y="330"/>
                        <a:pt x="64" y="295"/>
                        <a:pt x="59" y="262"/>
                      </a:cubicBezTo>
                      <a:cubicBezTo>
                        <a:pt x="35" y="239"/>
                        <a:pt x="35" y="239"/>
                        <a:pt x="35" y="239"/>
                      </a:cubicBezTo>
                      <a:cubicBezTo>
                        <a:pt x="17" y="219"/>
                        <a:pt x="0" y="205"/>
                        <a:pt x="0" y="176"/>
                      </a:cubicBezTo>
                      <a:cubicBezTo>
                        <a:pt x="0" y="161"/>
                        <a:pt x="6" y="147"/>
                        <a:pt x="16" y="135"/>
                      </a:cubicBezTo>
                      <a:cubicBezTo>
                        <a:pt x="116" y="27"/>
                        <a:pt x="116" y="27"/>
                        <a:pt x="116" y="27"/>
                      </a:cubicBezTo>
                      <a:cubicBezTo>
                        <a:pt x="138" y="3"/>
                        <a:pt x="174" y="0"/>
                        <a:pt x="199" y="20"/>
                      </a:cubicBezTo>
                      <a:cubicBezTo>
                        <a:pt x="215" y="31"/>
                        <a:pt x="221" y="38"/>
                        <a:pt x="242" y="46"/>
                      </a:cubicBezTo>
                      <a:cubicBezTo>
                        <a:pt x="248" y="48"/>
                        <a:pt x="253" y="50"/>
                        <a:pt x="254" y="50"/>
                      </a:cubicBezTo>
                      <a:cubicBezTo>
                        <a:pt x="284" y="46"/>
                        <a:pt x="316" y="32"/>
                        <a:pt x="350" y="33"/>
                      </a:cubicBezTo>
                      <a:cubicBezTo>
                        <a:pt x="337" y="42"/>
                        <a:pt x="286" y="82"/>
                        <a:pt x="284" y="82"/>
                      </a:cubicBezTo>
                      <a:cubicBezTo>
                        <a:pt x="276" y="84"/>
                        <a:pt x="268" y="86"/>
                        <a:pt x="260" y="87"/>
                      </a:cubicBezTo>
                      <a:cubicBezTo>
                        <a:pt x="241" y="90"/>
                        <a:pt x="208" y="74"/>
                        <a:pt x="195" y="64"/>
                      </a:cubicBezTo>
                      <a:cubicBezTo>
                        <a:pt x="176" y="50"/>
                        <a:pt x="176" y="50"/>
                        <a:pt x="176" y="50"/>
                      </a:cubicBezTo>
                      <a:cubicBezTo>
                        <a:pt x="166" y="42"/>
                        <a:pt x="152" y="44"/>
                        <a:pt x="144" y="53"/>
                      </a:cubicBezTo>
                      <a:cubicBezTo>
                        <a:pt x="44" y="161"/>
                        <a:pt x="44" y="161"/>
                        <a:pt x="44" y="161"/>
                      </a:cubicBezTo>
                      <a:cubicBezTo>
                        <a:pt x="36" y="170"/>
                        <a:pt x="36" y="184"/>
                        <a:pt x="44" y="193"/>
                      </a:cubicBezTo>
                      <a:cubicBezTo>
                        <a:pt x="53" y="203"/>
                        <a:pt x="59" y="210"/>
                        <a:pt x="69" y="220"/>
                      </a:cubicBezTo>
                      <a:cubicBezTo>
                        <a:pt x="80" y="230"/>
                        <a:pt x="95" y="244"/>
                        <a:pt x="97" y="257"/>
                      </a:cubicBezTo>
                      <a:cubicBezTo>
                        <a:pt x="100" y="280"/>
                        <a:pt x="102" y="313"/>
                        <a:pt x="115" y="330"/>
                      </a:cubicBezTo>
                      <a:cubicBezTo>
                        <a:pt x="102" y="337"/>
                        <a:pt x="95" y="344"/>
                        <a:pt x="86" y="35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17"/>
                <p:cNvSpPr>
                  <a:spLocks noEditPoints="1"/>
                </p:cNvSpPr>
                <p:nvPr/>
              </p:nvSpPr>
              <p:spPr bwMode="auto">
                <a:xfrm>
                  <a:off x="7980982" y="3772690"/>
                  <a:ext cx="595412" cy="551158"/>
                </a:xfrm>
                <a:custGeom>
                  <a:avLst/>
                  <a:gdLst>
                    <a:gd name="T0" fmla="*/ 319 w 689"/>
                    <a:gd name="T1" fmla="*/ 543 h 638"/>
                    <a:gd name="T2" fmla="*/ 262 w 689"/>
                    <a:gd name="T3" fmla="*/ 538 h 638"/>
                    <a:gd name="T4" fmla="*/ 258 w 689"/>
                    <a:gd name="T5" fmla="*/ 538 h 638"/>
                    <a:gd name="T6" fmla="*/ 257 w 689"/>
                    <a:gd name="T7" fmla="*/ 535 h 638"/>
                    <a:gd name="T8" fmla="*/ 241 w 689"/>
                    <a:gd name="T9" fmla="*/ 489 h 638"/>
                    <a:gd name="T10" fmla="*/ 241 w 689"/>
                    <a:gd name="T11" fmla="*/ 489 h 638"/>
                    <a:gd name="T12" fmla="*/ 185 w 689"/>
                    <a:gd name="T13" fmla="*/ 484 h 638"/>
                    <a:gd name="T14" fmla="*/ 181 w 689"/>
                    <a:gd name="T15" fmla="*/ 484 h 638"/>
                    <a:gd name="T16" fmla="*/ 180 w 689"/>
                    <a:gd name="T17" fmla="*/ 481 h 638"/>
                    <a:gd name="T18" fmla="*/ 164 w 689"/>
                    <a:gd name="T19" fmla="*/ 435 h 638"/>
                    <a:gd name="T20" fmla="*/ 164 w 689"/>
                    <a:gd name="T21" fmla="*/ 435 h 638"/>
                    <a:gd name="T22" fmla="*/ 117 w 689"/>
                    <a:gd name="T23" fmla="*/ 425 h 638"/>
                    <a:gd name="T24" fmla="*/ 113 w 689"/>
                    <a:gd name="T25" fmla="*/ 425 h 638"/>
                    <a:gd name="T26" fmla="*/ 113 w 689"/>
                    <a:gd name="T27" fmla="*/ 421 h 638"/>
                    <a:gd name="T28" fmla="*/ 100 w 689"/>
                    <a:gd name="T29" fmla="*/ 365 h 638"/>
                    <a:gd name="T30" fmla="*/ 100 w 689"/>
                    <a:gd name="T31" fmla="*/ 365 h 638"/>
                    <a:gd name="T32" fmla="*/ 32 w 689"/>
                    <a:gd name="T33" fmla="*/ 370 h 638"/>
                    <a:gd name="T34" fmla="*/ 18 w 689"/>
                    <a:gd name="T35" fmla="*/ 386 h 638"/>
                    <a:gd name="T36" fmla="*/ 23 w 689"/>
                    <a:gd name="T37" fmla="*/ 455 h 638"/>
                    <a:gd name="T38" fmla="*/ 23 w 689"/>
                    <a:gd name="T39" fmla="*/ 455 h 638"/>
                    <a:gd name="T40" fmla="*/ 66 w 689"/>
                    <a:gd name="T41" fmla="*/ 465 h 638"/>
                    <a:gd name="T42" fmla="*/ 70 w 689"/>
                    <a:gd name="T43" fmla="*/ 466 h 638"/>
                    <a:gd name="T44" fmla="*/ 69 w 689"/>
                    <a:gd name="T45" fmla="*/ 470 h 638"/>
                    <a:gd name="T46" fmla="*/ 76 w 689"/>
                    <a:gd name="T47" fmla="*/ 536 h 638"/>
                    <a:gd name="T48" fmla="*/ 76 w 689"/>
                    <a:gd name="T49" fmla="*/ 536 h 638"/>
                    <a:gd name="T50" fmla="*/ 142 w 689"/>
                    <a:gd name="T51" fmla="*/ 534 h 638"/>
                    <a:gd name="T52" fmla="*/ 145 w 689"/>
                    <a:gd name="T53" fmla="*/ 534 h 638"/>
                    <a:gd name="T54" fmla="*/ 147 w 689"/>
                    <a:gd name="T55" fmla="*/ 537 h 638"/>
                    <a:gd name="T56" fmla="*/ 164 w 689"/>
                    <a:gd name="T57" fmla="*/ 578 h 638"/>
                    <a:gd name="T58" fmla="*/ 164 w 689"/>
                    <a:gd name="T59" fmla="*/ 578 h 638"/>
                    <a:gd name="T60" fmla="*/ 230 w 689"/>
                    <a:gd name="T61" fmla="*/ 576 h 638"/>
                    <a:gd name="T62" fmla="*/ 233 w 689"/>
                    <a:gd name="T63" fmla="*/ 576 h 638"/>
                    <a:gd name="T64" fmla="*/ 235 w 689"/>
                    <a:gd name="T65" fmla="*/ 579 h 638"/>
                    <a:gd name="T66" fmla="*/ 252 w 689"/>
                    <a:gd name="T67" fmla="*/ 621 h 638"/>
                    <a:gd name="T68" fmla="*/ 320 w 689"/>
                    <a:gd name="T69" fmla="*/ 615 h 638"/>
                    <a:gd name="T70" fmla="*/ 324 w 689"/>
                    <a:gd name="T71" fmla="*/ 611 h 638"/>
                    <a:gd name="T72" fmla="*/ 319 w 689"/>
                    <a:gd name="T73" fmla="*/ 543 h 638"/>
                    <a:gd name="T74" fmla="*/ 449 w 689"/>
                    <a:gd name="T75" fmla="*/ 177 h 638"/>
                    <a:gd name="T76" fmla="*/ 576 w 689"/>
                    <a:gd name="T77" fmla="*/ 299 h 638"/>
                    <a:gd name="T78" fmla="*/ 597 w 689"/>
                    <a:gd name="T79" fmla="*/ 306 h 638"/>
                    <a:gd name="T80" fmla="*/ 616 w 689"/>
                    <a:gd name="T81" fmla="*/ 293 h 638"/>
                    <a:gd name="T82" fmla="*/ 636 w 689"/>
                    <a:gd name="T83" fmla="*/ 234 h 638"/>
                    <a:gd name="T84" fmla="*/ 649 w 689"/>
                    <a:gd name="T85" fmla="*/ 209 h 638"/>
                    <a:gd name="T86" fmla="*/ 671 w 689"/>
                    <a:gd name="T87" fmla="*/ 186 h 638"/>
                    <a:gd name="T88" fmla="*/ 672 w 689"/>
                    <a:gd name="T89" fmla="*/ 121 h 638"/>
                    <a:gd name="T90" fmla="*/ 580 w 689"/>
                    <a:gd name="T91" fmla="*/ 21 h 638"/>
                    <a:gd name="T92" fmla="*/ 515 w 689"/>
                    <a:gd name="T93" fmla="*/ 16 h 638"/>
                    <a:gd name="T94" fmla="*/ 493 w 689"/>
                    <a:gd name="T95" fmla="*/ 34 h 638"/>
                    <a:gd name="T96" fmla="*/ 457 w 689"/>
                    <a:gd name="T97" fmla="*/ 44 h 638"/>
                    <a:gd name="T98" fmla="*/ 390 w 689"/>
                    <a:gd name="T99" fmla="*/ 36 h 638"/>
                    <a:gd name="T100" fmla="*/ 274 w 689"/>
                    <a:gd name="T101" fmla="*/ 67 h 638"/>
                    <a:gd name="T102" fmla="*/ 139 w 689"/>
                    <a:gd name="T103" fmla="*/ 171 h 638"/>
                    <a:gd name="T104" fmla="*/ 203 w 689"/>
                    <a:gd name="T105" fmla="*/ 222 h 638"/>
                    <a:gd name="T106" fmla="*/ 301 w 689"/>
                    <a:gd name="T107" fmla="*/ 161 h 638"/>
                    <a:gd name="T108" fmla="*/ 346 w 689"/>
                    <a:gd name="T109" fmla="*/ 158 h 638"/>
                    <a:gd name="T110" fmla="*/ 408 w 689"/>
                    <a:gd name="T111" fmla="*/ 165 h 638"/>
                    <a:gd name="T112" fmla="*/ 449 w 689"/>
                    <a:gd name="T113" fmla="*/ 177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638">
                      <a:moveTo>
                        <a:pt x="319" y="543"/>
                      </a:moveTo>
                      <a:cubicBezTo>
                        <a:pt x="302" y="529"/>
                        <a:pt x="279" y="528"/>
                        <a:pt x="262" y="538"/>
                      </a:cubicBezTo>
                      <a:cubicBezTo>
                        <a:pt x="261" y="539"/>
                        <a:pt x="259" y="539"/>
                        <a:pt x="258" y="538"/>
                      </a:cubicBezTo>
                      <a:cubicBezTo>
                        <a:pt x="257" y="537"/>
                        <a:pt x="257" y="536"/>
                        <a:pt x="257" y="535"/>
                      </a:cubicBezTo>
                      <a:cubicBezTo>
                        <a:pt x="260" y="518"/>
                        <a:pt x="255" y="500"/>
                        <a:pt x="241" y="489"/>
                      </a:cubicBezTo>
                      <a:cubicBezTo>
                        <a:pt x="241" y="489"/>
                        <a:pt x="241" y="489"/>
                        <a:pt x="241" y="489"/>
                      </a:cubicBezTo>
                      <a:cubicBezTo>
                        <a:pt x="225" y="475"/>
                        <a:pt x="202" y="473"/>
                        <a:pt x="185" y="484"/>
                      </a:cubicBezTo>
                      <a:cubicBezTo>
                        <a:pt x="183" y="485"/>
                        <a:pt x="182" y="484"/>
                        <a:pt x="181" y="484"/>
                      </a:cubicBezTo>
                      <a:cubicBezTo>
                        <a:pt x="180" y="483"/>
                        <a:pt x="180" y="482"/>
                        <a:pt x="180" y="481"/>
                      </a:cubicBezTo>
                      <a:cubicBezTo>
                        <a:pt x="183" y="464"/>
                        <a:pt x="177" y="446"/>
                        <a:pt x="164" y="435"/>
                      </a:cubicBezTo>
                      <a:cubicBezTo>
                        <a:pt x="164" y="435"/>
                        <a:pt x="164" y="435"/>
                        <a:pt x="164" y="435"/>
                      </a:cubicBezTo>
                      <a:cubicBezTo>
                        <a:pt x="150" y="423"/>
                        <a:pt x="132" y="420"/>
                        <a:pt x="117" y="425"/>
                      </a:cubicBezTo>
                      <a:cubicBezTo>
                        <a:pt x="115" y="426"/>
                        <a:pt x="114" y="425"/>
                        <a:pt x="113" y="425"/>
                      </a:cubicBezTo>
                      <a:cubicBezTo>
                        <a:pt x="112" y="424"/>
                        <a:pt x="112" y="422"/>
                        <a:pt x="113" y="421"/>
                      </a:cubicBezTo>
                      <a:cubicBezTo>
                        <a:pt x="121" y="402"/>
                        <a:pt x="116" y="379"/>
                        <a:pt x="100" y="365"/>
                      </a:cubicBezTo>
                      <a:cubicBezTo>
                        <a:pt x="100" y="365"/>
                        <a:pt x="100" y="365"/>
                        <a:pt x="100" y="365"/>
                      </a:cubicBezTo>
                      <a:cubicBezTo>
                        <a:pt x="80" y="347"/>
                        <a:pt x="49" y="350"/>
                        <a:pt x="32" y="370"/>
                      </a:cubicBezTo>
                      <a:cubicBezTo>
                        <a:pt x="18" y="386"/>
                        <a:pt x="18" y="386"/>
                        <a:pt x="18" y="386"/>
                      </a:cubicBezTo>
                      <a:cubicBezTo>
                        <a:pt x="0" y="406"/>
                        <a:pt x="2" y="437"/>
                        <a:pt x="23" y="455"/>
                      </a:cubicBezTo>
                      <a:cubicBezTo>
                        <a:pt x="23" y="455"/>
                        <a:pt x="23" y="455"/>
                        <a:pt x="23" y="455"/>
                      </a:cubicBezTo>
                      <a:cubicBezTo>
                        <a:pt x="35" y="465"/>
                        <a:pt x="51" y="469"/>
                        <a:pt x="66" y="465"/>
                      </a:cubicBezTo>
                      <a:cubicBezTo>
                        <a:pt x="68" y="465"/>
                        <a:pt x="69" y="465"/>
                        <a:pt x="70" y="466"/>
                      </a:cubicBezTo>
                      <a:cubicBezTo>
                        <a:pt x="70" y="467"/>
                        <a:pt x="70" y="469"/>
                        <a:pt x="69" y="470"/>
                      </a:cubicBezTo>
                      <a:cubicBezTo>
                        <a:pt x="54" y="490"/>
                        <a:pt x="57" y="519"/>
                        <a:pt x="76" y="536"/>
                      </a:cubicBezTo>
                      <a:cubicBezTo>
                        <a:pt x="76" y="536"/>
                        <a:pt x="76" y="536"/>
                        <a:pt x="76" y="536"/>
                      </a:cubicBezTo>
                      <a:cubicBezTo>
                        <a:pt x="95" y="553"/>
                        <a:pt x="124" y="552"/>
                        <a:pt x="142" y="534"/>
                      </a:cubicBezTo>
                      <a:cubicBezTo>
                        <a:pt x="143" y="533"/>
                        <a:pt x="144" y="533"/>
                        <a:pt x="145" y="534"/>
                      </a:cubicBezTo>
                      <a:cubicBezTo>
                        <a:pt x="147" y="534"/>
                        <a:pt x="147" y="535"/>
                        <a:pt x="147" y="537"/>
                      </a:cubicBezTo>
                      <a:cubicBezTo>
                        <a:pt x="146" y="552"/>
                        <a:pt x="151" y="568"/>
                        <a:pt x="164" y="578"/>
                      </a:cubicBezTo>
                      <a:cubicBezTo>
                        <a:pt x="164" y="578"/>
                        <a:pt x="164" y="578"/>
                        <a:pt x="164" y="578"/>
                      </a:cubicBezTo>
                      <a:cubicBezTo>
                        <a:pt x="183" y="595"/>
                        <a:pt x="212" y="594"/>
                        <a:pt x="230" y="576"/>
                      </a:cubicBezTo>
                      <a:cubicBezTo>
                        <a:pt x="231" y="575"/>
                        <a:pt x="232" y="575"/>
                        <a:pt x="233" y="576"/>
                      </a:cubicBezTo>
                      <a:cubicBezTo>
                        <a:pt x="234" y="576"/>
                        <a:pt x="235" y="577"/>
                        <a:pt x="235" y="579"/>
                      </a:cubicBezTo>
                      <a:cubicBezTo>
                        <a:pt x="233" y="594"/>
                        <a:pt x="239" y="610"/>
                        <a:pt x="252" y="621"/>
                      </a:cubicBezTo>
                      <a:cubicBezTo>
                        <a:pt x="272" y="638"/>
                        <a:pt x="303" y="636"/>
                        <a:pt x="320" y="615"/>
                      </a:cubicBezTo>
                      <a:cubicBezTo>
                        <a:pt x="324" y="611"/>
                        <a:pt x="324" y="611"/>
                        <a:pt x="324" y="611"/>
                      </a:cubicBezTo>
                      <a:cubicBezTo>
                        <a:pt x="341" y="591"/>
                        <a:pt x="339" y="560"/>
                        <a:pt x="319" y="543"/>
                      </a:cubicBezTo>
                      <a:close/>
                      <a:moveTo>
                        <a:pt x="449" y="177"/>
                      </a:moveTo>
                      <a:cubicBezTo>
                        <a:pt x="489" y="216"/>
                        <a:pt x="535" y="260"/>
                        <a:pt x="576" y="299"/>
                      </a:cubicBezTo>
                      <a:cubicBezTo>
                        <a:pt x="582" y="305"/>
                        <a:pt x="589" y="307"/>
                        <a:pt x="597" y="306"/>
                      </a:cubicBezTo>
                      <a:cubicBezTo>
                        <a:pt x="605" y="305"/>
                        <a:pt x="612" y="300"/>
                        <a:pt x="616" y="293"/>
                      </a:cubicBezTo>
                      <a:cubicBezTo>
                        <a:pt x="626" y="275"/>
                        <a:pt x="632" y="256"/>
                        <a:pt x="636" y="234"/>
                      </a:cubicBezTo>
                      <a:cubicBezTo>
                        <a:pt x="638" y="224"/>
                        <a:pt x="642" y="216"/>
                        <a:pt x="649" y="209"/>
                      </a:cubicBezTo>
                      <a:cubicBezTo>
                        <a:pt x="671" y="186"/>
                        <a:pt x="671" y="186"/>
                        <a:pt x="671" y="186"/>
                      </a:cubicBezTo>
                      <a:cubicBezTo>
                        <a:pt x="688" y="168"/>
                        <a:pt x="689" y="139"/>
                        <a:pt x="672" y="121"/>
                      </a:cubicBezTo>
                      <a:cubicBezTo>
                        <a:pt x="580" y="21"/>
                        <a:pt x="580" y="21"/>
                        <a:pt x="580" y="21"/>
                      </a:cubicBezTo>
                      <a:cubicBezTo>
                        <a:pt x="563" y="3"/>
                        <a:pt x="534" y="0"/>
                        <a:pt x="515" y="16"/>
                      </a:cubicBezTo>
                      <a:cubicBezTo>
                        <a:pt x="493" y="34"/>
                        <a:pt x="493" y="34"/>
                        <a:pt x="493" y="34"/>
                      </a:cubicBezTo>
                      <a:cubicBezTo>
                        <a:pt x="483" y="42"/>
                        <a:pt x="471" y="45"/>
                        <a:pt x="457" y="44"/>
                      </a:cubicBezTo>
                      <a:cubicBezTo>
                        <a:pt x="435" y="41"/>
                        <a:pt x="412" y="38"/>
                        <a:pt x="390" y="36"/>
                      </a:cubicBezTo>
                      <a:cubicBezTo>
                        <a:pt x="347" y="30"/>
                        <a:pt x="308" y="41"/>
                        <a:pt x="274" y="67"/>
                      </a:cubicBezTo>
                      <a:cubicBezTo>
                        <a:pt x="229" y="101"/>
                        <a:pt x="184" y="136"/>
                        <a:pt x="139" y="171"/>
                      </a:cubicBezTo>
                      <a:cubicBezTo>
                        <a:pt x="95" y="207"/>
                        <a:pt x="151" y="255"/>
                        <a:pt x="203" y="222"/>
                      </a:cubicBezTo>
                      <a:cubicBezTo>
                        <a:pt x="301" y="161"/>
                        <a:pt x="301" y="161"/>
                        <a:pt x="301" y="161"/>
                      </a:cubicBezTo>
                      <a:cubicBezTo>
                        <a:pt x="315" y="153"/>
                        <a:pt x="331" y="152"/>
                        <a:pt x="346" y="158"/>
                      </a:cubicBezTo>
                      <a:cubicBezTo>
                        <a:pt x="364" y="167"/>
                        <a:pt x="388" y="168"/>
                        <a:pt x="408" y="165"/>
                      </a:cubicBezTo>
                      <a:cubicBezTo>
                        <a:pt x="423" y="162"/>
                        <a:pt x="437" y="166"/>
                        <a:pt x="449" y="1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7585530" y="2880022"/>
              <a:ext cx="1467165" cy="1475548"/>
              <a:chOff x="4610101" y="2491790"/>
              <a:chExt cx="1467165" cy="1475548"/>
            </a:xfrm>
            <a:solidFill>
              <a:srgbClr val="439564"/>
            </a:solidFill>
          </p:grpSpPr>
          <p:sp>
            <p:nvSpPr>
              <p:cNvPr id="22" name="Freeform 5"/>
              <p:cNvSpPr/>
              <p:nvPr/>
            </p:nvSpPr>
            <p:spPr bwMode="auto">
              <a:xfrm>
                <a:off x="4610101" y="2491790"/>
                <a:ext cx="1467165" cy="1475548"/>
              </a:xfrm>
              <a:custGeom>
                <a:avLst/>
                <a:gdLst>
                  <a:gd name="T0" fmla="*/ 82 w 278"/>
                  <a:gd name="T1" fmla="*/ 278 h 280"/>
                  <a:gd name="T2" fmla="*/ 149 w 278"/>
                  <a:gd name="T3" fmla="*/ 209 h 280"/>
                  <a:gd name="T4" fmla="*/ 209 w 278"/>
                  <a:gd name="T5" fmla="*/ 272 h 280"/>
                  <a:gd name="T6" fmla="*/ 210 w 278"/>
                  <a:gd name="T7" fmla="*/ 279 h 280"/>
                  <a:gd name="T8" fmla="*/ 221 w 278"/>
                  <a:gd name="T9" fmla="*/ 280 h 280"/>
                  <a:gd name="T10" fmla="*/ 276 w 278"/>
                  <a:gd name="T11" fmla="*/ 224 h 280"/>
                  <a:gd name="T12" fmla="*/ 277 w 278"/>
                  <a:gd name="T13" fmla="*/ 226 h 280"/>
                  <a:gd name="T14" fmla="*/ 278 w 278"/>
                  <a:gd name="T15" fmla="*/ 217 h 280"/>
                  <a:gd name="T16" fmla="*/ 217 w 278"/>
                  <a:gd name="T17" fmla="*/ 153 h 280"/>
                  <a:gd name="T18" fmla="*/ 218 w 278"/>
                  <a:gd name="T19" fmla="*/ 137 h 280"/>
                  <a:gd name="T20" fmla="*/ 270 w 278"/>
                  <a:gd name="T21" fmla="*/ 85 h 280"/>
                  <a:gd name="T22" fmla="*/ 278 w 278"/>
                  <a:gd name="T23" fmla="*/ 83 h 280"/>
                  <a:gd name="T24" fmla="*/ 278 w 278"/>
                  <a:gd name="T25" fmla="*/ 73 h 280"/>
                  <a:gd name="T26" fmla="*/ 276 w 278"/>
                  <a:gd name="T27" fmla="*/ 76 h 280"/>
                  <a:gd name="T28" fmla="*/ 211 w 278"/>
                  <a:gd name="T29" fmla="*/ 0 h 280"/>
                  <a:gd name="T30" fmla="*/ 202 w 278"/>
                  <a:gd name="T31" fmla="*/ 3 h 280"/>
                  <a:gd name="T32" fmla="*/ 8 w 278"/>
                  <a:gd name="T33" fmla="*/ 196 h 280"/>
                  <a:gd name="T34" fmla="*/ 10 w 278"/>
                  <a:gd name="T35" fmla="*/ 216 h 280"/>
                  <a:gd name="T36" fmla="*/ 75 w 278"/>
                  <a:gd name="T37" fmla="*/ 279 h 280"/>
                  <a:gd name="T38" fmla="*/ 83 w 278"/>
                  <a:gd name="T39" fmla="*/ 279 h 280"/>
                  <a:gd name="T40" fmla="*/ 82 w 278"/>
                  <a:gd name="T41" fmla="*/ 27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8" h="280">
                    <a:moveTo>
                      <a:pt x="82" y="278"/>
                    </a:moveTo>
                    <a:cubicBezTo>
                      <a:pt x="102" y="257"/>
                      <a:pt x="124" y="235"/>
                      <a:pt x="149" y="209"/>
                    </a:cubicBezTo>
                    <a:cubicBezTo>
                      <a:pt x="169" y="229"/>
                      <a:pt x="189" y="250"/>
                      <a:pt x="209" y="272"/>
                    </a:cubicBezTo>
                    <a:cubicBezTo>
                      <a:pt x="210" y="273"/>
                      <a:pt x="211" y="276"/>
                      <a:pt x="210" y="279"/>
                    </a:cubicBezTo>
                    <a:cubicBezTo>
                      <a:pt x="221" y="280"/>
                      <a:pt x="221" y="280"/>
                      <a:pt x="221" y="280"/>
                    </a:cubicBezTo>
                    <a:cubicBezTo>
                      <a:pt x="242" y="259"/>
                      <a:pt x="260" y="241"/>
                      <a:pt x="276" y="224"/>
                    </a:cubicBezTo>
                    <a:cubicBezTo>
                      <a:pt x="277" y="225"/>
                      <a:pt x="277" y="225"/>
                      <a:pt x="277" y="226"/>
                    </a:cubicBezTo>
                    <a:cubicBezTo>
                      <a:pt x="278" y="217"/>
                      <a:pt x="278" y="217"/>
                      <a:pt x="278" y="217"/>
                    </a:cubicBezTo>
                    <a:cubicBezTo>
                      <a:pt x="255" y="194"/>
                      <a:pt x="236" y="174"/>
                      <a:pt x="217" y="153"/>
                    </a:cubicBezTo>
                    <a:cubicBezTo>
                      <a:pt x="214" y="150"/>
                      <a:pt x="215" y="140"/>
                      <a:pt x="218" y="137"/>
                    </a:cubicBezTo>
                    <a:cubicBezTo>
                      <a:pt x="234" y="119"/>
                      <a:pt x="252" y="101"/>
                      <a:pt x="270" y="85"/>
                    </a:cubicBezTo>
                    <a:cubicBezTo>
                      <a:pt x="272" y="83"/>
                      <a:pt x="275" y="83"/>
                      <a:pt x="278" y="83"/>
                    </a:cubicBezTo>
                    <a:cubicBezTo>
                      <a:pt x="278" y="73"/>
                      <a:pt x="278" y="73"/>
                      <a:pt x="278" y="73"/>
                    </a:cubicBezTo>
                    <a:cubicBezTo>
                      <a:pt x="277" y="74"/>
                      <a:pt x="277" y="75"/>
                      <a:pt x="276" y="76"/>
                    </a:cubicBezTo>
                    <a:cubicBezTo>
                      <a:pt x="252" y="48"/>
                      <a:pt x="231" y="23"/>
                      <a:pt x="211" y="0"/>
                    </a:cubicBezTo>
                    <a:cubicBezTo>
                      <a:pt x="205" y="2"/>
                      <a:pt x="203" y="3"/>
                      <a:pt x="202" y="3"/>
                    </a:cubicBezTo>
                    <a:cubicBezTo>
                      <a:pt x="138" y="68"/>
                      <a:pt x="73" y="132"/>
                      <a:pt x="8" y="196"/>
                    </a:cubicBezTo>
                    <a:cubicBezTo>
                      <a:pt x="0" y="204"/>
                      <a:pt x="3" y="210"/>
                      <a:pt x="10" y="216"/>
                    </a:cubicBezTo>
                    <a:cubicBezTo>
                      <a:pt x="30" y="235"/>
                      <a:pt x="50" y="255"/>
                      <a:pt x="75" y="279"/>
                    </a:cubicBezTo>
                    <a:cubicBezTo>
                      <a:pt x="83" y="279"/>
                      <a:pt x="83" y="279"/>
                      <a:pt x="83" y="279"/>
                    </a:cubicBezTo>
                    <a:cubicBezTo>
                      <a:pt x="82" y="278"/>
                      <a:pt x="82" y="278"/>
                      <a:pt x="82" y="278"/>
                    </a:cubicBezTo>
                    <a:close/>
                  </a:path>
                </a:pathLst>
              </a:custGeom>
              <a:solidFill>
                <a:srgbClr val="ACAA99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5321157" y="3076175"/>
                <a:ext cx="295624" cy="295912"/>
                <a:chOff x="5240338" y="2657475"/>
                <a:chExt cx="1630363" cy="1631951"/>
              </a:xfrm>
              <a:grpFill/>
            </p:grpSpPr>
            <p:sp>
              <p:nvSpPr>
                <p:cNvPr id="24" name="Freeform 5"/>
                <p:cNvSpPr/>
                <p:nvPr/>
              </p:nvSpPr>
              <p:spPr bwMode="auto">
                <a:xfrm>
                  <a:off x="5240338" y="2735263"/>
                  <a:ext cx="1552575" cy="1554163"/>
                </a:xfrm>
                <a:custGeom>
                  <a:avLst/>
                  <a:gdLst>
                    <a:gd name="T0" fmla="*/ 391 w 517"/>
                    <a:gd name="T1" fmla="*/ 73 h 519"/>
                    <a:gd name="T2" fmla="*/ 346 w 517"/>
                    <a:gd name="T3" fmla="*/ 101 h 519"/>
                    <a:gd name="T4" fmla="*/ 325 w 517"/>
                    <a:gd name="T5" fmla="*/ 98 h 519"/>
                    <a:gd name="T6" fmla="*/ 122 w 517"/>
                    <a:gd name="T7" fmla="*/ 151 h 519"/>
                    <a:gd name="T8" fmla="*/ 125 w 517"/>
                    <a:gd name="T9" fmla="*/ 369 h 519"/>
                    <a:gd name="T10" fmla="*/ 332 w 517"/>
                    <a:gd name="T11" fmla="*/ 416 h 519"/>
                    <a:gd name="T12" fmla="*/ 421 w 517"/>
                    <a:gd name="T13" fmla="*/ 197 h 519"/>
                    <a:gd name="T14" fmla="*/ 425 w 517"/>
                    <a:gd name="T15" fmla="*/ 155 h 519"/>
                    <a:gd name="T16" fmla="*/ 443 w 517"/>
                    <a:gd name="T17" fmla="*/ 127 h 519"/>
                    <a:gd name="T18" fmla="*/ 444 w 517"/>
                    <a:gd name="T19" fmla="*/ 398 h 519"/>
                    <a:gd name="T20" fmla="*/ 113 w 517"/>
                    <a:gd name="T21" fmla="*/ 438 h 519"/>
                    <a:gd name="T22" fmla="*/ 88 w 517"/>
                    <a:gd name="T23" fmla="*/ 101 h 519"/>
                    <a:gd name="T24" fmla="*/ 391 w 517"/>
                    <a:gd name="T25" fmla="*/ 73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7" h="519">
                      <a:moveTo>
                        <a:pt x="391" y="73"/>
                      </a:moveTo>
                      <a:cubicBezTo>
                        <a:pt x="376" y="83"/>
                        <a:pt x="361" y="93"/>
                        <a:pt x="346" y="101"/>
                      </a:cubicBezTo>
                      <a:cubicBezTo>
                        <a:pt x="340" y="103"/>
                        <a:pt x="331" y="100"/>
                        <a:pt x="325" y="98"/>
                      </a:cubicBezTo>
                      <a:cubicBezTo>
                        <a:pt x="252" y="68"/>
                        <a:pt x="166" y="91"/>
                        <a:pt x="122" y="151"/>
                      </a:cubicBezTo>
                      <a:cubicBezTo>
                        <a:pt x="72" y="219"/>
                        <a:pt x="73" y="305"/>
                        <a:pt x="125" y="369"/>
                      </a:cubicBezTo>
                      <a:cubicBezTo>
                        <a:pt x="174" y="429"/>
                        <a:pt x="261" y="449"/>
                        <a:pt x="332" y="416"/>
                      </a:cubicBezTo>
                      <a:cubicBezTo>
                        <a:pt x="413" y="379"/>
                        <a:pt x="454" y="279"/>
                        <a:pt x="421" y="197"/>
                      </a:cubicBezTo>
                      <a:cubicBezTo>
                        <a:pt x="414" y="181"/>
                        <a:pt x="415" y="169"/>
                        <a:pt x="425" y="155"/>
                      </a:cubicBezTo>
                      <a:cubicBezTo>
                        <a:pt x="432" y="146"/>
                        <a:pt x="437" y="136"/>
                        <a:pt x="443" y="127"/>
                      </a:cubicBezTo>
                      <a:cubicBezTo>
                        <a:pt x="491" y="165"/>
                        <a:pt x="517" y="302"/>
                        <a:pt x="444" y="398"/>
                      </a:cubicBezTo>
                      <a:cubicBezTo>
                        <a:pt x="366" y="501"/>
                        <a:pt x="209" y="519"/>
                        <a:pt x="113" y="438"/>
                      </a:cubicBezTo>
                      <a:cubicBezTo>
                        <a:pt x="0" y="343"/>
                        <a:pt x="9" y="187"/>
                        <a:pt x="88" y="101"/>
                      </a:cubicBezTo>
                      <a:cubicBezTo>
                        <a:pt x="181" y="0"/>
                        <a:pt x="336" y="17"/>
                        <a:pt x="391" y="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6"/>
                <p:cNvSpPr/>
                <p:nvPr/>
              </p:nvSpPr>
              <p:spPr bwMode="auto">
                <a:xfrm>
                  <a:off x="5618163" y="3103563"/>
                  <a:ext cx="793750" cy="793750"/>
                </a:xfrm>
                <a:custGeom>
                  <a:avLst/>
                  <a:gdLst>
                    <a:gd name="T0" fmla="*/ 132 w 264"/>
                    <a:gd name="T1" fmla="*/ 265 h 265"/>
                    <a:gd name="T2" fmla="*/ 3 w 264"/>
                    <a:gd name="T3" fmla="*/ 128 h 265"/>
                    <a:gd name="T4" fmla="*/ 141 w 264"/>
                    <a:gd name="T5" fmla="*/ 5 h 265"/>
                    <a:gd name="T6" fmla="*/ 161 w 264"/>
                    <a:gd name="T7" fmla="*/ 8 h 265"/>
                    <a:gd name="T8" fmla="*/ 168 w 264"/>
                    <a:gd name="T9" fmla="*/ 27 h 265"/>
                    <a:gd name="T10" fmla="*/ 156 w 264"/>
                    <a:gd name="T11" fmla="*/ 50 h 265"/>
                    <a:gd name="T12" fmla="*/ 135 w 264"/>
                    <a:gd name="T13" fmla="*/ 63 h 265"/>
                    <a:gd name="T14" fmla="*/ 60 w 264"/>
                    <a:gd name="T15" fmla="*/ 131 h 265"/>
                    <a:gd name="T16" fmla="*/ 124 w 264"/>
                    <a:gd name="T17" fmla="*/ 207 h 265"/>
                    <a:gd name="T18" fmla="*/ 205 w 264"/>
                    <a:gd name="T19" fmla="*/ 136 h 265"/>
                    <a:gd name="T20" fmla="*/ 224 w 264"/>
                    <a:gd name="T21" fmla="*/ 110 h 265"/>
                    <a:gd name="T22" fmla="*/ 226 w 264"/>
                    <a:gd name="T23" fmla="*/ 109 h 265"/>
                    <a:gd name="T24" fmla="*/ 254 w 264"/>
                    <a:gd name="T25" fmla="*/ 97 h 265"/>
                    <a:gd name="T26" fmla="*/ 263 w 264"/>
                    <a:gd name="T27" fmla="*/ 135 h 265"/>
                    <a:gd name="T28" fmla="*/ 132 w 264"/>
                    <a:gd name="T29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4" h="265">
                      <a:moveTo>
                        <a:pt x="132" y="265"/>
                      </a:moveTo>
                      <a:cubicBezTo>
                        <a:pt x="57" y="265"/>
                        <a:pt x="0" y="205"/>
                        <a:pt x="3" y="128"/>
                      </a:cubicBezTo>
                      <a:cubicBezTo>
                        <a:pt x="5" y="58"/>
                        <a:pt x="70" y="0"/>
                        <a:pt x="141" y="5"/>
                      </a:cubicBezTo>
                      <a:cubicBezTo>
                        <a:pt x="148" y="6"/>
                        <a:pt x="155" y="7"/>
                        <a:pt x="161" y="8"/>
                      </a:cubicBezTo>
                      <a:cubicBezTo>
                        <a:pt x="173" y="11"/>
                        <a:pt x="175" y="17"/>
                        <a:pt x="168" y="27"/>
                      </a:cubicBezTo>
                      <a:cubicBezTo>
                        <a:pt x="164" y="34"/>
                        <a:pt x="159" y="42"/>
                        <a:pt x="156" y="50"/>
                      </a:cubicBezTo>
                      <a:cubicBezTo>
                        <a:pt x="152" y="60"/>
                        <a:pt x="147" y="63"/>
                        <a:pt x="135" y="63"/>
                      </a:cubicBezTo>
                      <a:cubicBezTo>
                        <a:pt x="94" y="63"/>
                        <a:pt x="63" y="92"/>
                        <a:pt x="60" y="131"/>
                      </a:cubicBezTo>
                      <a:cubicBezTo>
                        <a:pt x="57" y="167"/>
                        <a:pt x="85" y="200"/>
                        <a:pt x="124" y="207"/>
                      </a:cubicBezTo>
                      <a:cubicBezTo>
                        <a:pt x="164" y="214"/>
                        <a:pt x="204" y="180"/>
                        <a:pt x="205" y="136"/>
                      </a:cubicBezTo>
                      <a:cubicBezTo>
                        <a:pt x="205" y="120"/>
                        <a:pt x="209" y="113"/>
                        <a:pt x="224" y="110"/>
                      </a:cubicBezTo>
                      <a:cubicBezTo>
                        <a:pt x="225" y="110"/>
                        <a:pt x="225" y="109"/>
                        <a:pt x="226" y="109"/>
                      </a:cubicBezTo>
                      <a:cubicBezTo>
                        <a:pt x="235" y="105"/>
                        <a:pt x="244" y="101"/>
                        <a:pt x="254" y="97"/>
                      </a:cubicBezTo>
                      <a:cubicBezTo>
                        <a:pt x="257" y="109"/>
                        <a:pt x="263" y="122"/>
                        <a:pt x="263" y="135"/>
                      </a:cubicBezTo>
                      <a:cubicBezTo>
                        <a:pt x="264" y="207"/>
                        <a:pt x="205" y="265"/>
                        <a:pt x="132" y="26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7"/>
                <p:cNvSpPr/>
                <p:nvPr/>
              </p:nvSpPr>
              <p:spPr bwMode="auto">
                <a:xfrm>
                  <a:off x="6018213" y="2657475"/>
                  <a:ext cx="852488" cy="850900"/>
                </a:xfrm>
                <a:custGeom>
                  <a:avLst/>
                  <a:gdLst>
                    <a:gd name="T0" fmla="*/ 0 w 284"/>
                    <a:gd name="T1" fmla="*/ 280 h 284"/>
                    <a:gd name="T2" fmla="*/ 10 w 284"/>
                    <a:gd name="T3" fmla="*/ 266 h 284"/>
                    <a:gd name="T4" fmla="*/ 31 w 284"/>
                    <a:gd name="T5" fmla="*/ 214 h 284"/>
                    <a:gd name="T6" fmla="*/ 68 w 284"/>
                    <a:gd name="T7" fmla="*/ 156 h 284"/>
                    <a:gd name="T8" fmla="*/ 165 w 284"/>
                    <a:gd name="T9" fmla="*/ 97 h 284"/>
                    <a:gd name="T10" fmla="*/ 186 w 284"/>
                    <a:gd name="T11" fmla="*/ 62 h 284"/>
                    <a:gd name="T12" fmla="*/ 186 w 284"/>
                    <a:gd name="T13" fmla="*/ 41 h 284"/>
                    <a:gd name="T14" fmla="*/ 216 w 284"/>
                    <a:gd name="T15" fmla="*/ 2 h 284"/>
                    <a:gd name="T16" fmla="*/ 249 w 284"/>
                    <a:gd name="T17" fmla="*/ 34 h 284"/>
                    <a:gd name="T18" fmla="*/ 282 w 284"/>
                    <a:gd name="T19" fmla="*/ 68 h 284"/>
                    <a:gd name="T20" fmla="*/ 243 w 284"/>
                    <a:gd name="T21" fmla="*/ 97 h 284"/>
                    <a:gd name="T22" fmla="*/ 175 w 284"/>
                    <a:gd name="T23" fmla="*/ 142 h 284"/>
                    <a:gd name="T24" fmla="*/ 102 w 284"/>
                    <a:gd name="T25" fmla="*/ 240 h 284"/>
                    <a:gd name="T26" fmla="*/ 69 w 284"/>
                    <a:gd name="T27" fmla="*/ 253 h 284"/>
                    <a:gd name="T28" fmla="*/ 19 w 284"/>
                    <a:gd name="T29" fmla="*/ 273 h 284"/>
                    <a:gd name="T30" fmla="*/ 4 w 284"/>
                    <a:gd name="T31" fmla="*/ 284 h 284"/>
                    <a:gd name="T32" fmla="*/ 0 w 284"/>
                    <a:gd name="T33" fmla="*/ 280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4" h="284">
                      <a:moveTo>
                        <a:pt x="0" y="280"/>
                      </a:moveTo>
                      <a:cubicBezTo>
                        <a:pt x="4" y="275"/>
                        <a:pt x="6" y="270"/>
                        <a:pt x="10" y="266"/>
                      </a:cubicBezTo>
                      <a:cubicBezTo>
                        <a:pt x="23" y="251"/>
                        <a:pt x="31" y="236"/>
                        <a:pt x="31" y="214"/>
                      </a:cubicBezTo>
                      <a:cubicBezTo>
                        <a:pt x="31" y="189"/>
                        <a:pt x="48" y="169"/>
                        <a:pt x="68" y="156"/>
                      </a:cubicBezTo>
                      <a:cubicBezTo>
                        <a:pt x="100" y="134"/>
                        <a:pt x="132" y="115"/>
                        <a:pt x="165" y="97"/>
                      </a:cubicBezTo>
                      <a:cubicBezTo>
                        <a:pt x="180" y="89"/>
                        <a:pt x="188" y="79"/>
                        <a:pt x="186" y="62"/>
                      </a:cubicBezTo>
                      <a:cubicBezTo>
                        <a:pt x="185" y="55"/>
                        <a:pt x="185" y="48"/>
                        <a:pt x="186" y="41"/>
                      </a:cubicBezTo>
                      <a:cubicBezTo>
                        <a:pt x="187" y="17"/>
                        <a:pt x="198" y="4"/>
                        <a:pt x="216" y="2"/>
                      </a:cubicBezTo>
                      <a:cubicBezTo>
                        <a:pt x="234" y="0"/>
                        <a:pt x="243" y="9"/>
                        <a:pt x="249" y="34"/>
                      </a:cubicBezTo>
                      <a:cubicBezTo>
                        <a:pt x="274" y="40"/>
                        <a:pt x="284" y="50"/>
                        <a:pt x="282" y="68"/>
                      </a:cubicBezTo>
                      <a:cubicBezTo>
                        <a:pt x="280" y="86"/>
                        <a:pt x="266" y="100"/>
                        <a:pt x="243" y="97"/>
                      </a:cubicBezTo>
                      <a:cubicBezTo>
                        <a:pt x="205" y="92"/>
                        <a:pt x="189" y="111"/>
                        <a:pt x="175" y="142"/>
                      </a:cubicBezTo>
                      <a:cubicBezTo>
                        <a:pt x="159" y="181"/>
                        <a:pt x="137" y="215"/>
                        <a:pt x="102" y="240"/>
                      </a:cubicBezTo>
                      <a:cubicBezTo>
                        <a:pt x="92" y="246"/>
                        <a:pt x="80" y="253"/>
                        <a:pt x="69" y="253"/>
                      </a:cubicBezTo>
                      <a:cubicBezTo>
                        <a:pt x="49" y="252"/>
                        <a:pt x="33" y="259"/>
                        <a:pt x="19" y="273"/>
                      </a:cubicBezTo>
                      <a:cubicBezTo>
                        <a:pt x="15" y="277"/>
                        <a:pt x="9" y="280"/>
                        <a:pt x="4" y="284"/>
                      </a:cubicBezTo>
                      <a:cubicBezTo>
                        <a:pt x="3" y="283"/>
                        <a:pt x="1" y="281"/>
                        <a:pt x="0" y="2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8"/>
                <p:cNvSpPr/>
                <p:nvPr/>
              </p:nvSpPr>
              <p:spPr bwMode="auto">
                <a:xfrm>
                  <a:off x="5907088" y="3403600"/>
                  <a:ext cx="222250" cy="219075"/>
                </a:xfrm>
                <a:custGeom>
                  <a:avLst/>
                  <a:gdLst>
                    <a:gd name="T0" fmla="*/ 39 w 74"/>
                    <a:gd name="T1" fmla="*/ 3 h 73"/>
                    <a:gd name="T2" fmla="*/ 30 w 74"/>
                    <a:gd name="T3" fmla="*/ 43 h 73"/>
                    <a:gd name="T4" fmla="*/ 69 w 74"/>
                    <a:gd name="T5" fmla="*/ 35 h 73"/>
                    <a:gd name="T6" fmla="*/ 58 w 74"/>
                    <a:gd name="T7" fmla="*/ 62 h 73"/>
                    <a:gd name="T8" fmla="*/ 15 w 74"/>
                    <a:gd name="T9" fmla="*/ 63 h 73"/>
                    <a:gd name="T10" fmla="*/ 6 w 74"/>
                    <a:gd name="T11" fmla="*/ 21 h 73"/>
                    <a:gd name="T12" fmla="*/ 39 w 74"/>
                    <a:gd name="T13" fmla="*/ 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73">
                      <a:moveTo>
                        <a:pt x="39" y="3"/>
                      </a:moveTo>
                      <a:cubicBezTo>
                        <a:pt x="40" y="19"/>
                        <a:pt x="14" y="29"/>
                        <a:pt x="30" y="43"/>
                      </a:cubicBezTo>
                      <a:cubicBezTo>
                        <a:pt x="37" y="48"/>
                        <a:pt x="54" y="38"/>
                        <a:pt x="69" y="35"/>
                      </a:cubicBezTo>
                      <a:cubicBezTo>
                        <a:pt x="74" y="46"/>
                        <a:pt x="68" y="56"/>
                        <a:pt x="58" y="62"/>
                      </a:cubicBezTo>
                      <a:cubicBezTo>
                        <a:pt x="44" y="72"/>
                        <a:pt x="29" y="73"/>
                        <a:pt x="15" y="63"/>
                      </a:cubicBezTo>
                      <a:cubicBezTo>
                        <a:pt x="1" y="52"/>
                        <a:pt x="0" y="36"/>
                        <a:pt x="6" y="21"/>
                      </a:cubicBezTo>
                      <a:cubicBezTo>
                        <a:pt x="11" y="7"/>
                        <a:pt x="22" y="0"/>
                        <a:pt x="39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444625" y="2252345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44625" y="3637915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49080" y="2330450"/>
            <a:ext cx="1981200" cy="711835"/>
            <a:chOff x="2408" y="3190"/>
            <a:chExt cx="3120" cy="1121"/>
          </a:xfrm>
        </p:grpSpPr>
        <p:sp>
          <p:nvSpPr>
            <p:cNvPr id="1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49080" y="3716020"/>
            <a:ext cx="1981200" cy="711835"/>
            <a:chOff x="2408" y="3190"/>
            <a:chExt cx="3120" cy="1121"/>
          </a:xfrm>
        </p:grpSpPr>
        <p:sp>
          <p:nvSpPr>
            <p:cNvPr id="1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902585" y="2689225"/>
            <a:ext cx="6334760" cy="1106805"/>
            <a:chOff x="1354" y="3329"/>
            <a:chExt cx="9976" cy="1743"/>
          </a:xfrm>
        </p:grpSpPr>
        <p:sp>
          <p:nvSpPr>
            <p:cNvPr id="5" name="文本框 4"/>
            <p:cNvSpPr txBox="1"/>
            <p:nvPr/>
          </p:nvSpPr>
          <p:spPr>
            <a:xfrm>
              <a:off x="1354" y="3329"/>
              <a:ext cx="2105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Part  </a:t>
              </a:r>
              <a:r>
                <a:rPr lang="en-US" altLang="zh-CN" sz="48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7" name="文本框 15"/>
            <p:cNvSpPr txBox="1"/>
            <p:nvPr/>
          </p:nvSpPr>
          <p:spPr>
            <a:xfrm>
              <a:off x="3843" y="3329"/>
              <a:ext cx="7487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研究成果与展望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041" y="4638"/>
              <a:ext cx="4763" cy="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ym typeface="+mn-ea"/>
                </a:rPr>
                <a:t>Paper summary and gratitude.</a:t>
              </a:r>
              <a:endParaRPr lang="en-US" altLang="zh-CN" sz="1200" dirty="0">
                <a:effectLst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51384" y="614628"/>
            <a:ext cx="2196115" cy="657684"/>
            <a:chOff x="3947853" y="1183133"/>
            <a:chExt cx="2196115" cy="657684"/>
          </a:xfrm>
        </p:grpSpPr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3947853" y="1183133"/>
              <a:ext cx="21961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CONTENTS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143192" y="1840817"/>
              <a:ext cx="9027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研究成果与展望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50950" y="972185"/>
            <a:ext cx="4265930" cy="4886325"/>
            <a:chOff x="1955" y="2048"/>
            <a:chExt cx="6718" cy="7695"/>
          </a:xfrm>
        </p:grpSpPr>
        <p:graphicFrame>
          <p:nvGraphicFramePr>
            <p:cNvPr id="51" name="稻壳儿春秋广告/盗版必究"/>
            <p:cNvGraphicFramePr/>
            <p:nvPr/>
          </p:nvGraphicFramePr>
          <p:xfrm>
            <a:off x="1955" y="2939"/>
            <a:ext cx="6718" cy="68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2" name="稻壳儿春秋广告/盗版必究"/>
            <p:cNvSpPr/>
            <p:nvPr/>
          </p:nvSpPr>
          <p:spPr>
            <a:xfrm>
              <a:off x="3584" y="2048"/>
              <a:ext cx="3460" cy="1103"/>
            </a:xfrm>
            <a:prstGeom prst="roundRect">
              <a:avLst/>
            </a:prstGeom>
            <a:solidFill>
              <a:srgbClr val="8791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4" name="稻壳儿春秋广告/盗版必究"/>
            <p:cNvSpPr txBox="1"/>
            <p:nvPr/>
          </p:nvSpPr>
          <p:spPr>
            <a:xfrm>
              <a:off x="3949" y="2274"/>
              <a:ext cx="2730" cy="6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成果完成程度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6427" y="2109470"/>
            <a:ext cx="3389956" cy="294068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研究成果与展望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50720" y="1229995"/>
            <a:ext cx="4352290" cy="4178935"/>
            <a:chOff x="2319" y="2771"/>
            <a:chExt cx="6854" cy="6581"/>
          </a:xfrm>
        </p:grpSpPr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2319" y="2771"/>
              <a:ext cx="3177" cy="5254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rgbClr val="727E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出自【趣你的PPT】(微信:qunideppt)：最优质的PPT资源库"/>
            <p:cNvSpPr>
              <a:spLocks noChangeArrowheads="1"/>
            </p:cNvSpPr>
            <p:nvPr/>
          </p:nvSpPr>
          <p:spPr bwMode="gray">
            <a:xfrm>
              <a:off x="3239" y="7224"/>
              <a:ext cx="5920" cy="2129"/>
            </a:xfrm>
            <a:prstGeom prst="can">
              <a:avLst>
                <a:gd name="adj" fmla="val 50000"/>
              </a:avLst>
            </a:prstGeom>
            <a:solidFill>
              <a:srgbClr val="ACAA99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" name="出自【趣你的PPT】(微信:qunideppt)：最优质的PPT资源库"/>
            <p:cNvSpPr>
              <a:spLocks noChangeArrowheads="1"/>
            </p:cNvSpPr>
            <p:nvPr/>
          </p:nvSpPr>
          <p:spPr bwMode="gray">
            <a:xfrm>
              <a:off x="3224" y="7224"/>
              <a:ext cx="5935" cy="1052"/>
            </a:xfrm>
            <a:prstGeom prst="ellipse">
              <a:avLst/>
            </a:prstGeom>
            <a:solidFill>
              <a:schemeClr val="bg1">
                <a:lumMod val="85000"/>
                <a:alpha val="60000"/>
              </a:schemeClr>
            </a:solidFill>
            <a:ln w="9525" algn="ctr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6" name="出自【趣你的PPT】(微信:qunideppt)：最优质的PPT资源库"/>
            <p:cNvSpPr>
              <a:spLocks noChangeArrowheads="1"/>
            </p:cNvSpPr>
            <p:nvPr/>
          </p:nvSpPr>
          <p:spPr bwMode="gray">
            <a:xfrm>
              <a:off x="4247" y="6413"/>
              <a:ext cx="4912" cy="1824"/>
            </a:xfrm>
            <a:prstGeom prst="can">
              <a:avLst>
                <a:gd name="adj" fmla="val 50000"/>
              </a:avLst>
            </a:prstGeom>
            <a:solidFill>
              <a:srgbClr val="727E69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7" name="出自【趣你的PPT】(微信:qunideppt)：最优质的PPT资源库"/>
            <p:cNvSpPr>
              <a:spLocks noChangeArrowheads="1"/>
            </p:cNvSpPr>
            <p:nvPr/>
          </p:nvSpPr>
          <p:spPr bwMode="gray">
            <a:xfrm>
              <a:off x="4247" y="6423"/>
              <a:ext cx="4912" cy="90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" name="出自【趣你的PPT】(微信:qunideppt)：最优质的PPT资源库"/>
            <p:cNvSpPr>
              <a:spLocks noChangeArrowheads="1"/>
            </p:cNvSpPr>
            <p:nvPr/>
          </p:nvSpPr>
          <p:spPr bwMode="gray">
            <a:xfrm>
              <a:off x="5123" y="5601"/>
              <a:ext cx="4051" cy="1723"/>
            </a:xfrm>
            <a:prstGeom prst="can">
              <a:avLst>
                <a:gd name="adj" fmla="val 47144"/>
              </a:avLst>
            </a:prstGeom>
            <a:solidFill>
              <a:srgbClr val="ACAA99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" name="出自【趣你的PPT】(微信:qunideppt)：最优质的PPT资源库"/>
            <p:cNvSpPr>
              <a:spLocks noChangeArrowheads="1"/>
            </p:cNvSpPr>
            <p:nvPr/>
          </p:nvSpPr>
          <p:spPr bwMode="gray">
            <a:xfrm>
              <a:off x="5085" y="5597"/>
              <a:ext cx="4059" cy="8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6" name="出自【趣你的PPT】(微信:qunideppt)：最优质的PPT资源库"/>
            <p:cNvSpPr>
              <a:spLocks noChangeArrowheads="1"/>
            </p:cNvSpPr>
            <p:nvPr/>
          </p:nvSpPr>
          <p:spPr bwMode="gray">
            <a:xfrm>
              <a:off x="5920" y="4895"/>
              <a:ext cx="3239" cy="1412"/>
            </a:xfrm>
            <a:prstGeom prst="can">
              <a:avLst>
                <a:gd name="adj" fmla="val 40000"/>
              </a:avLst>
            </a:prstGeom>
            <a:solidFill>
              <a:srgbClr val="727E69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7" name="出自【趣你的PPT】(微信:qunideppt)：最优质的PPT资源库"/>
            <p:cNvSpPr>
              <a:spLocks noChangeArrowheads="1"/>
            </p:cNvSpPr>
            <p:nvPr/>
          </p:nvSpPr>
          <p:spPr bwMode="gray">
            <a:xfrm>
              <a:off x="5935" y="4894"/>
              <a:ext cx="3224" cy="56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78115" y="2923540"/>
            <a:ext cx="1981200" cy="711835"/>
            <a:chOff x="2408" y="3190"/>
            <a:chExt cx="3120" cy="1121"/>
          </a:xfrm>
        </p:grpSpPr>
        <p:sp>
          <p:nvSpPr>
            <p:cNvPr id="1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78115" y="4309110"/>
            <a:ext cx="1981200" cy="711835"/>
            <a:chOff x="2408" y="3190"/>
            <a:chExt cx="3120" cy="1121"/>
          </a:xfrm>
        </p:grpSpPr>
        <p:sp>
          <p:nvSpPr>
            <p:cNvPr id="1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769360" y="988060"/>
            <a:ext cx="4819650" cy="830580"/>
            <a:chOff x="1341" y="3329"/>
            <a:chExt cx="7590" cy="1308"/>
          </a:xfrm>
        </p:grpSpPr>
        <p:sp>
          <p:nvSpPr>
            <p:cNvPr id="5" name="文本框 4"/>
            <p:cNvSpPr txBox="1"/>
            <p:nvPr/>
          </p:nvSpPr>
          <p:spPr>
            <a:xfrm>
              <a:off x="1341" y="3329"/>
              <a:ext cx="2130" cy="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Part  </a:t>
              </a:r>
              <a:r>
                <a:rPr lang="en-US" altLang="zh-CN" sz="48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7" name="文本框 15"/>
            <p:cNvSpPr txBox="1"/>
            <p:nvPr/>
          </p:nvSpPr>
          <p:spPr>
            <a:xfrm>
              <a:off x="4041" y="3505"/>
              <a:ext cx="489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研究背景与意义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041" y="4131"/>
              <a:ext cx="4763" cy="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/>
                <a:t>Research background and significance.</a:t>
              </a:r>
              <a:endParaRPr lang="en-US" altLang="zh-CN" sz="1200" dirty="0">
                <a:effectLst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23005" y="1915795"/>
            <a:ext cx="4819650" cy="830580"/>
            <a:chOff x="10634" y="3320"/>
            <a:chExt cx="7590" cy="1308"/>
          </a:xfrm>
        </p:grpSpPr>
        <p:sp>
          <p:nvSpPr>
            <p:cNvPr id="8" name="文本框 16"/>
            <p:cNvSpPr txBox="1"/>
            <p:nvPr/>
          </p:nvSpPr>
          <p:spPr>
            <a:xfrm>
              <a:off x="13334" y="3505"/>
              <a:ext cx="489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研究内容与方法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634" y="3320"/>
              <a:ext cx="2130" cy="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Part  </a:t>
              </a:r>
              <a:r>
                <a:rPr lang="en-US" altLang="zh-CN" sz="48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3334" y="4131"/>
              <a:ext cx="4837" cy="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/>
                <a:t>Research process and methods.</a:t>
              </a:r>
              <a:endParaRPr lang="en-US" altLang="zh-CN" sz="1200" dirty="0">
                <a:effectLst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57295" y="3013710"/>
            <a:ext cx="4751070" cy="830580"/>
            <a:chOff x="1341" y="5083"/>
            <a:chExt cx="7482" cy="1308"/>
          </a:xfrm>
        </p:grpSpPr>
        <p:sp>
          <p:nvSpPr>
            <p:cNvPr id="9" name="文本框 17"/>
            <p:cNvSpPr txBox="1"/>
            <p:nvPr/>
          </p:nvSpPr>
          <p:spPr>
            <a:xfrm>
              <a:off x="4041" y="5239"/>
              <a:ext cx="478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关键技术与难点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41" y="5083"/>
              <a:ext cx="2130" cy="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Part  </a:t>
              </a:r>
              <a:r>
                <a:rPr lang="en-US" altLang="zh-CN" sz="48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4041" y="5928"/>
              <a:ext cx="4763" cy="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/>
                <a:t>Literature review and reflection.</a:t>
              </a:r>
              <a:endParaRPr lang="en-US" altLang="zh-CN" sz="1200" dirty="0">
                <a:effectLst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56660" y="4006215"/>
            <a:ext cx="4785360" cy="830580"/>
            <a:chOff x="10634" y="5075"/>
            <a:chExt cx="7536" cy="1308"/>
          </a:xfrm>
        </p:grpSpPr>
        <p:sp>
          <p:nvSpPr>
            <p:cNvPr id="10" name="文本框 18"/>
            <p:cNvSpPr txBox="1"/>
            <p:nvPr/>
          </p:nvSpPr>
          <p:spPr>
            <a:xfrm>
              <a:off x="13388" y="5239"/>
              <a:ext cx="478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研究成果与展望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634" y="5075"/>
              <a:ext cx="2130" cy="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Part  </a:t>
              </a:r>
              <a:r>
                <a:rPr lang="en-US" altLang="zh-CN" sz="48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3388" y="5928"/>
              <a:ext cx="4783" cy="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/>
                <a:t>Paper summary and gratitude.</a:t>
              </a:r>
              <a:endParaRPr lang="en-US" altLang="zh-CN" sz="1200" dirty="0">
                <a:effectLst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51384" y="614628"/>
            <a:ext cx="2196115" cy="657684"/>
            <a:chOff x="3947853" y="1183133"/>
            <a:chExt cx="2196115" cy="657684"/>
          </a:xfrm>
        </p:grpSpPr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3947853" y="1183133"/>
              <a:ext cx="21961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8B9584"/>
                  </a:solidFill>
                  <a:latin typeface="+mj-lt"/>
                  <a:ea typeface="+mj-ea"/>
                </a:rPr>
                <a:t>CONTENTS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143192" y="1840817"/>
              <a:ext cx="9027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8"/>
          <p:cNvSpPr txBox="1"/>
          <p:nvPr/>
        </p:nvSpPr>
        <p:spPr>
          <a:xfrm>
            <a:off x="5448641" y="5101616"/>
            <a:ext cx="30373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论文总结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8380" y="4997360"/>
            <a:ext cx="1336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8B958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Part  </a:t>
            </a:r>
            <a:r>
              <a:rPr lang="en-US" altLang="zh-CN" sz="4800" dirty="0">
                <a:solidFill>
                  <a:srgbClr val="8B958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6" name="矩形 5"/>
          <p:cNvSpPr/>
          <p:nvPr/>
        </p:nvSpPr>
        <p:spPr>
          <a:xfrm>
            <a:off x="5448641" y="5539132"/>
            <a:ext cx="30373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/>
              <a:t>Paper summary and gratitude.</a:t>
            </a:r>
            <a:endParaRPr lang="en-US" altLang="zh-CN" sz="1200" dirty="0"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65" y="1115760"/>
            <a:ext cx="5820410" cy="3879719"/>
          </a:xfrm>
          <a:prstGeom prst="rect">
            <a:avLst/>
          </a:prstGeom>
        </p:spPr>
      </p:pic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研究成果与展望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Rounded Rectangle 16@|1FFC:4308095|FBC:16777215|LFC:16777215|LBC:16777215"/>
          <p:cNvSpPr/>
          <p:nvPr/>
        </p:nvSpPr>
        <p:spPr>
          <a:xfrm>
            <a:off x="3851593" y="4326890"/>
            <a:ext cx="1012825" cy="1014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dirty="0"/>
          </a:p>
        </p:txBody>
      </p:sp>
      <p:sp>
        <p:nvSpPr>
          <p:cNvPr id="10" name="Freeform 60@|5FFC:16777215|FBC:16777215|LFC:16777215|LBC:16777215"/>
          <p:cNvSpPr>
            <a:spLocks noChangeAspect="1" noEditPoints="1"/>
          </p:cNvSpPr>
          <p:nvPr/>
        </p:nvSpPr>
        <p:spPr bwMode="auto">
          <a:xfrm>
            <a:off x="4078605" y="4611053"/>
            <a:ext cx="558800" cy="446087"/>
          </a:xfrm>
          <a:custGeom>
            <a:avLst/>
            <a:gdLst/>
            <a:ahLst/>
            <a:cxnLst>
              <a:cxn ang="0">
                <a:pos x="50" y="19"/>
              </a:cxn>
              <a:cxn ang="0">
                <a:pos x="25" y="37"/>
              </a:cxn>
              <a:cxn ang="0">
                <a:pos x="19" y="36"/>
              </a:cxn>
              <a:cxn ang="0">
                <a:pos x="9" y="41"/>
              </a:cxn>
              <a:cxn ang="0">
                <a:pos x="6" y="42"/>
              </a:cxn>
              <a:cxn ang="0">
                <a:pos x="6" y="42"/>
              </a:cxn>
              <a:cxn ang="0">
                <a:pos x="4" y="41"/>
              </a:cxn>
              <a:cxn ang="0">
                <a:pos x="5" y="39"/>
              </a:cxn>
              <a:cxn ang="0">
                <a:pos x="9" y="33"/>
              </a:cxn>
              <a:cxn ang="0">
                <a:pos x="0" y="19"/>
              </a:cxn>
              <a:cxn ang="0">
                <a:pos x="25" y="0"/>
              </a:cxn>
              <a:cxn ang="0">
                <a:pos x="50" y="19"/>
              </a:cxn>
              <a:cxn ang="0">
                <a:pos x="4" y="19"/>
              </a:cxn>
              <a:cxn ang="0">
                <a:pos x="12" y="29"/>
              </a:cxn>
              <a:cxn ang="0">
                <a:pos x="15" y="31"/>
              </a:cxn>
              <a:cxn ang="0">
                <a:pos x="14" y="34"/>
              </a:cxn>
              <a:cxn ang="0">
                <a:pos x="16" y="33"/>
              </a:cxn>
              <a:cxn ang="0">
                <a:pos x="18" y="32"/>
              </a:cxn>
              <a:cxn ang="0">
                <a:pos x="19" y="32"/>
              </a:cxn>
              <a:cxn ang="0">
                <a:pos x="25" y="32"/>
              </a:cxn>
              <a:cxn ang="0">
                <a:pos x="45" y="19"/>
              </a:cxn>
              <a:cxn ang="0">
                <a:pos x="25" y="5"/>
              </a:cxn>
              <a:cxn ang="0">
                <a:pos x="4" y="19"/>
              </a:cxn>
              <a:cxn ang="0">
                <a:pos x="58" y="48"/>
              </a:cxn>
              <a:cxn ang="0">
                <a:pos x="59" y="50"/>
              </a:cxn>
              <a:cxn ang="0">
                <a:pos x="58" y="51"/>
              </a:cxn>
              <a:cxn ang="0">
                <a:pos x="55" y="50"/>
              </a:cxn>
              <a:cxn ang="0">
                <a:pos x="45" y="46"/>
              </a:cxn>
              <a:cxn ang="0">
                <a:pos x="39" y="46"/>
              </a:cxn>
              <a:cxn ang="0">
                <a:pos x="22" y="41"/>
              </a:cxn>
              <a:cxn ang="0">
                <a:pos x="25" y="42"/>
              </a:cxn>
              <a:cxn ang="0">
                <a:pos x="45" y="35"/>
              </a:cxn>
              <a:cxn ang="0">
                <a:pos x="55" y="19"/>
              </a:cxn>
              <a:cxn ang="0">
                <a:pos x="54" y="13"/>
              </a:cxn>
              <a:cxn ang="0">
                <a:pos x="64" y="28"/>
              </a:cxn>
              <a:cxn ang="0">
                <a:pos x="54" y="42"/>
              </a:cxn>
              <a:cxn ang="0">
                <a:pos x="58" y="48"/>
              </a:cxn>
            </a:cxnLst>
            <a:rect l="0" t="0" r="r" b="b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rgbClr val="8B9584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ounded Rectangle 19@|1FFC:1554685|FBC:16777215|LFC:16777215|LBC:16777215"/>
          <p:cNvSpPr/>
          <p:nvPr/>
        </p:nvSpPr>
        <p:spPr>
          <a:xfrm>
            <a:off x="5237480" y="4326890"/>
            <a:ext cx="1012825" cy="1014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dirty="0"/>
          </a:p>
        </p:txBody>
      </p:sp>
      <p:sp>
        <p:nvSpPr>
          <p:cNvPr id="12" name="Freeform 157@|5FFC:16777215|FBC:16777215|LFC:16777215|LBC:16777215"/>
          <p:cNvSpPr>
            <a:spLocks noEditPoints="1"/>
          </p:cNvSpPr>
          <p:nvPr/>
        </p:nvSpPr>
        <p:spPr bwMode="auto">
          <a:xfrm>
            <a:off x="5515293" y="4580890"/>
            <a:ext cx="457200" cy="504825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ACAA99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>
              <a:latin typeface="+mn-lt"/>
              <a:ea typeface="+mn-ea"/>
            </a:endParaRPr>
          </a:p>
        </p:txBody>
      </p:sp>
      <p:sp>
        <p:nvSpPr>
          <p:cNvPr id="3" name="Rounded Rectangle 22@|1FFC:14657585|FBC:16777215|LFC:16777215|LBC:16777215"/>
          <p:cNvSpPr/>
          <p:nvPr/>
        </p:nvSpPr>
        <p:spPr>
          <a:xfrm>
            <a:off x="6623368" y="4326890"/>
            <a:ext cx="1012825" cy="1014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dirty="0"/>
          </a:p>
        </p:txBody>
      </p:sp>
      <p:sp>
        <p:nvSpPr>
          <p:cNvPr id="5" name="Freeform 69@|5FFC:16777215|FBC:16777215|LFC:16777215|LBC:16777215"/>
          <p:cNvSpPr>
            <a:spLocks noEditPoints="1"/>
          </p:cNvSpPr>
          <p:nvPr/>
        </p:nvSpPr>
        <p:spPr bwMode="auto">
          <a:xfrm>
            <a:off x="6877368" y="4580890"/>
            <a:ext cx="503237" cy="506413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rgbClr val="8B9584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>
              <a:latin typeface="+mn-lt"/>
              <a:ea typeface="+mn-ea"/>
            </a:endParaRPr>
          </a:p>
        </p:txBody>
      </p:sp>
      <p:sp>
        <p:nvSpPr>
          <p:cNvPr id="15" name="Rounded Rectangle 25@|1FFC:2381804|FBC:16777215|LFC:16777215|LBC:16777215"/>
          <p:cNvSpPr/>
          <p:nvPr/>
        </p:nvSpPr>
        <p:spPr>
          <a:xfrm flipH="1">
            <a:off x="8007668" y="4326890"/>
            <a:ext cx="1014412" cy="1014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dirty="0"/>
          </a:p>
        </p:txBody>
      </p:sp>
      <p:sp>
        <p:nvSpPr>
          <p:cNvPr id="16" name="Freeform 144@|5FFC:16777215|FBC:16777215|LFC:16777215|LBC:16777215"/>
          <p:cNvSpPr>
            <a:spLocks noChangeAspect="1" noEditPoints="1"/>
          </p:cNvSpPr>
          <p:nvPr/>
        </p:nvSpPr>
        <p:spPr bwMode="auto">
          <a:xfrm>
            <a:off x="8250555" y="4604703"/>
            <a:ext cx="528638" cy="458787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ACAA99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>
              <a:latin typeface="+mn-lt"/>
              <a:ea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9145" y="2923540"/>
            <a:ext cx="1981200" cy="711835"/>
            <a:chOff x="2408" y="3190"/>
            <a:chExt cx="3120" cy="1121"/>
          </a:xfrm>
        </p:grpSpPr>
        <p:sp>
          <p:nvSpPr>
            <p:cNvPr id="1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747885" y="2924175"/>
            <a:ext cx="1981200" cy="711835"/>
            <a:chOff x="2408" y="3190"/>
            <a:chExt cx="3120" cy="1121"/>
          </a:xfrm>
        </p:grpSpPr>
        <p:sp>
          <p:nvSpPr>
            <p:cNvPr id="2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902585" y="2689225"/>
            <a:ext cx="6334760" cy="1106805"/>
            <a:chOff x="1354" y="3329"/>
            <a:chExt cx="9976" cy="1743"/>
          </a:xfrm>
        </p:grpSpPr>
        <p:sp>
          <p:nvSpPr>
            <p:cNvPr id="5" name="文本框 4"/>
            <p:cNvSpPr txBox="1"/>
            <p:nvPr/>
          </p:nvSpPr>
          <p:spPr>
            <a:xfrm>
              <a:off x="1354" y="3329"/>
              <a:ext cx="2105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Part  </a:t>
              </a:r>
              <a:r>
                <a:rPr lang="en-US" altLang="zh-CN" sz="48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05</a:t>
              </a:r>
            </a:p>
          </p:txBody>
        </p:sp>
        <p:sp>
          <p:nvSpPr>
            <p:cNvPr id="7" name="文本框 15"/>
            <p:cNvSpPr txBox="1"/>
            <p:nvPr/>
          </p:nvSpPr>
          <p:spPr>
            <a:xfrm>
              <a:off x="3843" y="3329"/>
              <a:ext cx="7487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论文总结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041" y="4638"/>
              <a:ext cx="4763" cy="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ym typeface="+mn-ea"/>
                </a:rPr>
                <a:t>Paper summary and gratitude.</a:t>
              </a:r>
              <a:endParaRPr lang="en-US" altLang="zh-CN" sz="1200" dirty="0">
                <a:effectLst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51384" y="614628"/>
            <a:ext cx="2196115" cy="657684"/>
            <a:chOff x="3947853" y="1183133"/>
            <a:chExt cx="2196115" cy="657684"/>
          </a:xfrm>
        </p:grpSpPr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3947853" y="1183133"/>
              <a:ext cx="21961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CONTENTS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143192" y="1840817"/>
              <a:ext cx="9027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论文总结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93145" y="1342247"/>
            <a:ext cx="3589803" cy="427387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64592" y="1342247"/>
            <a:ext cx="5696163" cy="1666446"/>
          </a:xfrm>
          <a:prstGeom prst="rect">
            <a:avLst/>
          </a:prstGeom>
          <a:blipFill dpi="0" rotWithShape="1">
            <a:blip r:embed="rId2"/>
            <a:srcRect/>
            <a:stretch>
              <a:fillRect t="-3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64592" y="3857286"/>
            <a:ext cx="5696163" cy="1758832"/>
          </a:xfrm>
          <a:prstGeom prst="rect">
            <a:avLst/>
          </a:prstGeom>
          <a:blipFill dpi="0" rotWithShape="1">
            <a:blip r:embed="rId3"/>
            <a:srcRect/>
            <a:stretch>
              <a:fillRect t="-10000" b="-3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064592" y="3071282"/>
            <a:ext cx="2807705" cy="1362851"/>
            <a:chOff x="5423593" y="3785503"/>
            <a:chExt cx="2807705" cy="1362851"/>
          </a:xfrm>
          <a:solidFill>
            <a:srgbClr val="B4DFCE"/>
          </a:solidFill>
        </p:grpSpPr>
        <p:sp>
          <p:nvSpPr>
            <p:cNvPr id="8" name="任意多边形 7"/>
            <p:cNvSpPr/>
            <p:nvPr/>
          </p:nvSpPr>
          <p:spPr>
            <a:xfrm>
              <a:off x="5423593" y="3785503"/>
              <a:ext cx="2807705" cy="1362851"/>
            </a:xfrm>
            <a:custGeom>
              <a:avLst/>
              <a:gdLst>
                <a:gd name="connsiteX0" fmla="*/ 0 w 2807705"/>
                <a:gd name="connsiteY0" fmla="*/ 0 h 1362851"/>
                <a:gd name="connsiteX1" fmla="*/ 2807705 w 2807705"/>
                <a:gd name="connsiteY1" fmla="*/ 0 h 1362851"/>
                <a:gd name="connsiteX2" fmla="*/ 2807705 w 2807705"/>
                <a:gd name="connsiteY2" fmla="*/ 723414 h 1362851"/>
                <a:gd name="connsiteX3" fmla="*/ 1745089 w 2807705"/>
                <a:gd name="connsiteY3" fmla="*/ 723414 h 1362851"/>
                <a:gd name="connsiteX4" fmla="*/ 1403852 w 2807705"/>
                <a:gd name="connsiteY4" fmla="*/ 1362851 h 1362851"/>
                <a:gd name="connsiteX5" fmla="*/ 1062614 w 2807705"/>
                <a:gd name="connsiteY5" fmla="*/ 723414 h 1362851"/>
                <a:gd name="connsiteX6" fmla="*/ 0 w 2807705"/>
                <a:gd name="connsiteY6" fmla="*/ 723414 h 13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705" h="1362851">
                  <a:moveTo>
                    <a:pt x="0" y="0"/>
                  </a:moveTo>
                  <a:lnTo>
                    <a:pt x="2807705" y="0"/>
                  </a:lnTo>
                  <a:lnTo>
                    <a:pt x="2807705" y="723414"/>
                  </a:lnTo>
                  <a:lnTo>
                    <a:pt x="1745089" y="723414"/>
                  </a:lnTo>
                  <a:lnTo>
                    <a:pt x="1403852" y="1362851"/>
                  </a:lnTo>
                  <a:lnTo>
                    <a:pt x="1062614" y="723414"/>
                  </a:lnTo>
                  <a:lnTo>
                    <a:pt x="0" y="723414"/>
                  </a:lnTo>
                  <a:close/>
                </a:path>
              </a:pathLst>
            </a:custGeom>
            <a:solidFill>
              <a:srgbClr val="8B9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10239" y="3805836"/>
              <a:ext cx="1628972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CONTNET </a:t>
              </a:r>
            </a:p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  HERE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53050" y="2431845"/>
            <a:ext cx="2807705" cy="1362851"/>
            <a:chOff x="8312051" y="3146066"/>
            <a:chExt cx="2807705" cy="1362851"/>
          </a:xfrm>
          <a:solidFill>
            <a:srgbClr val="ACAA99"/>
          </a:solidFill>
        </p:grpSpPr>
        <p:sp>
          <p:nvSpPr>
            <p:cNvPr id="11" name="任意多边形 10"/>
            <p:cNvSpPr/>
            <p:nvPr/>
          </p:nvSpPr>
          <p:spPr>
            <a:xfrm>
              <a:off x="8312051" y="3146066"/>
              <a:ext cx="2807705" cy="1362851"/>
            </a:xfrm>
            <a:custGeom>
              <a:avLst/>
              <a:gdLst>
                <a:gd name="connsiteX0" fmla="*/ 1403852 w 2807705"/>
                <a:gd name="connsiteY0" fmla="*/ 0 h 1362851"/>
                <a:gd name="connsiteX1" fmla="*/ 1745089 w 2807705"/>
                <a:gd name="connsiteY1" fmla="*/ 639437 h 1362851"/>
                <a:gd name="connsiteX2" fmla="*/ 2807705 w 2807705"/>
                <a:gd name="connsiteY2" fmla="*/ 639437 h 1362851"/>
                <a:gd name="connsiteX3" fmla="*/ 2807705 w 2807705"/>
                <a:gd name="connsiteY3" fmla="*/ 1362851 h 1362851"/>
                <a:gd name="connsiteX4" fmla="*/ 0 w 2807705"/>
                <a:gd name="connsiteY4" fmla="*/ 1362851 h 1362851"/>
                <a:gd name="connsiteX5" fmla="*/ 0 w 2807705"/>
                <a:gd name="connsiteY5" fmla="*/ 639437 h 1362851"/>
                <a:gd name="connsiteX6" fmla="*/ 1062614 w 2807705"/>
                <a:gd name="connsiteY6" fmla="*/ 639437 h 13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705" h="1362851">
                  <a:moveTo>
                    <a:pt x="1403852" y="0"/>
                  </a:moveTo>
                  <a:lnTo>
                    <a:pt x="1745089" y="639437"/>
                  </a:lnTo>
                  <a:lnTo>
                    <a:pt x="2807705" y="639437"/>
                  </a:lnTo>
                  <a:lnTo>
                    <a:pt x="2807705" y="1362851"/>
                  </a:lnTo>
                  <a:lnTo>
                    <a:pt x="0" y="1362851"/>
                  </a:lnTo>
                  <a:lnTo>
                    <a:pt x="0" y="639437"/>
                  </a:lnTo>
                  <a:lnTo>
                    <a:pt x="1062614" y="6394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998697" y="3816077"/>
              <a:ext cx="1628972" cy="646331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CONTNET </a:t>
              </a:r>
            </a:p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  HERE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34493" y="2075721"/>
            <a:ext cx="3107105" cy="25019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论文总结</a:t>
            </a: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0195"/>
            <a:ext cx="381635" cy="534670"/>
          </a:xfrm>
          <a:prstGeom prst="rect">
            <a:avLst/>
          </a:prstGeom>
          <a:solidFill>
            <a:srgbClr val="8B9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论文总结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b="7509"/>
          <a:stretch>
            <a:fillRect/>
          </a:stretch>
        </p:blipFill>
        <p:spPr>
          <a:xfrm>
            <a:off x="1343025" y="1410335"/>
            <a:ext cx="4234815" cy="3859530"/>
          </a:xfrm>
        </p:spPr>
      </p:pic>
      <p:sp>
        <p:nvSpPr>
          <p:cNvPr id="24" name="圆角矩形 28"/>
          <p:cNvSpPr/>
          <p:nvPr/>
        </p:nvSpPr>
        <p:spPr>
          <a:xfrm>
            <a:off x="6500612" y="4085327"/>
            <a:ext cx="4207254" cy="514632"/>
          </a:xfrm>
          <a:prstGeom prst="roundRect">
            <a:avLst>
              <a:gd name="adj" fmla="val 25274"/>
            </a:avLst>
          </a:prstGeom>
          <a:solidFill>
            <a:srgbClr val="8B958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459" tIns="91230" rIns="182459" bIns="91230"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圆角矩形 29"/>
          <p:cNvSpPr/>
          <p:nvPr/>
        </p:nvSpPr>
        <p:spPr>
          <a:xfrm>
            <a:off x="6500612" y="4882830"/>
            <a:ext cx="4207254" cy="514632"/>
          </a:xfrm>
          <a:prstGeom prst="roundRect">
            <a:avLst>
              <a:gd name="adj" fmla="val 26820"/>
            </a:avLst>
          </a:prstGeom>
          <a:solidFill>
            <a:srgbClr val="ACAA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459" tIns="91230" rIns="182459" bIns="91230"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32"/>
          <p:cNvSpPr txBox="1"/>
          <p:nvPr/>
        </p:nvSpPr>
        <p:spPr>
          <a:xfrm>
            <a:off x="6854492" y="4215276"/>
            <a:ext cx="3853374" cy="2954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点击输入本栏的具体的说明分项内容。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47" name="TextBox 33"/>
          <p:cNvSpPr txBox="1"/>
          <p:nvPr/>
        </p:nvSpPr>
        <p:spPr>
          <a:xfrm>
            <a:off x="6854492" y="4952145"/>
            <a:ext cx="3853374" cy="2954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点击输入本栏的具体的说明分项内容。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015476" y="2599565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layfair Display SC" charset="0"/>
              </a:rPr>
              <a:t>论文成果总结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46" grpId="0" bldLvl="0" animBg="1"/>
      <p:bldP spid="47" grpId="0" bldLvl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3"/>
          <p:cNvSpPr txBox="1"/>
          <p:nvPr>
            <p:custDataLst>
              <p:tags r:id="rId1"/>
            </p:custDataLst>
          </p:nvPr>
        </p:nvSpPr>
        <p:spPr>
          <a:xfrm>
            <a:off x="2749191" y="4568680"/>
            <a:ext cx="50063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毕业答辩 </a:t>
            </a:r>
            <a:r>
              <a:rPr lang="en-US" altLang="zh-CN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| </a:t>
            </a:r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时尚通用 </a:t>
            </a:r>
            <a:r>
              <a:rPr lang="en-US" altLang="zh-CN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| </a:t>
            </a:r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工作总结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68025" y="3993515"/>
            <a:ext cx="4499430" cy="460375"/>
          </a:xfrm>
          <a:prstGeom prst="rect">
            <a:avLst/>
          </a:prstGeom>
          <a:solidFill>
            <a:srgbClr val="727E69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spc="3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THE BUSINESS REPORT</a:t>
            </a:r>
            <a:endParaRPr lang="en-US" altLang="zh-CN" sz="2400" spc="300" dirty="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  <a:sym typeface="+mn-lt"/>
            </a:endParaRPr>
          </a:p>
        </p:txBody>
      </p:sp>
      <p:sp>
        <p:nvSpPr>
          <p:cNvPr id="21" name="文本框 13"/>
          <p:cNvSpPr txBox="1">
            <a:spLocks noChangeArrowheads="1"/>
          </p:cNvSpPr>
          <p:nvPr/>
        </p:nvSpPr>
        <p:spPr bwMode="auto">
          <a:xfrm>
            <a:off x="2671267" y="2833179"/>
            <a:ext cx="612775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buNone/>
            </a:pPr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cs typeface="Arial" panose="020B0604020202020204" pitchFamily="34" charset="0"/>
              </a:rPr>
              <a:t>感 谢 聆 听</a:t>
            </a:r>
          </a:p>
        </p:txBody>
      </p:sp>
      <p:sp>
        <p:nvSpPr>
          <p:cNvPr id="22" name="文本框 13"/>
          <p:cNvSpPr txBox="1">
            <a:spLocks noChangeArrowheads="1"/>
          </p:cNvSpPr>
          <p:nvPr/>
        </p:nvSpPr>
        <p:spPr bwMode="auto">
          <a:xfrm>
            <a:off x="3993585" y="5159800"/>
            <a:ext cx="788999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325" smtClean="0">
                <a:solidFill>
                  <a:srgbClr val="727E6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PPT818</a:t>
            </a:r>
            <a:endParaRPr lang="en-US" altLang="zh-CN" sz="1325" dirty="0">
              <a:solidFill>
                <a:srgbClr val="727E6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48574" y="5237436"/>
            <a:ext cx="1048290" cy="136548"/>
            <a:chOff x="7365479" y="1398316"/>
            <a:chExt cx="1105618" cy="144015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6" name="直接连接符 5"/>
            <p:cNvCxnSpPr/>
            <p:nvPr/>
          </p:nvCxnSpPr>
          <p:spPr>
            <a:xfrm>
              <a:off x="7365479" y="1470324"/>
              <a:ext cx="1008112" cy="0"/>
            </a:xfrm>
            <a:prstGeom prst="line">
              <a:avLst/>
            </a:prstGeom>
            <a:grpFill/>
            <a:ln>
              <a:solidFill>
                <a:srgbClr val="7F9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8327082" y="1398316"/>
              <a:ext cx="144015" cy="1440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252874" y="854161"/>
            <a:ext cx="39217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727E69"/>
                </a:solidFill>
                <a:latin typeface="方正姚体" panose="02010601030101010101" charset="-122"/>
                <a:ea typeface="方正姚体" panose="02010601030101010101" charset="-122"/>
              </a:rPr>
              <a:t>20XX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bldLvl="0" animBg="1"/>
      <p:bldP spid="21" grpId="0"/>
      <p:bldP spid="2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894330" y="2689225"/>
            <a:ext cx="6343015" cy="1108075"/>
            <a:chOff x="1341" y="3329"/>
            <a:chExt cx="9989" cy="1745"/>
          </a:xfrm>
        </p:grpSpPr>
        <p:sp>
          <p:nvSpPr>
            <p:cNvPr id="5" name="文本框 4"/>
            <p:cNvSpPr txBox="1"/>
            <p:nvPr/>
          </p:nvSpPr>
          <p:spPr>
            <a:xfrm>
              <a:off x="1341" y="3329"/>
              <a:ext cx="2130" cy="1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Part  </a:t>
              </a:r>
              <a:r>
                <a:rPr lang="en-US" altLang="zh-CN" sz="48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7" name="文本框 15"/>
            <p:cNvSpPr txBox="1"/>
            <p:nvPr/>
          </p:nvSpPr>
          <p:spPr>
            <a:xfrm>
              <a:off x="3843" y="3329"/>
              <a:ext cx="7487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研究背景与意义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041" y="4638"/>
              <a:ext cx="4763" cy="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/>
                <a:t>Research background and significance.</a:t>
              </a:r>
              <a:endParaRPr lang="en-US" altLang="zh-CN" sz="1200" dirty="0">
                <a:effectLst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51384" y="614628"/>
            <a:ext cx="2196115" cy="657684"/>
            <a:chOff x="3947853" y="1183133"/>
            <a:chExt cx="2196115" cy="657684"/>
          </a:xfrm>
        </p:grpSpPr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3947853" y="1183133"/>
              <a:ext cx="21961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CONTENTS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143192" y="1840817"/>
              <a:ext cx="9027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研究背景与意义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泪滴形 4"/>
          <p:cNvSpPr/>
          <p:nvPr/>
        </p:nvSpPr>
        <p:spPr>
          <a:xfrm rot="10800000">
            <a:off x="6397450" y="2685946"/>
            <a:ext cx="1486710" cy="1486710"/>
          </a:xfrm>
          <a:prstGeom prst="teardrop">
            <a:avLst/>
          </a:prstGeom>
          <a:solidFill>
            <a:srgbClr val="ACA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8F673C"/>
              </a:solidFill>
              <a:cs typeface="+mn-ea"/>
              <a:sym typeface="+mn-lt"/>
            </a:endParaRPr>
          </a:p>
        </p:txBody>
      </p:sp>
      <p:sp>
        <p:nvSpPr>
          <p:cNvPr id="6" name="泪滴形 5"/>
          <p:cNvSpPr/>
          <p:nvPr/>
        </p:nvSpPr>
        <p:spPr>
          <a:xfrm>
            <a:off x="4466292" y="2685946"/>
            <a:ext cx="1486710" cy="1486710"/>
          </a:xfrm>
          <a:prstGeom prst="teardrop">
            <a:avLst/>
          </a:prstGeom>
          <a:solidFill>
            <a:srgbClr val="8B9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8F673C"/>
              </a:solidFill>
              <a:cs typeface="+mn-ea"/>
              <a:sym typeface="+mn-lt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6734980" y="3234380"/>
            <a:ext cx="865649" cy="338554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4760528" y="3234380"/>
            <a:ext cx="908943" cy="338554"/>
          </a:xfrm>
          <a:prstGeom prst="rect">
            <a:avLst/>
          </a:prstGeom>
          <a:noFill/>
        </p:spPr>
        <p:txBody>
          <a:bodyPr wrap="none" anchor="ctr" anchorCtr="1">
            <a:norm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0" name="椭圆 9"/>
          <p:cNvSpPr/>
          <p:nvPr/>
        </p:nvSpPr>
        <p:spPr>
          <a:xfrm>
            <a:off x="3764361" y="2623839"/>
            <a:ext cx="415102" cy="415102"/>
          </a:xfrm>
          <a:prstGeom prst="ellipse">
            <a:avLst/>
          </a:prstGeom>
          <a:noFill/>
          <a:ln>
            <a:solidFill>
              <a:srgbClr val="96907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764361" y="3776324"/>
            <a:ext cx="415102" cy="415102"/>
          </a:xfrm>
          <a:prstGeom prst="ellipse">
            <a:avLst/>
          </a:prstGeom>
          <a:noFill/>
          <a:ln>
            <a:solidFill>
              <a:srgbClr val="96907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任意多边形: 形状 14"/>
          <p:cNvSpPr/>
          <p:nvPr/>
        </p:nvSpPr>
        <p:spPr>
          <a:xfrm>
            <a:off x="3885587" y="2749454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rgbClr val="8B958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5"/>
          <p:cNvSpPr/>
          <p:nvPr/>
        </p:nvSpPr>
        <p:spPr>
          <a:xfrm>
            <a:off x="3885587" y="3908241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rgbClr val="8B958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127211" y="2192674"/>
            <a:ext cx="415102" cy="415102"/>
          </a:xfrm>
          <a:prstGeom prst="ellipse">
            <a:avLst/>
          </a:prstGeom>
          <a:noFill/>
          <a:ln>
            <a:solidFill>
              <a:srgbClr val="ACAA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127211" y="3345159"/>
            <a:ext cx="415102" cy="415102"/>
          </a:xfrm>
          <a:prstGeom prst="ellipse">
            <a:avLst/>
          </a:prstGeom>
          <a:noFill/>
          <a:ln>
            <a:solidFill>
              <a:srgbClr val="ACAA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任意多边形: 形状 26"/>
          <p:cNvSpPr/>
          <p:nvPr/>
        </p:nvSpPr>
        <p:spPr>
          <a:xfrm>
            <a:off x="8263187" y="2318290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rgbClr val="ACAA9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任意多边形: 形状 27"/>
          <p:cNvSpPr/>
          <p:nvPr/>
        </p:nvSpPr>
        <p:spPr>
          <a:xfrm>
            <a:off x="8263187" y="3491824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rgbClr val="ACAA9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25575" y="2522855"/>
            <a:ext cx="1981200" cy="711835"/>
            <a:chOff x="2408" y="3190"/>
            <a:chExt cx="3120" cy="1121"/>
          </a:xfrm>
        </p:grpSpPr>
        <p:sp>
          <p:nvSpPr>
            <p:cNvPr id="1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25575" y="3908425"/>
            <a:ext cx="1981200" cy="711835"/>
            <a:chOff x="2408" y="3190"/>
            <a:chExt cx="3120" cy="1121"/>
          </a:xfrm>
        </p:grpSpPr>
        <p:sp>
          <p:nvSpPr>
            <p:cNvPr id="2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27465" y="1849120"/>
            <a:ext cx="1981200" cy="711835"/>
            <a:chOff x="2408" y="3190"/>
            <a:chExt cx="3120" cy="1121"/>
          </a:xfrm>
        </p:grpSpPr>
        <p:sp>
          <p:nvSpPr>
            <p:cNvPr id="2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927465" y="3234690"/>
            <a:ext cx="1981200" cy="711835"/>
            <a:chOff x="2408" y="3190"/>
            <a:chExt cx="3120" cy="1121"/>
          </a:xfrm>
        </p:grpSpPr>
        <p:sp>
          <p:nvSpPr>
            <p:cNvPr id="2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研究背景与意义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510020" y="3115945"/>
            <a:ext cx="544004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4400" b="1" dirty="0">
                <a:solidFill>
                  <a:srgbClr val="4B3F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INTRODUCING </a:t>
            </a:r>
          </a:p>
          <a:p>
            <a:pPr>
              <a:lnSpc>
                <a:spcPts val="8400"/>
              </a:lnSpc>
            </a:pPr>
            <a:r>
              <a:rPr lang="zh-CN" altLang="en-US" sz="4400" b="1" dirty="0">
                <a:solidFill>
                  <a:srgbClr val="4B3F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研究背景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00324" y="1824632"/>
            <a:ext cx="5405717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此处填写内容此处填写内容此处填写内容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05" y="1990196"/>
            <a:ext cx="4810760" cy="3207173"/>
          </a:xfrm>
          <a:custGeom>
            <a:avLst/>
            <a:gdLst>
              <a:gd name="connsiteX0" fmla="*/ 0 w 3498494"/>
              <a:gd name="connsiteY0" fmla="*/ 0 h 2438400"/>
              <a:gd name="connsiteX1" fmla="*/ 3498494 w 3498494"/>
              <a:gd name="connsiteY1" fmla="*/ 0 h 2438400"/>
              <a:gd name="connsiteX2" fmla="*/ 3498494 w 3498494"/>
              <a:gd name="connsiteY2" fmla="*/ 2438400 h 2438400"/>
              <a:gd name="connsiteX3" fmla="*/ 0 w 3498494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494" h="2438400">
                <a:moveTo>
                  <a:pt x="0" y="0"/>
                </a:moveTo>
                <a:lnTo>
                  <a:pt x="3498494" y="0"/>
                </a:lnTo>
                <a:lnTo>
                  <a:pt x="3498494" y="2438400"/>
                </a:lnTo>
                <a:lnTo>
                  <a:pt x="0" y="2438400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研究背景与意义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占位符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96" y="2174875"/>
            <a:ext cx="3938587" cy="2625725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2096743" y="1663244"/>
            <a:ext cx="241808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论文意义</a:t>
            </a:r>
          </a:p>
        </p:txBody>
      </p:sp>
      <p:sp>
        <p:nvSpPr>
          <p:cNvPr id="5" name="矩形 4"/>
          <p:cNvSpPr/>
          <p:nvPr/>
        </p:nvSpPr>
        <p:spPr>
          <a:xfrm>
            <a:off x="3200094" y="2554238"/>
            <a:ext cx="2432356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点击此处添加文本信息，具体长短可根据实际需要填写，也可直接将文本复制于此，具体文字大小颜色均可调整。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70552" y="4536440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902585" y="2689225"/>
            <a:ext cx="6334760" cy="1108075"/>
            <a:chOff x="1354" y="3329"/>
            <a:chExt cx="9976" cy="1745"/>
          </a:xfrm>
        </p:grpSpPr>
        <p:sp>
          <p:nvSpPr>
            <p:cNvPr id="5" name="文本框 4"/>
            <p:cNvSpPr txBox="1"/>
            <p:nvPr/>
          </p:nvSpPr>
          <p:spPr>
            <a:xfrm>
              <a:off x="1354" y="3329"/>
              <a:ext cx="2105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Part  </a:t>
              </a:r>
              <a:r>
                <a:rPr lang="en-US" altLang="zh-CN" sz="4800" dirty="0">
                  <a:solidFill>
                    <a:srgbClr val="8B9584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7" name="文本框 15"/>
            <p:cNvSpPr txBox="1"/>
            <p:nvPr/>
          </p:nvSpPr>
          <p:spPr>
            <a:xfrm>
              <a:off x="3843" y="3329"/>
              <a:ext cx="7487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研究内容与方法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041" y="4638"/>
              <a:ext cx="4763" cy="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/>
                <a:t>Research background and significance.</a:t>
              </a:r>
              <a:endParaRPr lang="en-US" altLang="zh-CN" sz="1200" dirty="0">
                <a:effectLst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51384" y="614628"/>
            <a:ext cx="2196115" cy="657684"/>
            <a:chOff x="3947853" y="1183133"/>
            <a:chExt cx="2196115" cy="657684"/>
          </a:xfrm>
        </p:grpSpPr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3947853" y="1183133"/>
              <a:ext cx="21961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</a:rPr>
                <a:t>CONTENTS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143192" y="1840817"/>
              <a:ext cx="9027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研究内容与方法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任意多边形: 形状 2"/>
          <p:cNvSpPr/>
          <p:nvPr/>
        </p:nvSpPr>
        <p:spPr bwMode="auto">
          <a:xfrm>
            <a:off x="6076396" y="3880786"/>
            <a:ext cx="1799645" cy="1549602"/>
          </a:xfrm>
          <a:custGeom>
            <a:avLst/>
            <a:gdLst>
              <a:gd name="connsiteX0" fmla="*/ 809170 w 1582649"/>
              <a:gd name="connsiteY0" fmla="*/ 0 h 1362756"/>
              <a:gd name="connsiteX1" fmla="*/ 1582649 w 1582649"/>
              <a:gd name="connsiteY1" fmla="*/ 447371 h 1362756"/>
              <a:gd name="connsiteX2" fmla="*/ 0 w 1582649"/>
              <a:gd name="connsiteY2" fmla="*/ 1362756 h 1362756"/>
              <a:gd name="connsiteX3" fmla="*/ 0 w 1582649"/>
              <a:gd name="connsiteY3" fmla="*/ 468055 h 1362756"/>
              <a:gd name="connsiteX4" fmla="*/ 95010 w 1582649"/>
              <a:gd name="connsiteY4" fmla="*/ 463257 h 1362756"/>
              <a:gd name="connsiteX5" fmla="*/ 775531 w 1582649"/>
              <a:gd name="connsiteY5" fmla="*/ 55371 h 136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649" h="1362756">
                <a:moveTo>
                  <a:pt x="809170" y="0"/>
                </a:moveTo>
                <a:lnTo>
                  <a:pt x="1582649" y="447371"/>
                </a:lnTo>
                <a:cubicBezTo>
                  <a:pt x="1255989" y="1013676"/>
                  <a:pt x="652714" y="1362756"/>
                  <a:pt x="0" y="1362756"/>
                </a:cubicBezTo>
                <a:lnTo>
                  <a:pt x="0" y="468055"/>
                </a:lnTo>
                <a:lnTo>
                  <a:pt x="95010" y="463257"/>
                </a:lnTo>
                <a:cubicBezTo>
                  <a:pt x="378232" y="434495"/>
                  <a:pt x="624129" y="279476"/>
                  <a:pt x="775531" y="55371"/>
                </a:cubicBezTo>
                <a:close/>
              </a:path>
            </a:pathLst>
          </a:custGeom>
          <a:solidFill>
            <a:srgbClr val="8B9584"/>
          </a:solidFill>
          <a:ln w="38100">
            <a:solidFill>
              <a:schemeClr val="bg1"/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任意多边形: 形状 3"/>
          <p:cNvSpPr/>
          <p:nvPr/>
        </p:nvSpPr>
        <p:spPr bwMode="auto">
          <a:xfrm>
            <a:off x="4275157" y="3881121"/>
            <a:ext cx="1801239" cy="1549268"/>
          </a:xfrm>
          <a:custGeom>
            <a:avLst/>
            <a:gdLst>
              <a:gd name="connsiteX0" fmla="*/ 773658 w 1584051"/>
              <a:gd name="connsiteY0" fmla="*/ 0 h 1362463"/>
              <a:gd name="connsiteX1" fmla="*/ 807118 w 1584051"/>
              <a:gd name="connsiteY1" fmla="*/ 55078 h 1362463"/>
              <a:gd name="connsiteX2" fmla="*/ 1583350 w 1584051"/>
              <a:gd name="connsiteY2" fmla="*/ 467797 h 1362463"/>
              <a:gd name="connsiteX3" fmla="*/ 1584051 w 1584051"/>
              <a:gd name="connsiteY3" fmla="*/ 467762 h 1362463"/>
              <a:gd name="connsiteX4" fmla="*/ 1584051 w 1584051"/>
              <a:gd name="connsiteY4" fmla="*/ 1362463 h 1362463"/>
              <a:gd name="connsiteX5" fmla="*/ 0 w 1584051"/>
              <a:gd name="connsiteY5" fmla="*/ 447078 h 13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051" h="1362463">
                <a:moveTo>
                  <a:pt x="773658" y="0"/>
                </a:moveTo>
                <a:lnTo>
                  <a:pt x="807118" y="55078"/>
                </a:lnTo>
                <a:cubicBezTo>
                  <a:pt x="975343" y="304083"/>
                  <a:pt x="1260228" y="467797"/>
                  <a:pt x="1583350" y="467797"/>
                </a:cubicBezTo>
                <a:lnTo>
                  <a:pt x="1584051" y="467762"/>
                </a:lnTo>
                <a:lnTo>
                  <a:pt x="1584051" y="1362463"/>
                </a:lnTo>
                <a:cubicBezTo>
                  <a:pt x="930456" y="1362463"/>
                  <a:pt x="326646" y="1013383"/>
                  <a:pt x="0" y="447078"/>
                </a:cubicBezTo>
                <a:close/>
              </a:path>
            </a:pathLst>
          </a:custGeom>
          <a:solidFill>
            <a:srgbClr val="ACAA99"/>
          </a:solidFill>
          <a:ln w="38100">
            <a:solidFill>
              <a:schemeClr val="bg1"/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任意多边形: 形状 4"/>
          <p:cNvSpPr/>
          <p:nvPr/>
        </p:nvSpPr>
        <p:spPr bwMode="auto">
          <a:xfrm>
            <a:off x="6076396" y="1266819"/>
            <a:ext cx="1799645" cy="1549668"/>
          </a:xfrm>
          <a:custGeom>
            <a:avLst/>
            <a:gdLst>
              <a:gd name="connsiteX0" fmla="*/ 0 w 1582649"/>
              <a:gd name="connsiteY0" fmla="*/ 0 h 1362814"/>
              <a:gd name="connsiteX1" fmla="*/ 1582649 w 1582649"/>
              <a:gd name="connsiteY1" fmla="*/ 915537 h 1362814"/>
              <a:gd name="connsiteX2" fmla="*/ 809205 w 1582649"/>
              <a:gd name="connsiteY2" fmla="*/ 1362814 h 1362814"/>
              <a:gd name="connsiteX3" fmla="*/ 775531 w 1582649"/>
              <a:gd name="connsiteY3" fmla="*/ 1307385 h 1362814"/>
              <a:gd name="connsiteX4" fmla="*/ 95010 w 1582649"/>
              <a:gd name="connsiteY4" fmla="*/ 899499 h 1362814"/>
              <a:gd name="connsiteX5" fmla="*/ 0 w 1582649"/>
              <a:gd name="connsiteY5" fmla="*/ 894702 h 136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649" h="1362814">
                <a:moveTo>
                  <a:pt x="0" y="0"/>
                </a:moveTo>
                <a:cubicBezTo>
                  <a:pt x="652714" y="0"/>
                  <a:pt x="1255989" y="349138"/>
                  <a:pt x="1582649" y="915537"/>
                </a:cubicBezTo>
                <a:lnTo>
                  <a:pt x="809205" y="1362814"/>
                </a:lnTo>
                <a:lnTo>
                  <a:pt x="775531" y="1307385"/>
                </a:lnTo>
                <a:cubicBezTo>
                  <a:pt x="624129" y="1083281"/>
                  <a:pt x="378232" y="928262"/>
                  <a:pt x="95010" y="899499"/>
                </a:cubicBezTo>
                <a:lnTo>
                  <a:pt x="0" y="894702"/>
                </a:lnTo>
                <a:close/>
              </a:path>
            </a:pathLst>
          </a:custGeom>
          <a:solidFill>
            <a:srgbClr val="8B9584"/>
          </a:solidFill>
          <a:ln w="38100">
            <a:solidFill>
              <a:schemeClr val="bg1"/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任意多边形: 形状 5"/>
          <p:cNvSpPr/>
          <p:nvPr/>
        </p:nvSpPr>
        <p:spPr bwMode="auto">
          <a:xfrm>
            <a:off x="6993405" y="2307711"/>
            <a:ext cx="1161253" cy="2081784"/>
          </a:xfrm>
          <a:custGeom>
            <a:avLst/>
            <a:gdLst>
              <a:gd name="connsiteX0" fmla="*/ 776432 w 1021233"/>
              <a:gd name="connsiteY0" fmla="*/ 0 h 1830770"/>
              <a:gd name="connsiteX1" fmla="*/ 776432 w 1021233"/>
              <a:gd name="connsiteY1" fmla="*/ 1830770 h 1830770"/>
              <a:gd name="connsiteX2" fmla="*/ 62 w 1021233"/>
              <a:gd name="connsiteY2" fmla="*/ 1381715 h 1830770"/>
              <a:gd name="connsiteX3" fmla="*/ 55402 w 1021233"/>
              <a:gd name="connsiteY3" fmla="*/ 1279759 h 1830770"/>
              <a:gd name="connsiteX4" fmla="*/ 128965 w 1021233"/>
              <a:gd name="connsiteY4" fmla="*/ 915385 h 1830770"/>
              <a:gd name="connsiteX5" fmla="*/ 55402 w 1021233"/>
              <a:gd name="connsiteY5" fmla="*/ 551011 h 1830770"/>
              <a:gd name="connsiteX6" fmla="*/ 0 w 1021233"/>
              <a:gd name="connsiteY6" fmla="*/ 448942 h 1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233" h="1830770">
                <a:moveTo>
                  <a:pt x="776432" y="0"/>
                </a:moveTo>
                <a:cubicBezTo>
                  <a:pt x="1102834" y="566399"/>
                  <a:pt x="1102834" y="1264371"/>
                  <a:pt x="776432" y="1830770"/>
                </a:cubicBezTo>
                <a:lnTo>
                  <a:pt x="62" y="1381715"/>
                </a:lnTo>
                <a:lnTo>
                  <a:pt x="55402" y="1279759"/>
                </a:lnTo>
                <a:cubicBezTo>
                  <a:pt x="102771" y="1167765"/>
                  <a:pt x="128965" y="1044634"/>
                  <a:pt x="128965" y="915385"/>
                </a:cubicBezTo>
                <a:cubicBezTo>
                  <a:pt x="128965" y="786136"/>
                  <a:pt x="102771" y="663005"/>
                  <a:pt x="55402" y="551011"/>
                </a:cubicBezTo>
                <a:lnTo>
                  <a:pt x="0" y="448942"/>
                </a:lnTo>
                <a:close/>
              </a:path>
            </a:pathLst>
          </a:custGeom>
          <a:solidFill>
            <a:srgbClr val="ACAA99"/>
          </a:solidFill>
          <a:ln w="38100">
            <a:solidFill>
              <a:schemeClr val="bg1"/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任意多边形: 形状 6"/>
          <p:cNvSpPr/>
          <p:nvPr/>
        </p:nvSpPr>
        <p:spPr bwMode="auto">
          <a:xfrm>
            <a:off x="3996607" y="2307711"/>
            <a:ext cx="1161407" cy="2081784"/>
          </a:xfrm>
          <a:custGeom>
            <a:avLst/>
            <a:gdLst>
              <a:gd name="connsiteX0" fmla="*/ 244982 w 1021368"/>
              <a:gd name="connsiteY0" fmla="*/ 0 h 1830770"/>
              <a:gd name="connsiteX1" fmla="*/ 1021368 w 1021368"/>
              <a:gd name="connsiteY1" fmla="*/ 448586 h 1830770"/>
              <a:gd name="connsiteX2" fmla="*/ 965773 w 1021368"/>
              <a:gd name="connsiteY2" fmla="*/ 551011 h 1830770"/>
              <a:gd name="connsiteX3" fmla="*/ 892209 w 1021368"/>
              <a:gd name="connsiteY3" fmla="*/ 915385 h 1830770"/>
              <a:gd name="connsiteX4" fmla="*/ 965773 w 1021368"/>
              <a:gd name="connsiteY4" fmla="*/ 1279759 h 1830770"/>
              <a:gd name="connsiteX5" fmla="*/ 1021306 w 1021368"/>
              <a:gd name="connsiteY5" fmla="*/ 1382071 h 1830770"/>
              <a:gd name="connsiteX6" fmla="*/ 244982 w 1021368"/>
              <a:gd name="connsiteY6" fmla="*/ 1830770 h 1830770"/>
              <a:gd name="connsiteX7" fmla="*/ 244982 w 1021368"/>
              <a:gd name="connsiteY7" fmla="*/ 0 h 1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1368" h="1830770">
                <a:moveTo>
                  <a:pt x="244982" y="0"/>
                </a:moveTo>
                <a:lnTo>
                  <a:pt x="1021368" y="448586"/>
                </a:lnTo>
                <a:lnTo>
                  <a:pt x="965773" y="551011"/>
                </a:lnTo>
                <a:cubicBezTo>
                  <a:pt x="918404" y="663005"/>
                  <a:pt x="892209" y="786136"/>
                  <a:pt x="892209" y="915385"/>
                </a:cubicBezTo>
                <a:cubicBezTo>
                  <a:pt x="892209" y="1044634"/>
                  <a:pt x="918404" y="1167765"/>
                  <a:pt x="965773" y="1279759"/>
                </a:cubicBezTo>
                <a:lnTo>
                  <a:pt x="1021306" y="1382071"/>
                </a:lnTo>
                <a:lnTo>
                  <a:pt x="244982" y="1830770"/>
                </a:lnTo>
                <a:cubicBezTo>
                  <a:pt x="-81660" y="1264371"/>
                  <a:pt x="-81660" y="566399"/>
                  <a:pt x="244982" y="0"/>
                </a:cubicBezTo>
                <a:close/>
              </a:path>
            </a:pathLst>
          </a:custGeom>
          <a:solidFill>
            <a:srgbClr val="8B9584"/>
          </a:solidFill>
          <a:ln w="38100">
            <a:solidFill>
              <a:schemeClr val="bg1"/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任意多边形: 形状 7"/>
          <p:cNvSpPr/>
          <p:nvPr/>
        </p:nvSpPr>
        <p:spPr bwMode="auto">
          <a:xfrm>
            <a:off x="4275157" y="1266820"/>
            <a:ext cx="1801239" cy="1549334"/>
          </a:xfrm>
          <a:custGeom>
            <a:avLst/>
            <a:gdLst>
              <a:gd name="connsiteX0" fmla="*/ 1584051 w 1584051"/>
              <a:gd name="connsiteY0" fmla="*/ 0 h 1362521"/>
              <a:gd name="connsiteX1" fmla="*/ 1584051 w 1584051"/>
              <a:gd name="connsiteY1" fmla="*/ 894702 h 1362521"/>
              <a:gd name="connsiteX2" fmla="*/ 1583350 w 1584051"/>
              <a:gd name="connsiteY2" fmla="*/ 894666 h 1362521"/>
              <a:gd name="connsiteX3" fmla="*/ 807118 w 1584051"/>
              <a:gd name="connsiteY3" fmla="*/ 1307385 h 1362521"/>
              <a:gd name="connsiteX4" fmla="*/ 773623 w 1584051"/>
              <a:gd name="connsiteY4" fmla="*/ 1362521 h 1362521"/>
              <a:gd name="connsiteX5" fmla="*/ 0 w 1584051"/>
              <a:gd name="connsiteY5" fmla="*/ 915537 h 1362521"/>
              <a:gd name="connsiteX6" fmla="*/ 1584051 w 1584051"/>
              <a:gd name="connsiteY6" fmla="*/ 0 h 136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51" h="1362521">
                <a:moveTo>
                  <a:pt x="1584051" y="0"/>
                </a:moveTo>
                <a:lnTo>
                  <a:pt x="1584051" y="894702"/>
                </a:lnTo>
                <a:lnTo>
                  <a:pt x="1583350" y="894666"/>
                </a:lnTo>
                <a:cubicBezTo>
                  <a:pt x="1260228" y="894666"/>
                  <a:pt x="975343" y="1058380"/>
                  <a:pt x="807118" y="1307385"/>
                </a:cubicBezTo>
                <a:lnTo>
                  <a:pt x="773623" y="1362521"/>
                </a:lnTo>
                <a:lnTo>
                  <a:pt x="0" y="915537"/>
                </a:lnTo>
                <a:cubicBezTo>
                  <a:pt x="326646" y="349138"/>
                  <a:pt x="930456" y="0"/>
                  <a:pt x="1584051" y="0"/>
                </a:cubicBezTo>
                <a:close/>
              </a:path>
            </a:pathLst>
          </a:custGeom>
          <a:solidFill>
            <a:srgbClr val="ACAA99"/>
          </a:solidFill>
          <a:ln w="38100">
            <a:solidFill>
              <a:schemeClr val="bg1"/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任意多边形: 形状 38"/>
          <p:cNvSpPr/>
          <p:nvPr/>
        </p:nvSpPr>
        <p:spPr bwMode="auto">
          <a:xfrm>
            <a:off x="5213400" y="1808411"/>
            <a:ext cx="322589" cy="306187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任意多边形: 形状 39"/>
          <p:cNvSpPr/>
          <p:nvPr/>
        </p:nvSpPr>
        <p:spPr bwMode="auto">
          <a:xfrm>
            <a:off x="4332645" y="3195512"/>
            <a:ext cx="322589" cy="306187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任意多边形: 形状 40"/>
          <p:cNvSpPr/>
          <p:nvPr/>
        </p:nvSpPr>
        <p:spPr bwMode="auto">
          <a:xfrm>
            <a:off x="5202686" y="4562473"/>
            <a:ext cx="322589" cy="306187"/>
          </a:xfrm>
          <a:custGeom>
            <a:avLst/>
            <a:gdLst>
              <a:gd name="connsiteX0" fmla="*/ 69646 w 508000"/>
              <a:gd name="connsiteY0" fmla="*/ 394096 h 478080"/>
              <a:gd name="connsiteX1" fmla="*/ 438355 w 508000"/>
              <a:gd name="connsiteY1" fmla="*/ 394096 h 478080"/>
              <a:gd name="connsiteX2" fmla="*/ 438355 w 508000"/>
              <a:gd name="connsiteY2" fmla="*/ 422773 h 478080"/>
              <a:gd name="connsiteX3" fmla="*/ 473178 w 508000"/>
              <a:gd name="connsiteY3" fmla="*/ 422773 h 478080"/>
              <a:gd name="connsiteX4" fmla="*/ 473178 w 508000"/>
              <a:gd name="connsiteY4" fmla="*/ 447354 h 478080"/>
              <a:gd name="connsiteX5" fmla="*/ 497758 w 508000"/>
              <a:gd name="connsiteY5" fmla="*/ 447354 h 478080"/>
              <a:gd name="connsiteX6" fmla="*/ 497758 w 508000"/>
              <a:gd name="connsiteY6" fmla="*/ 478080 h 478080"/>
              <a:gd name="connsiteX7" fmla="*/ 14339 w 508000"/>
              <a:gd name="connsiteY7" fmla="*/ 478080 h 478080"/>
              <a:gd name="connsiteX8" fmla="*/ 14339 w 508000"/>
              <a:gd name="connsiteY8" fmla="*/ 447354 h 478080"/>
              <a:gd name="connsiteX9" fmla="*/ 38920 w 508000"/>
              <a:gd name="connsiteY9" fmla="*/ 447354 h 478080"/>
              <a:gd name="connsiteX10" fmla="*/ 38920 w 508000"/>
              <a:gd name="connsiteY10" fmla="*/ 422773 h 478080"/>
              <a:gd name="connsiteX11" fmla="*/ 69646 w 508000"/>
              <a:gd name="connsiteY11" fmla="*/ 422773 h 478080"/>
              <a:gd name="connsiteX12" fmla="*/ 362031 w 508000"/>
              <a:gd name="connsiteY12" fmla="*/ 193354 h 478080"/>
              <a:gd name="connsiteX13" fmla="*/ 436842 w 508000"/>
              <a:gd name="connsiteY13" fmla="*/ 193354 h 478080"/>
              <a:gd name="connsiteX14" fmla="*/ 456791 w 508000"/>
              <a:gd name="connsiteY14" fmla="*/ 213383 h 478080"/>
              <a:gd name="connsiteX15" fmla="*/ 456791 w 508000"/>
              <a:gd name="connsiteY15" fmla="*/ 233411 h 478080"/>
              <a:gd name="connsiteX16" fmla="*/ 436842 w 508000"/>
              <a:gd name="connsiteY16" fmla="*/ 233411 h 478080"/>
              <a:gd name="connsiteX17" fmla="*/ 436842 w 508000"/>
              <a:gd name="connsiteY17" fmla="*/ 373612 h 478080"/>
              <a:gd name="connsiteX18" fmla="*/ 362031 w 508000"/>
              <a:gd name="connsiteY18" fmla="*/ 373612 h 478080"/>
              <a:gd name="connsiteX19" fmla="*/ 362031 w 508000"/>
              <a:gd name="connsiteY19" fmla="*/ 233411 h 478080"/>
              <a:gd name="connsiteX20" fmla="*/ 342081 w 508000"/>
              <a:gd name="connsiteY20" fmla="*/ 233411 h 478080"/>
              <a:gd name="connsiteX21" fmla="*/ 342081 w 508000"/>
              <a:gd name="connsiteY21" fmla="*/ 213383 h 478080"/>
              <a:gd name="connsiteX22" fmla="*/ 362031 w 508000"/>
              <a:gd name="connsiteY22" fmla="*/ 193354 h 478080"/>
              <a:gd name="connsiteX23" fmla="*/ 218644 w 508000"/>
              <a:gd name="connsiteY23" fmla="*/ 193354 h 478080"/>
              <a:gd name="connsiteX24" fmla="*/ 293455 w 508000"/>
              <a:gd name="connsiteY24" fmla="*/ 193354 h 478080"/>
              <a:gd name="connsiteX25" fmla="*/ 313404 w 508000"/>
              <a:gd name="connsiteY25" fmla="*/ 213383 h 478080"/>
              <a:gd name="connsiteX26" fmla="*/ 313404 w 508000"/>
              <a:gd name="connsiteY26" fmla="*/ 233411 h 478080"/>
              <a:gd name="connsiteX27" fmla="*/ 293455 w 508000"/>
              <a:gd name="connsiteY27" fmla="*/ 233411 h 478080"/>
              <a:gd name="connsiteX28" fmla="*/ 293455 w 508000"/>
              <a:gd name="connsiteY28" fmla="*/ 373612 h 478080"/>
              <a:gd name="connsiteX29" fmla="*/ 213656 w 508000"/>
              <a:gd name="connsiteY29" fmla="*/ 373612 h 478080"/>
              <a:gd name="connsiteX30" fmla="*/ 213656 w 508000"/>
              <a:gd name="connsiteY30" fmla="*/ 233411 h 478080"/>
              <a:gd name="connsiteX31" fmla="*/ 198694 w 508000"/>
              <a:gd name="connsiteY31" fmla="*/ 233411 h 478080"/>
              <a:gd name="connsiteX32" fmla="*/ 198694 w 508000"/>
              <a:gd name="connsiteY32" fmla="*/ 213383 h 478080"/>
              <a:gd name="connsiteX33" fmla="*/ 218644 w 508000"/>
              <a:gd name="connsiteY33" fmla="*/ 193354 h 478080"/>
              <a:gd name="connsiteX34" fmla="*/ 73208 w 508000"/>
              <a:gd name="connsiteY34" fmla="*/ 193354 h 478080"/>
              <a:gd name="connsiteX35" fmla="*/ 148019 w 508000"/>
              <a:gd name="connsiteY35" fmla="*/ 193354 h 478080"/>
              <a:gd name="connsiteX36" fmla="*/ 167968 w 508000"/>
              <a:gd name="connsiteY36" fmla="*/ 213383 h 478080"/>
              <a:gd name="connsiteX37" fmla="*/ 167968 w 508000"/>
              <a:gd name="connsiteY37" fmla="*/ 233411 h 478080"/>
              <a:gd name="connsiteX38" fmla="*/ 148019 w 508000"/>
              <a:gd name="connsiteY38" fmla="*/ 233411 h 478080"/>
              <a:gd name="connsiteX39" fmla="*/ 148019 w 508000"/>
              <a:gd name="connsiteY39" fmla="*/ 373612 h 478080"/>
              <a:gd name="connsiteX40" fmla="*/ 73208 w 508000"/>
              <a:gd name="connsiteY40" fmla="*/ 373612 h 478080"/>
              <a:gd name="connsiteX41" fmla="*/ 73208 w 508000"/>
              <a:gd name="connsiteY41" fmla="*/ 233411 h 478080"/>
              <a:gd name="connsiteX42" fmla="*/ 53258 w 508000"/>
              <a:gd name="connsiteY42" fmla="*/ 233411 h 478080"/>
              <a:gd name="connsiteX43" fmla="*/ 53258 w 508000"/>
              <a:gd name="connsiteY43" fmla="*/ 213383 h 478080"/>
              <a:gd name="connsiteX44" fmla="*/ 73208 w 508000"/>
              <a:gd name="connsiteY44" fmla="*/ 193354 h 478080"/>
              <a:gd name="connsiteX45" fmla="*/ 234079 w 508000"/>
              <a:gd name="connsiteY45" fmla="*/ 68402 h 478080"/>
              <a:gd name="connsiteX46" fmla="*/ 169334 w 508000"/>
              <a:gd name="connsiteY46" fmla="*/ 108199 h 478080"/>
              <a:gd name="connsiteX47" fmla="*/ 169334 w 508000"/>
              <a:gd name="connsiteY47" fmla="*/ 113174 h 478080"/>
              <a:gd name="connsiteX48" fmla="*/ 174314 w 508000"/>
              <a:gd name="connsiteY48" fmla="*/ 113174 h 478080"/>
              <a:gd name="connsiteX49" fmla="*/ 333687 w 508000"/>
              <a:gd name="connsiteY49" fmla="*/ 113174 h 478080"/>
              <a:gd name="connsiteX50" fmla="*/ 338667 w 508000"/>
              <a:gd name="connsiteY50" fmla="*/ 113174 h 478080"/>
              <a:gd name="connsiteX51" fmla="*/ 338667 w 508000"/>
              <a:gd name="connsiteY51" fmla="*/ 108199 h 478080"/>
              <a:gd name="connsiteX52" fmla="*/ 273922 w 508000"/>
              <a:gd name="connsiteY52" fmla="*/ 68402 h 478080"/>
              <a:gd name="connsiteX53" fmla="*/ 234079 w 508000"/>
              <a:gd name="connsiteY53" fmla="*/ 68402 h 478080"/>
              <a:gd name="connsiteX54" fmla="*/ 234079 w 508000"/>
              <a:gd name="connsiteY54" fmla="*/ 3732 h 478080"/>
              <a:gd name="connsiteX55" fmla="*/ 273922 w 508000"/>
              <a:gd name="connsiteY55" fmla="*/ 3732 h 478080"/>
              <a:gd name="connsiteX56" fmla="*/ 488079 w 508000"/>
              <a:gd name="connsiteY56" fmla="*/ 123123 h 478080"/>
              <a:gd name="connsiteX57" fmla="*/ 508000 w 508000"/>
              <a:gd name="connsiteY57" fmla="*/ 157946 h 478080"/>
              <a:gd name="connsiteX58" fmla="*/ 508000 w 508000"/>
              <a:gd name="connsiteY58" fmla="*/ 172870 h 478080"/>
              <a:gd name="connsiteX59" fmla="*/ 0 w 508000"/>
              <a:gd name="connsiteY59" fmla="*/ 172870 h 478080"/>
              <a:gd name="connsiteX60" fmla="*/ 0 w 508000"/>
              <a:gd name="connsiteY60" fmla="*/ 157946 h 478080"/>
              <a:gd name="connsiteX61" fmla="*/ 19922 w 508000"/>
              <a:gd name="connsiteY61" fmla="*/ 123123 h 478080"/>
              <a:gd name="connsiteX62" fmla="*/ 234079 w 508000"/>
              <a:gd name="connsiteY62" fmla="*/ 3732 h 47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8000" h="478080">
                <a:moveTo>
                  <a:pt x="69646" y="394096"/>
                </a:moveTo>
                <a:lnTo>
                  <a:pt x="438355" y="394096"/>
                </a:lnTo>
                <a:lnTo>
                  <a:pt x="438355" y="422773"/>
                </a:lnTo>
                <a:lnTo>
                  <a:pt x="473178" y="422773"/>
                </a:lnTo>
                <a:lnTo>
                  <a:pt x="473178" y="447354"/>
                </a:lnTo>
                <a:lnTo>
                  <a:pt x="497758" y="447354"/>
                </a:lnTo>
                <a:lnTo>
                  <a:pt x="497758" y="478080"/>
                </a:lnTo>
                <a:lnTo>
                  <a:pt x="14339" y="478080"/>
                </a:lnTo>
                <a:lnTo>
                  <a:pt x="14339" y="447354"/>
                </a:lnTo>
                <a:lnTo>
                  <a:pt x="38920" y="447354"/>
                </a:lnTo>
                <a:lnTo>
                  <a:pt x="38920" y="422773"/>
                </a:lnTo>
                <a:lnTo>
                  <a:pt x="69646" y="422773"/>
                </a:lnTo>
                <a:close/>
                <a:moveTo>
                  <a:pt x="362031" y="193354"/>
                </a:moveTo>
                <a:cubicBezTo>
                  <a:pt x="362031" y="193354"/>
                  <a:pt x="362031" y="193354"/>
                  <a:pt x="436842" y="193354"/>
                </a:cubicBezTo>
                <a:cubicBezTo>
                  <a:pt x="446816" y="193354"/>
                  <a:pt x="456791" y="203368"/>
                  <a:pt x="456791" y="213383"/>
                </a:cubicBezTo>
                <a:cubicBezTo>
                  <a:pt x="456791" y="213383"/>
                  <a:pt x="456791" y="213383"/>
                  <a:pt x="456791" y="233411"/>
                </a:cubicBezTo>
                <a:cubicBezTo>
                  <a:pt x="456791" y="233411"/>
                  <a:pt x="456791" y="233411"/>
                  <a:pt x="436842" y="233411"/>
                </a:cubicBezTo>
                <a:cubicBezTo>
                  <a:pt x="436842" y="233411"/>
                  <a:pt x="436842" y="233411"/>
                  <a:pt x="436842" y="373612"/>
                </a:cubicBezTo>
                <a:lnTo>
                  <a:pt x="362031" y="373612"/>
                </a:lnTo>
                <a:cubicBezTo>
                  <a:pt x="362031" y="373612"/>
                  <a:pt x="362031" y="373612"/>
                  <a:pt x="362031" y="233411"/>
                </a:cubicBezTo>
                <a:cubicBezTo>
                  <a:pt x="362031" y="233411"/>
                  <a:pt x="362031" y="233411"/>
                  <a:pt x="342081" y="233411"/>
                </a:cubicBezTo>
                <a:cubicBezTo>
                  <a:pt x="342081" y="233411"/>
                  <a:pt x="342081" y="233411"/>
                  <a:pt x="342081" y="213383"/>
                </a:cubicBezTo>
                <a:cubicBezTo>
                  <a:pt x="342081" y="203368"/>
                  <a:pt x="352056" y="193354"/>
                  <a:pt x="362031" y="193354"/>
                </a:cubicBezTo>
                <a:close/>
                <a:moveTo>
                  <a:pt x="218644" y="193354"/>
                </a:moveTo>
                <a:cubicBezTo>
                  <a:pt x="218644" y="193354"/>
                  <a:pt x="218644" y="193354"/>
                  <a:pt x="293455" y="193354"/>
                </a:cubicBezTo>
                <a:cubicBezTo>
                  <a:pt x="303429" y="193354"/>
                  <a:pt x="313404" y="203368"/>
                  <a:pt x="313404" y="213383"/>
                </a:cubicBezTo>
                <a:cubicBezTo>
                  <a:pt x="313404" y="213383"/>
                  <a:pt x="313404" y="213383"/>
                  <a:pt x="313404" y="233411"/>
                </a:cubicBezTo>
                <a:cubicBezTo>
                  <a:pt x="313404" y="233411"/>
                  <a:pt x="313404" y="233411"/>
                  <a:pt x="293455" y="233411"/>
                </a:cubicBezTo>
                <a:cubicBezTo>
                  <a:pt x="293455" y="233411"/>
                  <a:pt x="293455" y="233411"/>
                  <a:pt x="293455" y="373612"/>
                </a:cubicBezTo>
                <a:lnTo>
                  <a:pt x="213656" y="373612"/>
                </a:lnTo>
                <a:cubicBezTo>
                  <a:pt x="213656" y="373612"/>
                  <a:pt x="213656" y="373612"/>
                  <a:pt x="213656" y="233411"/>
                </a:cubicBezTo>
                <a:cubicBezTo>
                  <a:pt x="213656" y="233411"/>
                  <a:pt x="213656" y="233411"/>
                  <a:pt x="198694" y="233411"/>
                </a:cubicBezTo>
                <a:cubicBezTo>
                  <a:pt x="198694" y="233411"/>
                  <a:pt x="198694" y="233411"/>
                  <a:pt x="198694" y="213383"/>
                </a:cubicBezTo>
                <a:cubicBezTo>
                  <a:pt x="198694" y="203368"/>
                  <a:pt x="208669" y="193354"/>
                  <a:pt x="218644" y="193354"/>
                </a:cubicBezTo>
                <a:close/>
                <a:moveTo>
                  <a:pt x="73208" y="193354"/>
                </a:moveTo>
                <a:cubicBezTo>
                  <a:pt x="73208" y="193354"/>
                  <a:pt x="73208" y="193354"/>
                  <a:pt x="148019" y="193354"/>
                </a:cubicBezTo>
                <a:cubicBezTo>
                  <a:pt x="157993" y="193354"/>
                  <a:pt x="167968" y="203368"/>
                  <a:pt x="167968" y="213383"/>
                </a:cubicBezTo>
                <a:cubicBezTo>
                  <a:pt x="167968" y="213383"/>
                  <a:pt x="167968" y="213383"/>
                  <a:pt x="167968" y="233411"/>
                </a:cubicBezTo>
                <a:cubicBezTo>
                  <a:pt x="167968" y="233411"/>
                  <a:pt x="167968" y="233411"/>
                  <a:pt x="148019" y="233411"/>
                </a:cubicBezTo>
                <a:cubicBezTo>
                  <a:pt x="148019" y="233411"/>
                  <a:pt x="148019" y="233411"/>
                  <a:pt x="148019" y="373612"/>
                </a:cubicBezTo>
                <a:lnTo>
                  <a:pt x="73208" y="373612"/>
                </a:lnTo>
                <a:cubicBezTo>
                  <a:pt x="73208" y="373612"/>
                  <a:pt x="73208" y="373612"/>
                  <a:pt x="73208" y="233411"/>
                </a:cubicBezTo>
                <a:cubicBezTo>
                  <a:pt x="73208" y="233411"/>
                  <a:pt x="73208" y="233411"/>
                  <a:pt x="53258" y="233411"/>
                </a:cubicBezTo>
                <a:cubicBezTo>
                  <a:pt x="53258" y="233411"/>
                  <a:pt x="53258" y="233411"/>
                  <a:pt x="53258" y="213383"/>
                </a:cubicBezTo>
                <a:cubicBezTo>
                  <a:pt x="53258" y="203368"/>
                  <a:pt x="63233" y="193354"/>
                  <a:pt x="73208" y="193354"/>
                </a:cubicBezTo>
                <a:close/>
                <a:moveTo>
                  <a:pt x="234079" y="68402"/>
                </a:moveTo>
                <a:cubicBezTo>
                  <a:pt x="234079" y="68402"/>
                  <a:pt x="234079" y="68402"/>
                  <a:pt x="169334" y="108199"/>
                </a:cubicBezTo>
                <a:cubicBezTo>
                  <a:pt x="169334" y="108199"/>
                  <a:pt x="169334" y="108199"/>
                  <a:pt x="169334" y="113174"/>
                </a:cubicBezTo>
                <a:cubicBezTo>
                  <a:pt x="169334" y="113174"/>
                  <a:pt x="169334" y="113174"/>
                  <a:pt x="174314" y="113174"/>
                </a:cubicBezTo>
                <a:lnTo>
                  <a:pt x="333687" y="113174"/>
                </a:lnTo>
                <a:cubicBezTo>
                  <a:pt x="338667" y="113174"/>
                  <a:pt x="338667" y="113174"/>
                  <a:pt x="338667" y="113174"/>
                </a:cubicBezTo>
                <a:cubicBezTo>
                  <a:pt x="338667" y="108199"/>
                  <a:pt x="338667" y="108199"/>
                  <a:pt x="338667" y="108199"/>
                </a:cubicBezTo>
                <a:cubicBezTo>
                  <a:pt x="338667" y="108199"/>
                  <a:pt x="338667" y="108199"/>
                  <a:pt x="273922" y="68402"/>
                </a:cubicBezTo>
                <a:cubicBezTo>
                  <a:pt x="258981" y="63428"/>
                  <a:pt x="249020" y="63428"/>
                  <a:pt x="234079" y="68402"/>
                </a:cubicBezTo>
                <a:close/>
                <a:moveTo>
                  <a:pt x="234079" y="3732"/>
                </a:moveTo>
                <a:cubicBezTo>
                  <a:pt x="249020" y="-1243"/>
                  <a:pt x="258981" y="-1243"/>
                  <a:pt x="273922" y="3732"/>
                </a:cubicBezTo>
                <a:lnTo>
                  <a:pt x="488079" y="123123"/>
                </a:lnTo>
                <a:cubicBezTo>
                  <a:pt x="498039" y="128098"/>
                  <a:pt x="508000" y="143022"/>
                  <a:pt x="508000" y="157946"/>
                </a:cubicBezTo>
                <a:cubicBezTo>
                  <a:pt x="508000" y="157946"/>
                  <a:pt x="508000" y="157946"/>
                  <a:pt x="508000" y="172870"/>
                </a:cubicBezTo>
                <a:cubicBezTo>
                  <a:pt x="508000" y="172870"/>
                  <a:pt x="508000" y="172870"/>
                  <a:pt x="0" y="172870"/>
                </a:cubicBezTo>
                <a:cubicBezTo>
                  <a:pt x="0" y="172870"/>
                  <a:pt x="0" y="172870"/>
                  <a:pt x="0" y="157946"/>
                </a:cubicBezTo>
                <a:cubicBezTo>
                  <a:pt x="0" y="143022"/>
                  <a:pt x="9961" y="128098"/>
                  <a:pt x="19922" y="123123"/>
                </a:cubicBezTo>
                <a:cubicBezTo>
                  <a:pt x="19922" y="123123"/>
                  <a:pt x="19922" y="123123"/>
                  <a:pt x="234079" y="3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任意多边形: 形状 41"/>
          <p:cNvSpPr/>
          <p:nvPr/>
        </p:nvSpPr>
        <p:spPr>
          <a:xfrm>
            <a:off x="6758429" y="1935151"/>
            <a:ext cx="322589" cy="306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任意多边形: 形状 42"/>
          <p:cNvSpPr/>
          <p:nvPr/>
        </p:nvSpPr>
        <p:spPr bwMode="auto">
          <a:xfrm>
            <a:off x="7415961" y="3195512"/>
            <a:ext cx="322589" cy="306187"/>
          </a:xfrm>
          <a:custGeom>
            <a:avLst/>
            <a:gdLst>
              <a:gd name="T0" fmla="*/ 48 w 48"/>
              <a:gd name="T1" fmla="*/ 38 h 41"/>
              <a:gd name="T2" fmla="*/ 45 w 48"/>
              <a:gd name="T3" fmla="*/ 41 h 41"/>
              <a:gd name="T4" fmla="*/ 37 w 48"/>
              <a:gd name="T5" fmla="*/ 41 h 41"/>
              <a:gd name="T6" fmla="*/ 34 w 48"/>
              <a:gd name="T7" fmla="*/ 38 h 41"/>
              <a:gd name="T8" fmla="*/ 34 w 48"/>
              <a:gd name="T9" fmla="*/ 30 h 41"/>
              <a:gd name="T10" fmla="*/ 37 w 48"/>
              <a:gd name="T11" fmla="*/ 27 h 41"/>
              <a:gd name="T12" fmla="*/ 39 w 48"/>
              <a:gd name="T13" fmla="*/ 27 h 41"/>
              <a:gd name="T14" fmla="*/ 39 w 48"/>
              <a:gd name="T15" fmla="*/ 22 h 41"/>
              <a:gd name="T16" fmla="*/ 25 w 48"/>
              <a:gd name="T17" fmla="*/ 22 h 41"/>
              <a:gd name="T18" fmla="*/ 25 w 48"/>
              <a:gd name="T19" fmla="*/ 27 h 41"/>
              <a:gd name="T20" fmla="*/ 28 w 48"/>
              <a:gd name="T21" fmla="*/ 27 h 41"/>
              <a:gd name="T22" fmla="*/ 31 w 48"/>
              <a:gd name="T23" fmla="*/ 30 h 41"/>
              <a:gd name="T24" fmla="*/ 31 w 48"/>
              <a:gd name="T25" fmla="*/ 38 h 41"/>
              <a:gd name="T26" fmla="*/ 28 w 48"/>
              <a:gd name="T27" fmla="*/ 41 h 41"/>
              <a:gd name="T28" fmla="*/ 19 w 48"/>
              <a:gd name="T29" fmla="*/ 41 h 41"/>
              <a:gd name="T30" fmla="*/ 17 w 48"/>
              <a:gd name="T31" fmla="*/ 38 h 41"/>
              <a:gd name="T32" fmla="*/ 17 w 48"/>
              <a:gd name="T33" fmla="*/ 30 h 41"/>
              <a:gd name="T34" fmla="*/ 19 w 48"/>
              <a:gd name="T35" fmla="*/ 27 h 41"/>
              <a:gd name="T36" fmla="*/ 22 w 48"/>
              <a:gd name="T37" fmla="*/ 27 h 41"/>
              <a:gd name="T38" fmla="*/ 22 w 48"/>
              <a:gd name="T39" fmla="*/ 22 h 41"/>
              <a:gd name="T40" fmla="*/ 8 w 48"/>
              <a:gd name="T41" fmla="*/ 22 h 41"/>
              <a:gd name="T42" fmla="*/ 8 w 48"/>
              <a:gd name="T43" fmla="*/ 27 h 41"/>
              <a:gd name="T44" fmla="*/ 11 w 48"/>
              <a:gd name="T45" fmla="*/ 27 h 41"/>
              <a:gd name="T46" fmla="*/ 13 w 48"/>
              <a:gd name="T47" fmla="*/ 30 h 41"/>
              <a:gd name="T48" fmla="*/ 13 w 48"/>
              <a:gd name="T49" fmla="*/ 38 h 41"/>
              <a:gd name="T50" fmla="*/ 11 w 48"/>
              <a:gd name="T51" fmla="*/ 41 h 41"/>
              <a:gd name="T52" fmla="*/ 2 w 48"/>
              <a:gd name="T53" fmla="*/ 41 h 41"/>
              <a:gd name="T54" fmla="*/ 0 w 48"/>
              <a:gd name="T55" fmla="*/ 38 h 41"/>
              <a:gd name="T56" fmla="*/ 0 w 48"/>
              <a:gd name="T57" fmla="*/ 30 h 41"/>
              <a:gd name="T58" fmla="*/ 2 w 48"/>
              <a:gd name="T59" fmla="*/ 27 h 41"/>
              <a:gd name="T60" fmla="*/ 5 w 48"/>
              <a:gd name="T61" fmla="*/ 27 h 41"/>
              <a:gd name="T62" fmla="*/ 5 w 48"/>
              <a:gd name="T63" fmla="*/ 22 h 41"/>
              <a:gd name="T64" fmla="*/ 8 w 48"/>
              <a:gd name="T65" fmla="*/ 19 h 41"/>
              <a:gd name="T66" fmla="*/ 22 w 48"/>
              <a:gd name="T67" fmla="*/ 19 h 41"/>
              <a:gd name="T68" fmla="*/ 22 w 48"/>
              <a:gd name="T69" fmla="*/ 13 h 41"/>
              <a:gd name="T70" fmla="*/ 19 w 48"/>
              <a:gd name="T71" fmla="*/ 13 h 41"/>
              <a:gd name="T72" fmla="*/ 17 w 48"/>
              <a:gd name="T73" fmla="*/ 11 h 41"/>
              <a:gd name="T74" fmla="*/ 17 w 48"/>
              <a:gd name="T75" fmla="*/ 2 h 41"/>
              <a:gd name="T76" fmla="*/ 19 w 48"/>
              <a:gd name="T77" fmla="*/ 0 h 41"/>
              <a:gd name="T78" fmla="*/ 28 w 48"/>
              <a:gd name="T79" fmla="*/ 0 h 41"/>
              <a:gd name="T80" fmla="*/ 31 w 48"/>
              <a:gd name="T81" fmla="*/ 2 h 41"/>
              <a:gd name="T82" fmla="*/ 31 w 48"/>
              <a:gd name="T83" fmla="*/ 11 h 41"/>
              <a:gd name="T84" fmla="*/ 28 w 48"/>
              <a:gd name="T85" fmla="*/ 13 h 41"/>
              <a:gd name="T86" fmla="*/ 25 w 48"/>
              <a:gd name="T87" fmla="*/ 13 h 41"/>
              <a:gd name="T88" fmla="*/ 25 w 48"/>
              <a:gd name="T89" fmla="*/ 19 h 41"/>
              <a:gd name="T90" fmla="*/ 39 w 48"/>
              <a:gd name="T91" fmla="*/ 19 h 41"/>
              <a:gd name="T92" fmla="*/ 43 w 48"/>
              <a:gd name="T93" fmla="*/ 22 h 41"/>
              <a:gd name="T94" fmla="*/ 43 w 48"/>
              <a:gd name="T95" fmla="*/ 27 h 41"/>
              <a:gd name="T96" fmla="*/ 45 w 48"/>
              <a:gd name="T97" fmla="*/ 27 h 41"/>
              <a:gd name="T98" fmla="*/ 48 w 48"/>
              <a:gd name="T99" fmla="*/ 30 h 41"/>
              <a:gd name="T100" fmla="*/ 48 w 48"/>
              <a:gd name="T101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48" y="38"/>
                </a:moveTo>
                <a:cubicBezTo>
                  <a:pt x="48" y="40"/>
                  <a:pt x="47" y="41"/>
                  <a:pt x="45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5" y="41"/>
                  <a:pt x="34" y="40"/>
                  <a:pt x="34" y="38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8"/>
                  <a:pt x="35" y="27"/>
                  <a:pt x="37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2"/>
                  <a:pt x="39" y="22"/>
                  <a:pt x="39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5" y="27"/>
                  <a:pt x="2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31" y="28"/>
                  <a:pt x="31" y="30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40"/>
                  <a:pt x="29" y="41"/>
                  <a:pt x="2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0"/>
                  <a:pt x="17" y="38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8" y="27"/>
                  <a:pt x="1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2"/>
                  <a:pt x="22" y="22"/>
                  <a:pt x="22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27"/>
                  <a:pt x="13" y="28"/>
                  <a:pt x="13" y="30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40"/>
                  <a:pt x="12" y="41"/>
                  <a:pt x="1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1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9"/>
                  <a:pt x="8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3"/>
                  <a:pt x="22" y="13"/>
                  <a:pt x="22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29" y="13"/>
                  <a:pt x="28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9"/>
                  <a:pt x="25" y="19"/>
                  <a:pt x="25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9"/>
                  <a:pt x="43" y="20"/>
                  <a:pt x="43" y="22"/>
                </a:cubicBezTo>
                <a:cubicBezTo>
                  <a:pt x="43" y="27"/>
                  <a:pt x="43" y="27"/>
                  <a:pt x="43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7"/>
                  <a:pt x="48" y="28"/>
                  <a:pt x="48" y="30"/>
                </a:cubicBezTo>
                <a:lnTo>
                  <a:pt x="48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任意多边形: 形状 43"/>
          <p:cNvSpPr/>
          <p:nvPr/>
        </p:nvSpPr>
        <p:spPr bwMode="auto">
          <a:xfrm>
            <a:off x="6726976" y="4532060"/>
            <a:ext cx="322589" cy="306187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3 h 48"/>
              <a:gd name="T6" fmla="*/ 4 w 52"/>
              <a:gd name="T7" fmla="*/ 14 h 48"/>
              <a:gd name="T8" fmla="*/ 11 w 52"/>
              <a:gd name="T9" fmla="*/ 16 h 48"/>
              <a:gd name="T10" fmla="*/ 14 w 52"/>
              <a:gd name="T11" fmla="*/ 16 h 48"/>
              <a:gd name="T12" fmla="*/ 14 w 52"/>
              <a:gd name="T13" fmla="*/ 17 h 48"/>
              <a:gd name="T14" fmla="*/ 16 w 52"/>
              <a:gd name="T15" fmla="*/ 24 h 48"/>
              <a:gd name="T16" fmla="*/ 9 w 52"/>
              <a:gd name="T17" fmla="*/ 28 h 48"/>
              <a:gd name="T18" fmla="*/ 11 w 52"/>
              <a:gd name="T19" fmla="*/ 14 h 48"/>
              <a:gd name="T20" fmla="*/ 4 w 52"/>
              <a:gd name="T21" fmla="*/ 7 h 48"/>
              <a:gd name="T22" fmla="*/ 11 w 52"/>
              <a:gd name="T23" fmla="*/ 0 h 48"/>
              <a:gd name="T24" fmla="*/ 17 w 52"/>
              <a:gd name="T25" fmla="*/ 7 h 48"/>
              <a:gd name="T26" fmla="*/ 11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1 h 48"/>
              <a:gd name="T34" fmla="*/ 16 w 52"/>
              <a:gd name="T35" fmla="*/ 26 h 48"/>
              <a:gd name="T36" fmla="*/ 26 w 52"/>
              <a:gd name="T37" fmla="*/ 30 h 48"/>
              <a:gd name="T38" fmla="*/ 36 w 52"/>
              <a:gd name="T39" fmla="*/ 26 h 48"/>
              <a:gd name="T40" fmla="*/ 45 w 52"/>
              <a:gd name="T41" fmla="*/ 41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7 h 48"/>
              <a:gd name="T48" fmla="*/ 26 w 52"/>
              <a:gd name="T49" fmla="*/ 7 h 48"/>
              <a:gd name="T50" fmla="*/ 36 w 52"/>
              <a:gd name="T51" fmla="*/ 17 h 48"/>
              <a:gd name="T52" fmla="*/ 26 w 52"/>
              <a:gd name="T53" fmla="*/ 28 h 48"/>
              <a:gd name="T54" fmla="*/ 41 w 52"/>
              <a:gd name="T55" fmla="*/ 14 h 48"/>
              <a:gd name="T56" fmla="*/ 35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7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3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6"/>
                  <a:pt x="0" y="23"/>
                </a:cubicBezTo>
                <a:cubicBezTo>
                  <a:pt x="0" y="21"/>
                  <a:pt x="0" y="14"/>
                  <a:pt x="4" y="14"/>
                </a:cubicBezTo>
                <a:cubicBezTo>
                  <a:pt x="4" y="14"/>
                  <a:pt x="7" y="16"/>
                  <a:pt x="11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7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4"/>
                  <a:pt x="11" y="26"/>
                  <a:pt x="9" y="28"/>
                </a:cubicBezTo>
                <a:close/>
                <a:moveTo>
                  <a:pt x="11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3"/>
                  <a:pt x="7" y="0"/>
                  <a:pt x="11" y="0"/>
                </a:cubicBezTo>
                <a:cubicBezTo>
                  <a:pt x="14" y="0"/>
                  <a:pt x="17" y="3"/>
                  <a:pt x="17" y="7"/>
                </a:cubicBezTo>
                <a:cubicBezTo>
                  <a:pt x="17" y="11"/>
                  <a:pt x="14" y="14"/>
                  <a:pt x="11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1"/>
                </a:cubicBezTo>
                <a:cubicBezTo>
                  <a:pt x="7" y="35"/>
                  <a:pt x="9" y="26"/>
                  <a:pt x="16" y="26"/>
                </a:cubicBezTo>
                <a:cubicBezTo>
                  <a:pt x="17" y="26"/>
                  <a:pt x="21" y="30"/>
                  <a:pt x="26" y="30"/>
                </a:cubicBezTo>
                <a:cubicBezTo>
                  <a:pt x="31" y="30"/>
                  <a:pt x="35" y="26"/>
                  <a:pt x="36" y="26"/>
                </a:cubicBezTo>
                <a:cubicBezTo>
                  <a:pt x="43" y="26"/>
                  <a:pt x="45" y="35"/>
                  <a:pt x="45" y="41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7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7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8" y="14"/>
                  <a:pt x="35" y="11"/>
                  <a:pt x="35" y="7"/>
                </a:cubicBezTo>
                <a:cubicBezTo>
                  <a:pt x="35" y="3"/>
                  <a:pt x="38" y="0"/>
                  <a:pt x="41" y="0"/>
                </a:cubicBezTo>
                <a:cubicBezTo>
                  <a:pt x="45" y="0"/>
                  <a:pt x="48" y="3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9" y="24"/>
                  <a:pt x="36" y="24"/>
                </a:cubicBezTo>
                <a:cubicBezTo>
                  <a:pt x="37" y="22"/>
                  <a:pt x="38" y="20"/>
                  <a:pt x="38" y="17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3"/>
                </a:cubicBezTo>
                <a:cubicBezTo>
                  <a:pt x="52" y="26"/>
                  <a:pt x="49" y="28"/>
                  <a:pt x="46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914819" y="2223985"/>
            <a:ext cx="2321631" cy="2321629"/>
          </a:xfrm>
          <a:prstGeom prst="ellipse">
            <a:avLst/>
          </a:prstGeom>
          <a:blipFill dpi="0" rotWithShape="1">
            <a:blip r:embed="rId2"/>
            <a:srcRect/>
            <a:stretch>
              <a:fillRect l="-25000" r="-9000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44625" y="2252345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44625" y="3637915"/>
            <a:ext cx="1981200" cy="711835"/>
            <a:chOff x="2408" y="3190"/>
            <a:chExt cx="3120" cy="1121"/>
          </a:xfrm>
        </p:grpSpPr>
        <p:sp>
          <p:nvSpPr>
            <p:cNvPr id="2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49080" y="2330450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149080" y="3716020"/>
            <a:ext cx="1981200" cy="711835"/>
            <a:chOff x="2408" y="3190"/>
            <a:chExt cx="3120" cy="1121"/>
          </a:xfrm>
        </p:grpSpPr>
        <p:sp>
          <p:nvSpPr>
            <p:cNvPr id="2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1" grpId="0" animBg="1"/>
      <p:bldP spid="12" grpId="0" animBg="1"/>
      <p:bldP spid="2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5"/>
          <p:cNvSpPr txBox="1"/>
          <p:nvPr/>
        </p:nvSpPr>
        <p:spPr>
          <a:xfrm>
            <a:off x="565785" y="364490"/>
            <a:ext cx="408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研究内容与方法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3042285" y="2536190"/>
            <a:ext cx="2847340" cy="2876550"/>
            <a:chOff x="1922526" y="662512"/>
            <a:chExt cx="2847411" cy="2876550"/>
          </a:xfrm>
        </p:grpSpPr>
        <p:sp>
          <p:nvSpPr>
            <p:cNvPr id="8" name="Parallelogram 5"/>
            <p:cNvSpPr/>
            <p:nvPr/>
          </p:nvSpPr>
          <p:spPr>
            <a:xfrm flipH="1">
              <a:off x="3164096" y="2568575"/>
              <a:ext cx="1605841" cy="481752"/>
            </a:xfrm>
            <a:prstGeom prst="parallelogram">
              <a:avLst>
                <a:gd name="adj" fmla="val 63945"/>
              </a:avLst>
            </a:prstGeom>
            <a:solidFill>
              <a:srgbClr val="8B958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Parallelogram 4"/>
            <p:cNvSpPr/>
            <p:nvPr/>
          </p:nvSpPr>
          <p:spPr>
            <a:xfrm>
              <a:off x="2851120" y="2568575"/>
              <a:ext cx="1605841" cy="970487"/>
            </a:xfrm>
            <a:prstGeom prst="parallelogram">
              <a:avLst>
                <a:gd name="adj" fmla="val 38669"/>
              </a:avLst>
            </a:prstGeom>
            <a:solidFill>
              <a:srgbClr val="6D76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13"/>
            <p:cNvGrpSpPr/>
            <p:nvPr/>
          </p:nvGrpSpPr>
          <p:grpSpPr>
            <a:xfrm>
              <a:off x="1922526" y="662512"/>
              <a:ext cx="2150430" cy="2876550"/>
              <a:chOff x="1922526" y="662512"/>
              <a:chExt cx="2150430" cy="2876550"/>
            </a:xfrm>
            <a:solidFill>
              <a:schemeClr val="accent2"/>
            </a:solidFill>
          </p:grpSpPr>
          <p:sp>
            <p:nvSpPr>
              <p:cNvPr id="16" name="Isosceles Triangle 2"/>
              <p:cNvSpPr/>
              <p:nvPr/>
            </p:nvSpPr>
            <p:spPr>
              <a:xfrm flipH="1">
                <a:off x="1922526" y="662512"/>
                <a:ext cx="2150430" cy="1368456"/>
              </a:xfrm>
              <a:prstGeom prst="triangle">
                <a:avLst>
                  <a:gd name="adj" fmla="val 65232"/>
                </a:avLst>
              </a:prstGeom>
              <a:solidFill>
                <a:srgbClr val="8B958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Parallelogram 3"/>
              <p:cNvSpPr/>
              <p:nvPr/>
            </p:nvSpPr>
            <p:spPr>
              <a:xfrm flipH="1">
                <a:off x="2371923" y="2023986"/>
                <a:ext cx="1701033" cy="1515076"/>
              </a:xfrm>
              <a:prstGeom prst="parallelogram">
                <a:avLst>
                  <a:gd name="adj" fmla="val 30532"/>
                </a:avLst>
              </a:prstGeom>
              <a:solidFill>
                <a:srgbClr val="8B958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8" name="Freeform: Shape 19"/>
          <p:cNvSpPr/>
          <p:nvPr/>
        </p:nvSpPr>
        <p:spPr bwMode="auto">
          <a:xfrm>
            <a:off x="3713480" y="3152775"/>
            <a:ext cx="514985" cy="51435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Rectangle 1"/>
          <p:cNvSpPr/>
          <p:nvPr/>
        </p:nvSpPr>
        <p:spPr>
          <a:xfrm>
            <a:off x="3775710" y="4393565"/>
            <a:ext cx="1132840" cy="52324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+15%</a:t>
            </a:r>
          </a:p>
        </p:txBody>
      </p:sp>
      <p:grpSp>
        <p:nvGrpSpPr>
          <p:cNvPr id="25" name="Group 8"/>
          <p:cNvGrpSpPr/>
          <p:nvPr/>
        </p:nvGrpSpPr>
        <p:grpSpPr>
          <a:xfrm flipH="1" flipV="1">
            <a:off x="6900545" y="1736725"/>
            <a:ext cx="2847975" cy="2876550"/>
            <a:chOff x="2074926" y="1130300"/>
            <a:chExt cx="2847411" cy="2876550"/>
          </a:xfrm>
        </p:grpSpPr>
        <p:sp>
          <p:nvSpPr>
            <p:cNvPr id="26" name="Parallelogram 9"/>
            <p:cNvSpPr/>
            <p:nvPr/>
          </p:nvSpPr>
          <p:spPr>
            <a:xfrm>
              <a:off x="2074926" y="3036363"/>
              <a:ext cx="1605841" cy="481752"/>
            </a:xfrm>
            <a:prstGeom prst="parallelogram">
              <a:avLst>
                <a:gd name="adj" fmla="val 63945"/>
              </a:avLst>
            </a:prstGeom>
            <a:solidFill>
              <a:srgbClr val="ACAA9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Parallelogram 10"/>
            <p:cNvSpPr/>
            <p:nvPr/>
          </p:nvSpPr>
          <p:spPr>
            <a:xfrm flipH="1">
              <a:off x="2387902" y="3036363"/>
              <a:ext cx="1605841" cy="970487"/>
            </a:xfrm>
            <a:prstGeom prst="parallelogram">
              <a:avLst>
                <a:gd name="adj" fmla="val 38669"/>
              </a:avLst>
            </a:prstGeom>
            <a:solidFill>
              <a:srgbClr val="807D6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sosceles Triangle 11"/>
            <p:cNvSpPr/>
            <p:nvPr/>
          </p:nvSpPr>
          <p:spPr>
            <a:xfrm>
              <a:off x="2771907" y="1130300"/>
              <a:ext cx="2150430" cy="1368456"/>
            </a:xfrm>
            <a:prstGeom prst="triangle">
              <a:avLst>
                <a:gd name="adj" fmla="val 65232"/>
              </a:avLst>
            </a:prstGeom>
            <a:solidFill>
              <a:srgbClr val="ACAA9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Parallelogram 12"/>
            <p:cNvSpPr/>
            <p:nvPr/>
          </p:nvSpPr>
          <p:spPr>
            <a:xfrm>
              <a:off x="2771907" y="2491774"/>
              <a:ext cx="1701033" cy="1515076"/>
            </a:xfrm>
            <a:prstGeom prst="parallelogram">
              <a:avLst>
                <a:gd name="adj" fmla="val 30532"/>
              </a:avLst>
            </a:prstGeom>
            <a:solidFill>
              <a:srgbClr val="ACAA9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0" name="Freeform: Shape 20"/>
          <p:cNvSpPr/>
          <p:nvPr/>
        </p:nvSpPr>
        <p:spPr bwMode="auto">
          <a:xfrm>
            <a:off x="7508875" y="3531235"/>
            <a:ext cx="441960" cy="425450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Rectangle 22"/>
          <p:cNvSpPr/>
          <p:nvPr/>
        </p:nvSpPr>
        <p:spPr>
          <a:xfrm>
            <a:off x="7688580" y="2232660"/>
            <a:ext cx="1024890" cy="52324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-15%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738755" y="1167130"/>
            <a:ext cx="1981200" cy="711835"/>
            <a:chOff x="2408" y="3190"/>
            <a:chExt cx="3120" cy="1121"/>
          </a:xfrm>
        </p:grpSpPr>
        <p:sp>
          <p:nvSpPr>
            <p:cNvPr id="3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85635" y="4916805"/>
            <a:ext cx="1981200" cy="711835"/>
            <a:chOff x="2408" y="3190"/>
            <a:chExt cx="3120" cy="1121"/>
          </a:xfrm>
        </p:grpSpPr>
        <p:sp>
          <p:nvSpPr>
            <p:cNvPr id="3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宽屏</PresentationFormat>
  <Paragraphs>143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Playfair Display SC</vt:lpstr>
      <vt:lpstr>Playfair Display SC Black</vt:lpstr>
      <vt:lpstr>等线</vt:lpstr>
      <vt:lpstr>方正姚体</vt:lpstr>
      <vt:lpstr>思源黑体 CN Medium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2021-05-18T07:52:24Z</dcterms:created>
  <dcterms:modified xsi:type="dcterms:W3CDTF">2023-01-10T12:08:33Z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182E646C1E8243AE9AEE0028F94C6F60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