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1" r:id="rId6"/>
    <p:sldId id="268" r:id="rId7"/>
    <p:sldId id="271" r:id="rId8"/>
    <p:sldId id="272" r:id="rId9"/>
    <p:sldId id="270" r:id="rId10"/>
    <p:sldId id="273" r:id="rId11"/>
    <p:sldId id="260" r:id="rId12"/>
    <p:sldId id="274" r:id="rId13"/>
    <p:sldId id="262" r:id="rId1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114" d="100"/>
          <a:sy n="114" d="100"/>
        </p:scale>
        <p:origin x="414"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272CE780-0504-451D-B3A5-EF7E2A9CD8BA}"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1302BF8-D738-4F96-B1D7-D84019D0ABA5}"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272CE780-0504-451D-B3A5-EF7E2A9CD8BA}"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1302BF8-D738-4F96-B1D7-D84019D0ABA5}"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272CE780-0504-451D-B3A5-EF7E2A9CD8BA}"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1302BF8-D738-4F96-B1D7-D84019D0ABA5}"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272CE780-0504-451D-B3A5-EF7E2A9CD8BA}"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1302BF8-D738-4F96-B1D7-D84019D0ABA5}"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272CE780-0504-451D-B3A5-EF7E2A9CD8BA}"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1302BF8-D738-4F96-B1D7-D84019D0ABA5}"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272CE780-0504-451D-B3A5-EF7E2A9CD8BA}"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1302BF8-D738-4F96-B1D7-D84019D0ABA5}"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272CE780-0504-451D-B3A5-EF7E2A9CD8BA}"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1302BF8-D738-4F96-B1D7-D84019D0ABA5}"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72CE780-0504-451D-B3A5-EF7E2A9CD8BA}"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1302BF8-D738-4F96-B1D7-D84019D0ABA5}"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272CE780-0504-451D-B3A5-EF7E2A9CD8BA}"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1302BF8-D738-4F96-B1D7-D84019D0ABA5}"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272CE780-0504-451D-B3A5-EF7E2A9CD8BA}"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1302BF8-D738-4F96-B1D7-D84019D0ABA5}"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阿里巴巴普惠体 M" panose="00020600040101010101" pitchFamily="18" charset="-122"/>
                <a:ea typeface="阿里巴巴普惠体 M" panose="00020600040101010101" pitchFamily="18" charset="-122"/>
              </a:defRPr>
            </a:lvl1pPr>
          </a:lstStyle>
          <a:p>
            <a:fld id="{272CE780-0504-451D-B3A5-EF7E2A9CD8BA}" type="datetimeFigureOut">
              <a:rPr lang="zh-CN" altLang="en-US" smtClean="0"/>
              <a:t>2023-01-10</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阿里巴巴普惠体 M" panose="00020600040101010101" pitchFamily="18" charset="-122"/>
                <a:ea typeface="阿里巴巴普惠体 M" panose="00020600040101010101" pitchFamily="18"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阿里巴巴普惠体 M" panose="00020600040101010101" pitchFamily="18" charset="-122"/>
                <a:ea typeface="阿里巴巴普惠体 M" panose="00020600040101010101" pitchFamily="18" charset="-122"/>
              </a:defRPr>
            </a:lvl1pPr>
          </a:lstStyle>
          <a:p>
            <a:fld id="{41302BF8-D738-4F96-B1D7-D84019D0ABA5}"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阿里巴巴普惠体 M" panose="00020600040101010101" pitchFamily="18" charset="-122"/>
          <a:ea typeface="阿里巴巴普惠体 M" panose="00020600040101010101" pitchFamily="18"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阿里巴巴普惠体 M" panose="00020600040101010101" pitchFamily="18" charset="-122"/>
          <a:ea typeface="阿里巴巴普惠体 M" panose="00020600040101010101" pitchFamily="18"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阿里巴巴普惠体 M" panose="00020600040101010101" pitchFamily="18" charset="-122"/>
          <a:ea typeface="阿里巴巴普惠体 M" panose="00020600040101010101" pitchFamily="18"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阿里巴巴普惠体 M" panose="00020600040101010101" pitchFamily="18" charset="-122"/>
          <a:ea typeface="阿里巴巴普惠体 M" panose="00020600040101010101" pitchFamily="18"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阿里巴巴普惠体 M" panose="00020600040101010101" pitchFamily="18" charset="-122"/>
          <a:ea typeface="阿里巴巴普惠体 M" panose="00020600040101010101" pitchFamily="18"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阿里巴巴普惠体 M" panose="00020600040101010101" pitchFamily="18" charset="-122"/>
          <a:ea typeface="阿里巴巴普惠体 M" panose="00020600040101010101" pitchFamily="18"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0"/>
            <a:ext cx="12192000" cy="6867427"/>
            <a:chOff x="0" y="0"/>
            <a:chExt cx="12192000" cy="6867427"/>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134100"/>
            </a:xfrm>
            <a:prstGeom prst="rect">
              <a:avLst/>
            </a:prstGeom>
          </p:spPr>
        </p:pic>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6050" y="9427"/>
              <a:ext cx="6965950" cy="6858000"/>
            </a:xfrm>
            <a:prstGeom prst="rect">
              <a:avLst/>
            </a:prstGeom>
          </p:spPr>
        </p:pic>
      </p:grpSp>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910" y="4251489"/>
            <a:ext cx="1909857" cy="2473652"/>
          </a:xfrm>
          <a:prstGeom prst="rect">
            <a:avLst/>
          </a:prstGeom>
        </p:spPr>
      </p:pic>
      <p:pic>
        <p:nvPicPr>
          <p:cNvPr id="11" name="图片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74936" y="3418809"/>
            <a:ext cx="6417396" cy="3458045"/>
          </a:xfrm>
          <a:prstGeom prst="rect">
            <a:avLst/>
          </a:prstGeom>
        </p:spPr>
      </p:pic>
      <p:pic>
        <p:nvPicPr>
          <p:cNvPr id="13" name="图片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8805" y="273377"/>
            <a:ext cx="4742904" cy="352905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5" presetClass="entr" presetSubtype="0"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2000"/>
                                        <p:tgtEl>
                                          <p:spTgt spid="13"/>
                                        </p:tgtEl>
                                      </p:cBhvr>
                                    </p:animEffect>
                                    <p:anim calcmode="lin" valueType="num">
                                      <p:cBhvr>
                                        <p:cTn id="24" dur="2000" fill="hold"/>
                                        <p:tgtEl>
                                          <p:spTgt spid="13"/>
                                        </p:tgtEl>
                                        <p:attrNameLst>
                                          <p:attrName>ppt_w</p:attrName>
                                        </p:attrNameLst>
                                      </p:cBhvr>
                                      <p:tavLst>
                                        <p:tav tm="0" fmla="#ppt_w*sin(2.5*pi*$)">
                                          <p:val>
                                            <p:fltVal val="0"/>
                                          </p:val>
                                        </p:tav>
                                        <p:tav tm="100000">
                                          <p:val>
                                            <p:fltVal val="1"/>
                                          </p:val>
                                        </p:tav>
                                      </p:tavLst>
                                    </p:anim>
                                    <p:anim calcmode="lin" valueType="num">
                                      <p:cBhvr>
                                        <p:cTn id="25" dur="20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0"/>
            <a:ext cx="12192000" cy="6563431"/>
            <a:chOff x="0" y="0"/>
            <a:chExt cx="12192000" cy="6563431"/>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134100"/>
            </a:xfrm>
            <a:prstGeom prst="rect">
              <a:avLst/>
            </a:prstGeom>
          </p:spPr>
        </p:pic>
        <p:sp>
          <p:nvSpPr>
            <p:cNvPr id="7" name="矩形: 圆角 6"/>
            <p:cNvSpPr/>
            <p:nvPr/>
          </p:nvSpPr>
          <p:spPr>
            <a:xfrm>
              <a:off x="268940" y="1316117"/>
              <a:ext cx="11635038" cy="524731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M" panose="00020600040101010101" pitchFamily="18" charset="-122"/>
                <a:ea typeface="阿里巴巴普惠体 M" panose="00020600040101010101" pitchFamily="18" charset="-122"/>
              </a:endParaRPr>
            </a:p>
          </p:txBody>
        </p:sp>
      </p:grpSp>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9517" y="266445"/>
            <a:ext cx="711200" cy="914910"/>
          </a:xfrm>
          <a:prstGeom prst="rect">
            <a:avLst/>
          </a:prstGeom>
        </p:spPr>
      </p:pic>
      <p:grpSp>
        <p:nvGrpSpPr>
          <p:cNvPr id="6" name="组合 5"/>
          <p:cNvGrpSpPr/>
          <p:nvPr/>
        </p:nvGrpSpPr>
        <p:grpSpPr>
          <a:xfrm>
            <a:off x="1077757" y="241091"/>
            <a:ext cx="4786640" cy="971709"/>
            <a:chOff x="995035" y="116974"/>
            <a:chExt cx="4786640" cy="971709"/>
          </a:xfrm>
        </p:grpSpPr>
        <p:sp>
          <p:nvSpPr>
            <p:cNvPr id="8" name="文本框 4"/>
            <p:cNvSpPr txBox="1"/>
            <p:nvPr/>
          </p:nvSpPr>
          <p:spPr>
            <a:xfrm>
              <a:off x="995035" y="116974"/>
              <a:ext cx="1415772" cy="461665"/>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b="1" dirty="0">
                  <a:solidFill>
                    <a:schemeClr val="bg1"/>
                  </a:solidFill>
                  <a:latin typeface="阿里巴巴普惠体 M" panose="00020600040101010101" pitchFamily="18" charset="-122"/>
                  <a:ea typeface="阿里巴巴普惠体 M" panose="00020600040101010101" pitchFamily="18" charset="-122"/>
                </a:rPr>
                <a:t>添加标题</a:t>
              </a:r>
            </a:p>
          </p:txBody>
        </p:sp>
        <p:sp>
          <p:nvSpPr>
            <p:cNvPr id="9" name="矩形 8"/>
            <p:cNvSpPr/>
            <p:nvPr/>
          </p:nvSpPr>
          <p:spPr>
            <a:xfrm>
              <a:off x="995035" y="512307"/>
              <a:ext cx="4786640" cy="576376"/>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100" dirty="0">
                  <a:solidFill>
                    <a:schemeClr val="bg1"/>
                  </a:solidFill>
                  <a:latin typeface="阿里巴巴普惠体 M" panose="00020600040101010101" pitchFamily="18" charset="-122"/>
                  <a:ea typeface="阿里巴巴普惠体 M" panose="00020600040101010101" pitchFamily="18" charset="-122"/>
                </a:rPr>
                <a:t>点此此处添加文本内容点此此处添加文本内容点此此处添加文本内容点此此处添加文本内容</a:t>
              </a:r>
            </a:p>
          </p:txBody>
        </p:sp>
      </p:grpSp>
      <p:grpSp>
        <p:nvGrpSpPr>
          <p:cNvPr id="68" name="组合 67"/>
          <p:cNvGrpSpPr/>
          <p:nvPr/>
        </p:nvGrpSpPr>
        <p:grpSpPr>
          <a:xfrm>
            <a:off x="1064336" y="2024414"/>
            <a:ext cx="1632628" cy="4028372"/>
            <a:chOff x="1064336" y="2024414"/>
            <a:chExt cx="1632628" cy="4028372"/>
          </a:xfrm>
        </p:grpSpPr>
        <p:grpSp>
          <p:nvGrpSpPr>
            <p:cNvPr id="10" name="1"/>
            <p:cNvGrpSpPr/>
            <p:nvPr/>
          </p:nvGrpSpPr>
          <p:grpSpPr>
            <a:xfrm>
              <a:off x="1355718" y="2024414"/>
              <a:ext cx="1049867" cy="1049867"/>
              <a:chOff x="1016000" y="1689100"/>
              <a:chExt cx="787400" cy="787400"/>
            </a:xfrm>
          </p:grpSpPr>
          <p:grpSp>
            <p:nvGrpSpPr>
              <p:cNvPr id="61" name="Group 4"/>
              <p:cNvGrpSpPr/>
              <p:nvPr/>
            </p:nvGrpSpPr>
            <p:grpSpPr>
              <a:xfrm>
                <a:off x="1016000" y="1689100"/>
                <a:ext cx="787400" cy="787400"/>
                <a:chOff x="4343400" y="1854885"/>
                <a:chExt cx="457200" cy="457200"/>
              </a:xfrm>
            </p:grpSpPr>
            <p:sp>
              <p:nvSpPr>
                <p:cNvPr id="63" name="Oval 6"/>
                <p:cNvSpPr/>
                <p:nvPr/>
              </p:nvSpPr>
              <p:spPr>
                <a:xfrm>
                  <a:off x="4343400" y="1854885"/>
                  <a:ext cx="457200" cy="457200"/>
                </a:xfrm>
                <a:prstGeom prst="ellipse">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srgbClr val="FFFFFF"/>
                    </a:solidFill>
                    <a:effectLst/>
                    <a:uLnTx/>
                    <a:uFillTx/>
                    <a:latin typeface="阿里巴巴普惠体 R" panose="00020600040101010101" pitchFamily="18" charset="-122"/>
                    <a:ea typeface="阿里巴巴普惠体 M" panose="00020600040101010101" pitchFamily="18" charset="-122"/>
                    <a:cs typeface="+mn-cs"/>
                  </a:endParaRPr>
                </a:p>
              </p:txBody>
            </p:sp>
            <p:sp>
              <p:nvSpPr>
                <p:cNvPr id="64" name="Oval 7"/>
                <p:cNvSpPr/>
                <p:nvPr/>
              </p:nvSpPr>
              <p:spPr>
                <a:xfrm>
                  <a:off x="4408030" y="1919516"/>
                  <a:ext cx="327939" cy="327939"/>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srgbClr val="FFFFFF"/>
                    </a:solidFill>
                    <a:effectLst/>
                    <a:uLnTx/>
                    <a:uFillTx/>
                    <a:latin typeface="阿里巴巴普惠体 R" panose="00020600040101010101" pitchFamily="18" charset="-122"/>
                    <a:ea typeface="阿里巴巴普惠体 M" panose="00020600040101010101" pitchFamily="18" charset="-122"/>
                    <a:cs typeface="+mn-cs"/>
                  </a:endParaRPr>
                </a:p>
              </p:txBody>
            </p:sp>
          </p:grpSp>
          <p:sp>
            <p:nvSpPr>
              <p:cNvPr id="62" name="Freeform: Shape 5"/>
              <p:cNvSpPr/>
              <p:nvPr/>
            </p:nvSpPr>
            <p:spPr bwMode="auto">
              <a:xfrm>
                <a:off x="1267654" y="1960311"/>
                <a:ext cx="284092" cy="244978"/>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srgbClr val="000000"/>
                  </a:solidFill>
                  <a:effectLst/>
                  <a:uLnTx/>
                  <a:uFillTx/>
                  <a:latin typeface="阿里巴巴普惠体 R" panose="00020600040101010101" pitchFamily="18" charset="-122"/>
                  <a:ea typeface="阿里巴巴普惠体 M" panose="00020600040101010101" pitchFamily="18" charset="-122"/>
                  <a:cs typeface="+mn-cs"/>
                </a:endParaRPr>
              </a:p>
            </p:txBody>
          </p:sp>
        </p:grpSp>
        <p:grpSp>
          <p:nvGrpSpPr>
            <p:cNvPr id="11" name="1"/>
            <p:cNvGrpSpPr/>
            <p:nvPr/>
          </p:nvGrpSpPr>
          <p:grpSpPr>
            <a:xfrm>
              <a:off x="1107022" y="3048881"/>
              <a:ext cx="1547259" cy="1949967"/>
              <a:chOff x="3171825" y="2459015"/>
              <a:chExt cx="1219200" cy="1536522"/>
            </a:xfrm>
          </p:grpSpPr>
          <p:sp>
            <p:nvSpPr>
              <p:cNvPr id="59" name="Freeform: Shape 9"/>
              <p:cNvSpPr/>
              <p:nvPr/>
            </p:nvSpPr>
            <p:spPr bwMode="auto">
              <a:xfrm>
                <a:off x="3171825" y="2459015"/>
                <a:ext cx="1219200" cy="1536522"/>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1">
                  <a:alpha val="90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srgbClr val="000000"/>
                  </a:solidFill>
                  <a:effectLst/>
                  <a:uLnTx/>
                  <a:uFillTx/>
                  <a:latin typeface="阿里巴巴普惠体 R" panose="00020600040101010101" pitchFamily="18" charset="-122"/>
                  <a:ea typeface="阿里巴巴普惠体 M" panose="00020600040101010101" pitchFamily="18" charset="-122"/>
                  <a:cs typeface="+mn-cs"/>
                </a:endParaRPr>
              </a:p>
            </p:txBody>
          </p:sp>
          <p:sp>
            <p:nvSpPr>
              <p:cNvPr id="60" name="Freeform: Shape 10"/>
              <p:cNvSpPr/>
              <p:nvPr/>
            </p:nvSpPr>
            <p:spPr bwMode="auto">
              <a:xfrm>
                <a:off x="3705225" y="3738983"/>
                <a:ext cx="193039" cy="153943"/>
              </a:xfrm>
              <a:custGeom>
                <a:avLst/>
                <a:gdLst/>
                <a:ahLst/>
                <a:cxnLst>
                  <a:cxn ang="0">
                    <a:pos x="73" y="52"/>
                  </a:cxn>
                  <a:cxn ang="0">
                    <a:pos x="67" y="58"/>
                  </a:cxn>
                  <a:cxn ang="0">
                    <a:pos x="7" y="58"/>
                  </a:cxn>
                  <a:cxn ang="0">
                    <a:pos x="0" y="52"/>
                  </a:cxn>
                  <a:cxn ang="0">
                    <a:pos x="0" y="6"/>
                  </a:cxn>
                  <a:cxn ang="0">
                    <a:pos x="7" y="0"/>
                  </a:cxn>
                  <a:cxn ang="0">
                    <a:pos x="67" y="0"/>
                  </a:cxn>
                  <a:cxn ang="0">
                    <a:pos x="73" y="6"/>
                  </a:cxn>
                  <a:cxn ang="0">
                    <a:pos x="73" y="52"/>
                  </a:cxn>
                  <a:cxn ang="0">
                    <a:pos x="7" y="4"/>
                  </a:cxn>
                  <a:cxn ang="0">
                    <a:pos x="5" y="6"/>
                  </a:cxn>
                  <a:cxn ang="0">
                    <a:pos x="5" y="52"/>
                  </a:cxn>
                  <a:cxn ang="0">
                    <a:pos x="7" y="53"/>
                  </a:cxn>
                  <a:cxn ang="0">
                    <a:pos x="67" y="53"/>
                  </a:cxn>
                  <a:cxn ang="0">
                    <a:pos x="68" y="52"/>
                  </a:cxn>
                  <a:cxn ang="0">
                    <a:pos x="68" y="6"/>
                  </a:cxn>
                  <a:cxn ang="0">
                    <a:pos x="67" y="4"/>
                  </a:cxn>
                  <a:cxn ang="0">
                    <a:pos x="7" y="4"/>
                  </a:cxn>
                  <a:cxn ang="0">
                    <a:pos x="17" y="24"/>
                  </a:cxn>
                  <a:cxn ang="0">
                    <a:pos x="10" y="17"/>
                  </a:cxn>
                  <a:cxn ang="0">
                    <a:pos x="17" y="9"/>
                  </a:cxn>
                  <a:cxn ang="0">
                    <a:pos x="25" y="17"/>
                  </a:cxn>
                  <a:cxn ang="0">
                    <a:pos x="17" y="24"/>
                  </a:cxn>
                  <a:cxn ang="0">
                    <a:pos x="64" y="48"/>
                  </a:cxn>
                  <a:cxn ang="0">
                    <a:pos x="10" y="48"/>
                  </a:cxn>
                  <a:cxn ang="0">
                    <a:pos x="10" y="41"/>
                  </a:cxn>
                  <a:cxn ang="0">
                    <a:pos x="22" y="29"/>
                  </a:cxn>
                  <a:cxn ang="0">
                    <a:pos x="28" y="35"/>
                  </a:cxn>
                  <a:cxn ang="0">
                    <a:pos x="48" y="15"/>
                  </a:cxn>
                  <a:cxn ang="0">
                    <a:pos x="64" y="31"/>
                  </a:cxn>
                  <a:cxn ang="0">
                    <a:pos x="64" y="48"/>
                  </a:cxn>
                </a:cxnLst>
                <a:rect l="0" t="0" r="r" b="b"/>
                <a:pathLst>
                  <a:path w="73" h="58">
                    <a:moveTo>
                      <a:pt x="73" y="52"/>
                    </a:moveTo>
                    <a:cubicBezTo>
                      <a:pt x="73" y="55"/>
                      <a:pt x="71" y="58"/>
                      <a:pt x="67" y="58"/>
                    </a:cubicBezTo>
                    <a:cubicBezTo>
                      <a:pt x="7" y="58"/>
                      <a:pt x="7" y="58"/>
                      <a:pt x="7" y="58"/>
                    </a:cubicBezTo>
                    <a:cubicBezTo>
                      <a:pt x="3" y="58"/>
                      <a:pt x="0" y="55"/>
                      <a:pt x="0" y="52"/>
                    </a:cubicBezTo>
                    <a:cubicBezTo>
                      <a:pt x="0" y="6"/>
                      <a:pt x="0" y="6"/>
                      <a:pt x="0" y="6"/>
                    </a:cubicBezTo>
                    <a:cubicBezTo>
                      <a:pt x="0" y="2"/>
                      <a:pt x="3" y="0"/>
                      <a:pt x="7" y="0"/>
                    </a:cubicBezTo>
                    <a:cubicBezTo>
                      <a:pt x="67" y="0"/>
                      <a:pt x="67" y="0"/>
                      <a:pt x="67" y="0"/>
                    </a:cubicBezTo>
                    <a:cubicBezTo>
                      <a:pt x="71" y="0"/>
                      <a:pt x="73" y="2"/>
                      <a:pt x="73" y="6"/>
                    </a:cubicBezTo>
                    <a:lnTo>
                      <a:pt x="73" y="52"/>
                    </a:lnTo>
                    <a:close/>
                    <a:moveTo>
                      <a:pt x="7" y="4"/>
                    </a:moveTo>
                    <a:cubicBezTo>
                      <a:pt x="6" y="4"/>
                      <a:pt x="5" y="5"/>
                      <a:pt x="5" y="6"/>
                    </a:cubicBezTo>
                    <a:cubicBezTo>
                      <a:pt x="5" y="52"/>
                      <a:pt x="5" y="52"/>
                      <a:pt x="5" y="52"/>
                    </a:cubicBezTo>
                    <a:cubicBezTo>
                      <a:pt x="5" y="52"/>
                      <a:pt x="6" y="53"/>
                      <a:pt x="7" y="53"/>
                    </a:cubicBezTo>
                    <a:cubicBezTo>
                      <a:pt x="67" y="53"/>
                      <a:pt x="67" y="53"/>
                      <a:pt x="67" y="53"/>
                    </a:cubicBezTo>
                    <a:cubicBezTo>
                      <a:pt x="68" y="53"/>
                      <a:pt x="68" y="52"/>
                      <a:pt x="68" y="52"/>
                    </a:cubicBezTo>
                    <a:cubicBezTo>
                      <a:pt x="68" y="6"/>
                      <a:pt x="68" y="6"/>
                      <a:pt x="68" y="6"/>
                    </a:cubicBezTo>
                    <a:cubicBezTo>
                      <a:pt x="68" y="5"/>
                      <a:pt x="68" y="4"/>
                      <a:pt x="67" y="4"/>
                    </a:cubicBezTo>
                    <a:lnTo>
                      <a:pt x="7" y="4"/>
                    </a:lnTo>
                    <a:close/>
                    <a:moveTo>
                      <a:pt x="17" y="24"/>
                    </a:moveTo>
                    <a:cubicBezTo>
                      <a:pt x="13" y="24"/>
                      <a:pt x="10" y="21"/>
                      <a:pt x="10" y="17"/>
                    </a:cubicBezTo>
                    <a:cubicBezTo>
                      <a:pt x="10" y="13"/>
                      <a:pt x="13" y="9"/>
                      <a:pt x="17" y="9"/>
                    </a:cubicBezTo>
                    <a:cubicBezTo>
                      <a:pt x="21" y="9"/>
                      <a:pt x="25" y="13"/>
                      <a:pt x="25" y="17"/>
                    </a:cubicBezTo>
                    <a:cubicBezTo>
                      <a:pt x="25" y="21"/>
                      <a:pt x="21" y="24"/>
                      <a:pt x="17" y="24"/>
                    </a:cubicBezTo>
                    <a:close/>
                    <a:moveTo>
                      <a:pt x="64" y="48"/>
                    </a:moveTo>
                    <a:cubicBezTo>
                      <a:pt x="10" y="48"/>
                      <a:pt x="10" y="48"/>
                      <a:pt x="10" y="48"/>
                    </a:cubicBezTo>
                    <a:cubicBezTo>
                      <a:pt x="10" y="41"/>
                      <a:pt x="10" y="41"/>
                      <a:pt x="10" y="41"/>
                    </a:cubicBezTo>
                    <a:cubicBezTo>
                      <a:pt x="22" y="29"/>
                      <a:pt x="22" y="29"/>
                      <a:pt x="22" y="29"/>
                    </a:cubicBezTo>
                    <a:cubicBezTo>
                      <a:pt x="28" y="35"/>
                      <a:pt x="28" y="35"/>
                      <a:pt x="28" y="35"/>
                    </a:cubicBezTo>
                    <a:cubicBezTo>
                      <a:pt x="48" y="15"/>
                      <a:pt x="48" y="15"/>
                      <a:pt x="48" y="15"/>
                    </a:cubicBezTo>
                    <a:cubicBezTo>
                      <a:pt x="64" y="31"/>
                      <a:pt x="64" y="31"/>
                      <a:pt x="64" y="31"/>
                    </a:cubicBezTo>
                    <a:lnTo>
                      <a:pt x="64" y="48"/>
                    </a:lnTo>
                    <a:close/>
                  </a:path>
                </a:pathLst>
              </a:custGeom>
              <a:solidFill>
                <a:schemeClr val="bg1"/>
              </a:solidFill>
              <a:ln w="9525">
                <a:noFill/>
                <a:roun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srgbClr val="000000"/>
                  </a:solidFill>
                  <a:effectLst/>
                  <a:uLnTx/>
                  <a:uFillTx/>
                  <a:latin typeface="阿里巴巴普惠体 R" panose="00020600040101010101" pitchFamily="18" charset="-122"/>
                  <a:ea typeface="阿里巴巴普惠体 M" panose="00020600040101010101" pitchFamily="18" charset="-122"/>
                  <a:cs typeface="+mn-cs"/>
                </a:endParaRPr>
              </a:p>
            </p:txBody>
          </p:sp>
        </p:grpSp>
        <p:grpSp>
          <p:nvGrpSpPr>
            <p:cNvPr id="20" name="11"/>
            <p:cNvGrpSpPr/>
            <p:nvPr/>
          </p:nvGrpSpPr>
          <p:grpSpPr>
            <a:xfrm>
              <a:off x="1064336" y="4998848"/>
              <a:ext cx="1632628" cy="1053938"/>
              <a:chOff x="1064335" y="4682887"/>
              <a:chExt cx="1632628" cy="1053938"/>
            </a:xfrm>
          </p:grpSpPr>
          <p:sp>
            <p:nvSpPr>
              <p:cNvPr id="33" name="TextBox 49"/>
              <p:cNvSpPr txBox="1"/>
              <p:nvPr/>
            </p:nvSpPr>
            <p:spPr>
              <a:xfrm>
                <a:off x="1064335" y="4682887"/>
                <a:ext cx="1632628" cy="467931"/>
              </a:xfrm>
              <a:prstGeom prst="rect">
                <a:avLst/>
              </a:prstGeom>
              <a:noFill/>
            </p:spPr>
            <p:txBody>
              <a:bodyPr wrap="none" lIns="0" tIns="0" rIns="0" bIns="0" anchor="ctr" anchorCtr="1">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6A371C">
                        <a:lumMod val="100000"/>
                      </a:srgbClr>
                    </a:solidFill>
                    <a:effectLst/>
                    <a:uLnTx/>
                    <a:uFillTx/>
                    <a:latin typeface="阿里巴巴普惠体 R" panose="00020600040101010101" pitchFamily="18" charset="-122"/>
                    <a:ea typeface="阿里巴巴普惠体 M" panose="00020600040101010101" pitchFamily="18" charset="-122"/>
                    <a:cs typeface="+mn-cs"/>
                  </a:rPr>
                  <a:t>输入标题文本</a:t>
                </a:r>
              </a:p>
            </p:txBody>
          </p:sp>
          <p:sp>
            <p:nvSpPr>
              <p:cNvPr id="34" name="TextBox 50"/>
              <p:cNvSpPr txBox="1"/>
              <p:nvPr/>
            </p:nvSpPr>
            <p:spPr>
              <a:xfrm>
                <a:off x="1064335" y="5150817"/>
                <a:ext cx="1620033" cy="586008"/>
              </a:xfrm>
              <a:prstGeom prst="rect">
                <a:avLst/>
              </a:prstGeom>
            </p:spPr>
            <p:txBody>
              <a:bodyPr vert="horz" wrap="square" lIns="0" tIns="0" rIns="0" bIns="0" anchor="ctr" anchorCtr="1">
                <a:normAutofit fontScale="925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rgbClr val="000000">
                        <a:lumMod val="100000"/>
                      </a:srgbClr>
                    </a:solidFill>
                    <a:effectLst/>
                    <a:uLnTx/>
                    <a:uFillTx/>
                    <a:latin typeface="阿里巴巴普惠体 R" panose="00020600040101010101" pitchFamily="18" charset="-122"/>
                    <a:ea typeface="阿里巴巴普惠体 M" panose="00020600040101010101" pitchFamily="18" charset="-122"/>
                    <a:cs typeface="+mn-cs"/>
                  </a:rPr>
                  <a:t>此部分内容作为文字</a:t>
                </a:r>
                <a:br>
                  <a:rPr kumimoji="0" lang="zh-CN" altLang="en-US" sz="1000" b="0" i="0" u="none" strike="noStrike" kern="1200" cap="none" spc="0" normalizeH="0" baseline="0" noProof="0" dirty="0">
                    <a:ln>
                      <a:noFill/>
                    </a:ln>
                    <a:solidFill>
                      <a:srgbClr val="000000">
                        <a:lumMod val="100000"/>
                      </a:srgbClr>
                    </a:solidFill>
                    <a:effectLst/>
                    <a:uLnTx/>
                    <a:uFillTx/>
                    <a:latin typeface="阿里巴巴普惠体 R" panose="00020600040101010101" pitchFamily="18" charset="-122"/>
                    <a:ea typeface="阿里巴巴普惠体 M" panose="00020600040101010101" pitchFamily="18" charset="-122"/>
                    <a:cs typeface="+mn-cs"/>
                  </a:rPr>
                </a:br>
                <a:r>
                  <a:rPr kumimoji="0" lang="zh-CN" altLang="en-US" sz="1000" b="0" i="0" u="none" strike="noStrike" kern="1200" cap="none" spc="0" normalizeH="0" baseline="0" noProof="0" dirty="0">
                    <a:ln>
                      <a:noFill/>
                    </a:ln>
                    <a:solidFill>
                      <a:srgbClr val="000000">
                        <a:lumMod val="100000"/>
                      </a:srgbClr>
                    </a:solidFill>
                    <a:effectLst/>
                    <a:uLnTx/>
                    <a:uFillTx/>
                    <a:latin typeface="阿里巴巴普惠体 R" panose="00020600040101010101" pitchFamily="18" charset="-122"/>
                    <a:ea typeface="阿里巴巴普惠体 M" panose="00020600040101010101" pitchFamily="18" charset="-122"/>
                    <a:cs typeface="+mn-cs"/>
                  </a:rPr>
                  <a:t>排版占位显示 </a:t>
                </a:r>
                <a:br>
                  <a:rPr kumimoji="0" lang="zh-CN" altLang="en-US" sz="1000" b="0" i="0" u="none" strike="noStrike" kern="1200" cap="none" spc="0" normalizeH="0" baseline="0" noProof="0" dirty="0">
                    <a:ln>
                      <a:noFill/>
                    </a:ln>
                    <a:solidFill>
                      <a:srgbClr val="000000">
                        <a:lumMod val="100000"/>
                      </a:srgbClr>
                    </a:solidFill>
                    <a:effectLst/>
                    <a:uLnTx/>
                    <a:uFillTx/>
                    <a:latin typeface="阿里巴巴普惠体 R" panose="00020600040101010101" pitchFamily="18" charset="-122"/>
                    <a:ea typeface="阿里巴巴普惠体 M" panose="00020600040101010101" pitchFamily="18" charset="-122"/>
                    <a:cs typeface="+mn-cs"/>
                  </a:rPr>
                </a:br>
                <a:r>
                  <a:rPr kumimoji="0" lang="zh-CN" altLang="en-US" sz="1000" b="0" i="0" u="none" strike="noStrike" kern="1200" cap="none" spc="0" normalizeH="0" baseline="0" noProof="0" dirty="0">
                    <a:ln>
                      <a:noFill/>
                    </a:ln>
                    <a:solidFill>
                      <a:srgbClr val="000000">
                        <a:lumMod val="100000"/>
                      </a:srgbClr>
                    </a:solidFill>
                    <a:effectLst/>
                    <a:uLnTx/>
                    <a:uFillTx/>
                    <a:latin typeface="阿里巴巴普惠体 R" panose="00020600040101010101" pitchFamily="18" charset="-122"/>
                    <a:ea typeface="阿里巴巴普惠体 M" panose="00020600040101010101" pitchFamily="18" charset="-122"/>
                    <a:cs typeface="+mn-cs"/>
                  </a:rPr>
                  <a:t>办公资源旗舰店全职设计师提供一对一服务</a:t>
                </a:r>
              </a:p>
            </p:txBody>
          </p:sp>
        </p:grpSp>
      </p:grpSp>
      <p:grpSp>
        <p:nvGrpSpPr>
          <p:cNvPr id="67" name="组合 66"/>
          <p:cNvGrpSpPr/>
          <p:nvPr/>
        </p:nvGrpSpPr>
        <p:grpSpPr>
          <a:xfrm>
            <a:off x="3172011" y="2024414"/>
            <a:ext cx="1632628" cy="4028372"/>
            <a:chOff x="3172011" y="2024414"/>
            <a:chExt cx="1632628" cy="4028372"/>
          </a:xfrm>
        </p:grpSpPr>
        <p:grpSp>
          <p:nvGrpSpPr>
            <p:cNvPr id="12" name="1"/>
            <p:cNvGrpSpPr/>
            <p:nvPr/>
          </p:nvGrpSpPr>
          <p:grpSpPr>
            <a:xfrm>
              <a:off x="3463393" y="2024414"/>
              <a:ext cx="1049867" cy="1049867"/>
              <a:chOff x="2597150" y="1689100"/>
              <a:chExt cx="787400" cy="787400"/>
            </a:xfrm>
          </p:grpSpPr>
          <p:grpSp>
            <p:nvGrpSpPr>
              <p:cNvPr id="55" name="Group 13"/>
              <p:cNvGrpSpPr/>
              <p:nvPr/>
            </p:nvGrpSpPr>
            <p:grpSpPr>
              <a:xfrm>
                <a:off x="2597150" y="1689100"/>
                <a:ext cx="787400" cy="787400"/>
                <a:chOff x="4343400" y="1854885"/>
                <a:chExt cx="457200" cy="457200"/>
              </a:xfrm>
            </p:grpSpPr>
            <p:sp>
              <p:nvSpPr>
                <p:cNvPr id="57" name="Oval 15"/>
                <p:cNvSpPr/>
                <p:nvPr/>
              </p:nvSpPr>
              <p:spPr>
                <a:xfrm>
                  <a:off x="4343400" y="1854885"/>
                  <a:ext cx="457200" cy="457200"/>
                </a:xfrm>
                <a:prstGeom prst="ellipse">
                  <a:avLst/>
                </a:prstGeom>
                <a:solidFill>
                  <a:schemeClr val="bg1"/>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srgbClr val="FFFFFF"/>
                    </a:solidFill>
                    <a:effectLst/>
                    <a:uLnTx/>
                    <a:uFillTx/>
                    <a:latin typeface="阿里巴巴普惠体 R" panose="00020600040101010101" pitchFamily="18" charset="-122"/>
                    <a:ea typeface="阿里巴巴普惠体 M" panose="00020600040101010101" pitchFamily="18" charset="-122"/>
                    <a:cs typeface="+mn-cs"/>
                  </a:endParaRPr>
                </a:p>
              </p:txBody>
            </p:sp>
            <p:sp>
              <p:nvSpPr>
                <p:cNvPr id="58" name="Oval 16"/>
                <p:cNvSpPr/>
                <p:nvPr/>
              </p:nvSpPr>
              <p:spPr>
                <a:xfrm>
                  <a:off x="4408030" y="1919516"/>
                  <a:ext cx="327939" cy="327939"/>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srgbClr val="FFFFFF"/>
                    </a:solidFill>
                    <a:effectLst/>
                    <a:uLnTx/>
                    <a:uFillTx/>
                    <a:latin typeface="阿里巴巴普惠体 R" panose="00020600040101010101" pitchFamily="18" charset="-122"/>
                    <a:ea typeface="阿里巴巴普惠体 M" panose="00020600040101010101" pitchFamily="18" charset="-122"/>
                    <a:cs typeface="+mn-cs"/>
                  </a:endParaRPr>
                </a:p>
              </p:txBody>
            </p:sp>
          </p:grpSp>
          <p:sp>
            <p:nvSpPr>
              <p:cNvPr id="56" name="Freeform: Shape 14"/>
              <p:cNvSpPr/>
              <p:nvPr/>
            </p:nvSpPr>
            <p:spPr bwMode="auto">
              <a:xfrm>
                <a:off x="2847775" y="1970605"/>
                <a:ext cx="286150" cy="224390"/>
              </a:xfrm>
              <a:custGeom>
                <a:avLst/>
                <a:gdLst/>
                <a:ahLst/>
                <a:cxnLst>
                  <a:cxn ang="0">
                    <a:pos x="45" y="14"/>
                  </a:cxn>
                  <a:cxn ang="0">
                    <a:pos x="32" y="10"/>
                  </a:cxn>
                  <a:cxn ang="0">
                    <a:pos x="18" y="14"/>
                  </a:cxn>
                  <a:cxn ang="0">
                    <a:pos x="0" y="14"/>
                  </a:cxn>
                  <a:cxn ang="0">
                    <a:pos x="64" y="14"/>
                  </a:cxn>
                  <a:cxn ang="0">
                    <a:pos x="0" y="15"/>
                  </a:cxn>
                  <a:cxn ang="0">
                    <a:pos x="18" y="20"/>
                  </a:cxn>
                  <a:cxn ang="0">
                    <a:pos x="2" y="22"/>
                  </a:cxn>
                  <a:cxn ang="0">
                    <a:pos x="9" y="35"/>
                  </a:cxn>
                  <a:cxn ang="0">
                    <a:pos x="1" y="36"/>
                  </a:cxn>
                  <a:cxn ang="0">
                    <a:pos x="0" y="28"/>
                  </a:cxn>
                  <a:cxn ang="0">
                    <a:pos x="8" y="27"/>
                  </a:cxn>
                  <a:cxn ang="0">
                    <a:pos x="9" y="35"/>
                  </a:cxn>
                  <a:cxn ang="0">
                    <a:pos x="15" y="50"/>
                  </a:cxn>
                  <a:cxn ang="0">
                    <a:pos x="7" y="49"/>
                  </a:cxn>
                  <a:cxn ang="0">
                    <a:pos x="8" y="41"/>
                  </a:cxn>
                  <a:cxn ang="0">
                    <a:pos x="16" y="42"/>
                  </a:cxn>
                  <a:cxn ang="0">
                    <a:pos x="23" y="35"/>
                  </a:cxn>
                  <a:cxn ang="0">
                    <a:pos x="15" y="36"/>
                  </a:cxn>
                  <a:cxn ang="0">
                    <a:pos x="13" y="28"/>
                  </a:cxn>
                  <a:cxn ang="0">
                    <a:pos x="21" y="27"/>
                  </a:cxn>
                  <a:cxn ang="0">
                    <a:pos x="23" y="35"/>
                  </a:cxn>
                  <a:cxn ang="0">
                    <a:pos x="28" y="50"/>
                  </a:cxn>
                  <a:cxn ang="0">
                    <a:pos x="20" y="49"/>
                  </a:cxn>
                  <a:cxn ang="0">
                    <a:pos x="21" y="41"/>
                  </a:cxn>
                  <a:cxn ang="0">
                    <a:pos x="29" y="42"/>
                  </a:cxn>
                  <a:cxn ang="0">
                    <a:pos x="36" y="35"/>
                  </a:cxn>
                  <a:cxn ang="0">
                    <a:pos x="28" y="36"/>
                  </a:cxn>
                  <a:cxn ang="0">
                    <a:pos x="27" y="28"/>
                  </a:cxn>
                  <a:cxn ang="0">
                    <a:pos x="35" y="27"/>
                  </a:cxn>
                  <a:cxn ang="0">
                    <a:pos x="36" y="35"/>
                  </a:cxn>
                  <a:cxn ang="0">
                    <a:pos x="42" y="50"/>
                  </a:cxn>
                  <a:cxn ang="0">
                    <a:pos x="34" y="49"/>
                  </a:cxn>
                  <a:cxn ang="0">
                    <a:pos x="35" y="41"/>
                  </a:cxn>
                  <a:cxn ang="0">
                    <a:pos x="43" y="42"/>
                  </a:cxn>
                  <a:cxn ang="0">
                    <a:pos x="50" y="35"/>
                  </a:cxn>
                  <a:cxn ang="0">
                    <a:pos x="42" y="36"/>
                  </a:cxn>
                  <a:cxn ang="0">
                    <a:pos x="41" y="28"/>
                  </a:cxn>
                  <a:cxn ang="0">
                    <a:pos x="49" y="27"/>
                  </a:cxn>
                  <a:cxn ang="0">
                    <a:pos x="50" y="35"/>
                  </a:cxn>
                  <a:cxn ang="0">
                    <a:pos x="61" y="22"/>
                  </a:cxn>
                  <a:cxn ang="0">
                    <a:pos x="45" y="20"/>
                  </a:cxn>
                  <a:cxn ang="0">
                    <a:pos x="64" y="15"/>
                  </a:cxn>
                  <a:cxn ang="0">
                    <a:pos x="57" y="49"/>
                  </a:cxn>
                  <a:cxn ang="0">
                    <a:pos x="49" y="50"/>
                  </a:cxn>
                  <a:cxn ang="0">
                    <a:pos x="48" y="42"/>
                  </a:cxn>
                  <a:cxn ang="0">
                    <a:pos x="56" y="41"/>
                  </a:cxn>
                  <a:cxn ang="0">
                    <a:pos x="57" y="49"/>
                  </a:cxn>
                  <a:cxn ang="0">
                    <a:pos x="63" y="36"/>
                  </a:cxn>
                  <a:cxn ang="0">
                    <a:pos x="55" y="35"/>
                  </a:cxn>
                  <a:cxn ang="0">
                    <a:pos x="56" y="27"/>
                  </a:cxn>
                  <a:cxn ang="0">
                    <a:pos x="64" y="28"/>
                  </a:cxn>
                </a:cxnLst>
                <a:rect l="0" t="0" r="r" b="b"/>
                <a:pathLst>
                  <a:path w="64" h="50">
                    <a:moveTo>
                      <a:pt x="64" y="14"/>
                    </a:moveTo>
                    <a:cubicBezTo>
                      <a:pt x="45" y="14"/>
                      <a:pt x="45" y="14"/>
                      <a:pt x="45" y="14"/>
                    </a:cubicBezTo>
                    <a:cubicBezTo>
                      <a:pt x="45" y="14"/>
                      <a:pt x="45" y="14"/>
                      <a:pt x="45" y="14"/>
                    </a:cubicBezTo>
                    <a:cubicBezTo>
                      <a:pt x="45" y="12"/>
                      <a:pt x="44" y="10"/>
                      <a:pt x="32" y="10"/>
                    </a:cubicBezTo>
                    <a:cubicBezTo>
                      <a:pt x="19" y="10"/>
                      <a:pt x="18" y="12"/>
                      <a:pt x="18" y="14"/>
                    </a:cubicBezTo>
                    <a:cubicBezTo>
                      <a:pt x="18" y="14"/>
                      <a:pt x="18" y="14"/>
                      <a:pt x="18" y="14"/>
                    </a:cubicBezTo>
                    <a:cubicBezTo>
                      <a:pt x="0" y="14"/>
                      <a:pt x="0" y="14"/>
                      <a:pt x="0" y="14"/>
                    </a:cubicBezTo>
                    <a:cubicBezTo>
                      <a:pt x="0" y="14"/>
                      <a:pt x="0" y="14"/>
                      <a:pt x="0" y="14"/>
                    </a:cubicBezTo>
                    <a:cubicBezTo>
                      <a:pt x="0" y="11"/>
                      <a:pt x="4" y="0"/>
                      <a:pt x="32" y="0"/>
                    </a:cubicBezTo>
                    <a:cubicBezTo>
                      <a:pt x="59" y="0"/>
                      <a:pt x="64" y="11"/>
                      <a:pt x="64" y="14"/>
                    </a:cubicBezTo>
                    <a:close/>
                    <a:moveTo>
                      <a:pt x="0" y="20"/>
                    </a:moveTo>
                    <a:cubicBezTo>
                      <a:pt x="0" y="15"/>
                      <a:pt x="0" y="15"/>
                      <a:pt x="0" y="15"/>
                    </a:cubicBezTo>
                    <a:cubicBezTo>
                      <a:pt x="18" y="15"/>
                      <a:pt x="18" y="15"/>
                      <a:pt x="18" y="15"/>
                    </a:cubicBezTo>
                    <a:cubicBezTo>
                      <a:pt x="18" y="20"/>
                      <a:pt x="18" y="20"/>
                      <a:pt x="18" y="20"/>
                    </a:cubicBezTo>
                    <a:cubicBezTo>
                      <a:pt x="18" y="21"/>
                      <a:pt x="17" y="22"/>
                      <a:pt x="16" y="22"/>
                    </a:cubicBezTo>
                    <a:cubicBezTo>
                      <a:pt x="2" y="22"/>
                      <a:pt x="2" y="22"/>
                      <a:pt x="2" y="22"/>
                    </a:cubicBezTo>
                    <a:cubicBezTo>
                      <a:pt x="1" y="22"/>
                      <a:pt x="0" y="21"/>
                      <a:pt x="0" y="20"/>
                    </a:cubicBezTo>
                    <a:close/>
                    <a:moveTo>
                      <a:pt x="9" y="35"/>
                    </a:moveTo>
                    <a:cubicBezTo>
                      <a:pt x="9" y="36"/>
                      <a:pt x="8" y="36"/>
                      <a:pt x="8" y="36"/>
                    </a:cubicBezTo>
                    <a:cubicBezTo>
                      <a:pt x="1" y="36"/>
                      <a:pt x="1" y="36"/>
                      <a:pt x="1" y="36"/>
                    </a:cubicBezTo>
                    <a:cubicBezTo>
                      <a:pt x="0" y="36"/>
                      <a:pt x="0" y="36"/>
                      <a:pt x="0" y="35"/>
                    </a:cubicBezTo>
                    <a:cubicBezTo>
                      <a:pt x="0" y="28"/>
                      <a:pt x="0" y="28"/>
                      <a:pt x="0" y="28"/>
                    </a:cubicBezTo>
                    <a:cubicBezTo>
                      <a:pt x="0" y="27"/>
                      <a:pt x="0" y="27"/>
                      <a:pt x="1" y="27"/>
                    </a:cubicBezTo>
                    <a:cubicBezTo>
                      <a:pt x="8" y="27"/>
                      <a:pt x="8" y="27"/>
                      <a:pt x="8" y="27"/>
                    </a:cubicBezTo>
                    <a:cubicBezTo>
                      <a:pt x="8" y="27"/>
                      <a:pt x="9" y="27"/>
                      <a:pt x="9" y="28"/>
                    </a:cubicBezTo>
                    <a:lnTo>
                      <a:pt x="9" y="35"/>
                    </a:lnTo>
                    <a:close/>
                    <a:moveTo>
                      <a:pt x="16" y="49"/>
                    </a:moveTo>
                    <a:cubicBezTo>
                      <a:pt x="16" y="49"/>
                      <a:pt x="15" y="50"/>
                      <a:pt x="15" y="50"/>
                    </a:cubicBezTo>
                    <a:cubicBezTo>
                      <a:pt x="8" y="50"/>
                      <a:pt x="8" y="50"/>
                      <a:pt x="8" y="50"/>
                    </a:cubicBezTo>
                    <a:cubicBezTo>
                      <a:pt x="7" y="50"/>
                      <a:pt x="7" y="49"/>
                      <a:pt x="7" y="49"/>
                    </a:cubicBezTo>
                    <a:cubicBezTo>
                      <a:pt x="7" y="42"/>
                      <a:pt x="7" y="42"/>
                      <a:pt x="7" y="42"/>
                    </a:cubicBezTo>
                    <a:cubicBezTo>
                      <a:pt x="7" y="41"/>
                      <a:pt x="7" y="41"/>
                      <a:pt x="8" y="41"/>
                    </a:cubicBezTo>
                    <a:cubicBezTo>
                      <a:pt x="15" y="41"/>
                      <a:pt x="15" y="41"/>
                      <a:pt x="15" y="41"/>
                    </a:cubicBezTo>
                    <a:cubicBezTo>
                      <a:pt x="15" y="41"/>
                      <a:pt x="16" y="41"/>
                      <a:pt x="16" y="42"/>
                    </a:cubicBezTo>
                    <a:lnTo>
                      <a:pt x="16" y="49"/>
                    </a:lnTo>
                    <a:close/>
                    <a:moveTo>
                      <a:pt x="23" y="35"/>
                    </a:moveTo>
                    <a:cubicBezTo>
                      <a:pt x="23" y="36"/>
                      <a:pt x="22" y="36"/>
                      <a:pt x="21" y="36"/>
                    </a:cubicBezTo>
                    <a:cubicBezTo>
                      <a:pt x="15" y="36"/>
                      <a:pt x="15" y="36"/>
                      <a:pt x="15" y="36"/>
                    </a:cubicBezTo>
                    <a:cubicBezTo>
                      <a:pt x="14" y="36"/>
                      <a:pt x="13" y="36"/>
                      <a:pt x="13" y="35"/>
                    </a:cubicBezTo>
                    <a:cubicBezTo>
                      <a:pt x="13" y="28"/>
                      <a:pt x="13" y="28"/>
                      <a:pt x="13" y="28"/>
                    </a:cubicBezTo>
                    <a:cubicBezTo>
                      <a:pt x="13" y="27"/>
                      <a:pt x="14" y="27"/>
                      <a:pt x="15" y="27"/>
                    </a:cubicBezTo>
                    <a:cubicBezTo>
                      <a:pt x="21" y="27"/>
                      <a:pt x="21" y="27"/>
                      <a:pt x="21" y="27"/>
                    </a:cubicBezTo>
                    <a:cubicBezTo>
                      <a:pt x="22" y="27"/>
                      <a:pt x="23" y="27"/>
                      <a:pt x="23" y="28"/>
                    </a:cubicBezTo>
                    <a:lnTo>
                      <a:pt x="23" y="35"/>
                    </a:lnTo>
                    <a:close/>
                    <a:moveTo>
                      <a:pt x="29" y="49"/>
                    </a:moveTo>
                    <a:cubicBezTo>
                      <a:pt x="29" y="49"/>
                      <a:pt x="29" y="50"/>
                      <a:pt x="28" y="50"/>
                    </a:cubicBezTo>
                    <a:cubicBezTo>
                      <a:pt x="21" y="50"/>
                      <a:pt x="21" y="50"/>
                      <a:pt x="21" y="50"/>
                    </a:cubicBezTo>
                    <a:cubicBezTo>
                      <a:pt x="21" y="50"/>
                      <a:pt x="20" y="49"/>
                      <a:pt x="20" y="49"/>
                    </a:cubicBezTo>
                    <a:cubicBezTo>
                      <a:pt x="20" y="42"/>
                      <a:pt x="20" y="42"/>
                      <a:pt x="20" y="42"/>
                    </a:cubicBezTo>
                    <a:cubicBezTo>
                      <a:pt x="20" y="41"/>
                      <a:pt x="21" y="41"/>
                      <a:pt x="21" y="41"/>
                    </a:cubicBezTo>
                    <a:cubicBezTo>
                      <a:pt x="28" y="41"/>
                      <a:pt x="28" y="41"/>
                      <a:pt x="28" y="41"/>
                    </a:cubicBezTo>
                    <a:cubicBezTo>
                      <a:pt x="29" y="41"/>
                      <a:pt x="29" y="41"/>
                      <a:pt x="29" y="42"/>
                    </a:cubicBezTo>
                    <a:lnTo>
                      <a:pt x="29" y="49"/>
                    </a:lnTo>
                    <a:close/>
                    <a:moveTo>
                      <a:pt x="36" y="35"/>
                    </a:moveTo>
                    <a:cubicBezTo>
                      <a:pt x="36" y="36"/>
                      <a:pt x="36" y="36"/>
                      <a:pt x="35" y="36"/>
                    </a:cubicBezTo>
                    <a:cubicBezTo>
                      <a:pt x="28" y="36"/>
                      <a:pt x="28" y="36"/>
                      <a:pt x="28" y="36"/>
                    </a:cubicBezTo>
                    <a:cubicBezTo>
                      <a:pt x="28" y="36"/>
                      <a:pt x="27" y="36"/>
                      <a:pt x="27" y="35"/>
                    </a:cubicBezTo>
                    <a:cubicBezTo>
                      <a:pt x="27" y="28"/>
                      <a:pt x="27" y="28"/>
                      <a:pt x="27" y="28"/>
                    </a:cubicBezTo>
                    <a:cubicBezTo>
                      <a:pt x="27" y="27"/>
                      <a:pt x="28" y="27"/>
                      <a:pt x="28" y="27"/>
                    </a:cubicBezTo>
                    <a:cubicBezTo>
                      <a:pt x="35" y="27"/>
                      <a:pt x="35" y="27"/>
                      <a:pt x="35" y="27"/>
                    </a:cubicBezTo>
                    <a:cubicBezTo>
                      <a:pt x="36" y="27"/>
                      <a:pt x="36" y="27"/>
                      <a:pt x="36" y="28"/>
                    </a:cubicBezTo>
                    <a:lnTo>
                      <a:pt x="36" y="35"/>
                    </a:lnTo>
                    <a:close/>
                    <a:moveTo>
                      <a:pt x="43" y="49"/>
                    </a:moveTo>
                    <a:cubicBezTo>
                      <a:pt x="43" y="49"/>
                      <a:pt x="43" y="50"/>
                      <a:pt x="42" y="50"/>
                    </a:cubicBezTo>
                    <a:cubicBezTo>
                      <a:pt x="35" y="50"/>
                      <a:pt x="35" y="50"/>
                      <a:pt x="35" y="50"/>
                    </a:cubicBezTo>
                    <a:cubicBezTo>
                      <a:pt x="35" y="50"/>
                      <a:pt x="34" y="49"/>
                      <a:pt x="34" y="49"/>
                    </a:cubicBezTo>
                    <a:cubicBezTo>
                      <a:pt x="34" y="42"/>
                      <a:pt x="34" y="42"/>
                      <a:pt x="34" y="42"/>
                    </a:cubicBezTo>
                    <a:cubicBezTo>
                      <a:pt x="34" y="41"/>
                      <a:pt x="35" y="41"/>
                      <a:pt x="35" y="41"/>
                    </a:cubicBezTo>
                    <a:cubicBezTo>
                      <a:pt x="42" y="41"/>
                      <a:pt x="42" y="41"/>
                      <a:pt x="42" y="41"/>
                    </a:cubicBezTo>
                    <a:cubicBezTo>
                      <a:pt x="43" y="41"/>
                      <a:pt x="43" y="41"/>
                      <a:pt x="43" y="42"/>
                    </a:cubicBezTo>
                    <a:lnTo>
                      <a:pt x="43" y="49"/>
                    </a:lnTo>
                    <a:close/>
                    <a:moveTo>
                      <a:pt x="50" y="35"/>
                    </a:moveTo>
                    <a:cubicBezTo>
                      <a:pt x="50" y="36"/>
                      <a:pt x="50" y="36"/>
                      <a:pt x="49" y="36"/>
                    </a:cubicBezTo>
                    <a:cubicBezTo>
                      <a:pt x="42" y="36"/>
                      <a:pt x="42" y="36"/>
                      <a:pt x="42" y="36"/>
                    </a:cubicBezTo>
                    <a:cubicBezTo>
                      <a:pt x="41" y="36"/>
                      <a:pt x="41" y="36"/>
                      <a:pt x="41" y="35"/>
                    </a:cubicBezTo>
                    <a:cubicBezTo>
                      <a:pt x="41" y="28"/>
                      <a:pt x="41" y="28"/>
                      <a:pt x="41" y="28"/>
                    </a:cubicBezTo>
                    <a:cubicBezTo>
                      <a:pt x="41" y="27"/>
                      <a:pt x="41" y="27"/>
                      <a:pt x="42" y="27"/>
                    </a:cubicBezTo>
                    <a:cubicBezTo>
                      <a:pt x="49" y="27"/>
                      <a:pt x="49" y="27"/>
                      <a:pt x="49" y="27"/>
                    </a:cubicBezTo>
                    <a:cubicBezTo>
                      <a:pt x="50" y="27"/>
                      <a:pt x="50" y="27"/>
                      <a:pt x="50" y="28"/>
                    </a:cubicBezTo>
                    <a:lnTo>
                      <a:pt x="50" y="35"/>
                    </a:lnTo>
                    <a:close/>
                    <a:moveTo>
                      <a:pt x="64" y="20"/>
                    </a:moveTo>
                    <a:cubicBezTo>
                      <a:pt x="64" y="21"/>
                      <a:pt x="63" y="22"/>
                      <a:pt x="61" y="22"/>
                    </a:cubicBezTo>
                    <a:cubicBezTo>
                      <a:pt x="48" y="22"/>
                      <a:pt x="48" y="22"/>
                      <a:pt x="48" y="22"/>
                    </a:cubicBezTo>
                    <a:cubicBezTo>
                      <a:pt x="46" y="22"/>
                      <a:pt x="45" y="21"/>
                      <a:pt x="45" y="20"/>
                    </a:cubicBezTo>
                    <a:cubicBezTo>
                      <a:pt x="45" y="15"/>
                      <a:pt x="45" y="15"/>
                      <a:pt x="45" y="15"/>
                    </a:cubicBezTo>
                    <a:cubicBezTo>
                      <a:pt x="64" y="15"/>
                      <a:pt x="64" y="15"/>
                      <a:pt x="64" y="15"/>
                    </a:cubicBezTo>
                    <a:lnTo>
                      <a:pt x="64" y="20"/>
                    </a:lnTo>
                    <a:close/>
                    <a:moveTo>
                      <a:pt x="57" y="49"/>
                    </a:moveTo>
                    <a:cubicBezTo>
                      <a:pt x="57" y="49"/>
                      <a:pt x="56" y="50"/>
                      <a:pt x="56" y="50"/>
                    </a:cubicBezTo>
                    <a:cubicBezTo>
                      <a:pt x="49" y="50"/>
                      <a:pt x="49" y="50"/>
                      <a:pt x="49" y="50"/>
                    </a:cubicBezTo>
                    <a:cubicBezTo>
                      <a:pt x="48" y="50"/>
                      <a:pt x="48" y="49"/>
                      <a:pt x="48" y="49"/>
                    </a:cubicBezTo>
                    <a:cubicBezTo>
                      <a:pt x="48" y="42"/>
                      <a:pt x="48" y="42"/>
                      <a:pt x="48" y="42"/>
                    </a:cubicBezTo>
                    <a:cubicBezTo>
                      <a:pt x="48" y="41"/>
                      <a:pt x="48" y="41"/>
                      <a:pt x="49" y="41"/>
                    </a:cubicBezTo>
                    <a:cubicBezTo>
                      <a:pt x="56" y="41"/>
                      <a:pt x="56" y="41"/>
                      <a:pt x="56" y="41"/>
                    </a:cubicBezTo>
                    <a:cubicBezTo>
                      <a:pt x="56" y="41"/>
                      <a:pt x="57" y="41"/>
                      <a:pt x="57" y="42"/>
                    </a:cubicBezTo>
                    <a:lnTo>
                      <a:pt x="57" y="49"/>
                    </a:lnTo>
                    <a:close/>
                    <a:moveTo>
                      <a:pt x="64" y="35"/>
                    </a:moveTo>
                    <a:cubicBezTo>
                      <a:pt x="64" y="36"/>
                      <a:pt x="63" y="36"/>
                      <a:pt x="63" y="36"/>
                    </a:cubicBezTo>
                    <a:cubicBezTo>
                      <a:pt x="56" y="36"/>
                      <a:pt x="56" y="36"/>
                      <a:pt x="56" y="36"/>
                    </a:cubicBezTo>
                    <a:cubicBezTo>
                      <a:pt x="55" y="36"/>
                      <a:pt x="55" y="36"/>
                      <a:pt x="55" y="35"/>
                    </a:cubicBezTo>
                    <a:cubicBezTo>
                      <a:pt x="55" y="28"/>
                      <a:pt x="55" y="28"/>
                      <a:pt x="55" y="28"/>
                    </a:cubicBezTo>
                    <a:cubicBezTo>
                      <a:pt x="55" y="27"/>
                      <a:pt x="55" y="27"/>
                      <a:pt x="56" y="27"/>
                    </a:cubicBezTo>
                    <a:cubicBezTo>
                      <a:pt x="63" y="27"/>
                      <a:pt x="63" y="27"/>
                      <a:pt x="63" y="27"/>
                    </a:cubicBezTo>
                    <a:cubicBezTo>
                      <a:pt x="63" y="27"/>
                      <a:pt x="64" y="27"/>
                      <a:pt x="64" y="28"/>
                    </a:cubicBezTo>
                    <a:lnTo>
                      <a:pt x="64" y="35"/>
                    </a:lnTo>
                    <a:close/>
                  </a:path>
                </a:pathLst>
              </a:custGeom>
              <a:solidFill>
                <a:schemeClr val="bg1"/>
              </a:solidFill>
              <a:ln w="9525">
                <a:noFill/>
                <a:roun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srgbClr val="000000"/>
                  </a:solidFill>
                  <a:effectLst/>
                  <a:uLnTx/>
                  <a:uFillTx/>
                  <a:latin typeface="阿里巴巴普惠体 R" panose="00020600040101010101" pitchFamily="18" charset="-122"/>
                  <a:ea typeface="阿里巴巴普惠体 M" panose="00020600040101010101" pitchFamily="18" charset="-122"/>
                  <a:cs typeface="+mn-cs"/>
                </a:endParaRPr>
              </a:p>
            </p:txBody>
          </p:sp>
        </p:grpSp>
        <p:grpSp>
          <p:nvGrpSpPr>
            <p:cNvPr id="13" name="1"/>
            <p:cNvGrpSpPr/>
            <p:nvPr/>
          </p:nvGrpSpPr>
          <p:grpSpPr>
            <a:xfrm>
              <a:off x="3214697" y="3048881"/>
              <a:ext cx="1547259" cy="1949967"/>
              <a:chOff x="1388111" y="2459015"/>
              <a:chExt cx="1219200" cy="1536522"/>
            </a:xfrm>
          </p:grpSpPr>
          <p:sp>
            <p:nvSpPr>
              <p:cNvPr id="53" name="Freeform: Shape 18"/>
              <p:cNvSpPr/>
              <p:nvPr/>
            </p:nvSpPr>
            <p:spPr bwMode="auto">
              <a:xfrm>
                <a:off x="1388111" y="2459015"/>
                <a:ext cx="1219200" cy="1536522"/>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2">
                  <a:alpha val="90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srgbClr val="000000"/>
                  </a:solidFill>
                  <a:effectLst/>
                  <a:uLnTx/>
                  <a:uFillTx/>
                  <a:latin typeface="阿里巴巴普惠体 R" panose="00020600040101010101" pitchFamily="18" charset="-122"/>
                  <a:ea typeface="阿里巴巴普惠体 M" panose="00020600040101010101" pitchFamily="18" charset="-122"/>
                  <a:cs typeface="+mn-cs"/>
                </a:endParaRPr>
              </a:p>
            </p:txBody>
          </p:sp>
          <p:sp>
            <p:nvSpPr>
              <p:cNvPr id="54" name="Freeform: Shape 19"/>
              <p:cNvSpPr/>
              <p:nvPr/>
            </p:nvSpPr>
            <p:spPr bwMode="auto">
              <a:xfrm>
                <a:off x="1881030" y="3714750"/>
                <a:ext cx="233363" cy="180975"/>
              </a:xfrm>
              <a:custGeom>
                <a:avLst/>
                <a:gdLst/>
                <a:ahLst/>
                <a:cxnLst>
                  <a:cxn ang="0">
                    <a:pos x="68" y="51"/>
                  </a:cxn>
                  <a:cxn ang="0">
                    <a:pos x="66" y="53"/>
                  </a:cxn>
                  <a:cxn ang="0">
                    <a:pos x="3" y="53"/>
                  </a:cxn>
                  <a:cxn ang="0">
                    <a:pos x="0" y="51"/>
                  </a:cxn>
                  <a:cxn ang="0">
                    <a:pos x="0" y="46"/>
                  </a:cxn>
                  <a:cxn ang="0">
                    <a:pos x="3" y="43"/>
                  </a:cxn>
                  <a:cxn ang="0">
                    <a:pos x="66" y="43"/>
                  </a:cxn>
                  <a:cxn ang="0">
                    <a:pos x="68" y="46"/>
                  </a:cxn>
                  <a:cxn ang="0">
                    <a:pos x="68" y="51"/>
                  </a:cxn>
                  <a:cxn ang="0">
                    <a:pos x="64" y="21"/>
                  </a:cxn>
                  <a:cxn ang="0">
                    <a:pos x="61" y="24"/>
                  </a:cxn>
                  <a:cxn ang="0">
                    <a:pos x="8" y="24"/>
                  </a:cxn>
                  <a:cxn ang="0">
                    <a:pos x="5" y="21"/>
                  </a:cxn>
                  <a:cxn ang="0">
                    <a:pos x="5" y="17"/>
                  </a:cxn>
                  <a:cxn ang="0">
                    <a:pos x="8" y="14"/>
                  </a:cxn>
                  <a:cxn ang="0">
                    <a:pos x="61" y="14"/>
                  </a:cxn>
                  <a:cxn ang="0">
                    <a:pos x="64" y="17"/>
                  </a:cxn>
                  <a:cxn ang="0">
                    <a:pos x="64" y="21"/>
                  </a:cxn>
                  <a:cxn ang="0">
                    <a:pos x="54" y="36"/>
                  </a:cxn>
                  <a:cxn ang="0">
                    <a:pos x="51" y="38"/>
                  </a:cxn>
                  <a:cxn ang="0">
                    <a:pos x="17" y="38"/>
                  </a:cxn>
                  <a:cxn ang="0">
                    <a:pos x="15" y="36"/>
                  </a:cxn>
                  <a:cxn ang="0">
                    <a:pos x="15" y="31"/>
                  </a:cxn>
                  <a:cxn ang="0">
                    <a:pos x="17" y="29"/>
                  </a:cxn>
                  <a:cxn ang="0">
                    <a:pos x="51" y="29"/>
                  </a:cxn>
                  <a:cxn ang="0">
                    <a:pos x="54" y="31"/>
                  </a:cxn>
                  <a:cxn ang="0">
                    <a:pos x="54" y="36"/>
                  </a:cxn>
                  <a:cxn ang="0">
                    <a:pos x="49" y="7"/>
                  </a:cxn>
                  <a:cxn ang="0">
                    <a:pos x="47" y="9"/>
                  </a:cxn>
                  <a:cxn ang="0">
                    <a:pos x="22" y="9"/>
                  </a:cxn>
                  <a:cxn ang="0">
                    <a:pos x="20" y="7"/>
                  </a:cxn>
                  <a:cxn ang="0">
                    <a:pos x="20" y="2"/>
                  </a:cxn>
                  <a:cxn ang="0">
                    <a:pos x="22" y="0"/>
                  </a:cxn>
                  <a:cxn ang="0">
                    <a:pos x="47" y="0"/>
                  </a:cxn>
                  <a:cxn ang="0">
                    <a:pos x="49" y="2"/>
                  </a:cxn>
                  <a:cxn ang="0">
                    <a:pos x="49" y="7"/>
                  </a:cxn>
                </a:cxnLst>
                <a:rect l="0" t="0" r="r" b="b"/>
                <a:pathLst>
                  <a:path w="68" h="53">
                    <a:moveTo>
                      <a:pt x="68" y="51"/>
                    </a:moveTo>
                    <a:cubicBezTo>
                      <a:pt x="68" y="52"/>
                      <a:pt x="67" y="53"/>
                      <a:pt x="66" y="53"/>
                    </a:cubicBezTo>
                    <a:cubicBezTo>
                      <a:pt x="3" y="53"/>
                      <a:pt x="3" y="53"/>
                      <a:pt x="3" y="53"/>
                    </a:cubicBezTo>
                    <a:cubicBezTo>
                      <a:pt x="2" y="53"/>
                      <a:pt x="0" y="52"/>
                      <a:pt x="0" y="51"/>
                    </a:cubicBezTo>
                    <a:cubicBezTo>
                      <a:pt x="0" y="46"/>
                      <a:pt x="0" y="46"/>
                      <a:pt x="0" y="46"/>
                    </a:cubicBezTo>
                    <a:cubicBezTo>
                      <a:pt x="0" y="44"/>
                      <a:pt x="2" y="43"/>
                      <a:pt x="3" y="43"/>
                    </a:cubicBezTo>
                    <a:cubicBezTo>
                      <a:pt x="66" y="43"/>
                      <a:pt x="66" y="43"/>
                      <a:pt x="66" y="43"/>
                    </a:cubicBezTo>
                    <a:cubicBezTo>
                      <a:pt x="67" y="43"/>
                      <a:pt x="68" y="44"/>
                      <a:pt x="68" y="46"/>
                    </a:cubicBezTo>
                    <a:lnTo>
                      <a:pt x="68" y="51"/>
                    </a:lnTo>
                    <a:close/>
                    <a:moveTo>
                      <a:pt x="64" y="21"/>
                    </a:moveTo>
                    <a:cubicBezTo>
                      <a:pt x="64" y="23"/>
                      <a:pt x="63" y="24"/>
                      <a:pt x="61" y="24"/>
                    </a:cubicBezTo>
                    <a:cubicBezTo>
                      <a:pt x="8" y="24"/>
                      <a:pt x="8" y="24"/>
                      <a:pt x="8" y="24"/>
                    </a:cubicBezTo>
                    <a:cubicBezTo>
                      <a:pt x="6" y="24"/>
                      <a:pt x="5" y="23"/>
                      <a:pt x="5" y="21"/>
                    </a:cubicBezTo>
                    <a:cubicBezTo>
                      <a:pt x="5" y="17"/>
                      <a:pt x="5" y="17"/>
                      <a:pt x="5" y="17"/>
                    </a:cubicBezTo>
                    <a:cubicBezTo>
                      <a:pt x="5" y="15"/>
                      <a:pt x="6" y="14"/>
                      <a:pt x="8" y="14"/>
                    </a:cubicBezTo>
                    <a:cubicBezTo>
                      <a:pt x="61" y="14"/>
                      <a:pt x="61" y="14"/>
                      <a:pt x="61" y="14"/>
                    </a:cubicBezTo>
                    <a:cubicBezTo>
                      <a:pt x="63" y="14"/>
                      <a:pt x="64" y="15"/>
                      <a:pt x="64" y="17"/>
                    </a:cubicBezTo>
                    <a:lnTo>
                      <a:pt x="64" y="21"/>
                    </a:lnTo>
                    <a:close/>
                    <a:moveTo>
                      <a:pt x="54" y="36"/>
                    </a:moveTo>
                    <a:cubicBezTo>
                      <a:pt x="54" y="37"/>
                      <a:pt x="53" y="38"/>
                      <a:pt x="51" y="38"/>
                    </a:cubicBezTo>
                    <a:cubicBezTo>
                      <a:pt x="17" y="38"/>
                      <a:pt x="17" y="38"/>
                      <a:pt x="17" y="38"/>
                    </a:cubicBezTo>
                    <a:cubicBezTo>
                      <a:pt x="16" y="38"/>
                      <a:pt x="15" y="37"/>
                      <a:pt x="15" y="36"/>
                    </a:cubicBezTo>
                    <a:cubicBezTo>
                      <a:pt x="15" y="31"/>
                      <a:pt x="15" y="31"/>
                      <a:pt x="15" y="31"/>
                    </a:cubicBezTo>
                    <a:cubicBezTo>
                      <a:pt x="15" y="30"/>
                      <a:pt x="16" y="29"/>
                      <a:pt x="17" y="29"/>
                    </a:cubicBezTo>
                    <a:cubicBezTo>
                      <a:pt x="51" y="29"/>
                      <a:pt x="51" y="29"/>
                      <a:pt x="51" y="29"/>
                    </a:cubicBezTo>
                    <a:cubicBezTo>
                      <a:pt x="53" y="29"/>
                      <a:pt x="54" y="30"/>
                      <a:pt x="54" y="31"/>
                    </a:cubicBezTo>
                    <a:lnTo>
                      <a:pt x="54" y="36"/>
                    </a:lnTo>
                    <a:close/>
                    <a:moveTo>
                      <a:pt x="49" y="7"/>
                    </a:moveTo>
                    <a:cubicBezTo>
                      <a:pt x="49" y="8"/>
                      <a:pt x="48" y="9"/>
                      <a:pt x="47" y="9"/>
                    </a:cubicBezTo>
                    <a:cubicBezTo>
                      <a:pt x="22" y="9"/>
                      <a:pt x="22" y="9"/>
                      <a:pt x="22" y="9"/>
                    </a:cubicBezTo>
                    <a:cubicBezTo>
                      <a:pt x="21" y="9"/>
                      <a:pt x="20" y="8"/>
                      <a:pt x="20" y="7"/>
                    </a:cubicBezTo>
                    <a:cubicBezTo>
                      <a:pt x="20" y="2"/>
                      <a:pt x="20" y="2"/>
                      <a:pt x="20" y="2"/>
                    </a:cubicBezTo>
                    <a:cubicBezTo>
                      <a:pt x="20" y="1"/>
                      <a:pt x="21" y="0"/>
                      <a:pt x="22" y="0"/>
                    </a:cubicBezTo>
                    <a:cubicBezTo>
                      <a:pt x="47" y="0"/>
                      <a:pt x="47" y="0"/>
                      <a:pt x="47" y="0"/>
                    </a:cubicBezTo>
                    <a:cubicBezTo>
                      <a:pt x="48" y="0"/>
                      <a:pt x="49" y="1"/>
                      <a:pt x="49" y="2"/>
                    </a:cubicBezTo>
                    <a:lnTo>
                      <a:pt x="49" y="7"/>
                    </a:lnTo>
                    <a:close/>
                  </a:path>
                </a:pathLst>
              </a:custGeom>
              <a:solidFill>
                <a:schemeClr val="bg1"/>
              </a:solidFill>
              <a:ln w="9525">
                <a:noFill/>
                <a:roun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srgbClr val="000000"/>
                  </a:solidFill>
                  <a:effectLst/>
                  <a:uLnTx/>
                  <a:uFillTx/>
                  <a:latin typeface="阿里巴巴普惠体 R" panose="00020600040101010101" pitchFamily="18" charset="-122"/>
                  <a:ea typeface="阿里巴巴普惠体 M" panose="00020600040101010101" pitchFamily="18" charset="-122"/>
                  <a:cs typeface="+mn-cs"/>
                </a:endParaRPr>
              </a:p>
            </p:txBody>
          </p:sp>
        </p:grpSp>
        <p:grpSp>
          <p:nvGrpSpPr>
            <p:cNvPr id="21" name="1"/>
            <p:cNvGrpSpPr/>
            <p:nvPr/>
          </p:nvGrpSpPr>
          <p:grpSpPr>
            <a:xfrm>
              <a:off x="3172011" y="4998848"/>
              <a:ext cx="1632628" cy="1053938"/>
              <a:chOff x="3172010" y="4682887"/>
              <a:chExt cx="1632628" cy="1053938"/>
            </a:xfrm>
          </p:grpSpPr>
          <p:sp>
            <p:nvSpPr>
              <p:cNvPr id="31" name="TextBox 52"/>
              <p:cNvSpPr txBox="1"/>
              <p:nvPr/>
            </p:nvSpPr>
            <p:spPr>
              <a:xfrm>
                <a:off x="3172010" y="4682887"/>
                <a:ext cx="1632628" cy="467931"/>
              </a:xfrm>
              <a:prstGeom prst="rect">
                <a:avLst/>
              </a:prstGeom>
              <a:noFill/>
            </p:spPr>
            <p:txBody>
              <a:bodyPr wrap="none" lIns="0" tIns="0" rIns="0" bIns="0" anchor="ctr" anchorCtr="1">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A26F41">
                        <a:lumMod val="100000"/>
                      </a:srgbClr>
                    </a:solidFill>
                    <a:effectLst/>
                    <a:uLnTx/>
                    <a:uFillTx/>
                    <a:latin typeface="阿里巴巴普惠体 R" panose="00020600040101010101" pitchFamily="18" charset="-122"/>
                    <a:ea typeface="阿里巴巴普惠体 M" panose="00020600040101010101" pitchFamily="18" charset="-122"/>
                    <a:cs typeface="+mn-cs"/>
                  </a:rPr>
                  <a:t>输入标题文本</a:t>
                </a:r>
              </a:p>
            </p:txBody>
          </p:sp>
          <p:sp>
            <p:nvSpPr>
              <p:cNvPr id="32" name="TextBox 53"/>
              <p:cNvSpPr txBox="1"/>
              <p:nvPr/>
            </p:nvSpPr>
            <p:spPr>
              <a:xfrm>
                <a:off x="3172010" y="5150817"/>
                <a:ext cx="1620033" cy="586008"/>
              </a:xfrm>
              <a:prstGeom prst="rect">
                <a:avLst/>
              </a:prstGeom>
            </p:spPr>
            <p:txBody>
              <a:bodyPr vert="horz" wrap="square" lIns="0" tIns="0" rIns="0" bIns="0" anchor="ctr" anchorCtr="1">
                <a:normAutofit fontScale="925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rgbClr val="000000">
                        <a:lumMod val="100000"/>
                      </a:srgbClr>
                    </a:solidFill>
                    <a:effectLst/>
                    <a:uLnTx/>
                    <a:uFillTx/>
                    <a:latin typeface="阿里巴巴普惠体 R" panose="00020600040101010101" pitchFamily="18" charset="-122"/>
                    <a:ea typeface="阿里巴巴普惠体 M" panose="00020600040101010101" pitchFamily="18" charset="-122"/>
                    <a:cs typeface="+mn-cs"/>
                  </a:rPr>
                  <a:t>此部分内容作为文字</a:t>
                </a:r>
                <a:br>
                  <a:rPr kumimoji="0" lang="zh-CN" altLang="en-US" sz="1000" b="0" i="0" u="none" strike="noStrike" kern="1200" cap="none" spc="0" normalizeH="0" baseline="0" noProof="0" dirty="0">
                    <a:ln>
                      <a:noFill/>
                    </a:ln>
                    <a:solidFill>
                      <a:srgbClr val="000000">
                        <a:lumMod val="100000"/>
                      </a:srgbClr>
                    </a:solidFill>
                    <a:effectLst/>
                    <a:uLnTx/>
                    <a:uFillTx/>
                    <a:latin typeface="阿里巴巴普惠体 R" panose="00020600040101010101" pitchFamily="18" charset="-122"/>
                    <a:ea typeface="阿里巴巴普惠体 M" panose="00020600040101010101" pitchFamily="18" charset="-122"/>
                    <a:cs typeface="+mn-cs"/>
                  </a:rPr>
                </a:br>
                <a:r>
                  <a:rPr kumimoji="0" lang="zh-CN" altLang="en-US" sz="1000" b="0" i="0" u="none" strike="noStrike" kern="1200" cap="none" spc="0" normalizeH="0" baseline="0" noProof="0" dirty="0">
                    <a:ln>
                      <a:noFill/>
                    </a:ln>
                    <a:solidFill>
                      <a:srgbClr val="000000">
                        <a:lumMod val="100000"/>
                      </a:srgbClr>
                    </a:solidFill>
                    <a:effectLst/>
                    <a:uLnTx/>
                    <a:uFillTx/>
                    <a:latin typeface="阿里巴巴普惠体 R" panose="00020600040101010101" pitchFamily="18" charset="-122"/>
                    <a:ea typeface="阿里巴巴普惠体 M" panose="00020600040101010101" pitchFamily="18" charset="-122"/>
                    <a:cs typeface="+mn-cs"/>
                  </a:rPr>
                  <a:t>排版占位显示 </a:t>
                </a:r>
                <a:br>
                  <a:rPr kumimoji="0" lang="zh-CN" altLang="en-US" sz="1000" b="0" i="0" u="none" strike="noStrike" kern="1200" cap="none" spc="0" normalizeH="0" baseline="0" noProof="0" dirty="0">
                    <a:ln>
                      <a:noFill/>
                    </a:ln>
                    <a:solidFill>
                      <a:srgbClr val="000000">
                        <a:lumMod val="100000"/>
                      </a:srgbClr>
                    </a:solidFill>
                    <a:effectLst/>
                    <a:uLnTx/>
                    <a:uFillTx/>
                    <a:latin typeface="阿里巴巴普惠体 R" panose="00020600040101010101" pitchFamily="18" charset="-122"/>
                    <a:ea typeface="阿里巴巴普惠体 M" panose="00020600040101010101" pitchFamily="18" charset="-122"/>
                    <a:cs typeface="+mn-cs"/>
                  </a:rPr>
                </a:br>
                <a:r>
                  <a:rPr kumimoji="0" lang="zh-CN" altLang="en-US" sz="1000" b="0" i="0" u="none" strike="noStrike" kern="1200" cap="none" spc="0" normalizeH="0" baseline="0" noProof="0" dirty="0">
                    <a:ln>
                      <a:noFill/>
                    </a:ln>
                    <a:solidFill>
                      <a:srgbClr val="000000">
                        <a:lumMod val="100000"/>
                      </a:srgbClr>
                    </a:solidFill>
                    <a:effectLst/>
                    <a:uLnTx/>
                    <a:uFillTx/>
                    <a:latin typeface="阿里巴巴普惠体 R" panose="00020600040101010101" pitchFamily="18" charset="-122"/>
                    <a:ea typeface="阿里巴巴普惠体 M" panose="00020600040101010101" pitchFamily="18" charset="-122"/>
                    <a:cs typeface="+mn-cs"/>
                  </a:rPr>
                  <a:t>办公资源旗舰店全职设计师提供一对一服务</a:t>
                </a:r>
              </a:p>
            </p:txBody>
          </p:sp>
        </p:grpSp>
      </p:grpSp>
      <p:grpSp>
        <p:nvGrpSpPr>
          <p:cNvPr id="66" name="组合 65"/>
          <p:cNvGrpSpPr/>
          <p:nvPr/>
        </p:nvGrpSpPr>
        <p:grpSpPr>
          <a:xfrm>
            <a:off x="5279686" y="2024414"/>
            <a:ext cx="1632628" cy="4028372"/>
            <a:chOff x="5279686" y="2024414"/>
            <a:chExt cx="1632628" cy="4028372"/>
          </a:xfrm>
        </p:grpSpPr>
        <p:grpSp>
          <p:nvGrpSpPr>
            <p:cNvPr id="14" name="11"/>
            <p:cNvGrpSpPr/>
            <p:nvPr/>
          </p:nvGrpSpPr>
          <p:grpSpPr>
            <a:xfrm>
              <a:off x="5571068" y="2024414"/>
              <a:ext cx="1049867" cy="1049867"/>
              <a:chOff x="4178300" y="1689100"/>
              <a:chExt cx="787400" cy="787400"/>
            </a:xfrm>
          </p:grpSpPr>
          <p:grpSp>
            <p:nvGrpSpPr>
              <p:cNvPr id="49" name="Group 22"/>
              <p:cNvGrpSpPr/>
              <p:nvPr/>
            </p:nvGrpSpPr>
            <p:grpSpPr>
              <a:xfrm>
                <a:off x="4178300" y="1689100"/>
                <a:ext cx="787400" cy="787400"/>
                <a:chOff x="4343400" y="1854885"/>
                <a:chExt cx="457200" cy="457200"/>
              </a:xfrm>
            </p:grpSpPr>
            <p:sp>
              <p:nvSpPr>
                <p:cNvPr id="51" name="Oval 24"/>
                <p:cNvSpPr/>
                <p:nvPr/>
              </p:nvSpPr>
              <p:spPr>
                <a:xfrm>
                  <a:off x="4343400" y="1854885"/>
                  <a:ext cx="457200" cy="457200"/>
                </a:xfrm>
                <a:prstGeom prst="ellipse">
                  <a:avLst/>
                </a:prstGeom>
                <a:solidFill>
                  <a:schemeClr val="bg1"/>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srgbClr val="FFFFFF"/>
                    </a:solidFill>
                    <a:effectLst/>
                    <a:uLnTx/>
                    <a:uFillTx/>
                    <a:latin typeface="阿里巴巴普惠体 R" panose="00020600040101010101" pitchFamily="18" charset="-122"/>
                    <a:ea typeface="阿里巴巴普惠体 M" panose="00020600040101010101" pitchFamily="18" charset="-122"/>
                    <a:cs typeface="+mn-cs"/>
                  </a:endParaRPr>
                </a:p>
              </p:txBody>
            </p:sp>
            <p:sp>
              <p:nvSpPr>
                <p:cNvPr id="52" name="Oval 25"/>
                <p:cNvSpPr/>
                <p:nvPr/>
              </p:nvSpPr>
              <p:spPr>
                <a:xfrm>
                  <a:off x="4408030" y="1919516"/>
                  <a:ext cx="327939" cy="327939"/>
                </a:xfrm>
                <a:prstGeom prst="ellipse">
                  <a:avLst/>
                </a:prstGeom>
                <a:solidFill>
                  <a:schemeClr val="accent3"/>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srgbClr val="FFFFFF"/>
                    </a:solidFill>
                    <a:effectLst/>
                    <a:uLnTx/>
                    <a:uFillTx/>
                    <a:latin typeface="阿里巴巴普惠体 R" panose="00020600040101010101" pitchFamily="18" charset="-122"/>
                    <a:ea typeface="阿里巴巴普惠体 M" panose="00020600040101010101" pitchFamily="18" charset="-122"/>
                    <a:cs typeface="+mn-cs"/>
                  </a:endParaRPr>
                </a:p>
              </p:txBody>
            </p:sp>
          </p:grpSp>
          <p:sp>
            <p:nvSpPr>
              <p:cNvPr id="50" name="Freeform: Shape 23"/>
              <p:cNvSpPr/>
              <p:nvPr/>
            </p:nvSpPr>
            <p:spPr bwMode="auto">
              <a:xfrm>
                <a:off x="4429954" y="1979868"/>
                <a:ext cx="284092" cy="205864"/>
              </a:xfrm>
              <a:custGeom>
                <a:avLst/>
                <a:gdLst/>
                <a:ahLst/>
                <a:cxnLst>
                  <a:cxn ang="0">
                    <a:pos x="64" y="42"/>
                  </a:cxn>
                  <a:cxn ang="0">
                    <a:pos x="62" y="44"/>
                  </a:cxn>
                  <a:cxn ang="0">
                    <a:pos x="61" y="45"/>
                  </a:cxn>
                  <a:cxn ang="0">
                    <a:pos x="60" y="44"/>
                  </a:cxn>
                  <a:cxn ang="0">
                    <a:pos x="45" y="30"/>
                  </a:cxn>
                  <a:cxn ang="0">
                    <a:pos x="45" y="36"/>
                  </a:cxn>
                  <a:cxn ang="0">
                    <a:pos x="35" y="46"/>
                  </a:cxn>
                  <a:cxn ang="0">
                    <a:pos x="10" y="46"/>
                  </a:cxn>
                  <a:cxn ang="0">
                    <a:pos x="0" y="36"/>
                  </a:cxn>
                  <a:cxn ang="0">
                    <a:pos x="0" y="10"/>
                  </a:cxn>
                  <a:cxn ang="0">
                    <a:pos x="10" y="0"/>
                  </a:cxn>
                  <a:cxn ang="0">
                    <a:pos x="35" y="0"/>
                  </a:cxn>
                  <a:cxn ang="0">
                    <a:pos x="45" y="10"/>
                  </a:cxn>
                  <a:cxn ang="0">
                    <a:pos x="45" y="16"/>
                  </a:cxn>
                  <a:cxn ang="0">
                    <a:pos x="60" y="2"/>
                  </a:cxn>
                  <a:cxn ang="0">
                    <a:pos x="61" y="1"/>
                  </a:cxn>
                  <a:cxn ang="0">
                    <a:pos x="62" y="1"/>
                  </a:cxn>
                  <a:cxn ang="0">
                    <a:pos x="64" y="4"/>
                  </a:cxn>
                  <a:cxn ang="0">
                    <a:pos x="64" y="42"/>
                  </a:cxn>
                </a:cxnLst>
                <a:rect l="0" t="0" r="r" b="b"/>
                <a:pathLst>
                  <a:path w="64" h="46">
                    <a:moveTo>
                      <a:pt x="64" y="42"/>
                    </a:moveTo>
                    <a:cubicBezTo>
                      <a:pt x="64" y="43"/>
                      <a:pt x="63" y="44"/>
                      <a:pt x="62" y="44"/>
                    </a:cubicBezTo>
                    <a:cubicBezTo>
                      <a:pt x="62" y="45"/>
                      <a:pt x="62" y="45"/>
                      <a:pt x="61" y="45"/>
                    </a:cubicBezTo>
                    <a:cubicBezTo>
                      <a:pt x="61" y="45"/>
                      <a:pt x="60" y="44"/>
                      <a:pt x="60" y="44"/>
                    </a:cubicBezTo>
                    <a:cubicBezTo>
                      <a:pt x="45" y="30"/>
                      <a:pt x="45" y="30"/>
                      <a:pt x="45" y="30"/>
                    </a:cubicBezTo>
                    <a:cubicBezTo>
                      <a:pt x="45" y="36"/>
                      <a:pt x="45" y="36"/>
                      <a:pt x="45" y="36"/>
                    </a:cubicBezTo>
                    <a:cubicBezTo>
                      <a:pt x="45" y="41"/>
                      <a:pt x="41" y="46"/>
                      <a:pt x="35" y="46"/>
                    </a:cubicBezTo>
                    <a:cubicBezTo>
                      <a:pt x="10" y="46"/>
                      <a:pt x="10" y="46"/>
                      <a:pt x="10" y="46"/>
                    </a:cubicBezTo>
                    <a:cubicBezTo>
                      <a:pt x="4" y="46"/>
                      <a:pt x="0" y="41"/>
                      <a:pt x="0" y="36"/>
                    </a:cubicBezTo>
                    <a:cubicBezTo>
                      <a:pt x="0" y="10"/>
                      <a:pt x="0" y="10"/>
                      <a:pt x="0" y="10"/>
                    </a:cubicBezTo>
                    <a:cubicBezTo>
                      <a:pt x="0" y="5"/>
                      <a:pt x="4" y="0"/>
                      <a:pt x="10" y="0"/>
                    </a:cubicBezTo>
                    <a:cubicBezTo>
                      <a:pt x="35" y="0"/>
                      <a:pt x="35" y="0"/>
                      <a:pt x="35" y="0"/>
                    </a:cubicBezTo>
                    <a:cubicBezTo>
                      <a:pt x="41" y="0"/>
                      <a:pt x="45" y="5"/>
                      <a:pt x="45" y="10"/>
                    </a:cubicBezTo>
                    <a:cubicBezTo>
                      <a:pt x="45" y="16"/>
                      <a:pt x="45" y="16"/>
                      <a:pt x="45" y="16"/>
                    </a:cubicBezTo>
                    <a:cubicBezTo>
                      <a:pt x="60" y="2"/>
                      <a:pt x="60" y="2"/>
                      <a:pt x="60" y="2"/>
                    </a:cubicBezTo>
                    <a:cubicBezTo>
                      <a:pt x="60" y="1"/>
                      <a:pt x="61" y="1"/>
                      <a:pt x="61" y="1"/>
                    </a:cubicBezTo>
                    <a:cubicBezTo>
                      <a:pt x="62" y="1"/>
                      <a:pt x="62" y="1"/>
                      <a:pt x="62" y="1"/>
                    </a:cubicBezTo>
                    <a:cubicBezTo>
                      <a:pt x="63" y="2"/>
                      <a:pt x="64" y="3"/>
                      <a:pt x="64" y="4"/>
                    </a:cubicBezTo>
                    <a:lnTo>
                      <a:pt x="64" y="42"/>
                    </a:lnTo>
                    <a:close/>
                  </a:path>
                </a:pathLst>
              </a:custGeom>
              <a:solidFill>
                <a:schemeClr val="bg1"/>
              </a:solidFill>
              <a:ln w="9525">
                <a:noFill/>
                <a:roun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srgbClr val="000000"/>
                  </a:solidFill>
                  <a:effectLst/>
                  <a:uLnTx/>
                  <a:uFillTx/>
                  <a:latin typeface="阿里巴巴普惠体 R" panose="00020600040101010101" pitchFamily="18" charset="-122"/>
                  <a:ea typeface="阿里巴巴普惠体 M" panose="00020600040101010101" pitchFamily="18" charset="-122"/>
                  <a:cs typeface="+mn-cs"/>
                </a:endParaRPr>
              </a:p>
            </p:txBody>
          </p:sp>
        </p:grpSp>
        <p:grpSp>
          <p:nvGrpSpPr>
            <p:cNvPr id="15" name="1"/>
            <p:cNvGrpSpPr/>
            <p:nvPr/>
          </p:nvGrpSpPr>
          <p:grpSpPr>
            <a:xfrm>
              <a:off x="5322372" y="3048881"/>
              <a:ext cx="1547259" cy="1949967"/>
              <a:chOff x="1388111" y="2459015"/>
              <a:chExt cx="1219200" cy="1536522"/>
            </a:xfrm>
          </p:grpSpPr>
          <p:sp>
            <p:nvSpPr>
              <p:cNvPr id="47" name="Freeform: Shape 27"/>
              <p:cNvSpPr/>
              <p:nvPr/>
            </p:nvSpPr>
            <p:spPr bwMode="auto">
              <a:xfrm>
                <a:off x="1388111" y="2459015"/>
                <a:ext cx="1219200" cy="1536522"/>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3">
                  <a:alpha val="90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srgbClr val="000000"/>
                  </a:solidFill>
                  <a:effectLst/>
                  <a:uLnTx/>
                  <a:uFillTx/>
                  <a:latin typeface="阿里巴巴普惠体 R" panose="00020600040101010101" pitchFamily="18" charset="-122"/>
                  <a:ea typeface="阿里巴巴普惠体 M" panose="00020600040101010101" pitchFamily="18" charset="-122"/>
                  <a:cs typeface="+mn-cs"/>
                </a:endParaRPr>
              </a:p>
            </p:txBody>
          </p:sp>
          <p:sp>
            <p:nvSpPr>
              <p:cNvPr id="48" name="Freeform: Shape 28"/>
              <p:cNvSpPr/>
              <p:nvPr/>
            </p:nvSpPr>
            <p:spPr bwMode="auto">
              <a:xfrm>
                <a:off x="1881030" y="3714750"/>
                <a:ext cx="233363" cy="180975"/>
              </a:xfrm>
              <a:custGeom>
                <a:avLst/>
                <a:gdLst/>
                <a:ahLst/>
                <a:cxnLst>
                  <a:cxn ang="0">
                    <a:pos x="68" y="51"/>
                  </a:cxn>
                  <a:cxn ang="0">
                    <a:pos x="66" y="53"/>
                  </a:cxn>
                  <a:cxn ang="0">
                    <a:pos x="3" y="53"/>
                  </a:cxn>
                  <a:cxn ang="0">
                    <a:pos x="0" y="51"/>
                  </a:cxn>
                  <a:cxn ang="0">
                    <a:pos x="0" y="46"/>
                  </a:cxn>
                  <a:cxn ang="0">
                    <a:pos x="3" y="43"/>
                  </a:cxn>
                  <a:cxn ang="0">
                    <a:pos x="66" y="43"/>
                  </a:cxn>
                  <a:cxn ang="0">
                    <a:pos x="68" y="46"/>
                  </a:cxn>
                  <a:cxn ang="0">
                    <a:pos x="68" y="51"/>
                  </a:cxn>
                  <a:cxn ang="0">
                    <a:pos x="64" y="21"/>
                  </a:cxn>
                  <a:cxn ang="0">
                    <a:pos x="61" y="24"/>
                  </a:cxn>
                  <a:cxn ang="0">
                    <a:pos x="8" y="24"/>
                  </a:cxn>
                  <a:cxn ang="0">
                    <a:pos x="5" y="21"/>
                  </a:cxn>
                  <a:cxn ang="0">
                    <a:pos x="5" y="17"/>
                  </a:cxn>
                  <a:cxn ang="0">
                    <a:pos x="8" y="14"/>
                  </a:cxn>
                  <a:cxn ang="0">
                    <a:pos x="61" y="14"/>
                  </a:cxn>
                  <a:cxn ang="0">
                    <a:pos x="64" y="17"/>
                  </a:cxn>
                  <a:cxn ang="0">
                    <a:pos x="64" y="21"/>
                  </a:cxn>
                  <a:cxn ang="0">
                    <a:pos x="54" y="36"/>
                  </a:cxn>
                  <a:cxn ang="0">
                    <a:pos x="51" y="38"/>
                  </a:cxn>
                  <a:cxn ang="0">
                    <a:pos x="17" y="38"/>
                  </a:cxn>
                  <a:cxn ang="0">
                    <a:pos x="15" y="36"/>
                  </a:cxn>
                  <a:cxn ang="0">
                    <a:pos x="15" y="31"/>
                  </a:cxn>
                  <a:cxn ang="0">
                    <a:pos x="17" y="29"/>
                  </a:cxn>
                  <a:cxn ang="0">
                    <a:pos x="51" y="29"/>
                  </a:cxn>
                  <a:cxn ang="0">
                    <a:pos x="54" y="31"/>
                  </a:cxn>
                  <a:cxn ang="0">
                    <a:pos x="54" y="36"/>
                  </a:cxn>
                  <a:cxn ang="0">
                    <a:pos x="49" y="7"/>
                  </a:cxn>
                  <a:cxn ang="0">
                    <a:pos x="47" y="9"/>
                  </a:cxn>
                  <a:cxn ang="0">
                    <a:pos x="22" y="9"/>
                  </a:cxn>
                  <a:cxn ang="0">
                    <a:pos x="20" y="7"/>
                  </a:cxn>
                  <a:cxn ang="0">
                    <a:pos x="20" y="2"/>
                  </a:cxn>
                  <a:cxn ang="0">
                    <a:pos x="22" y="0"/>
                  </a:cxn>
                  <a:cxn ang="0">
                    <a:pos x="47" y="0"/>
                  </a:cxn>
                  <a:cxn ang="0">
                    <a:pos x="49" y="2"/>
                  </a:cxn>
                  <a:cxn ang="0">
                    <a:pos x="49" y="7"/>
                  </a:cxn>
                </a:cxnLst>
                <a:rect l="0" t="0" r="r" b="b"/>
                <a:pathLst>
                  <a:path w="68" h="53">
                    <a:moveTo>
                      <a:pt x="68" y="51"/>
                    </a:moveTo>
                    <a:cubicBezTo>
                      <a:pt x="68" y="52"/>
                      <a:pt x="67" y="53"/>
                      <a:pt x="66" y="53"/>
                    </a:cubicBezTo>
                    <a:cubicBezTo>
                      <a:pt x="3" y="53"/>
                      <a:pt x="3" y="53"/>
                      <a:pt x="3" y="53"/>
                    </a:cubicBezTo>
                    <a:cubicBezTo>
                      <a:pt x="2" y="53"/>
                      <a:pt x="0" y="52"/>
                      <a:pt x="0" y="51"/>
                    </a:cubicBezTo>
                    <a:cubicBezTo>
                      <a:pt x="0" y="46"/>
                      <a:pt x="0" y="46"/>
                      <a:pt x="0" y="46"/>
                    </a:cubicBezTo>
                    <a:cubicBezTo>
                      <a:pt x="0" y="44"/>
                      <a:pt x="2" y="43"/>
                      <a:pt x="3" y="43"/>
                    </a:cubicBezTo>
                    <a:cubicBezTo>
                      <a:pt x="66" y="43"/>
                      <a:pt x="66" y="43"/>
                      <a:pt x="66" y="43"/>
                    </a:cubicBezTo>
                    <a:cubicBezTo>
                      <a:pt x="67" y="43"/>
                      <a:pt x="68" y="44"/>
                      <a:pt x="68" y="46"/>
                    </a:cubicBezTo>
                    <a:lnTo>
                      <a:pt x="68" y="51"/>
                    </a:lnTo>
                    <a:close/>
                    <a:moveTo>
                      <a:pt x="64" y="21"/>
                    </a:moveTo>
                    <a:cubicBezTo>
                      <a:pt x="64" y="23"/>
                      <a:pt x="63" y="24"/>
                      <a:pt x="61" y="24"/>
                    </a:cubicBezTo>
                    <a:cubicBezTo>
                      <a:pt x="8" y="24"/>
                      <a:pt x="8" y="24"/>
                      <a:pt x="8" y="24"/>
                    </a:cubicBezTo>
                    <a:cubicBezTo>
                      <a:pt x="6" y="24"/>
                      <a:pt x="5" y="23"/>
                      <a:pt x="5" y="21"/>
                    </a:cubicBezTo>
                    <a:cubicBezTo>
                      <a:pt x="5" y="17"/>
                      <a:pt x="5" y="17"/>
                      <a:pt x="5" y="17"/>
                    </a:cubicBezTo>
                    <a:cubicBezTo>
                      <a:pt x="5" y="15"/>
                      <a:pt x="6" y="14"/>
                      <a:pt x="8" y="14"/>
                    </a:cubicBezTo>
                    <a:cubicBezTo>
                      <a:pt x="61" y="14"/>
                      <a:pt x="61" y="14"/>
                      <a:pt x="61" y="14"/>
                    </a:cubicBezTo>
                    <a:cubicBezTo>
                      <a:pt x="63" y="14"/>
                      <a:pt x="64" y="15"/>
                      <a:pt x="64" y="17"/>
                    </a:cubicBezTo>
                    <a:lnTo>
                      <a:pt x="64" y="21"/>
                    </a:lnTo>
                    <a:close/>
                    <a:moveTo>
                      <a:pt x="54" y="36"/>
                    </a:moveTo>
                    <a:cubicBezTo>
                      <a:pt x="54" y="37"/>
                      <a:pt x="53" y="38"/>
                      <a:pt x="51" y="38"/>
                    </a:cubicBezTo>
                    <a:cubicBezTo>
                      <a:pt x="17" y="38"/>
                      <a:pt x="17" y="38"/>
                      <a:pt x="17" y="38"/>
                    </a:cubicBezTo>
                    <a:cubicBezTo>
                      <a:pt x="16" y="38"/>
                      <a:pt x="15" y="37"/>
                      <a:pt x="15" y="36"/>
                    </a:cubicBezTo>
                    <a:cubicBezTo>
                      <a:pt x="15" y="31"/>
                      <a:pt x="15" y="31"/>
                      <a:pt x="15" y="31"/>
                    </a:cubicBezTo>
                    <a:cubicBezTo>
                      <a:pt x="15" y="30"/>
                      <a:pt x="16" y="29"/>
                      <a:pt x="17" y="29"/>
                    </a:cubicBezTo>
                    <a:cubicBezTo>
                      <a:pt x="51" y="29"/>
                      <a:pt x="51" y="29"/>
                      <a:pt x="51" y="29"/>
                    </a:cubicBezTo>
                    <a:cubicBezTo>
                      <a:pt x="53" y="29"/>
                      <a:pt x="54" y="30"/>
                      <a:pt x="54" y="31"/>
                    </a:cubicBezTo>
                    <a:lnTo>
                      <a:pt x="54" y="36"/>
                    </a:lnTo>
                    <a:close/>
                    <a:moveTo>
                      <a:pt x="49" y="7"/>
                    </a:moveTo>
                    <a:cubicBezTo>
                      <a:pt x="49" y="8"/>
                      <a:pt x="48" y="9"/>
                      <a:pt x="47" y="9"/>
                    </a:cubicBezTo>
                    <a:cubicBezTo>
                      <a:pt x="22" y="9"/>
                      <a:pt x="22" y="9"/>
                      <a:pt x="22" y="9"/>
                    </a:cubicBezTo>
                    <a:cubicBezTo>
                      <a:pt x="21" y="9"/>
                      <a:pt x="20" y="8"/>
                      <a:pt x="20" y="7"/>
                    </a:cubicBezTo>
                    <a:cubicBezTo>
                      <a:pt x="20" y="2"/>
                      <a:pt x="20" y="2"/>
                      <a:pt x="20" y="2"/>
                    </a:cubicBezTo>
                    <a:cubicBezTo>
                      <a:pt x="20" y="1"/>
                      <a:pt x="21" y="0"/>
                      <a:pt x="22" y="0"/>
                    </a:cubicBezTo>
                    <a:cubicBezTo>
                      <a:pt x="47" y="0"/>
                      <a:pt x="47" y="0"/>
                      <a:pt x="47" y="0"/>
                    </a:cubicBezTo>
                    <a:cubicBezTo>
                      <a:pt x="48" y="0"/>
                      <a:pt x="49" y="1"/>
                      <a:pt x="49" y="2"/>
                    </a:cubicBezTo>
                    <a:lnTo>
                      <a:pt x="49" y="7"/>
                    </a:lnTo>
                    <a:close/>
                  </a:path>
                </a:pathLst>
              </a:custGeom>
              <a:solidFill>
                <a:schemeClr val="bg1"/>
              </a:solidFill>
              <a:ln w="9525">
                <a:noFill/>
                <a:roun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srgbClr val="000000"/>
                  </a:solidFill>
                  <a:effectLst/>
                  <a:uLnTx/>
                  <a:uFillTx/>
                  <a:latin typeface="阿里巴巴普惠体 R" panose="00020600040101010101" pitchFamily="18" charset="-122"/>
                  <a:ea typeface="阿里巴巴普惠体 M" panose="00020600040101010101" pitchFamily="18" charset="-122"/>
                  <a:cs typeface="+mn-cs"/>
                </a:endParaRPr>
              </a:p>
            </p:txBody>
          </p:sp>
        </p:grpSp>
        <p:grpSp>
          <p:nvGrpSpPr>
            <p:cNvPr id="22" name="1"/>
            <p:cNvGrpSpPr/>
            <p:nvPr/>
          </p:nvGrpSpPr>
          <p:grpSpPr>
            <a:xfrm>
              <a:off x="5279686" y="4998848"/>
              <a:ext cx="1632628" cy="1053938"/>
              <a:chOff x="5279685" y="4682887"/>
              <a:chExt cx="1632628" cy="1053938"/>
            </a:xfrm>
          </p:grpSpPr>
          <p:sp>
            <p:nvSpPr>
              <p:cNvPr id="29" name="TextBox 55"/>
              <p:cNvSpPr txBox="1"/>
              <p:nvPr/>
            </p:nvSpPr>
            <p:spPr>
              <a:xfrm>
                <a:off x="5279685" y="4682887"/>
                <a:ext cx="1632628" cy="467931"/>
              </a:xfrm>
              <a:prstGeom prst="rect">
                <a:avLst/>
              </a:prstGeom>
              <a:noFill/>
            </p:spPr>
            <p:txBody>
              <a:bodyPr wrap="none" lIns="0" tIns="0" rIns="0" bIns="0" anchor="ctr" anchorCtr="1">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B63435">
                        <a:lumMod val="100000"/>
                      </a:srgbClr>
                    </a:solidFill>
                    <a:effectLst/>
                    <a:uLnTx/>
                    <a:uFillTx/>
                    <a:latin typeface="阿里巴巴普惠体 R" panose="00020600040101010101" pitchFamily="18" charset="-122"/>
                    <a:ea typeface="阿里巴巴普惠体 M" panose="00020600040101010101" pitchFamily="18" charset="-122"/>
                    <a:cs typeface="+mn-cs"/>
                  </a:rPr>
                  <a:t>输入标题文本</a:t>
                </a:r>
              </a:p>
            </p:txBody>
          </p:sp>
          <p:sp>
            <p:nvSpPr>
              <p:cNvPr id="30" name="TextBox 56"/>
              <p:cNvSpPr txBox="1"/>
              <p:nvPr/>
            </p:nvSpPr>
            <p:spPr>
              <a:xfrm>
                <a:off x="5279685" y="5150817"/>
                <a:ext cx="1620033" cy="586008"/>
              </a:xfrm>
              <a:prstGeom prst="rect">
                <a:avLst/>
              </a:prstGeom>
            </p:spPr>
            <p:txBody>
              <a:bodyPr vert="horz" wrap="square" lIns="0" tIns="0" rIns="0" bIns="0" anchor="ctr" anchorCtr="1">
                <a:normAutofit fontScale="925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rgbClr val="000000">
                        <a:lumMod val="100000"/>
                      </a:srgbClr>
                    </a:solidFill>
                    <a:effectLst/>
                    <a:uLnTx/>
                    <a:uFillTx/>
                    <a:latin typeface="阿里巴巴普惠体 R" panose="00020600040101010101" pitchFamily="18" charset="-122"/>
                    <a:ea typeface="阿里巴巴普惠体 M" panose="00020600040101010101" pitchFamily="18" charset="-122"/>
                    <a:cs typeface="+mn-cs"/>
                  </a:rPr>
                  <a:t>此部分内容作为文字</a:t>
                </a:r>
                <a:br>
                  <a:rPr kumimoji="0" lang="zh-CN" altLang="en-US" sz="1000" b="0" i="0" u="none" strike="noStrike" kern="1200" cap="none" spc="0" normalizeH="0" baseline="0" noProof="0" dirty="0">
                    <a:ln>
                      <a:noFill/>
                    </a:ln>
                    <a:solidFill>
                      <a:srgbClr val="000000">
                        <a:lumMod val="100000"/>
                      </a:srgbClr>
                    </a:solidFill>
                    <a:effectLst/>
                    <a:uLnTx/>
                    <a:uFillTx/>
                    <a:latin typeface="阿里巴巴普惠体 R" panose="00020600040101010101" pitchFamily="18" charset="-122"/>
                    <a:ea typeface="阿里巴巴普惠体 M" panose="00020600040101010101" pitchFamily="18" charset="-122"/>
                    <a:cs typeface="+mn-cs"/>
                  </a:rPr>
                </a:br>
                <a:r>
                  <a:rPr kumimoji="0" lang="zh-CN" altLang="en-US" sz="1000" b="0" i="0" u="none" strike="noStrike" kern="1200" cap="none" spc="0" normalizeH="0" baseline="0" noProof="0" dirty="0">
                    <a:ln>
                      <a:noFill/>
                    </a:ln>
                    <a:solidFill>
                      <a:srgbClr val="000000">
                        <a:lumMod val="100000"/>
                      </a:srgbClr>
                    </a:solidFill>
                    <a:effectLst/>
                    <a:uLnTx/>
                    <a:uFillTx/>
                    <a:latin typeface="阿里巴巴普惠体 R" panose="00020600040101010101" pitchFamily="18" charset="-122"/>
                    <a:ea typeface="阿里巴巴普惠体 M" panose="00020600040101010101" pitchFamily="18" charset="-122"/>
                    <a:cs typeface="+mn-cs"/>
                  </a:rPr>
                  <a:t>排版占位显示 </a:t>
                </a:r>
                <a:br>
                  <a:rPr kumimoji="0" lang="zh-CN" altLang="en-US" sz="1000" b="0" i="0" u="none" strike="noStrike" kern="1200" cap="none" spc="0" normalizeH="0" baseline="0" noProof="0" dirty="0">
                    <a:ln>
                      <a:noFill/>
                    </a:ln>
                    <a:solidFill>
                      <a:srgbClr val="000000">
                        <a:lumMod val="100000"/>
                      </a:srgbClr>
                    </a:solidFill>
                    <a:effectLst/>
                    <a:uLnTx/>
                    <a:uFillTx/>
                    <a:latin typeface="阿里巴巴普惠体 R" panose="00020600040101010101" pitchFamily="18" charset="-122"/>
                    <a:ea typeface="阿里巴巴普惠体 M" panose="00020600040101010101" pitchFamily="18" charset="-122"/>
                    <a:cs typeface="+mn-cs"/>
                  </a:rPr>
                </a:br>
                <a:r>
                  <a:rPr kumimoji="0" lang="zh-CN" altLang="en-US" sz="1000" b="0" i="0" u="none" strike="noStrike" kern="1200" cap="none" spc="0" normalizeH="0" baseline="0" noProof="0" dirty="0">
                    <a:ln>
                      <a:noFill/>
                    </a:ln>
                    <a:solidFill>
                      <a:srgbClr val="000000">
                        <a:lumMod val="100000"/>
                      </a:srgbClr>
                    </a:solidFill>
                    <a:effectLst/>
                    <a:uLnTx/>
                    <a:uFillTx/>
                    <a:latin typeface="阿里巴巴普惠体 R" panose="00020600040101010101" pitchFamily="18" charset="-122"/>
                    <a:ea typeface="阿里巴巴普惠体 M" panose="00020600040101010101" pitchFamily="18" charset="-122"/>
                    <a:cs typeface="+mn-cs"/>
                  </a:rPr>
                  <a:t>办公资源旗舰店全职设计师提供一对一服务</a:t>
                </a:r>
              </a:p>
            </p:txBody>
          </p:sp>
        </p:grpSp>
      </p:grpSp>
      <p:grpSp>
        <p:nvGrpSpPr>
          <p:cNvPr id="65" name="组合 64"/>
          <p:cNvGrpSpPr/>
          <p:nvPr/>
        </p:nvGrpSpPr>
        <p:grpSpPr>
          <a:xfrm>
            <a:off x="7374766" y="2024414"/>
            <a:ext cx="1632628" cy="4028372"/>
            <a:chOff x="7374766" y="2024414"/>
            <a:chExt cx="1632628" cy="4028372"/>
          </a:xfrm>
        </p:grpSpPr>
        <p:grpSp>
          <p:nvGrpSpPr>
            <p:cNvPr id="16" name="1"/>
            <p:cNvGrpSpPr/>
            <p:nvPr/>
          </p:nvGrpSpPr>
          <p:grpSpPr>
            <a:xfrm>
              <a:off x="7678742" y="2024414"/>
              <a:ext cx="1049867" cy="1049867"/>
              <a:chOff x="5759450" y="1689100"/>
              <a:chExt cx="787400" cy="787400"/>
            </a:xfrm>
          </p:grpSpPr>
          <p:grpSp>
            <p:nvGrpSpPr>
              <p:cNvPr id="43" name="Group 31"/>
              <p:cNvGrpSpPr/>
              <p:nvPr/>
            </p:nvGrpSpPr>
            <p:grpSpPr>
              <a:xfrm>
                <a:off x="5759450" y="1689100"/>
                <a:ext cx="787400" cy="787400"/>
                <a:chOff x="4343400" y="1854885"/>
                <a:chExt cx="457200" cy="457200"/>
              </a:xfrm>
            </p:grpSpPr>
            <p:sp>
              <p:nvSpPr>
                <p:cNvPr id="45" name="Oval 33"/>
                <p:cNvSpPr/>
                <p:nvPr/>
              </p:nvSpPr>
              <p:spPr>
                <a:xfrm>
                  <a:off x="4343400" y="1854885"/>
                  <a:ext cx="457200" cy="457200"/>
                </a:xfrm>
                <a:prstGeom prst="ellipse">
                  <a:avLst/>
                </a:prstGeom>
                <a:solidFill>
                  <a:schemeClr val="bg1"/>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srgbClr val="FFFFFF"/>
                    </a:solidFill>
                    <a:effectLst/>
                    <a:uLnTx/>
                    <a:uFillTx/>
                    <a:latin typeface="阿里巴巴普惠体 R" panose="00020600040101010101" pitchFamily="18" charset="-122"/>
                    <a:ea typeface="阿里巴巴普惠体 M" panose="00020600040101010101" pitchFamily="18" charset="-122"/>
                    <a:cs typeface="+mn-cs"/>
                  </a:endParaRPr>
                </a:p>
              </p:txBody>
            </p:sp>
            <p:sp>
              <p:nvSpPr>
                <p:cNvPr id="46" name="Oval 34"/>
                <p:cNvSpPr/>
                <p:nvPr/>
              </p:nvSpPr>
              <p:spPr>
                <a:xfrm>
                  <a:off x="4408030" y="1919516"/>
                  <a:ext cx="327939" cy="327939"/>
                </a:xfrm>
                <a:prstGeom prst="ellipse">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srgbClr val="FFFFFF"/>
                    </a:solidFill>
                    <a:effectLst/>
                    <a:uLnTx/>
                    <a:uFillTx/>
                    <a:latin typeface="阿里巴巴普惠体 R" panose="00020600040101010101" pitchFamily="18" charset="-122"/>
                    <a:ea typeface="阿里巴巴普惠体 M" panose="00020600040101010101" pitchFamily="18" charset="-122"/>
                    <a:cs typeface="+mn-cs"/>
                  </a:endParaRPr>
                </a:p>
              </p:txBody>
            </p:sp>
          </p:grpSp>
          <p:sp>
            <p:nvSpPr>
              <p:cNvPr id="44" name="Freeform: Shape 32"/>
              <p:cNvSpPr/>
              <p:nvPr/>
            </p:nvSpPr>
            <p:spPr bwMode="auto">
              <a:xfrm>
                <a:off x="6030661" y="1960311"/>
                <a:ext cx="244978" cy="244978"/>
              </a:xfrm>
              <a:custGeom>
                <a:avLst/>
                <a:gdLst/>
                <a:ahLst/>
                <a:cxnLst>
                  <a:cxn ang="0">
                    <a:pos x="55" y="31"/>
                  </a:cxn>
                  <a:cxn ang="0">
                    <a:pos x="54" y="33"/>
                  </a:cxn>
                  <a:cxn ang="0">
                    <a:pos x="47" y="34"/>
                  </a:cxn>
                  <a:cxn ang="0">
                    <a:pos x="46" y="37"/>
                  </a:cxn>
                  <a:cxn ang="0">
                    <a:pos x="49" y="42"/>
                  </a:cxn>
                  <a:cxn ang="0">
                    <a:pos x="50" y="43"/>
                  </a:cxn>
                  <a:cxn ang="0">
                    <a:pos x="49" y="44"/>
                  </a:cxn>
                  <a:cxn ang="0">
                    <a:pos x="43" y="50"/>
                  </a:cxn>
                  <a:cxn ang="0">
                    <a:pos x="42" y="50"/>
                  </a:cxn>
                  <a:cxn ang="0">
                    <a:pos x="37" y="46"/>
                  </a:cxn>
                  <a:cxn ang="0">
                    <a:pos x="33" y="47"/>
                  </a:cxn>
                  <a:cxn ang="0">
                    <a:pos x="32" y="54"/>
                  </a:cxn>
                  <a:cxn ang="0">
                    <a:pos x="31" y="55"/>
                  </a:cxn>
                  <a:cxn ang="0">
                    <a:pos x="23" y="55"/>
                  </a:cxn>
                  <a:cxn ang="0">
                    <a:pos x="22" y="54"/>
                  </a:cxn>
                  <a:cxn ang="0">
                    <a:pos x="21" y="47"/>
                  </a:cxn>
                  <a:cxn ang="0">
                    <a:pos x="18" y="46"/>
                  </a:cxn>
                  <a:cxn ang="0">
                    <a:pos x="13" y="50"/>
                  </a:cxn>
                  <a:cxn ang="0">
                    <a:pos x="12" y="50"/>
                  </a:cxn>
                  <a:cxn ang="0">
                    <a:pos x="11" y="50"/>
                  </a:cxn>
                  <a:cxn ang="0">
                    <a:pos x="5" y="44"/>
                  </a:cxn>
                  <a:cxn ang="0">
                    <a:pos x="5" y="43"/>
                  </a:cxn>
                  <a:cxn ang="0">
                    <a:pos x="5" y="42"/>
                  </a:cxn>
                  <a:cxn ang="0">
                    <a:pos x="9" y="37"/>
                  </a:cxn>
                  <a:cxn ang="0">
                    <a:pos x="7" y="33"/>
                  </a:cxn>
                  <a:cxn ang="0">
                    <a:pos x="1" y="33"/>
                  </a:cxn>
                  <a:cxn ang="0">
                    <a:pos x="0" y="31"/>
                  </a:cxn>
                  <a:cxn ang="0">
                    <a:pos x="0" y="23"/>
                  </a:cxn>
                  <a:cxn ang="0">
                    <a:pos x="1" y="22"/>
                  </a:cxn>
                  <a:cxn ang="0">
                    <a:pos x="7" y="21"/>
                  </a:cxn>
                  <a:cxn ang="0">
                    <a:pos x="9" y="18"/>
                  </a:cxn>
                  <a:cxn ang="0">
                    <a:pos x="5" y="13"/>
                  </a:cxn>
                  <a:cxn ang="0">
                    <a:pos x="5" y="12"/>
                  </a:cxn>
                  <a:cxn ang="0">
                    <a:pos x="5" y="11"/>
                  </a:cxn>
                  <a:cxn ang="0">
                    <a:pos x="12" y="5"/>
                  </a:cxn>
                  <a:cxn ang="0">
                    <a:pos x="13" y="5"/>
                  </a:cxn>
                  <a:cxn ang="0">
                    <a:pos x="18" y="9"/>
                  </a:cxn>
                  <a:cxn ang="0">
                    <a:pos x="21" y="8"/>
                  </a:cxn>
                  <a:cxn ang="0">
                    <a:pos x="22" y="1"/>
                  </a:cxn>
                  <a:cxn ang="0">
                    <a:pos x="23" y="0"/>
                  </a:cxn>
                  <a:cxn ang="0">
                    <a:pos x="31" y="0"/>
                  </a:cxn>
                  <a:cxn ang="0">
                    <a:pos x="32" y="1"/>
                  </a:cxn>
                  <a:cxn ang="0">
                    <a:pos x="33" y="8"/>
                  </a:cxn>
                  <a:cxn ang="0">
                    <a:pos x="37" y="9"/>
                  </a:cxn>
                  <a:cxn ang="0">
                    <a:pos x="42" y="5"/>
                  </a:cxn>
                  <a:cxn ang="0">
                    <a:pos x="43" y="5"/>
                  </a:cxn>
                  <a:cxn ang="0">
                    <a:pos x="43" y="5"/>
                  </a:cxn>
                  <a:cxn ang="0">
                    <a:pos x="49" y="11"/>
                  </a:cxn>
                  <a:cxn ang="0">
                    <a:pos x="50" y="12"/>
                  </a:cxn>
                  <a:cxn ang="0">
                    <a:pos x="49" y="13"/>
                  </a:cxn>
                  <a:cxn ang="0">
                    <a:pos x="46" y="18"/>
                  </a:cxn>
                  <a:cxn ang="0">
                    <a:pos x="47" y="21"/>
                  </a:cxn>
                  <a:cxn ang="0">
                    <a:pos x="54" y="22"/>
                  </a:cxn>
                  <a:cxn ang="0">
                    <a:pos x="55" y="23"/>
                  </a:cxn>
                  <a:cxn ang="0">
                    <a:pos x="55" y="31"/>
                  </a:cxn>
                  <a:cxn ang="0">
                    <a:pos x="27" y="18"/>
                  </a:cxn>
                  <a:cxn ang="0">
                    <a:pos x="18" y="27"/>
                  </a:cxn>
                  <a:cxn ang="0">
                    <a:pos x="27" y="36"/>
                  </a:cxn>
                  <a:cxn ang="0">
                    <a:pos x="36" y="27"/>
                  </a:cxn>
                  <a:cxn ang="0">
                    <a:pos x="27" y="18"/>
                  </a:cxn>
                </a:cxnLst>
                <a:rect l="0" t="0" r="r" b="b"/>
                <a:pathLst>
                  <a:path w="55" h="55">
                    <a:moveTo>
                      <a:pt x="55" y="31"/>
                    </a:moveTo>
                    <a:cubicBezTo>
                      <a:pt x="55" y="32"/>
                      <a:pt x="54" y="33"/>
                      <a:pt x="54" y="33"/>
                    </a:cubicBezTo>
                    <a:cubicBezTo>
                      <a:pt x="47" y="34"/>
                      <a:pt x="47" y="34"/>
                      <a:pt x="47" y="34"/>
                    </a:cubicBezTo>
                    <a:cubicBezTo>
                      <a:pt x="47" y="35"/>
                      <a:pt x="46" y="36"/>
                      <a:pt x="46" y="37"/>
                    </a:cubicBezTo>
                    <a:cubicBezTo>
                      <a:pt x="47" y="39"/>
                      <a:pt x="48" y="40"/>
                      <a:pt x="49" y="42"/>
                    </a:cubicBezTo>
                    <a:cubicBezTo>
                      <a:pt x="50" y="42"/>
                      <a:pt x="50" y="42"/>
                      <a:pt x="50" y="43"/>
                    </a:cubicBezTo>
                    <a:cubicBezTo>
                      <a:pt x="50" y="43"/>
                      <a:pt x="50" y="43"/>
                      <a:pt x="49" y="44"/>
                    </a:cubicBezTo>
                    <a:cubicBezTo>
                      <a:pt x="49" y="45"/>
                      <a:pt x="44" y="50"/>
                      <a:pt x="43" y="50"/>
                    </a:cubicBezTo>
                    <a:cubicBezTo>
                      <a:pt x="42" y="50"/>
                      <a:pt x="42" y="50"/>
                      <a:pt x="42" y="50"/>
                    </a:cubicBezTo>
                    <a:cubicBezTo>
                      <a:pt x="37" y="46"/>
                      <a:pt x="37" y="46"/>
                      <a:pt x="37" y="46"/>
                    </a:cubicBezTo>
                    <a:cubicBezTo>
                      <a:pt x="36" y="46"/>
                      <a:pt x="35" y="47"/>
                      <a:pt x="33" y="47"/>
                    </a:cubicBezTo>
                    <a:cubicBezTo>
                      <a:pt x="33" y="49"/>
                      <a:pt x="33" y="52"/>
                      <a:pt x="32" y="54"/>
                    </a:cubicBezTo>
                    <a:cubicBezTo>
                      <a:pt x="32" y="54"/>
                      <a:pt x="32" y="55"/>
                      <a:pt x="31" y="55"/>
                    </a:cubicBezTo>
                    <a:cubicBezTo>
                      <a:pt x="23" y="55"/>
                      <a:pt x="23" y="55"/>
                      <a:pt x="23" y="55"/>
                    </a:cubicBezTo>
                    <a:cubicBezTo>
                      <a:pt x="23" y="55"/>
                      <a:pt x="22" y="54"/>
                      <a:pt x="22" y="54"/>
                    </a:cubicBezTo>
                    <a:cubicBezTo>
                      <a:pt x="21" y="47"/>
                      <a:pt x="21" y="47"/>
                      <a:pt x="21" y="47"/>
                    </a:cubicBezTo>
                    <a:cubicBezTo>
                      <a:pt x="20" y="47"/>
                      <a:pt x="19" y="46"/>
                      <a:pt x="18" y="46"/>
                    </a:cubicBezTo>
                    <a:cubicBezTo>
                      <a:pt x="13" y="50"/>
                      <a:pt x="13" y="50"/>
                      <a:pt x="13" y="50"/>
                    </a:cubicBezTo>
                    <a:cubicBezTo>
                      <a:pt x="12" y="50"/>
                      <a:pt x="12" y="50"/>
                      <a:pt x="12" y="50"/>
                    </a:cubicBezTo>
                    <a:cubicBezTo>
                      <a:pt x="11" y="50"/>
                      <a:pt x="11" y="50"/>
                      <a:pt x="11" y="50"/>
                    </a:cubicBezTo>
                    <a:cubicBezTo>
                      <a:pt x="9" y="48"/>
                      <a:pt x="7" y="46"/>
                      <a:pt x="5" y="44"/>
                    </a:cubicBezTo>
                    <a:cubicBezTo>
                      <a:pt x="5" y="43"/>
                      <a:pt x="5" y="43"/>
                      <a:pt x="5" y="43"/>
                    </a:cubicBezTo>
                    <a:cubicBezTo>
                      <a:pt x="5" y="42"/>
                      <a:pt x="5" y="42"/>
                      <a:pt x="5" y="42"/>
                    </a:cubicBezTo>
                    <a:cubicBezTo>
                      <a:pt x="6" y="40"/>
                      <a:pt x="8" y="39"/>
                      <a:pt x="9" y="37"/>
                    </a:cubicBezTo>
                    <a:cubicBezTo>
                      <a:pt x="8" y="36"/>
                      <a:pt x="8" y="35"/>
                      <a:pt x="7" y="33"/>
                    </a:cubicBezTo>
                    <a:cubicBezTo>
                      <a:pt x="1" y="33"/>
                      <a:pt x="1" y="33"/>
                      <a:pt x="1" y="33"/>
                    </a:cubicBezTo>
                    <a:cubicBezTo>
                      <a:pt x="0" y="32"/>
                      <a:pt x="0" y="32"/>
                      <a:pt x="0" y="31"/>
                    </a:cubicBezTo>
                    <a:cubicBezTo>
                      <a:pt x="0" y="23"/>
                      <a:pt x="0" y="23"/>
                      <a:pt x="0" y="23"/>
                    </a:cubicBezTo>
                    <a:cubicBezTo>
                      <a:pt x="0" y="23"/>
                      <a:pt x="0" y="22"/>
                      <a:pt x="1" y="22"/>
                    </a:cubicBezTo>
                    <a:cubicBezTo>
                      <a:pt x="7" y="21"/>
                      <a:pt x="7" y="21"/>
                      <a:pt x="7" y="21"/>
                    </a:cubicBezTo>
                    <a:cubicBezTo>
                      <a:pt x="8" y="20"/>
                      <a:pt x="8" y="19"/>
                      <a:pt x="9" y="18"/>
                    </a:cubicBezTo>
                    <a:cubicBezTo>
                      <a:pt x="8" y="16"/>
                      <a:pt x="6" y="14"/>
                      <a:pt x="5" y="13"/>
                    </a:cubicBezTo>
                    <a:cubicBezTo>
                      <a:pt x="5" y="13"/>
                      <a:pt x="5" y="12"/>
                      <a:pt x="5" y="12"/>
                    </a:cubicBezTo>
                    <a:cubicBezTo>
                      <a:pt x="5" y="12"/>
                      <a:pt x="5" y="11"/>
                      <a:pt x="5" y="11"/>
                    </a:cubicBezTo>
                    <a:cubicBezTo>
                      <a:pt x="6" y="10"/>
                      <a:pt x="11" y="5"/>
                      <a:pt x="12" y="5"/>
                    </a:cubicBezTo>
                    <a:cubicBezTo>
                      <a:pt x="12" y="5"/>
                      <a:pt x="12" y="5"/>
                      <a:pt x="13" y="5"/>
                    </a:cubicBezTo>
                    <a:cubicBezTo>
                      <a:pt x="18" y="9"/>
                      <a:pt x="18" y="9"/>
                      <a:pt x="18" y="9"/>
                    </a:cubicBezTo>
                    <a:cubicBezTo>
                      <a:pt x="19" y="8"/>
                      <a:pt x="20" y="8"/>
                      <a:pt x="21" y="8"/>
                    </a:cubicBezTo>
                    <a:cubicBezTo>
                      <a:pt x="21" y="5"/>
                      <a:pt x="21" y="3"/>
                      <a:pt x="22" y="1"/>
                    </a:cubicBezTo>
                    <a:cubicBezTo>
                      <a:pt x="22" y="0"/>
                      <a:pt x="23" y="0"/>
                      <a:pt x="23" y="0"/>
                    </a:cubicBezTo>
                    <a:cubicBezTo>
                      <a:pt x="31" y="0"/>
                      <a:pt x="31" y="0"/>
                      <a:pt x="31" y="0"/>
                    </a:cubicBezTo>
                    <a:cubicBezTo>
                      <a:pt x="32" y="0"/>
                      <a:pt x="32" y="0"/>
                      <a:pt x="32" y="1"/>
                    </a:cubicBezTo>
                    <a:cubicBezTo>
                      <a:pt x="33" y="8"/>
                      <a:pt x="33" y="8"/>
                      <a:pt x="33" y="8"/>
                    </a:cubicBezTo>
                    <a:cubicBezTo>
                      <a:pt x="35" y="8"/>
                      <a:pt x="36" y="8"/>
                      <a:pt x="37" y="9"/>
                    </a:cubicBezTo>
                    <a:cubicBezTo>
                      <a:pt x="42" y="5"/>
                      <a:pt x="42" y="5"/>
                      <a:pt x="42" y="5"/>
                    </a:cubicBezTo>
                    <a:cubicBezTo>
                      <a:pt x="42" y="5"/>
                      <a:pt x="42" y="5"/>
                      <a:pt x="43" y="5"/>
                    </a:cubicBezTo>
                    <a:cubicBezTo>
                      <a:pt x="43" y="5"/>
                      <a:pt x="43" y="5"/>
                      <a:pt x="43" y="5"/>
                    </a:cubicBezTo>
                    <a:cubicBezTo>
                      <a:pt x="45" y="7"/>
                      <a:pt x="48" y="9"/>
                      <a:pt x="49" y="11"/>
                    </a:cubicBezTo>
                    <a:cubicBezTo>
                      <a:pt x="50" y="11"/>
                      <a:pt x="50" y="12"/>
                      <a:pt x="50" y="12"/>
                    </a:cubicBezTo>
                    <a:cubicBezTo>
                      <a:pt x="50" y="12"/>
                      <a:pt x="49" y="13"/>
                      <a:pt x="49" y="13"/>
                    </a:cubicBezTo>
                    <a:cubicBezTo>
                      <a:pt x="48" y="14"/>
                      <a:pt x="47" y="16"/>
                      <a:pt x="46" y="18"/>
                    </a:cubicBezTo>
                    <a:cubicBezTo>
                      <a:pt x="46" y="19"/>
                      <a:pt x="47" y="20"/>
                      <a:pt x="47" y="21"/>
                    </a:cubicBezTo>
                    <a:cubicBezTo>
                      <a:pt x="54" y="22"/>
                      <a:pt x="54" y="22"/>
                      <a:pt x="54" y="22"/>
                    </a:cubicBezTo>
                    <a:cubicBezTo>
                      <a:pt x="54" y="22"/>
                      <a:pt x="55" y="23"/>
                      <a:pt x="55" y="23"/>
                    </a:cubicBezTo>
                    <a:lnTo>
                      <a:pt x="55" y="31"/>
                    </a:lnTo>
                    <a:close/>
                    <a:moveTo>
                      <a:pt x="27" y="18"/>
                    </a:moveTo>
                    <a:cubicBezTo>
                      <a:pt x="22" y="18"/>
                      <a:pt x="18" y="22"/>
                      <a:pt x="18" y="27"/>
                    </a:cubicBezTo>
                    <a:cubicBezTo>
                      <a:pt x="18" y="32"/>
                      <a:pt x="22" y="36"/>
                      <a:pt x="27" y="36"/>
                    </a:cubicBezTo>
                    <a:cubicBezTo>
                      <a:pt x="32" y="36"/>
                      <a:pt x="36" y="32"/>
                      <a:pt x="36" y="27"/>
                    </a:cubicBezTo>
                    <a:cubicBezTo>
                      <a:pt x="36" y="22"/>
                      <a:pt x="32" y="18"/>
                      <a:pt x="27" y="18"/>
                    </a:cubicBezTo>
                    <a:close/>
                  </a:path>
                </a:pathLst>
              </a:custGeom>
              <a:solidFill>
                <a:schemeClr val="bg1"/>
              </a:solidFill>
              <a:ln w="9525">
                <a:noFill/>
                <a:roun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srgbClr val="000000"/>
                  </a:solidFill>
                  <a:effectLst/>
                  <a:uLnTx/>
                  <a:uFillTx/>
                  <a:latin typeface="阿里巴巴普惠体 R" panose="00020600040101010101" pitchFamily="18" charset="-122"/>
                  <a:ea typeface="阿里巴巴普惠体 M" panose="00020600040101010101" pitchFamily="18" charset="-122"/>
                  <a:cs typeface="+mn-cs"/>
                </a:endParaRPr>
              </a:p>
            </p:txBody>
          </p:sp>
        </p:grpSp>
        <p:grpSp>
          <p:nvGrpSpPr>
            <p:cNvPr id="17" name="11"/>
            <p:cNvGrpSpPr/>
            <p:nvPr/>
          </p:nvGrpSpPr>
          <p:grpSpPr>
            <a:xfrm flipH="1">
              <a:off x="7430046" y="3048881"/>
              <a:ext cx="1547259" cy="1949967"/>
              <a:chOff x="3171825" y="2459015"/>
              <a:chExt cx="1219200" cy="1536522"/>
            </a:xfrm>
          </p:grpSpPr>
          <p:sp>
            <p:nvSpPr>
              <p:cNvPr id="41" name="Freeform: Shape 36"/>
              <p:cNvSpPr/>
              <p:nvPr/>
            </p:nvSpPr>
            <p:spPr bwMode="auto">
              <a:xfrm>
                <a:off x="3171825" y="2459015"/>
                <a:ext cx="1219200" cy="1536522"/>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4">
                  <a:alpha val="90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srgbClr val="000000"/>
                  </a:solidFill>
                  <a:effectLst/>
                  <a:uLnTx/>
                  <a:uFillTx/>
                  <a:latin typeface="阿里巴巴普惠体 R" panose="00020600040101010101" pitchFamily="18" charset="-122"/>
                  <a:ea typeface="阿里巴巴普惠体 M" panose="00020600040101010101" pitchFamily="18" charset="-122"/>
                  <a:cs typeface="+mn-cs"/>
                </a:endParaRPr>
              </a:p>
            </p:txBody>
          </p:sp>
          <p:sp>
            <p:nvSpPr>
              <p:cNvPr id="42" name="Freeform: Shape 37"/>
              <p:cNvSpPr/>
              <p:nvPr/>
            </p:nvSpPr>
            <p:spPr bwMode="auto">
              <a:xfrm>
                <a:off x="3705225" y="3738983"/>
                <a:ext cx="193039" cy="153943"/>
              </a:xfrm>
              <a:custGeom>
                <a:avLst/>
                <a:gdLst/>
                <a:ahLst/>
                <a:cxnLst>
                  <a:cxn ang="0">
                    <a:pos x="73" y="52"/>
                  </a:cxn>
                  <a:cxn ang="0">
                    <a:pos x="67" y="58"/>
                  </a:cxn>
                  <a:cxn ang="0">
                    <a:pos x="7" y="58"/>
                  </a:cxn>
                  <a:cxn ang="0">
                    <a:pos x="0" y="52"/>
                  </a:cxn>
                  <a:cxn ang="0">
                    <a:pos x="0" y="6"/>
                  </a:cxn>
                  <a:cxn ang="0">
                    <a:pos x="7" y="0"/>
                  </a:cxn>
                  <a:cxn ang="0">
                    <a:pos x="67" y="0"/>
                  </a:cxn>
                  <a:cxn ang="0">
                    <a:pos x="73" y="6"/>
                  </a:cxn>
                  <a:cxn ang="0">
                    <a:pos x="73" y="52"/>
                  </a:cxn>
                  <a:cxn ang="0">
                    <a:pos x="7" y="4"/>
                  </a:cxn>
                  <a:cxn ang="0">
                    <a:pos x="5" y="6"/>
                  </a:cxn>
                  <a:cxn ang="0">
                    <a:pos x="5" y="52"/>
                  </a:cxn>
                  <a:cxn ang="0">
                    <a:pos x="7" y="53"/>
                  </a:cxn>
                  <a:cxn ang="0">
                    <a:pos x="67" y="53"/>
                  </a:cxn>
                  <a:cxn ang="0">
                    <a:pos x="68" y="52"/>
                  </a:cxn>
                  <a:cxn ang="0">
                    <a:pos x="68" y="6"/>
                  </a:cxn>
                  <a:cxn ang="0">
                    <a:pos x="67" y="4"/>
                  </a:cxn>
                  <a:cxn ang="0">
                    <a:pos x="7" y="4"/>
                  </a:cxn>
                  <a:cxn ang="0">
                    <a:pos x="17" y="24"/>
                  </a:cxn>
                  <a:cxn ang="0">
                    <a:pos x="10" y="17"/>
                  </a:cxn>
                  <a:cxn ang="0">
                    <a:pos x="17" y="9"/>
                  </a:cxn>
                  <a:cxn ang="0">
                    <a:pos x="25" y="17"/>
                  </a:cxn>
                  <a:cxn ang="0">
                    <a:pos x="17" y="24"/>
                  </a:cxn>
                  <a:cxn ang="0">
                    <a:pos x="64" y="48"/>
                  </a:cxn>
                  <a:cxn ang="0">
                    <a:pos x="10" y="48"/>
                  </a:cxn>
                  <a:cxn ang="0">
                    <a:pos x="10" y="41"/>
                  </a:cxn>
                  <a:cxn ang="0">
                    <a:pos x="22" y="29"/>
                  </a:cxn>
                  <a:cxn ang="0">
                    <a:pos x="28" y="35"/>
                  </a:cxn>
                  <a:cxn ang="0">
                    <a:pos x="48" y="15"/>
                  </a:cxn>
                  <a:cxn ang="0">
                    <a:pos x="64" y="31"/>
                  </a:cxn>
                  <a:cxn ang="0">
                    <a:pos x="64" y="48"/>
                  </a:cxn>
                </a:cxnLst>
                <a:rect l="0" t="0" r="r" b="b"/>
                <a:pathLst>
                  <a:path w="73" h="58">
                    <a:moveTo>
                      <a:pt x="73" y="52"/>
                    </a:moveTo>
                    <a:cubicBezTo>
                      <a:pt x="73" y="55"/>
                      <a:pt x="71" y="58"/>
                      <a:pt x="67" y="58"/>
                    </a:cubicBezTo>
                    <a:cubicBezTo>
                      <a:pt x="7" y="58"/>
                      <a:pt x="7" y="58"/>
                      <a:pt x="7" y="58"/>
                    </a:cubicBezTo>
                    <a:cubicBezTo>
                      <a:pt x="3" y="58"/>
                      <a:pt x="0" y="55"/>
                      <a:pt x="0" y="52"/>
                    </a:cubicBezTo>
                    <a:cubicBezTo>
                      <a:pt x="0" y="6"/>
                      <a:pt x="0" y="6"/>
                      <a:pt x="0" y="6"/>
                    </a:cubicBezTo>
                    <a:cubicBezTo>
                      <a:pt x="0" y="2"/>
                      <a:pt x="3" y="0"/>
                      <a:pt x="7" y="0"/>
                    </a:cubicBezTo>
                    <a:cubicBezTo>
                      <a:pt x="67" y="0"/>
                      <a:pt x="67" y="0"/>
                      <a:pt x="67" y="0"/>
                    </a:cubicBezTo>
                    <a:cubicBezTo>
                      <a:pt x="71" y="0"/>
                      <a:pt x="73" y="2"/>
                      <a:pt x="73" y="6"/>
                    </a:cubicBezTo>
                    <a:lnTo>
                      <a:pt x="73" y="52"/>
                    </a:lnTo>
                    <a:close/>
                    <a:moveTo>
                      <a:pt x="7" y="4"/>
                    </a:moveTo>
                    <a:cubicBezTo>
                      <a:pt x="6" y="4"/>
                      <a:pt x="5" y="5"/>
                      <a:pt x="5" y="6"/>
                    </a:cubicBezTo>
                    <a:cubicBezTo>
                      <a:pt x="5" y="52"/>
                      <a:pt x="5" y="52"/>
                      <a:pt x="5" y="52"/>
                    </a:cubicBezTo>
                    <a:cubicBezTo>
                      <a:pt x="5" y="52"/>
                      <a:pt x="6" y="53"/>
                      <a:pt x="7" y="53"/>
                    </a:cubicBezTo>
                    <a:cubicBezTo>
                      <a:pt x="67" y="53"/>
                      <a:pt x="67" y="53"/>
                      <a:pt x="67" y="53"/>
                    </a:cubicBezTo>
                    <a:cubicBezTo>
                      <a:pt x="68" y="53"/>
                      <a:pt x="68" y="52"/>
                      <a:pt x="68" y="52"/>
                    </a:cubicBezTo>
                    <a:cubicBezTo>
                      <a:pt x="68" y="6"/>
                      <a:pt x="68" y="6"/>
                      <a:pt x="68" y="6"/>
                    </a:cubicBezTo>
                    <a:cubicBezTo>
                      <a:pt x="68" y="5"/>
                      <a:pt x="68" y="4"/>
                      <a:pt x="67" y="4"/>
                    </a:cubicBezTo>
                    <a:lnTo>
                      <a:pt x="7" y="4"/>
                    </a:lnTo>
                    <a:close/>
                    <a:moveTo>
                      <a:pt x="17" y="24"/>
                    </a:moveTo>
                    <a:cubicBezTo>
                      <a:pt x="13" y="24"/>
                      <a:pt x="10" y="21"/>
                      <a:pt x="10" y="17"/>
                    </a:cubicBezTo>
                    <a:cubicBezTo>
                      <a:pt x="10" y="13"/>
                      <a:pt x="13" y="9"/>
                      <a:pt x="17" y="9"/>
                    </a:cubicBezTo>
                    <a:cubicBezTo>
                      <a:pt x="21" y="9"/>
                      <a:pt x="25" y="13"/>
                      <a:pt x="25" y="17"/>
                    </a:cubicBezTo>
                    <a:cubicBezTo>
                      <a:pt x="25" y="21"/>
                      <a:pt x="21" y="24"/>
                      <a:pt x="17" y="24"/>
                    </a:cubicBezTo>
                    <a:close/>
                    <a:moveTo>
                      <a:pt x="64" y="48"/>
                    </a:moveTo>
                    <a:cubicBezTo>
                      <a:pt x="10" y="48"/>
                      <a:pt x="10" y="48"/>
                      <a:pt x="10" y="48"/>
                    </a:cubicBezTo>
                    <a:cubicBezTo>
                      <a:pt x="10" y="41"/>
                      <a:pt x="10" y="41"/>
                      <a:pt x="10" y="41"/>
                    </a:cubicBezTo>
                    <a:cubicBezTo>
                      <a:pt x="22" y="29"/>
                      <a:pt x="22" y="29"/>
                      <a:pt x="22" y="29"/>
                    </a:cubicBezTo>
                    <a:cubicBezTo>
                      <a:pt x="28" y="35"/>
                      <a:pt x="28" y="35"/>
                      <a:pt x="28" y="35"/>
                    </a:cubicBezTo>
                    <a:cubicBezTo>
                      <a:pt x="48" y="15"/>
                      <a:pt x="48" y="15"/>
                      <a:pt x="48" y="15"/>
                    </a:cubicBezTo>
                    <a:cubicBezTo>
                      <a:pt x="64" y="31"/>
                      <a:pt x="64" y="31"/>
                      <a:pt x="64" y="31"/>
                    </a:cubicBezTo>
                    <a:lnTo>
                      <a:pt x="64" y="48"/>
                    </a:lnTo>
                    <a:close/>
                  </a:path>
                </a:pathLst>
              </a:custGeom>
              <a:solidFill>
                <a:schemeClr val="bg1"/>
              </a:solidFill>
              <a:ln w="9525">
                <a:noFill/>
                <a:roun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srgbClr val="000000"/>
                  </a:solidFill>
                  <a:effectLst/>
                  <a:uLnTx/>
                  <a:uFillTx/>
                  <a:latin typeface="阿里巴巴普惠体 R" panose="00020600040101010101" pitchFamily="18" charset="-122"/>
                  <a:ea typeface="阿里巴巴普惠体 M" panose="00020600040101010101" pitchFamily="18" charset="-122"/>
                  <a:cs typeface="+mn-cs"/>
                </a:endParaRPr>
              </a:p>
            </p:txBody>
          </p:sp>
        </p:grpSp>
        <p:grpSp>
          <p:nvGrpSpPr>
            <p:cNvPr id="23" name="1"/>
            <p:cNvGrpSpPr/>
            <p:nvPr/>
          </p:nvGrpSpPr>
          <p:grpSpPr>
            <a:xfrm>
              <a:off x="7374766" y="4998848"/>
              <a:ext cx="1632628" cy="1053938"/>
              <a:chOff x="7374765" y="4682887"/>
              <a:chExt cx="1632628" cy="1053938"/>
            </a:xfrm>
          </p:grpSpPr>
          <p:sp>
            <p:nvSpPr>
              <p:cNvPr id="27" name="TextBox 58"/>
              <p:cNvSpPr txBox="1"/>
              <p:nvPr/>
            </p:nvSpPr>
            <p:spPr>
              <a:xfrm>
                <a:off x="7374765" y="4682887"/>
                <a:ext cx="1632628" cy="467931"/>
              </a:xfrm>
              <a:prstGeom prst="rect">
                <a:avLst/>
              </a:prstGeom>
              <a:noFill/>
            </p:spPr>
            <p:txBody>
              <a:bodyPr wrap="none" lIns="0" tIns="0" rIns="0" bIns="0" anchor="ctr" anchorCtr="1">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6A371C">
                        <a:lumMod val="100000"/>
                      </a:srgbClr>
                    </a:solidFill>
                    <a:effectLst/>
                    <a:uLnTx/>
                    <a:uFillTx/>
                    <a:latin typeface="阿里巴巴普惠体 R" panose="00020600040101010101" pitchFamily="18" charset="-122"/>
                    <a:ea typeface="阿里巴巴普惠体 M" panose="00020600040101010101" pitchFamily="18" charset="-122"/>
                    <a:cs typeface="+mn-cs"/>
                  </a:rPr>
                  <a:t>输入标题文本</a:t>
                </a:r>
              </a:p>
            </p:txBody>
          </p:sp>
          <p:sp>
            <p:nvSpPr>
              <p:cNvPr id="28" name="TextBox 59"/>
              <p:cNvSpPr txBox="1"/>
              <p:nvPr/>
            </p:nvSpPr>
            <p:spPr>
              <a:xfrm>
                <a:off x="7374765" y="5150817"/>
                <a:ext cx="1620033" cy="586008"/>
              </a:xfrm>
              <a:prstGeom prst="rect">
                <a:avLst/>
              </a:prstGeom>
            </p:spPr>
            <p:txBody>
              <a:bodyPr vert="horz" wrap="square" lIns="0" tIns="0" rIns="0" bIns="0" anchor="ctr" anchorCtr="1">
                <a:normAutofit fontScale="925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rgbClr val="000000">
                        <a:lumMod val="100000"/>
                      </a:srgbClr>
                    </a:solidFill>
                    <a:effectLst/>
                    <a:uLnTx/>
                    <a:uFillTx/>
                    <a:latin typeface="阿里巴巴普惠体 R" panose="00020600040101010101" pitchFamily="18" charset="-122"/>
                    <a:ea typeface="阿里巴巴普惠体 M" panose="00020600040101010101" pitchFamily="18" charset="-122"/>
                    <a:cs typeface="+mn-cs"/>
                  </a:rPr>
                  <a:t>此部分内容作为文字</a:t>
                </a:r>
                <a:br>
                  <a:rPr kumimoji="0" lang="zh-CN" altLang="en-US" sz="1000" b="0" i="0" u="none" strike="noStrike" kern="1200" cap="none" spc="0" normalizeH="0" baseline="0" noProof="0" dirty="0">
                    <a:ln>
                      <a:noFill/>
                    </a:ln>
                    <a:solidFill>
                      <a:srgbClr val="000000">
                        <a:lumMod val="100000"/>
                      </a:srgbClr>
                    </a:solidFill>
                    <a:effectLst/>
                    <a:uLnTx/>
                    <a:uFillTx/>
                    <a:latin typeface="阿里巴巴普惠体 R" panose="00020600040101010101" pitchFamily="18" charset="-122"/>
                    <a:ea typeface="阿里巴巴普惠体 M" panose="00020600040101010101" pitchFamily="18" charset="-122"/>
                    <a:cs typeface="+mn-cs"/>
                  </a:rPr>
                </a:br>
                <a:r>
                  <a:rPr kumimoji="0" lang="zh-CN" altLang="en-US" sz="1000" b="0" i="0" u="none" strike="noStrike" kern="1200" cap="none" spc="0" normalizeH="0" baseline="0" noProof="0" dirty="0">
                    <a:ln>
                      <a:noFill/>
                    </a:ln>
                    <a:solidFill>
                      <a:srgbClr val="000000">
                        <a:lumMod val="100000"/>
                      </a:srgbClr>
                    </a:solidFill>
                    <a:effectLst/>
                    <a:uLnTx/>
                    <a:uFillTx/>
                    <a:latin typeface="阿里巴巴普惠体 R" panose="00020600040101010101" pitchFamily="18" charset="-122"/>
                    <a:ea typeface="阿里巴巴普惠体 M" panose="00020600040101010101" pitchFamily="18" charset="-122"/>
                    <a:cs typeface="+mn-cs"/>
                  </a:rPr>
                  <a:t>排版占位显示 </a:t>
                </a:r>
                <a:br>
                  <a:rPr kumimoji="0" lang="zh-CN" altLang="en-US" sz="1000" b="0" i="0" u="none" strike="noStrike" kern="1200" cap="none" spc="0" normalizeH="0" baseline="0" noProof="0" dirty="0">
                    <a:ln>
                      <a:noFill/>
                    </a:ln>
                    <a:solidFill>
                      <a:srgbClr val="000000">
                        <a:lumMod val="100000"/>
                      </a:srgbClr>
                    </a:solidFill>
                    <a:effectLst/>
                    <a:uLnTx/>
                    <a:uFillTx/>
                    <a:latin typeface="阿里巴巴普惠体 R" panose="00020600040101010101" pitchFamily="18" charset="-122"/>
                    <a:ea typeface="阿里巴巴普惠体 M" panose="00020600040101010101" pitchFamily="18" charset="-122"/>
                    <a:cs typeface="+mn-cs"/>
                  </a:rPr>
                </a:br>
                <a:r>
                  <a:rPr kumimoji="0" lang="zh-CN" altLang="en-US" sz="1000" b="0" i="0" u="none" strike="noStrike" kern="1200" cap="none" spc="0" normalizeH="0" baseline="0" noProof="0" dirty="0">
                    <a:ln>
                      <a:noFill/>
                    </a:ln>
                    <a:solidFill>
                      <a:srgbClr val="000000">
                        <a:lumMod val="100000"/>
                      </a:srgbClr>
                    </a:solidFill>
                    <a:effectLst/>
                    <a:uLnTx/>
                    <a:uFillTx/>
                    <a:latin typeface="阿里巴巴普惠体 R" panose="00020600040101010101" pitchFamily="18" charset="-122"/>
                    <a:ea typeface="阿里巴巴普惠体 M" panose="00020600040101010101" pitchFamily="18" charset="-122"/>
                    <a:cs typeface="+mn-cs"/>
                  </a:rPr>
                  <a:t>办公资源旗舰店全职设计师提供一对一服务</a:t>
                </a:r>
              </a:p>
            </p:txBody>
          </p:sp>
        </p:grpSp>
      </p:grpSp>
      <p:grpSp>
        <p:nvGrpSpPr>
          <p:cNvPr id="4" name="组合 3"/>
          <p:cNvGrpSpPr/>
          <p:nvPr/>
        </p:nvGrpSpPr>
        <p:grpSpPr>
          <a:xfrm>
            <a:off x="9495035" y="2024414"/>
            <a:ext cx="1632628" cy="4028372"/>
            <a:chOff x="9495035" y="2024414"/>
            <a:chExt cx="1632628" cy="4028372"/>
          </a:xfrm>
        </p:grpSpPr>
        <p:grpSp>
          <p:nvGrpSpPr>
            <p:cNvPr id="18" name="1"/>
            <p:cNvGrpSpPr/>
            <p:nvPr/>
          </p:nvGrpSpPr>
          <p:grpSpPr>
            <a:xfrm>
              <a:off x="9786417" y="2024414"/>
              <a:ext cx="1049867" cy="1049867"/>
              <a:chOff x="7340600" y="1689100"/>
              <a:chExt cx="787400" cy="787400"/>
            </a:xfrm>
          </p:grpSpPr>
          <p:grpSp>
            <p:nvGrpSpPr>
              <p:cNvPr id="37" name="Group 40"/>
              <p:cNvGrpSpPr/>
              <p:nvPr/>
            </p:nvGrpSpPr>
            <p:grpSpPr>
              <a:xfrm>
                <a:off x="7340600" y="1689100"/>
                <a:ext cx="787400" cy="787400"/>
                <a:chOff x="4343400" y="1854885"/>
                <a:chExt cx="457200" cy="457200"/>
              </a:xfrm>
            </p:grpSpPr>
            <p:sp>
              <p:nvSpPr>
                <p:cNvPr id="39" name="Oval 42"/>
                <p:cNvSpPr/>
                <p:nvPr/>
              </p:nvSpPr>
              <p:spPr>
                <a:xfrm>
                  <a:off x="4343400" y="1854885"/>
                  <a:ext cx="457200" cy="457200"/>
                </a:xfrm>
                <a:prstGeom prst="ellipse">
                  <a:avLst/>
                </a:prstGeom>
                <a:solidFill>
                  <a:schemeClr val="bg1"/>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srgbClr val="FFFFFF"/>
                    </a:solidFill>
                    <a:effectLst/>
                    <a:uLnTx/>
                    <a:uFillTx/>
                    <a:latin typeface="阿里巴巴普惠体 R" panose="00020600040101010101" pitchFamily="18" charset="-122"/>
                    <a:ea typeface="阿里巴巴普惠体 M" panose="00020600040101010101" pitchFamily="18" charset="-122"/>
                    <a:cs typeface="+mn-cs"/>
                  </a:endParaRPr>
                </a:p>
              </p:txBody>
            </p:sp>
            <p:sp>
              <p:nvSpPr>
                <p:cNvPr id="40" name="Oval 43"/>
                <p:cNvSpPr/>
                <p:nvPr/>
              </p:nvSpPr>
              <p:spPr>
                <a:xfrm>
                  <a:off x="4408030" y="1919516"/>
                  <a:ext cx="327939" cy="327939"/>
                </a:xfrm>
                <a:prstGeom prst="ellipse">
                  <a:avLst/>
                </a:prstGeom>
                <a:solidFill>
                  <a:schemeClr val="accent5"/>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srgbClr val="FFFFFF"/>
                    </a:solidFill>
                    <a:effectLst/>
                    <a:uLnTx/>
                    <a:uFillTx/>
                    <a:latin typeface="阿里巴巴普惠体 R" panose="00020600040101010101" pitchFamily="18" charset="-122"/>
                    <a:ea typeface="阿里巴巴普惠体 M" panose="00020600040101010101" pitchFamily="18" charset="-122"/>
                    <a:cs typeface="+mn-cs"/>
                  </a:endParaRPr>
                </a:p>
              </p:txBody>
            </p:sp>
          </p:grpSp>
          <p:sp>
            <p:nvSpPr>
              <p:cNvPr id="38" name="Freeform: Shape 41"/>
              <p:cNvSpPr/>
              <p:nvPr/>
            </p:nvSpPr>
            <p:spPr bwMode="auto">
              <a:xfrm>
                <a:off x="7606665" y="1979869"/>
                <a:ext cx="255270" cy="205862"/>
              </a:xfrm>
              <a:custGeom>
                <a:avLst/>
                <a:gdLst/>
                <a:ahLst/>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chemeClr val="bg1"/>
              </a:solidFill>
              <a:ln w="9525">
                <a:noFill/>
                <a:roun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srgbClr val="000000"/>
                  </a:solidFill>
                  <a:effectLst/>
                  <a:uLnTx/>
                  <a:uFillTx/>
                  <a:latin typeface="阿里巴巴普惠体 R" panose="00020600040101010101" pitchFamily="18" charset="-122"/>
                  <a:ea typeface="阿里巴巴普惠体 M" panose="00020600040101010101" pitchFamily="18" charset="-122"/>
                  <a:cs typeface="+mn-cs"/>
                </a:endParaRPr>
              </a:p>
            </p:txBody>
          </p:sp>
        </p:grpSp>
        <p:grpSp>
          <p:nvGrpSpPr>
            <p:cNvPr id="19" name="1"/>
            <p:cNvGrpSpPr/>
            <p:nvPr/>
          </p:nvGrpSpPr>
          <p:grpSpPr>
            <a:xfrm flipH="1">
              <a:off x="9537721" y="3048881"/>
              <a:ext cx="1547259" cy="1949967"/>
              <a:chOff x="3171825" y="2459015"/>
              <a:chExt cx="1219200" cy="1536522"/>
            </a:xfrm>
          </p:grpSpPr>
          <p:sp>
            <p:nvSpPr>
              <p:cNvPr id="35" name="Freeform: Shape 45"/>
              <p:cNvSpPr/>
              <p:nvPr/>
            </p:nvSpPr>
            <p:spPr bwMode="auto">
              <a:xfrm>
                <a:off x="3171825" y="2459015"/>
                <a:ext cx="1219200" cy="1536522"/>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5">
                  <a:alpha val="90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srgbClr val="000000"/>
                  </a:solidFill>
                  <a:effectLst/>
                  <a:uLnTx/>
                  <a:uFillTx/>
                  <a:latin typeface="阿里巴巴普惠体 R" panose="00020600040101010101" pitchFamily="18" charset="-122"/>
                  <a:ea typeface="阿里巴巴普惠体 M" panose="00020600040101010101" pitchFamily="18" charset="-122"/>
                  <a:cs typeface="+mn-cs"/>
                </a:endParaRPr>
              </a:p>
            </p:txBody>
          </p:sp>
          <p:sp>
            <p:nvSpPr>
              <p:cNvPr id="36" name="Freeform: Shape 46"/>
              <p:cNvSpPr/>
              <p:nvPr/>
            </p:nvSpPr>
            <p:spPr bwMode="auto">
              <a:xfrm>
                <a:off x="3705225" y="3738983"/>
                <a:ext cx="193039" cy="153943"/>
              </a:xfrm>
              <a:custGeom>
                <a:avLst/>
                <a:gdLst/>
                <a:ahLst/>
                <a:cxnLst>
                  <a:cxn ang="0">
                    <a:pos x="73" y="52"/>
                  </a:cxn>
                  <a:cxn ang="0">
                    <a:pos x="67" y="58"/>
                  </a:cxn>
                  <a:cxn ang="0">
                    <a:pos x="7" y="58"/>
                  </a:cxn>
                  <a:cxn ang="0">
                    <a:pos x="0" y="52"/>
                  </a:cxn>
                  <a:cxn ang="0">
                    <a:pos x="0" y="6"/>
                  </a:cxn>
                  <a:cxn ang="0">
                    <a:pos x="7" y="0"/>
                  </a:cxn>
                  <a:cxn ang="0">
                    <a:pos x="67" y="0"/>
                  </a:cxn>
                  <a:cxn ang="0">
                    <a:pos x="73" y="6"/>
                  </a:cxn>
                  <a:cxn ang="0">
                    <a:pos x="73" y="52"/>
                  </a:cxn>
                  <a:cxn ang="0">
                    <a:pos x="7" y="4"/>
                  </a:cxn>
                  <a:cxn ang="0">
                    <a:pos x="5" y="6"/>
                  </a:cxn>
                  <a:cxn ang="0">
                    <a:pos x="5" y="52"/>
                  </a:cxn>
                  <a:cxn ang="0">
                    <a:pos x="7" y="53"/>
                  </a:cxn>
                  <a:cxn ang="0">
                    <a:pos x="67" y="53"/>
                  </a:cxn>
                  <a:cxn ang="0">
                    <a:pos x="68" y="52"/>
                  </a:cxn>
                  <a:cxn ang="0">
                    <a:pos x="68" y="6"/>
                  </a:cxn>
                  <a:cxn ang="0">
                    <a:pos x="67" y="4"/>
                  </a:cxn>
                  <a:cxn ang="0">
                    <a:pos x="7" y="4"/>
                  </a:cxn>
                  <a:cxn ang="0">
                    <a:pos x="17" y="24"/>
                  </a:cxn>
                  <a:cxn ang="0">
                    <a:pos x="10" y="17"/>
                  </a:cxn>
                  <a:cxn ang="0">
                    <a:pos x="17" y="9"/>
                  </a:cxn>
                  <a:cxn ang="0">
                    <a:pos x="25" y="17"/>
                  </a:cxn>
                  <a:cxn ang="0">
                    <a:pos x="17" y="24"/>
                  </a:cxn>
                  <a:cxn ang="0">
                    <a:pos x="64" y="48"/>
                  </a:cxn>
                  <a:cxn ang="0">
                    <a:pos x="10" y="48"/>
                  </a:cxn>
                  <a:cxn ang="0">
                    <a:pos x="10" y="41"/>
                  </a:cxn>
                  <a:cxn ang="0">
                    <a:pos x="22" y="29"/>
                  </a:cxn>
                  <a:cxn ang="0">
                    <a:pos x="28" y="35"/>
                  </a:cxn>
                  <a:cxn ang="0">
                    <a:pos x="48" y="15"/>
                  </a:cxn>
                  <a:cxn ang="0">
                    <a:pos x="64" y="31"/>
                  </a:cxn>
                  <a:cxn ang="0">
                    <a:pos x="64" y="48"/>
                  </a:cxn>
                </a:cxnLst>
                <a:rect l="0" t="0" r="r" b="b"/>
                <a:pathLst>
                  <a:path w="73" h="58">
                    <a:moveTo>
                      <a:pt x="73" y="52"/>
                    </a:moveTo>
                    <a:cubicBezTo>
                      <a:pt x="73" y="55"/>
                      <a:pt x="71" y="58"/>
                      <a:pt x="67" y="58"/>
                    </a:cubicBezTo>
                    <a:cubicBezTo>
                      <a:pt x="7" y="58"/>
                      <a:pt x="7" y="58"/>
                      <a:pt x="7" y="58"/>
                    </a:cubicBezTo>
                    <a:cubicBezTo>
                      <a:pt x="3" y="58"/>
                      <a:pt x="0" y="55"/>
                      <a:pt x="0" y="52"/>
                    </a:cubicBezTo>
                    <a:cubicBezTo>
                      <a:pt x="0" y="6"/>
                      <a:pt x="0" y="6"/>
                      <a:pt x="0" y="6"/>
                    </a:cubicBezTo>
                    <a:cubicBezTo>
                      <a:pt x="0" y="2"/>
                      <a:pt x="3" y="0"/>
                      <a:pt x="7" y="0"/>
                    </a:cubicBezTo>
                    <a:cubicBezTo>
                      <a:pt x="67" y="0"/>
                      <a:pt x="67" y="0"/>
                      <a:pt x="67" y="0"/>
                    </a:cubicBezTo>
                    <a:cubicBezTo>
                      <a:pt x="71" y="0"/>
                      <a:pt x="73" y="2"/>
                      <a:pt x="73" y="6"/>
                    </a:cubicBezTo>
                    <a:lnTo>
                      <a:pt x="73" y="52"/>
                    </a:lnTo>
                    <a:close/>
                    <a:moveTo>
                      <a:pt x="7" y="4"/>
                    </a:moveTo>
                    <a:cubicBezTo>
                      <a:pt x="6" y="4"/>
                      <a:pt x="5" y="5"/>
                      <a:pt x="5" y="6"/>
                    </a:cubicBezTo>
                    <a:cubicBezTo>
                      <a:pt x="5" y="52"/>
                      <a:pt x="5" y="52"/>
                      <a:pt x="5" y="52"/>
                    </a:cubicBezTo>
                    <a:cubicBezTo>
                      <a:pt x="5" y="52"/>
                      <a:pt x="6" y="53"/>
                      <a:pt x="7" y="53"/>
                    </a:cubicBezTo>
                    <a:cubicBezTo>
                      <a:pt x="67" y="53"/>
                      <a:pt x="67" y="53"/>
                      <a:pt x="67" y="53"/>
                    </a:cubicBezTo>
                    <a:cubicBezTo>
                      <a:pt x="68" y="53"/>
                      <a:pt x="68" y="52"/>
                      <a:pt x="68" y="52"/>
                    </a:cubicBezTo>
                    <a:cubicBezTo>
                      <a:pt x="68" y="6"/>
                      <a:pt x="68" y="6"/>
                      <a:pt x="68" y="6"/>
                    </a:cubicBezTo>
                    <a:cubicBezTo>
                      <a:pt x="68" y="5"/>
                      <a:pt x="68" y="4"/>
                      <a:pt x="67" y="4"/>
                    </a:cubicBezTo>
                    <a:lnTo>
                      <a:pt x="7" y="4"/>
                    </a:lnTo>
                    <a:close/>
                    <a:moveTo>
                      <a:pt x="17" y="24"/>
                    </a:moveTo>
                    <a:cubicBezTo>
                      <a:pt x="13" y="24"/>
                      <a:pt x="10" y="21"/>
                      <a:pt x="10" y="17"/>
                    </a:cubicBezTo>
                    <a:cubicBezTo>
                      <a:pt x="10" y="13"/>
                      <a:pt x="13" y="9"/>
                      <a:pt x="17" y="9"/>
                    </a:cubicBezTo>
                    <a:cubicBezTo>
                      <a:pt x="21" y="9"/>
                      <a:pt x="25" y="13"/>
                      <a:pt x="25" y="17"/>
                    </a:cubicBezTo>
                    <a:cubicBezTo>
                      <a:pt x="25" y="21"/>
                      <a:pt x="21" y="24"/>
                      <a:pt x="17" y="24"/>
                    </a:cubicBezTo>
                    <a:close/>
                    <a:moveTo>
                      <a:pt x="64" y="48"/>
                    </a:moveTo>
                    <a:cubicBezTo>
                      <a:pt x="10" y="48"/>
                      <a:pt x="10" y="48"/>
                      <a:pt x="10" y="48"/>
                    </a:cubicBezTo>
                    <a:cubicBezTo>
                      <a:pt x="10" y="41"/>
                      <a:pt x="10" y="41"/>
                      <a:pt x="10" y="41"/>
                    </a:cubicBezTo>
                    <a:cubicBezTo>
                      <a:pt x="22" y="29"/>
                      <a:pt x="22" y="29"/>
                      <a:pt x="22" y="29"/>
                    </a:cubicBezTo>
                    <a:cubicBezTo>
                      <a:pt x="28" y="35"/>
                      <a:pt x="28" y="35"/>
                      <a:pt x="28" y="35"/>
                    </a:cubicBezTo>
                    <a:cubicBezTo>
                      <a:pt x="48" y="15"/>
                      <a:pt x="48" y="15"/>
                      <a:pt x="48" y="15"/>
                    </a:cubicBezTo>
                    <a:cubicBezTo>
                      <a:pt x="64" y="31"/>
                      <a:pt x="64" y="31"/>
                      <a:pt x="64" y="31"/>
                    </a:cubicBezTo>
                    <a:lnTo>
                      <a:pt x="64" y="48"/>
                    </a:lnTo>
                    <a:close/>
                  </a:path>
                </a:pathLst>
              </a:custGeom>
              <a:solidFill>
                <a:schemeClr val="bg1"/>
              </a:solidFill>
              <a:ln w="9525">
                <a:noFill/>
                <a:roun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srgbClr val="000000"/>
                  </a:solidFill>
                  <a:effectLst/>
                  <a:uLnTx/>
                  <a:uFillTx/>
                  <a:latin typeface="阿里巴巴普惠体 R" panose="00020600040101010101" pitchFamily="18" charset="-122"/>
                  <a:ea typeface="阿里巴巴普惠体 M" panose="00020600040101010101" pitchFamily="18" charset="-122"/>
                  <a:cs typeface="+mn-cs"/>
                </a:endParaRPr>
              </a:p>
            </p:txBody>
          </p:sp>
        </p:grpSp>
        <p:grpSp>
          <p:nvGrpSpPr>
            <p:cNvPr id="24" name="1"/>
            <p:cNvGrpSpPr/>
            <p:nvPr/>
          </p:nvGrpSpPr>
          <p:grpSpPr>
            <a:xfrm>
              <a:off x="9495035" y="4998848"/>
              <a:ext cx="1632628" cy="1053938"/>
              <a:chOff x="9495034" y="4682887"/>
              <a:chExt cx="1632628" cy="1053938"/>
            </a:xfrm>
          </p:grpSpPr>
          <p:sp>
            <p:nvSpPr>
              <p:cNvPr id="25" name="TextBox 61"/>
              <p:cNvSpPr txBox="1"/>
              <p:nvPr/>
            </p:nvSpPr>
            <p:spPr>
              <a:xfrm>
                <a:off x="9495034" y="4682887"/>
                <a:ext cx="1632628" cy="467931"/>
              </a:xfrm>
              <a:prstGeom prst="rect">
                <a:avLst/>
              </a:prstGeom>
              <a:noFill/>
            </p:spPr>
            <p:txBody>
              <a:bodyPr wrap="none" lIns="0" tIns="0" rIns="0" bIns="0" anchor="ctr" anchorCtr="1">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A26F41">
                        <a:lumMod val="100000"/>
                      </a:srgbClr>
                    </a:solidFill>
                    <a:effectLst/>
                    <a:uLnTx/>
                    <a:uFillTx/>
                    <a:latin typeface="阿里巴巴普惠体 R" panose="00020600040101010101" pitchFamily="18" charset="-122"/>
                    <a:ea typeface="阿里巴巴普惠体 M" panose="00020600040101010101" pitchFamily="18" charset="-122"/>
                    <a:cs typeface="+mn-cs"/>
                  </a:rPr>
                  <a:t>输入标题文本</a:t>
                </a:r>
              </a:p>
            </p:txBody>
          </p:sp>
          <p:sp>
            <p:nvSpPr>
              <p:cNvPr id="26" name="TextBox 62"/>
              <p:cNvSpPr txBox="1"/>
              <p:nvPr/>
            </p:nvSpPr>
            <p:spPr>
              <a:xfrm>
                <a:off x="9495034" y="5150817"/>
                <a:ext cx="1620033" cy="586008"/>
              </a:xfrm>
              <a:prstGeom prst="rect">
                <a:avLst/>
              </a:prstGeom>
            </p:spPr>
            <p:txBody>
              <a:bodyPr vert="horz" wrap="square" lIns="0" tIns="0" rIns="0" bIns="0" anchor="ctr" anchorCtr="1">
                <a:normAutofit fontScale="925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rgbClr val="000000">
                        <a:lumMod val="100000"/>
                      </a:srgbClr>
                    </a:solidFill>
                    <a:effectLst/>
                    <a:uLnTx/>
                    <a:uFillTx/>
                    <a:latin typeface="阿里巴巴普惠体 R" panose="00020600040101010101" pitchFamily="18" charset="-122"/>
                    <a:ea typeface="阿里巴巴普惠体 M" panose="00020600040101010101" pitchFamily="18" charset="-122"/>
                    <a:cs typeface="+mn-cs"/>
                  </a:rPr>
                  <a:t>此部分内容作为文字</a:t>
                </a:r>
                <a:br>
                  <a:rPr kumimoji="0" lang="zh-CN" altLang="en-US" sz="1000" b="0" i="0" u="none" strike="noStrike" kern="1200" cap="none" spc="0" normalizeH="0" baseline="0" noProof="0" dirty="0">
                    <a:ln>
                      <a:noFill/>
                    </a:ln>
                    <a:solidFill>
                      <a:srgbClr val="000000">
                        <a:lumMod val="100000"/>
                      </a:srgbClr>
                    </a:solidFill>
                    <a:effectLst/>
                    <a:uLnTx/>
                    <a:uFillTx/>
                    <a:latin typeface="阿里巴巴普惠体 R" panose="00020600040101010101" pitchFamily="18" charset="-122"/>
                    <a:ea typeface="阿里巴巴普惠体 M" panose="00020600040101010101" pitchFamily="18" charset="-122"/>
                    <a:cs typeface="+mn-cs"/>
                  </a:rPr>
                </a:br>
                <a:r>
                  <a:rPr kumimoji="0" lang="zh-CN" altLang="en-US" sz="1000" b="0" i="0" u="none" strike="noStrike" kern="1200" cap="none" spc="0" normalizeH="0" baseline="0" noProof="0" dirty="0">
                    <a:ln>
                      <a:noFill/>
                    </a:ln>
                    <a:solidFill>
                      <a:srgbClr val="000000">
                        <a:lumMod val="100000"/>
                      </a:srgbClr>
                    </a:solidFill>
                    <a:effectLst/>
                    <a:uLnTx/>
                    <a:uFillTx/>
                    <a:latin typeface="阿里巴巴普惠体 R" panose="00020600040101010101" pitchFamily="18" charset="-122"/>
                    <a:ea typeface="阿里巴巴普惠体 M" panose="00020600040101010101" pitchFamily="18" charset="-122"/>
                    <a:cs typeface="+mn-cs"/>
                  </a:rPr>
                  <a:t>排版占位显示 </a:t>
                </a:r>
                <a:br>
                  <a:rPr kumimoji="0" lang="zh-CN" altLang="en-US" sz="1000" b="0" i="0" u="none" strike="noStrike" kern="1200" cap="none" spc="0" normalizeH="0" baseline="0" noProof="0" dirty="0">
                    <a:ln>
                      <a:noFill/>
                    </a:ln>
                    <a:solidFill>
                      <a:srgbClr val="000000">
                        <a:lumMod val="100000"/>
                      </a:srgbClr>
                    </a:solidFill>
                    <a:effectLst/>
                    <a:uLnTx/>
                    <a:uFillTx/>
                    <a:latin typeface="阿里巴巴普惠体 R" panose="00020600040101010101" pitchFamily="18" charset="-122"/>
                    <a:ea typeface="阿里巴巴普惠体 M" panose="00020600040101010101" pitchFamily="18" charset="-122"/>
                    <a:cs typeface="+mn-cs"/>
                  </a:rPr>
                </a:br>
                <a:r>
                  <a:rPr kumimoji="0" lang="zh-CN" altLang="en-US" sz="1000" b="0" i="0" u="none" strike="noStrike" kern="1200" cap="none" spc="0" normalizeH="0" baseline="0" noProof="0" dirty="0">
                    <a:ln>
                      <a:noFill/>
                    </a:ln>
                    <a:solidFill>
                      <a:srgbClr val="000000">
                        <a:lumMod val="100000"/>
                      </a:srgbClr>
                    </a:solidFill>
                    <a:effectLst/>
                    <a:uLnTx/>
                    <a:uFillTx/>
                    <a:latin typeface="阿里巴巴普惠体 R" panose="00020600040101010101" pitchFamily="18" charset="-122"/>
                    <a:ea typeface="阿里巴巴普惠体 M" panose="00020600040101010101" pitchFamily="18" charset="-122"/>
                    <a:cs typeface="+mn-cs"/>
                  </a:rPr>
                  <a:t>办公资源旗舰店全职设计师提供一对一服务</a:t>
                </a: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par>
                          <p:cTn id="8" fill="hold">
                            <p:stCondLst>
                              <p:cond delay="200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2500"/>
                            </p:stCondLst>
                            <p:childTnLst>
                              <p:par>
                                <p:cTn id="14" presetID="47"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childTnLst>
                          </p:cTn>
                        </p:par>
                        <p:par>
                          <p:cTn id="19" fill="hold">
                            <p:stCondLst>
                              <p:cond delay="3500"/>
                            </p:stCondLst>
                            <p:childTnLst>
                              <p:par>
                                <p:cTn id="20" presetID="2" presetClass="entr" presetSubtype="4"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65"/>
                                        </p:tgtEl>
                                        <p:attrNameLst>
                                          <p:attrName>style.visibility</p:attrName>
                                        </p:attrNameLst>
                                      </p:cBhvr>
                                      <p:to>
                                        <p:strVal val="visible"/>
                                      </p:to>
                                    </p:set>
                                    <p:anim calcmode="lin" valueType="num">
                                      <p:cBhvr additive="base">
                                        <p:cTn id="27" dur="500" fill="hold"/>
                                        <p:tgtEl>
                                          <p:spTgt spid="65"/>
                                        </p:tgtEl>
                                        <p:attrNameLst>
                                          <p:attrName>ppt_x</p:attrName>
                                        </p:attrNameLst>
                                      </p:cBhvr>
                                      <p:tavLst>
                                        <p:tav tm="0">
                                          <p:val>
                                            <p:strVal val="#ppt_x"/>
                                          </p:val>
                                        </p:tav>
                                        <p:tav tm="100000">
                                          <p:val>
                                            <p:strVal val="#ppt_x"/>
                                          </p:val>
                                        </p:tav>
                                      </p:tavLst>
                                    </p:anim>
                                    <p:anim calcmode="lin" valueType="num">
                                      <p:cBhvr additive="base">
                                        <p:cTn id="28" dur="500" fill="hold"/>
                                        <p:tgtEl>
                                          <p:spTgt spid="65"/>
                                        </p:tgtEl>
                                        <p:attrNameLst>
                                          <p:attrName>ppt_y</p:attrName>
                                        </p:attrNameLst>
                                      </p:cBhvr>
                                      <p:tavLst>
                                        <p:tav tm="0">
                                          <p:val>
                                            <p:strVal val="1+#ppt_h/2"/>
                                          </p:val>
                                        </p:tav>
                                        <p:tav tm="100000">
                                          <p:val>
                                            <p:strVal val="#ppt_y"/>
                                          </p:val>
                                        </p:tav>
                                      </p:tavLst>
                                    </p:anim>
                                  </p:childTnLst>
                                </p:cTn>
                              </p:par>
                            </p:childTnLst>
                          </p:cTn>
                        </p:par>
                        <p:par>
                          <p:cTn id="29" fill="hold">
                            <p:stCondLst>
                              <p:cond delay="4500"/>
                            </p:stCondLst>
                            <p:childTnLst>
                              <p:par>
                                <p:cTn id="30" presetID="2" presetClass="entr" presetSubtype="4" fill="hold" nodeType="afterEffect">
                                  <p:stCondLst>
                                    <p:cond delay="0"/>
                                  </p:stCondLst>
                                  <p:childTnLst>
                                    <p:set>
                                      <p:cBhvr>
                                        <p:cTn id="31" dur="1" fill="hold">
                                          <p:stCondLst>
                                            <p:cond delay="0"/>
                                          </p:stCondLst>
                                        </p:cTn>
                                        <p:tgtEl>
                                          <p:spTgt spid="66"/>
                                        </p:tgtEl>
                                        <p:attrNameLst>
                                          <p:attrName>style.visibility</p:attrName>
                                        </p:attrNameLst>
                                      </p:cBhvr>
                                      <p:to>
                                        <p:strVal val="visible"/>
                                      </p:to>
                                    </p:set>
                                    <p:anim calcmode="lin" valueType="num">
                                      <p:cBhvr additive="base">
                                        <p:cTn id="32" dur="500" fill="hold"/>
                                        <p:tgtEl>
                                          <p:spTgt spid="66"/>
                                        </p:tgtEl>
                                        <p:attrNameLst>
                                          <p:attrName>ppt_x</p:attrName>
                                        </p:attrNameLst>
                                      </p:cBhvr>
                                      <p:tavLst>
                                        <p:tav tm="0">
                                          <p:val>
                                            <p:strVal val="#ppt_x"/>
                                          </p:val>
                                        </p:tav>
                                        <p:tav tm="100000">
                                          <p:val>
                                            <p:strVal val="#ppt_x"/>
                                          </p:val>
                                        </p:tav>
                                      </p:tavLst>
                                    </p:anim>
                                    <p:anim calcmode="lin" valueType="num">
                                      <p:cBhvr additive="base">
                                        <p:cTn id="33" dur="500" fill="hold"/>
                                        <p:tgtEl>
                                          <p:spTgt spid="66"/>
                                        </p:tgtEl>
                                        <p:attrNameLst>
                                          <p:attrName>ppt_y</p:attrName>
                                        </p:attrNameLst>
                                      </p:cBhvr>
                                      <p:tavLst>
                                        <p:tav tm="0">
                                          <p:val>
                                            <p:strVal val="1+#ppt_h/2"/>
                                          </p:val>
                                        </p:tav>
                                        <p:tav tm="100000">
                                          <p:val>
                                            <p:strVal val="#ppt_y"/>
                                          </p:val>
                                        </p:tav>
                                      </p:tavLst>
                                    </p:anim>
                                  </p:childTnLst>
                                </p:cTn>
                              </p:par>
                            </p:childTnLst>
                          </p:cTn>
                        </p:par>
                        <p:par>
                          <p:cTn id="34" fill="hold">
                            <p:stCondLst>
                              <p:cond delay="5000"/>
                            </p:stCondLst>
                            <p:childTnLst>
                              <p:par>
                                <p:cTn id="35" presetID="2" presetClass="entr" presetSubtype="4" fill="hold" nodeType="afterEffect">
                                  <p:stCondLst>
                                    <p:cond delay="0"/>
                                  </p:stCondLst>
                                  <p:childTnLst>
                                    <p:set>
                                      <p:cBhvr>
                                        <p:cTn id="36" dur="1" fill="hold">
                                          <p:stCondLst>
                                            <p:cond delay="0"/>
                                          </p:stCondLst>
                                        </p:cTn>
                                        <p:tgtEl>
                                          <p:spTgt spid="67"/>
                                        </p:tgtEl>
                                        <p:attrNameLst>
                                          <p:attrName>style.visibility</p:attrName>
                                        </p:attrNameLst>
                                      </p:cBhvr>
                                      <p:to>
                                        <p:strVal val="visible"/>
                                      </p:to>
                                    </p:set>
                                    <p:anim calcmode="lin" valueType="num">
                                      <p:cBhvr additive="base">
                                        <p:cTn id="37" dur="500" fill="hold"/>
                                        <p:tgtEl>
                                          <p:spTgt spid="67"/>
                                        </p:tgtEl>
                                        <p:attrNameLst>
                                          <p:attrName>ppt_x</p:attrName>
                                        </p:attrNameLst>
                                      </p:cBhvr>
                                      <p:tavLst>
                                        <p:tav tm="0">
                                          <p:val>
                                            <p:strVal val="#ppt_x"/>
                                          </p:val>
                                        </p:tav>
                                        <p:tav tm="100000">
                                          <p:val>
                                            <p:strVal val="#ppt_x"/>
                                          </p:val>
                                        </p:tav>
                                      </p:tavLst>
                                    </p:anim>
                                    <p:anim calcmode="lin" valueType="num">
                                      <p:cBhvr additive="base">
                                        <p:cTn id="38" dur="500" fill="hold"/>
                                        <p:tgtEl>
                                          <p:spTgt spid="67"/>
                                        </p:tgtEl>
                                        <p:attrNameLst>
                                          <p:attrName>ppt_y</p:attrName>
                                        </p:attrNameLst>
                                      </p:cBhvr>
                                      <p:tavLst>
                                        <p:tav tm="0">
                                          <p:val>
                                            <p:strVal val="1+#ppt_h/2"/>
                                          </p:val>
                                        </p:tav>
                                        <p:tav tm="100000">
                                          <p:val>
                                            <p:strVal val="#ppt_y"/>
                                          </p:val>
                                        </p:tav>
                                      </p:tavLst>
                                    </p:anim>
                                  </p:childTnLst>
                                </p:cTn>
                              </p:par>
                            </p:childTnLst>
                          </p:cTn>
                        </p:par>
                        <p:par>
                          <p:cTn id="39" fill="hold">
                            <p:stCondLst>
                              <p:cond delay="5500"/>
                            </p:stCondLst>
                            <p:childTnLst>
                              <p:par>
                                <p:cTn id="40" presetID="2" presetClass="entr" presetSubtype="4" fill="hold" nodeType="afterEffect">
                                  <p:stCondLst>
                                    <p:cond delay="0"/>
                                  </p:stCondLst>
                                  <p:childTnLst>
                                    <p:set>
                                      <p:cBhvr>
                                        <p:cTn id="41" dur="1" fill="hold">
                                          <p:stCondLst>
                                            <p:cond delay="0"/>
                                          </p:stCondLst>
                                        </p:cTn>
                                        <p:tgtEl>
                                          <p:spTgt spid="68"/>
                                        </p:tgtEl>
                                        <p:attrNameLst>
                                          <p:attrName>style.visibility</p:attrName>
                                        </p:attrNameLst>
                                      </p:cBhvr>
                                      <p:to>
                                        <p:strVal val="visible"/>
                                      </p:to>
                                    </p:set>
                                    <p:anim calcmode="lin" valueType="num">
                                      <p:cBhvr additive="base">
                                        <p:cTn id="42" dur="500" fill="hold"/>
                                        <p:tgtEl>
                                          <p:spTgt spid="68"/>
                                        </p:tgtEl>
                                        <p:attrNameLst>
                                          <p:attrName>ppt_x</p:attrName>
                                        </p:attrNameLst>
                                      </p:cBhvr>
                                      <p:tavLst>
                                        <p:tav tm="0">
                                          <p:val>
                                            <p:strVal val="#ppt_x"/>
                                          </p:val>
                                        </p:tav>
                                        <p:tav tm="100000">
                                          <p:val>
                                            <p:strVal val="#ppt_x"/>
                                          </p:val>
                                        </p:tav>
                                      </p:tavLst>
                                    </p:anim>
                                    <p:anim calcmode="lin" valueType="num">
                                      <p:cBhvr additive="base">
                                        <p:cTn id="43"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0" y="0"/>
            <a:ext cx="12192000" cy="6867427"/>
            <a:chOff x="0" y="0"/>
            <a:chExt cx="12192000" cy="6867427"/>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134100"/>
            </a:xfrm>
            <a:prstGeom prst="rect">
              <a:avLst/>
            </a:prstGeom>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6050" y="9427"/>
              <a:ext cx="6965950" cy="6858000"/>
            </a:xfrm>
            <a:prstGeom prst="rect">
              <a:avLst/>
            </a:prstGeom>
          </p:spPr>
        </p:pic>
      </p:grpSp>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74936" y="3418809"/>
            <a:ext cx="6417396" cy="3458045"/>
          </a:xfrm>
          <a:prstGeom prst="rect">
            <a:avLst/>
          </a:prstGeom>
        </p:spPr>
      </p:pic>
      <p:sp>
        <p:nvSpPr>
          <p:cNvPr id="2" name="矩形 1"/>
          <p:cNvSpPr/>
          <p:nvPr/>
        </p:nvSpPr>
        <p:spPr>
          <a:xfrm>
            <a:off x="478918" y="1565789"/>
            <a:ext cx="5617082" cy="2738571"/>
          </a:xfrm>
          <a:prstGeom prst="rect">
            <a:avLst/>
          </a:prstGeom>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600" dirty="0">
                <a:solidFill>
                  <a:schemeClr val="tx1">
                    <a:lumMod val="95000"/>
                    <a:lumOff val="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       感谢您下载办公资源网平台上提供的PPT作品,为了您和办公资源以及原创作者的利益,请勿复制、传播、销售,否则将承担法律责任!办公资源将对作品进行维权,按照传播下载次数进行十倍的索取赔偿!</a:t>
            </a:r>
          </a:p>
          <a:p>
            <a:pPr>
              <a:lnSpc>
                <a:spcPct val="150000"/>
              </a:lnSpc>
            </a:pPr>
            <a:r>
              <a:rPr lang="zh-CN" altLang="en-US" sz="1600" dirty="0">
                <a:solidFill>
                  <a:schemeClr val="tx1">
                    <a:lumMod val="95000"/>
                    <a:lumOff val="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       1. 在办公资源出售的PPT模板是免版税类(RF: Royalty-Free)正版受《中国人民共和国著作法》和《世界版权公约》的保护,作品的所有权、版权和著作权归办公资源所有,您下载的是PPT模板素材的使用权.</a:t>
            </a:r>
          </a:p>
          <a:p>
            <a:pPr>
              <a:lnSpc>
                <a:spcPct val="150000"/>
              </a:lnSpc>
            </a:pPr>
            <a:r>
              <a:rPr lang="zh-CN" altLang="en-US" sz="1600" dirty="0">
                <a:solidFill>
                  <a:schemeClr val="tx1">
                    <a:lumMod val="95000"/>
                    <a:lumOff val="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       2. 不得将办公资源的PPT模板、PPT素材,本身用于再出售,或者出租、出借、转让、分销、发布或者作为礼物供他人使用,不得转授权、出卖、转让本协议或者本协议中的权利.</a:t>
            </a:r>
          </a:p>
          <a:p>
            <a:pPr>
              <a:lnSpc>
                <a:spcPct val="150000"/>
              </a:lnSpc>
            </a:pPr>
            <a:endParaRPr lang="en-US" altLang="zh-CN" sz="1600" dirty="0">
              <a:solidFill>
                <a:schemeClr val="tx1">
                  <a:lumMod val="95000"/>
                  <a:lumOff val="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3" name="文本框 4"/>
          <p:cNvSpPr txBox="1"/>
          <p:nvPr/>
        </p:nvSpPr>
        <p:spPr>
          <a:xfrm>
            <a:off x="1492120" y="33244"/>
            <a:ext cx="2869247" cy="749068"/>
          </a:xfrm>
          <a:prstGeom prst="rect">
            <a:avLst/>
          </a:prstGeom>
          <a:noFill/>
        </p:spPr>
        <p:txBody>
          <a:bodyPr wrap="non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60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版权声明</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par>
                          <p:cTn id="8" fill="hold">
                            <p:stCondLst>
                              <p:cond delay="20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16" presetClass="entr" presetSubtype="21"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par>
                          <p:cTn id="18" fill="hold">
                            <p:stCondLst>
                              <p:cond delay="3500"/>
                            </p:stCondLst>
                            <p:childTnLst>
                              <p:par>
                                <p:cTn id="19" presetID="42" presetClass="entr" presetSubtype="0"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0"/>
            <a:ext cx="12192000" cy="6563431"/>
            <a:chOff x="0" y="0"/>
            <a:chExt cx="12192000" cy="6563431"/>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134100"/>
            </a:xfrm>
            <a:prstGeom prst="rect">
              <a:avLst/>
            </a:prstGeom>
          </p:spPr>
        </p:pic>
        <p:sp>
          <p:nvSpPr>
            <p:cNvPr id="7" name="矩形: 圆角 6"/>
            <p:cNvSpPr/>
            <p:nvPr/>
          </p:nvSpPr>
          <p:spPr>
            <a:xfrm>
              <a:off x="268940" y="1316117"/>
              <a:ext cx="11635038" cy="524731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M" panose="00020600040101010101" pitchFamily="18" charset="-122"/>
                <a:ea typeface="阿里巴巴普惠体 M" panose="00020600040101010101" pitchFamily="18" charset="-122"/>
              </a:endParaRPr>
            </a:p>
          </p:txBody>
        </p:sp>
      </p:grpSp>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9517" y="266445"/>
            <a:ext cx="711200" cy="914910"/>
          </a:xfrm>
          <a:prstGeom prst="rect">
            <a:avLst/>
          </a:prstGeom>
        </p:spPr>
      </p:pic>
      <p:grpSp>
        <p:nvGrpSpPr>
          <p:cNvPr id="6" name="组合 5"/>
          <p:cNvGrpSpPr/>
          <p:nvPr/>
        </p:nvGrpSpPr>
        <p:grpSpPr>
          <a:xfrm>
            <a:off x="1077757" y="241091"/>
            <a:ext cx="4786640" cy="971709"/>
            <a:chOff x="995035" y="116974"/>
            <a:chExt cx="4786640" cy="971709"/>
          </a:xfrm>
        </p:grpSpPr>
        <p:sp>
          <p:nvSpPr>
            <p:cNvPr id="8" name="文本框 4"/>
            <p:cNvSpPr txBox="1"/>
            <p:nvPr/>
          </p:nvSpPr>
          <p:spPr>
            <a:xfrm>
              <a:off x="995035" y="116974"/>
              <a:ext cx="1415772" cy="461665"/>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b="1" dirty="0">
                  <a:solidFill>
                    <a:schemeClr val="bg1"/>
                  </a:solidFill>
                  <a:latin typeface="阿里巴巴普惠体 M" panose="00020600040101010101" pitchFamily="18" charset="-122"/>
                  <a:ea typeface="阿里巴巴普惠体 M" panose="00020600040101010101" pitchFamily="18" charset="-122"/>
                </a:rPr>
                <a:t>添加标题</a:t>
              </a:r>
            </a:p>
          </p:txBody>
        </p:sp>
        <p:sp>
          <p:nvSpPr>
            <p:cNvPr id="9" name="矩形 8"/>
            <p:cNvSpPr/>
            <p:nvPr/>
          </p:nvSpPr>
          <p:spPr>
            <a:xfrm>
              <a:off x="995035" y="512307"/>
              <a:ext cx="4786640" cy="576376"/>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100" dirty="0">
                  <a:solidFill>
                    <a:schemeClr val="bg1"/>
                  </a:solidFill>
                  <a:latin typeface="阿里巴巴普惠体 M" panose="00020600040101010101" pitchFamily="18" charset="-122"/>
                  <a:ea typeface="阿里巴巴普惠体 M" panose="00020600040101010101" pitchFamily="18" charset="-122"/>
                </a:rPr>
                <a:t>点此此处添加文本内容点此此处添加文本内容点此此处添加文本内容点此此处添加文本内容</a:t>
              </a:r>
            </a:p>
          </p:txBody>
        </p:sp>
      </p:grpSp>
      <p:grpSp>
        <p:nvGrpSpPr>
          <p:cNvPr id="4" name="组合 3"/>
          <p:cNvGrpSpPr/>
          <p:nvPr/>
        </p:nvGrpSpPr>
        <p:grpSpPr>
          <a:xfrm>
            <a:off x="1289948" y="2106560"/>
            <a:ext cx="9612104" cy="3692630"/>
            <a:chOff x="1289948" y="2106560"/>
            <a:chExt cx="9612104" cy="3692630"/>
          </a:xfrm>
        </p:grpSpPr>
        <p:grpSp>
          <p:nvGrpSpPr>
            <p:cNvPr id="10" name="11"/>
            <p:cNvGrpSpPr/>
            <p:nvPr/>
          </p:nvGrpSpPr>
          <p:grpSpPr>
            <a:xfrm>
              <a:off x="6199983" y="3382894"/>
              <a:ext cx="4163670" cy="2307038"/>
              <a:chOff x="6199983" y="2712789"/>
              <a:chExt cx="4163670" cy="2307038"/>
            </a:xfrm>
          </p:grpSpPr>
          <p:sp>
            <p:nvSpPr>
              <p:cNvPr id="35" name="Freeform: Shape 6"/>
              <p:cNvSpPr/>
              <p:nvPr/>
            </p:nvSpPr>
            <p:spPr>
              <a:xfrm rot="2397114" flipH="1" flipV="1">
                <a:off x="6199983" y="2889098"/>
                <a:ext cx="1157289" cy="2130729"/>
              </a:xfrm>
              <a:custGeom>
                <a:avLst/>
                <a:gdLst>
                  <a:gd name="connsiteX0" fmla="*/ 578645 w 1157289"/>
                  <a:gd name="connsiteY0" fmla="*/ 0 h 2130729"/>
                  <a:gd name="connsiteX1" fmla="*/ 596658 w 1157289"/>
                  <a:gd name="connsiteY1" fmla="*/ 10943 h 2130729"/>
                  <a:gd name="connsiteX2" fmla="*/ 1157289 w 1157289"/>
                  <a:gd name="connsiteY2" fmla="*/ 1065364 h 2130729"/>
                  <a:gd name="connsiteX3" fmla="*/ 596658 w 1157289"/>
                  <a:gd name="connsiteY3" fmla="*/ 2119785 h 2130729"/>
                  <a:gd name="connsiteX4" fmla="*/ 578645 w 1157289"/>
                  <a:gd name="connsiteY4" fmla="*/ 2130729 h 2130729"/>
                  <a:gd name="connsiteX5" fmla="*/ 560631 w 1157289"/>
                  <a:gd name="connsiteY5" fmla="*/ 2119785 h 2130729"/>
                  <a:gd name="connsiteX6" fmla="*/ 0 w 1157289"/>
                  <a:gd name="connsiteY6" fmla="*/ 1065364 h 2130729"/>
                  <a:gd name="connsiteX7" fmla="*/ 560631 w 1157289"/>
                  <a:gd name="connsiteY7" fmla="*/ 10943 h 2130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7289" h="2130729">
                    <a:moveTo>
                      <a:pt x="578645" y="0"/>
                    </a:moveTo>
                    <a:lnTo>
                      <a:pt x="596658" y="10943"/>
                    </a:lnTo>
                    <a:cubicBezTo>
                      <a:pt x="934903" y="239457"/>
                      <a:pt x="1157289" y="626440"/>
                      <a:pt x="1157289" y="1065364"/>
                    </a:cubicBezTo>
                    <a:cubicBezTo>
                      <a:pt x="1157289" y="1504289"/>
                      <a:pt x="934903" y="1891272"/>
                      <a:pt x="596658" y="2119785"/>
                    </a:cubicBezTo>
                    <a:lnTo>
                      <a:pt x="578645" y="2130729"/>
                    </a:lnTo>
                    <a:lnTo>
                      <a:pt x="560631" y="2119785"/>
                    </a:lnTo>
                    <a:cubicBezTo>
                      <a:pt x="222387" y="1891272"/>
                      <a:pt x="0" y="1504289"/>
                      <a:pt x="0" y="1065364"/>
                    </a:cubicBezTo>
                    <a:cubicBezTo>
                      <a:pt x="0" y="626440"/>
                      <a:pt x="222387" y="239457"/>
                      <a:pt x="560631" y="10943"/>
                    </a:cubicBezTo>
                    <a:close/>
                  </a:path>
                </a:pathLst>
              </a:custGeom>
              <a:solidFill>
                <a:schemeClr val="accent4">
                  <a:alpha val="8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srgbClr val="FFFFFF"/>
                  </a:solidFill>
                  <a:effectLst/>
                  <a:uLnTx/>
                  <a:uFillTx/>
                  <a:latin typeface="阿里巴巴普惠体 R" panose="00020600040101010101" pitchFamily="18" charset="-122"/>
                  <a:ea typeface="阿里巴巴普惠体 M" panose="00020600040101010101" pitchFamily="18" charset="-122"/>
                  <a:cs typeface="+mn-cs"/>
                </a:endParaRPr>
              </a:p>
            </p:txBody>
          </p:sp>
          <p:grpSp>
            <p:nvGrpSpPr>
              <p:cNvPr id="36" name="Group 21"/>
              <p:cNvGrpSpPr/>
              <p:nvPr/>
            </p:nvGrpSpPr>
            <p:grpSpPr>
              <a:xfrm>
                <a:off x="7906324" y="2712789"/>
                <a:ext cx="2457329" cy="835777"/>
                <a:chOff x="9029821" y="3139323"/>
                <a:chExt cx="2457329" cy="835777"/>
              </a:xfrm>
            </p:grpSpPr>
            <p:sp>
              <p:nvSpPr>
                <p:cNvPr id="38" name="TextBox 22"/>
                <p:cNvSpPr txBox="1"/>
                <p:nvPr/>
              </p:nvSpPr>
              <p:spPr>
                <a:xfrm>
                  <a:off x="9029821" y="3385544"/>
                  <a:ext cx="2457329" cy="589556"/>
                </a:xfrm>
                <a:prstGeom prst="rect">
                  <a:avLst/>
                </a:prstGeom>
                <a:noFill/>
              </p:spPr>
              <p:txBody>
                <a:bodyPr wrap="square" lIns="72000" tIns="0" rIns="72000" bIns="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rgbClr val="000000"/>
                      </a:solidFill>
                      <a:effectLst/>
                      <a:uLnTx/>
                      <a:uFillTx/>
                      <a:latin typeface="阿里巴巴普惠体 R" panose="00020600040101010101" pitchFamily="18" charset="-122"/>
                      <a:ea typeface="阿里巴巴普惠体 M" panose="00020600040101010101" pitchFamily="18" charset="-122"/>
                      <a:cs typeface="+mn-cs"/>
                    </a:rPr>
                    <a:t>请替换文字内容复制你的内容到此</a:t>
                  </a:r>
                  <a:br>
                    <a:rPr kumimoji="0" lang="zh-CN" altLang="en-US" sz="1000" b="0" i="0" u="none" strike="noStrike" kern="1200" cap="none" spc="0" normalizeH="0" baseline="0" noProof="0" dirty="0">
                      <a:ln>
                        <a:noFill/>
                      </a:ln>
                      <a:solidFill>
                        <a:srgbClr val="000000"/>
                      </a:solidFill>
                      <a:effectLst/>
                      <a:uLnTx/>
                      <a:uFillTx/>
                      <a:latin typeface="阿里巴巴普惠体 R" panose="00020600040101010101" pitchFamily="18" charset="-122"/>
                      <a:ea typeface="阿里巴巴普惠体 M" panose="00020600040101010101" pitchFamily="18" charset="-122"/>
                      <a:cs typeface="+mn-cs"/>
                    </a:rPr>
                  </a:br>
                  <a:r>
                    <a:rPr kumimoji="0" lang="zh-CN" altLang="en-US" sz="1000" b="0" i="0" u="none" strike="noStrike" kern="1200" cap="none" spc="0" normalizeH="0" baseline="0" noProof="0" dirty="0">
                      <a:ln>
                        <a:noFill/>
                      </a:ln>
                      <a:solidFill>
                        <a:srgbClr val="000000"/>
                      </a:solidFill>
                      <a:effectLst/>
                      <a:uLnTx/>
                      <a:uFillTx/>
                      <a:latin typeface="阿里巴巴普惠体 R" panose="00020600040101010101" pitchFamily="18" charset="-122"/>
                      <a:ea typeface="阿里巴巴普惠体 M" panose="00020600040101010101" pitchFamily="18" charset="-122"/>
                      <a:cs typeface="+mn-cs"/>
                    </a:rPr>
                    <a:t>办公资源旗舰店全职设计师提供一对一服务</a:t>
                  </a:r>
                </a:p>
              </p:txBody>
            </p:sp>
            <p:sp>
              <p:nvSpPr>
                <p:cNvPr id="39" name="Rectangle 23"/>
                <p:cNvSpPr/>
                <p:nvPr/>
              </p:nvSpPr>
              <p:spPr>
                <a:xfrm>
                  <a:off x="9029821" y="3139323"/>
                  <a:ext cx="2457329" cy="246221"/>
                </a:xfrm>
                <a:prstGeom prst="rect">
                  <a:avLst/>
                </a:prstGeom>
              </p:spPr>
              <p:txBody>
                <a:bodyPr wrap="none" lIns="72000" tIns="0" rIns="72000" bIns="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A26F41"/>
                      </a:solidFill>
                      <a:effectLst/>
                      <a:uLnTx/>
                      <a:uFillTx/>
                      <a:latin typeface="阿里巴巴普惠体 R" panose="00020600040101010101" pitchFamily="18" charset="-122"/>
                      <a:ea typeface="阿里巴巴普惠体 M" panose="00020600040101010101" pitchFamily="18" charset="-122"/>
                      <a:cs typeface="+mn-cs"/>
                    </a:rPr>
                    <a:t>输入标题文本</a:t>
                  </a:r>
                </a:p>
              </p:txBody>
            </p:sp>
          </p:grpSp>
          <p:sp>
            <p:nvSpPr>
              <p:cNvPr id="37" name="Freeform: Shape 62"/>
              <p:cNvSpPr/>
              <p:nvPr/>
            </p:nvSpPr>
            <p:spPr bwMode="auto">
              <a:xfrm>
                <a:off x="6891696" y="3320990"/>
                <a:ext cx="456434" cy="385719"/>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srgbClr val="000000"/>
                  </a:solidFill>
                  <a:effectLst/>
                  <a:uLnTx/>
                  <a:uFillTx/>
                  <a:latin typeface="阿里巴巴普惠体 R" panose="00020600040101010101" pitchFamily="18" charset="-122"/>
                  <a:ea typeface="阿里巴巴普惠体 M" panose="00020600040101010101" pitchFamily="18" charset="-122"/>
                  <a:cs typeface="+mn-cs"/>
                </a:endParaRPr>
              </a:p>
            </p:txBody>
          </p:sp>
        </p:grpSp>
        <p:grpSp>
          <p:nvGrpSpPr>
            <p:cNvPr id="11" name="1"/>
            <p:cNvGrpSpPr/>
            <p:nvPr/>
          </p:nvGrpSpPr>
          <p:grpSpPr>
            <a:xfrm>
              <a:off x="1989794" y="3382894"/>
              <a:ext cx="4002223" cy="2307038"/>
              <a:chOff x="1989794" y="2712789"/>
              <a:chExt cx="4002223" cy="2307038"/>
            </a:xfrm>
          </p:grpSpPr>
          <p:sp>
            <p:nvSpPr>
              <p:cNvPr id="30" name="Freeform: Shape 5"/>
              <p:cNvSpPr/>
              <p:nvPr/>
            </p:nvSpPr>
            <p:spPr>
              <a:xfrm rot="19202886" flipV="1">
                <a:off x="4834728" y="2889098"/>
                <a:ext cx="1157289" cy="2130729"/>
              </a:xfrm>
              <a:custGeom>
                <a:avLst/>
                <a:gdLst>
                  <a:gd name="connsiteX0" fmla="*/ 578645 w 1157289"/>
                  <a:gd name="connsiteY0" fmla="*/ 0 h 2130729"/>
                  <a:gd name="connsiteX1" fmla="*/ 596658 w 1157289"/>
                  <a:gd name="connsiteY1" fmla="*/ 10943 h 2130729"/>
                  <a:gd name="connsiteX2" fmla="*/ 1157289 w 1157289"/>
                  <a:gd name="connsiteY2" fmla="*/ 1065364 h 2130729"/>
                  <a:gd name="connsiteX3" fmla="*/ 596658 w 1157289"/>
                  <a:gd name="connsiteY3" fmla="*/ 2119785 h 2130729"/>
                  <a:gd name="connsiteX4" fmla="*/ 578645 w 1157289"/>
                  <a:gd name="connsiteY4" fmla="*/ 2130729 h 2130729"/>
                  <a:gd name="connsiteX5" fmla="*/ 560631 w 1157289"/>
                  <a:gd name="connsiteY5" fmla="*/ 2119785 h 2130729"/>
                  <a:gd name="connsiteX6" fmla="*/ 0 w 1157289"/>
                  <a:gd name="connsiteY6" fmla="*/ 1065364 h 2130729"/>
                  <a:gd name="connsiteX7" fmla="*/ 560631 w 1157289"/>
                  <a:gd name="connsiteY7" fmla="*/ 10943 h 2130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7289" h="2130729">
                    <a:moveTo>
                      <a:pt x="578645" y="0"/>
                    </a:moveTo>
                    <a:lnTo>
                      <a:pt x="596658" y="10943"/>
                    </a:lnTo>
                    <a:cubicBezTo>
                      <a:pt x="934903" y="239457"/>
                      <a:pt x="1157289" y="626440"/>
                      <a:pt x="1157289" y="1065364"/>
                    </a:cubicBezTo>
                    <a:cubicBezTo>
                      <a:pt x="1157289" y="1504289"/>
                      <a:pt x="934903" y="1891272"/>
                      <a:pt x="596658" y="2119785"/>
                    </a:cubicBezTo>
                    <a:lnTo>
                      <a:pt x="578645" y="2130729"/>
                    </a:lnTo>
                    <a:lnTo>
                      <a:pt x="560631" y="2119785"/>
                    </a:lnTo>
                    <a:cubicBezTo>
                      <a:pt x="222387" y="1891272"/>
                      <a:pt x="0" y="1504289"/>
                      <a:pt x="0" y="1065364"/>
                    </a:cubicBezTo>
                    <a:cubicBezTo>
                      <a:pt x="0" y="626440"/>
                      <a:pt x="222387" y="239457"/>
                      <a:pt x="560631" y="10943"/>
                    </a:cubicBezTo>
                    <a:close/>
                  </a:path>
                </a:pathLst>
              </a:custGeom>
              <a:solidFill>
                <a:schemeClr val="accent2">
                  <a:alpha val="8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srgbClr val="FFFFFF"/>
                  </a:solidFill>
                  <a:effectLst/>
                  <a:uLnTx/>
                  <a:uFillTx/>
                  <a:latin typeface="阿里巴巴普惠体 R" panose="00020600040101010101" pitchFamily="18" charset="-122"/>
                  <a:ea typeface="阿里巴巴普惠体 M" panose="00020600040101010101" pitchFamily="18" charset="-122"/>
                  <a:cs typeface="+mn-cs"/>
                </a:endParaRPr>
              </a:p>
            </p:txBody>
          </p:sp>
          <p:grpSp>
            <p:nvGrpSpPr>
              <p:cNvPr id="31" name="Group 18"/>
              <p:cNvGrpSpPr/>
              <p:nvPr/>
            </p:nvGrpSpPr>
            <p:grpSpPr>
              <a:xfrm>
                <a:off x="1989794" y="2712789"/>
                <a:ext cx="2407615" cy="835777"/>
                <a:chOff x="609599" y="3139323"/>
                <a:chExt cx="2407615" cy="835777"/>
              </a:xfrm>
            </p:grpSpPr>
            <p:sp>
              <p:nvSpPr>
                <p:cNvPr id="33" name="TextBox 19"/>
                <p:cNvSpPr txBox="1"/>
                <p:nvPr/>
              </p:nvSpPr>
              <p:spPr>
                <a:xfrm>
                  <a:off x="609599" y="3385544"/>
                  <a:ext cx="2407615" cy="589556"/>
                </a:xfrm>
                <a:prstGeom prst="rect">
                  <a:avLst/>
                </a:prstGeom>
                <a:noFill/>
              </p:spPr>
              <p:txBody>
                <a:bodyPr wrap="square" lIns="72000" tIns="0" rIns="72000" bIns="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2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rgbClr val="000000"/>
                      </a:solidFill>
                      <a:effectLst/>
                      <a:uLnTx/>
                      <a:uFillTx/>
                      <a:latin typeface="阿里巴巴普惠体 R" panose="00020600040101010101" pitchFamily="18" charset="-122"/>
                      <a:ea typeface="阿里巴巴普惠体 M" panose="00020600040101010101" pitchFamily="18" charset="-122"/>
                      <a:cs typeface="+mn-cs"/>
                    </a:rPr>
                    <a:t>请替换文字内容复制你的内容到此</a:t>
                  </a:r>
                  <a:br>
                    <a:rPr kumimoji="0" lang="zh-CN" altLang="en-US" sz="1000" b="0" i="0" u="none" strike="noStrike" kern="1200" cap="none" spc="0" normalizeH="0" baseline="0" noProof="0" dirty="0">
                      <a:ln>
                        <a:noFill/>
                      </a:ln>
                      <a:solidFill>
                        <a:srgbClr val="000000"/>
                      </a:solidFill>
                      <a:effectLst/>
                      <a:uLnTx/>
                      <a:uFillTx/>
                      <a:latin typeface="阿里巴巴普惠体 R" panose="00020600040101010101" pitchFamily="18" charset="-122"/>
                      <a:ea typeface="阿里巴巴普惠体 M" panose="00020600040101010101" pitchFamily="18" charset="-122"/>
                      <a:cs typeface="+mn-cs"/>
                    </a:rPr>
                  </a:br>
                  <a:r>
                    <a:rPr kumimoji="0" lang="zh-CN" altLang="en-US" sz="1000" b="0" i="0" u="none" strike="noStrike" kern="1200" cap="none" spc="0" normalizeH="0" baseline="0" noProof="0" dirty="0">
                      <a:ln>
                        <a:noFill/>
                      </a:ln>
                      <a:solidFill>
                        <a:srgbClr val="000000"/>
                      </a:solidFill>
                      <a:effectLst/>
                      <a:uLnTx/>
                      <a:uFillTx/>
                      <a:latin typeface="阿里巴巴普惠体 R" panose="00020600040101010101" pitchFamily="18" charset="-122"/>
                      <a:ea typeface="阿里巴巴普惠体 M" panose="00020600040101010101" pitchFamily="18" charset="-122"/>
                      <a:cs typeface="+mn-cs"/>
                    </a:rPr>
                    <a:t>办公资源旗舰店全职设计师提供一对一服务</a:t>
                  </a:r>
                </a:p>
              </p:txBody>
            </p:sp>
            <p:sp>
              <p:nvSpPr>
                <p:cNvPr id="34" name="Rectangle 20"/>
                <p:cNvSpPr/>
                <p:nvPr/>
              </p:nvSpPr>
              <p:spPr>
                <a:xfrm>
                  <a:off x="609599" y="3139323"/>
                  <a:ext cx="2407615" cy="246221"/>
                </a:xfrm>
                <a:prstGeom prst="rect">
                  <a:avLst/>
                </a:prstGeom>
              </p:spPr>
              <p:txBody>
                <a:bodyPr wrap="none" lIns="72000" tIns="0" rIns="72000" bIns="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6A371C"/>
                      </a:solidFill>
                      <a:effectLst/>
                      <a:uLnTx/>
                      <a:uFillTx/>
                      <a:latin typeface="阿里巴巴普惠体 R" panose="00020600040101010101" pitchFamily="18" charset="-122"/>
                      <a:ea typeface="阿里巴巴普惠体 M" panose="00020600040101010101" pitchFamily="18" charset="-122"/>
                      <a:cs typeface="+mn-cs"/>
                    </a:rPr>
                    <a:t>输入标题文本</a:t>
                  </a:r>
                </a:p>
              </p:txBody>
            </p:sp>
          </p:grpSp>
          <p:sp>
            <p:nvSpPr>
              <p:cNvPr id="32" name="Freeform: Shape 60"/>
              <p:cNvSpPr>
                <a:spLocks noChangeAspect="1"/>
              </p:cNvSpPr>
              <p:nvPr/>
            </p:nvSpPr>
            <p:spPr bwMode="auto">
              <a:xfrm>
                <a:off x="4864519" y="3340158"/>
                <a:ext cx="493232" cy="416816"/>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srgbClr val="000000"/>
                  </a:solidFill>
                  <a:effectLst/>
                  <a:uLnTx/>
                  <a:uFillTx/>
                  <a:latin typeface="阿里巴巴普惠体 R" panose="00020600040101010101" pitchFamily="18" charset="-122"/>
                  <a:ea typeface="阿里巴巴普惠体 M" panose="00020600040101010101" pitchFamily="18" charset="-122"/>
                  <a:cs typeface="+mn-cs"/>
                </a:endParaRPr>
              </a:p>
            </p:txBody>
          </p:sp>
        </p:grpSp>
        <p:grpSp>
          <p:nvGrpSpPr>
            <p:cNvPr id="12" name="1"/>
            <p:cNvGrpSpPr/>
            <p:nvPr/>
          </p:nvGrpSpPr>
          <p:grpSpPr>
            <a:xfrm>
              <a:off x="1289948" y="4641901"/>
              <a:ext cx="4829554" cy="1157289"/>
              <a:chOff x="1289948" y="3971796"/>
              <a:chExt cx="4829554" cy="1157289"/>
            </a:xfrm>
          </p:grpSpPr>
          <p:sp>
            <p:nvSpPr>
              <p:cNvPr id="25" name="Freeform: Shape 8"/>
              <p:cNvSpPr/>
              <p:nvPr/>
            </p:nvSpPr>
            <p:spPr>
              <a:xfrm rot="16919708" flipH="1">
                <a:off x="4475493" y="3485076"/>
                <a:ext cx="1157289" cy="2130729"/>
              </a:xfrm>
              <a:custGeom>
                <a:avLst/>
                <a:gdLst>
                  <a:gd name="connsiteX0" fmla="*/ 578645 w 1157289"/>
                  <a:gd name="connsiteY0" fmla="*/ 0 h 2130729"/>
                  <a:gd name="connsiteX1" fmla="*/ 596658 w 1157289"/>
                  <a:gd name="connsiteY1" fmla="*/ 10943 h 2130729"/>
                  <a:gd name="connsiteX2" fmla="*/ 1157289 w 1157289"/>
                  <a:gd name="connsiteY2" fmla="*/ 1065364 h 2130729"/>
                  <a:gd name="connsiteX3" fmla="*/ 596658 w 1157289"/>
                  <a:gd name="connsiteY3" fmla="*/ 2119785 h 2130729"/>
                  <a:gd name="connsiteX4" fmla="*/ 578645 w 1157289"/>
                  <a:gd name="connsiteY4" fmla="*/ 2130729 h 2130729"/>
                  <a:gd name="connsiteX5" fmla="*/ 560631 w 1157289"/>
                  <a:gd name="connsiteY5" fmla="*/ 2119785 h 2130729"/>
                  <a:gd name="connsiteX6" fmla="*/ 0 w 1157289"/>
                  <a:gd name="connsiteY6" fmla="*/ 1065364 h 2130729"/>
                  <a:gd name="connsiteX7" fmla="*/ 560631 w 1157289"/>
                  <a:gd name="connsiteY7" fmla="*/ 10943 h 2130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7289" h="2130729">
                    <a:moveTo>
                      <a:pt x="578645" y="0"/>
                    </a:moveTo>
                    <a:lnTo>
                      <a:pt x="596658" y="10943"/>
                    </a:lnTo>
                    <a:cubicBezTo>
                      <a:pt x="934903" y="239457"/>
                      <a:pt x="1157289" y="626440"/>
                      <a:pt x="1157289" y="1065364"/>
                    </a:cubicBezTo>
                    <a:cubicBezTo>
                      <a:pt x="1157289" y="1504289"/>
                      <a:pt x="934903" y="1891272"/>
                      <a:pt x="596658" y="2119785"/>
                    </a:cubicBezTo>
                    <a:lnTo>
                      <a:pt x="578645" y="2130729"/>
                    </a:lnTo>
                    <a:lnTo>
                      <a:pt x="560631" y="2119785"/>
                    </a:lnTo>
                    <a:cubicBezTo>
                      <a:pt x="222387" y="1891272"/>
                      <a:pt x="0" y="1504289"/>
                      <a:pt x="0" y="1065364"/>
                    </a:cubicBezTo>
                    <a:cubicBezTo>
                      <a:pt x="0" y="626440"/>
                      <a:pt x="222387" y="239457"/>
                      <a:pt x="560631" y="10943"/>
                    </a:cubicBezTo>
                    <a:close/>
                  </a:path>
                </a:pathLst>
              </a:custGeom>
              <a:solidFill>
                <a:schemeClr val="accent1">
                  <a:alpha val="8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srgbClr val="FFFFFF"/>
                  </a:solidFill>
                  <a:effectLst/>
                  <a:uLnTx/>
                  <a:uFillTx/>
                  <a:latin typeface="阿里巴巴普惠体 R" panose="00020600040101010101" pitchFamily="18" charset="-122"/>
                  <a:ea typeface="阿里巴巴普惠体 M" panose="00020600040101010101" pitchFamily="18" charset="-122"/>
                  <a:cs typeface="+mn-cs"/>
                </a:endParaRPr>
              </a:p>
            </p:txBody>
          </p:sp>
          <p:grpSp>
            <p:nvGrpSpPr>
              <p:cNvPr id="26" name="Group 9"/>
              <p:cNvGrpSpPr/>
              <p:nvPr/>
            </p:nvGrpSpPr>
            <p:grpSpPr>
              <a:xfrm>
                <a:off x="1289948" y="4061150"/>
                <a:ext cx="2407615" cy="835777"/>
                <a:chOff x="609599" y="3139323"/>
                <a:chExt cx="2407615" cy="835777"/>
              </a:xfrm>
            </p:grpSpPr>
            <p:sp>
              <p:nvSpPr>
                <p:cNvPr id="28" name="TextBox 10"/>
                <p:cNvSpPr txBox="1"/>
                <p:nvPr/>
              </p:nvSpPr>
              <p:spPr>
                <a:xfrm>
                  <a:off x="609599" y="3385544"/>
                  <a:ext cx="2407615" cy="589556"/>
                </a:xfrm>
                <a:prstGeom prst="rect">
                  <a:avLst/>
                </a:prstGeom>
                <a:noFill/>
              </p:spPr>
              <p:txBody>
                <a:bodyPr wrap="square" lIns="72000" tIns="0" rIns="72000" bIns="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2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rgbClr val="000000"/>
                      </a:solidFill>
                      <a:effectLst/>
                      <a:uLnTx/>
                      <a:uFillTx/>
                      <a:latin typeface="阿里巴巴普惠体 R" panose="00020600040101010101" pitchFamily="18" charset="-122"/>
                      <a:ea typeface="阿里巴巴普惠体 M" panose="00020600040101010101" pitchFamily="18" charset="-122"/>
                      <a:cs typeface="+mn-cs"/>
                    </a:rPr>
                    <a:t>请替换文字内容复制你的内容到此</a:t>
                  </a:r>
                  <a:br>
                    <a:rPr kumimoji="0" lang="zh-CN" altLang="en-US" sz="1000" b="0" i="0" u="none" strike="noStrike" kern="1200" cap="none" spc="0" normalizeH="0" baseline="0" noProof="0" dirty="0">
                      <a:ln>
                        <a:noFill/>
                      </a:ln>
                      <a:solidFill>
                        <a:srgbClr val="000000"/>
                      </a:solidFill>
                      <a:effectLst/>
                      <a:uLnTx/>
                      <a:uFillTx/>
                      <a:latin typeface="阿里巴巴普惠体 R" panose="00020600040101010101" pitchFamily="18" charset="-122"/>
                      <a:ea typeface="阿里巴巴普惠体 M" panose="00020600040101010101" pitchFamily="18" charset="-122"/>
                      <a:cs typeface="+mn-cs"/>
                    </a:rPr>
                  </a:br>
                  <a:r>
                    <a:rPr kumimoji="0" lang="zh-CN" altLang="en-US" sz="1000" b="0" i="0" u="none" strike="noStrike" kern="1200" cap="none" spc="0" normalizeH="0" baseline="0" noProof="0" dirty="0">
                      <a:ln>
                        <a:noFill/>
                      </a:ln>
                      <a:solidFill>
                        <a:srgbClr val="000000"/>
                      </a:solidFill>
                      <a:effectLst/>
                      <a:uLnTx/>
                      <a:uFillTx/>
                      <a:latin typeface="阿里巴巴普惠体 R" panose="00020600040101010101" pitchFamily="18" charset="-122"/>
                      <a:ea typeface="阿里巴巴普惠体 M" panose="00020600040101010101" pitchFamily="18" charset="-122"/>
                      <a:cs typeface="+mn-cs"/>
                    </a:rPr>
                    <a:t>办公资源旗舰店全职设计师提供一对一服务</a:t>
                  </a:r>
                </a:p>
              </p:txBody>
            </p:sp>
            <p:sp>
              <p:nvSpPr>
                <p:cNvPr id="29" name="Rectangle 11"/>
                <p:cNvSpPr/>
                <p:nvPr/>
              </p:nvSpPr>
              <p:spPr>
                <a:xfrm>
                  <a:off x="609599" y="3139323"/>
                  <a:ext cx="2407615" cy="246221"/>
                </a:xfrm>
                <a:prstGeom prst="rect">
                  <a:avLst/>
                </a:prstGeom>
              </p:spPr>
              <p:txBody>
                <a:bodyPr wrap="none" lIns="72000" tIns="0" rIns="72000" bIns="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6A371C"/>
                      </a:solidFill>
                      <a:effectLst/>
                      <a:uLnTx/>
                      <a:uFillTx/>
                      <a:latin typeface="阿里巴巴普惠体 R" panose="00020600040101010101" pitchFamily="18" charset="-122"/>
                      <a:ea typeface="阿里巴巴普惠体 M" panose="00020600040101010101" pitchFamily="18" charset="-122"/>
                      <a:cs typeface="+mn-cs"/>
                    </a:rPr>
                    <a:t>输入标题文本</a:t>
                  </a:r>
                </a:p>
              </p:txBody>
            </p:sp>
          </p:grpSp>
          <p:sp>
            <p:nvSpPr>
              <p:cNvPr id="27" name="Freeform: Shape 59"/>
              <p:cNvSpPr/>
              <p:nvPr/>
            </p:nvSpPr>
            <p:spPr bwMode="auto">
              <a:xfrm>
                <a:off x="4280236" y="4246742"/>
                <a:ext cx="424066" cy="358366"/>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srgbClr val="000000"/>
                  </a:solidFill>
                  <a:effectLst/>
                  <a:uLnTx/>
                  <a:uFillTx/>
                  <a:latin typeface="阿里巴巴普惠体 R" panose="00020600040101010101" pitchFamily="18" charset="-122"/>
                  <a:ea typeface="阿里巴巴普惠体 M" panose="00020600040101010101" pitchFamily="18" charset="-122"/>
                  <a:cs typeface="+mn-cs"/>
                </a:endParaRPr>
              </a:p>
            </p:txBody>
          </p:sp>
        </p:grpSp>
        <p:grpSp>
          <p:nvGrpSpPr>
            <p:cNvPr id="13" name="11"/>
            <p:cNvGrpSpPr/>
            <p:nvPr/>
          </p:nvGrpSpPr>
          <p:grpSpPr>
            <a:xfrm>
              <a:off x="6074879" y="4641900"/>
              <a:ext cx="4827173" cy="1157289"/>
              <a:chOff x="6074879" y="3971795"/>
              <a:chExt cx="4827173" cy="1157289"/>
            </a:xfrm>
          </p:grpSpPr>
          <p:sp>
            <p:nvSpPr>
              <p:cNvPr id="20" name="Freeform: Shape 7"/>
              <p:cNvSpPr/>
              <p:nvPr/>
            </p:nvSpPr>
            <p:spPr>
              <a:xfrm rot="4680292" flipH="1" flipV="1">
                <a:off x="6561599" y="3485075"/>
                <a:ext cx="1157289" cy="2130729"/>
              </a:xfrm>
              <a:custGeom>
                <a:avLst/>
                <a:gdLst>
                  <a:gd name="connsiteX0" fmla="*/ 578645 w 1157289"/>
                  <a:gd name="connsiteY0" fmla="*/ 0 h 2130729"/>
                  <a:gd name="connsiteX1" fmla="*/ 596658 w 1157289"/>
                  <a:gd name="connsiteY1" fmla="*/ 10943 h 2130729"/>
                  <a:gd name="connsiteX2" fmla="*/ 1157289 w 1157289"/>
                  <a:gd name="connsiteY2" fmla="*/ 1065364 h 2130729"/>
                  <a:gd name="connsiteX3" fmla="*/ 596658 w 1157289"/>
                  <a:gd name="connsiteY3" fmla="*/ 2119785 h 2130729"/>
                  <a:gd name="connsiteX4" fmla="*/ 578645 w 1157289"/>
                  <a:gd name="connsiteY4" fmla="*/ 2130729 h 2130729"/>
                  <a:gd name="connsiteX5" fmla="*/ 560631 w 1157289"/>
                  <a:gd name="connsiteY5" fmla="*/ 2119785 h 2130729"/>
                  <a:gd name="connsiteX6" fmla="*/ 0 w 1157289"/>
                  <a:gd name="connsiteY6" fmla="*/ 1065364 h 2130729"/>
                  <a:gd name="connsiteX7" fmla="*/ 560631 w 1157289"/>
                  <a:gd name="connsiteY7" fmla="*/ 10943 h 2130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7289" h="2130729">
                    <a:moveTo>
                      <a:pt x="578645" y="0"/>
                    </a:moveTo>
                    <a:lnTo>
                      <a:pt x="596658" y="10943"/>
                    </a:lnTo>
                    <a:cubicBezTo>
                      <a:pt x="934903" y="239457"/>
                      <a:pt x="1157289" y="626440"/>
                      <a:pt x="1157289" y="1065364"/>
                    </a:cubicBezTo>
                    <a:cubicBezTo>
                      <a:pt x="1157289" y="1504289"/>
                      <a:pt x="934903" y="1891272"/>
                      <a:pt x="596658" y="2119785"/>
                    </a:cubicBezTo>
                    <a:lnTo>
                      <a:pt x="578645" y="2130729"/>
                    </a:lnTo>
                    <a:lnTo>
                      <a:pt x="560631" y="2119785"/>
                    </a:lnTo>
                    <a:cubicBezTo>
                      <a:pt x="222387" y="1891272"/>
                      <a:pt x="0" y="1504289"/>
                      <a:pt x="0" y="1065364"/>
                    </a:cubicBezTo>
                    <a:cubicBezTo>
                      <a:pt x="0" y="626440"/>
                      <a:pt x="222387" y="239457"/>
                      <a:pt x="560631" y="10943"/>
                    </a:cubicBezTo>
                    <a:close/>
                  </a:path>
                </a:pathLst>
              </a:custGeom>
              <a:solidFill>
                <a:schemeClr val="accent5">
                  <a:alpha val="8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srgbClr val="FFFFFF"/>
                  </a:solidFill>
                  <a:effectLst/>
                  <a:uLnTx/>
                  <a:uFillTx/>
                  <a:latin typeface="阿里巴巴普惠体 R" panose="00020600040101010101" pitchFamily="18" charset="-122"/>
                  <a:ea typeface="阿里巴巴普惠体 M" panose="00020600040101010101" pitchFamily="18" charset="-122"/>
                  <a:cs typeface="+mn-cs"/>
                </a:endParaRPr>
              </a:p>
            </p:txBody>
          </p:sp>
          <p:grpSp>
            <p:nvGrpSpPr>
              <p:cNvPr id="21" name="Group 12"/>
              <p:cNvGrpSpPr/>
              <p:nvPr/>
            </p:nvGrpSpPr>
            <p:grpSpPr>
              <a:xfrm>
                <a:off x="8444723" y="4061150"/>
                <a:ext cx="2457329" cy="835777"/>
                <a:chOff x="9029821" y="3139323"/>
                <a:chExt cx="2457329" cy="835777"/>
              </a:xfrm>
            </p:grpSpPr>
            <p:sp>
              <p:nvSpPr>
                <p:cNvPr id="23" name="TextBox 13"/>
                <p:cNvSpPr txBox="1"/>
                <p:nvPr/>
              </p:nvSpPr>
              <p:spPr>
                <a:xfrm>
                  <a:off x="9029821" y="3385544"/>
                  <a:ext cx="2457329" cy="589556"/>
                </a:xfrm>
                <a:prstGeom prst="rect">
                  <a:avLst/>
                </a:prstGeom>
                <a:noFill/>
              </p:spPr>
              <p:txBody>
                <a:bodyPr wrap="square" lIns="72000" tIns="0" rIns="72000" bIns="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rgbClr val="000000"/>
                      </a:solidFill>
                      <a:effectLst/>
                      <a:uLnTx/>
                      <a:uFillTx/>
                      <a:latin typeface="阿里巴巴普惠体 R" panose="00020600040101010101" pitchFamily="18" charset="-122"/>
                      <a:ea typeface="阿里巴巴普惠体 M" panose="00020600040101010101" pitchFamily="18" charset="-122"/>
                      <a:cs typeface="+mn-cs"/>
                    </a:rPr>
                    <a:t>请替换文字内容复制你的内容到此</a:t>
                  </a:r>
                  <a:br>
                    <a:rPr kumimoji="0" lang="zh-CN" altLang="en-US" sz="1000" b="0" i="0" u="none" strike="noStrike" kern="1200" cap="none" spc="0" normalizeH="0" baseline="0" noProof="0" dirty="0">
                      <a:ln>
                        <a:noFill/>
                      </a:ln>
                      <a:solidFill>
                        <a:srgbClr val="000000"/>
                      </a:solidFill>
                      <a:effectLst/>
                      <a:uLnTx/>
                      <a:uFillTx/>
                      <a:latin typeface="阿里巴巴普惠体 R" panose="00020600040101010101" pitchFamily="18" charset="-122"/>
                      <a:ea typeface="阿里巴巴普惠体 M" panose="00020600040101010101" pitchFamily="18" charset="-122"/>
                      <a:cs typeface="+mn-cs"/>
                    </a:rPr>
                  </a:br>
                  <a:r>
                    <a:rPr kumimoji="0" lang="zh-CN" altLang="en-US" sz="1000" b="0" i="0" u="none" strike="noStrike" kern="1200" cap="none" spc="0" normalizeH="0" baseline="0" noProof="0" dirty="0">
                      <a:ln>
                        <a:noFill/>
                      </a:ln>
                      <a:solidFill>
                        <a:srgbClr val="000000"/>
                      </a:solidFill>
                      <a:effectLst/>
                      <a:uLnTx/>
                      <a:uFillTx/>
                      <a:latin typeface="阿里巴巴普惠体 R" panose="00020600040101010101" pitchFamily="18" charset="-122"/>
                      <a:ea typeface="阿里巴巴普惠体 M" panose="00020600040101010101" pitchFamily="18" charset="-122"/>
                      <a:cs typeface="+mn-cs"/>
                    </a:rPr>
                    <a:t>办公资源旗舰店全职设计师提供一对一服务</a:t>
                  </a:r>
                </a:p>
              </p:txBody>
            </p:sp>
            <p:sp>
              <p:nvSpPr>
                <p:cNvPr id="24" name="Rectangle 14"/>
                <p:cNvSpPr/>
                <p:nvPr/>
              </p:nvSpPr>
              <p:spPr>
                <a:xfrm>
                  <a:off x="9029821" y="3139323"/>
                  <a:ext cx="2457329" cy="246221"/>
                </a:xfrm>
                <a:prstGeom prst="rect">
                  <a:avLst/>
                </a:prstGeom>
              </p:spPr>
              <p:txBody>
                <a:bodyPr wrap="none" lIns="72000" tIns="0" rIns="72000" bIns="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A26F41"/>
                      </a:solidFill>
                      <a:effectLst/>
                      <a:uLnTx/>
                      <a:uFillTx/>
                      <a:latin typeface="阿里巴巴普惠体 R" panose="00020600040101010101" pitchFamily="18" charset="-122"/>
                      <a:ea typeface="阿里巴巴普惠体 M" panose="00020600040101010101" pitchFamily="18" charset="-122"/>
                      <a:cs typeface="+mn-cs"/>
                    </a:rPr>
                    <a:t>输入标题文本</a:t>
                  </a:r>
                </a:p>
              </p:txBody>
            </p:sp>
          </p:grpSp>
          <p:sp>
            <p:nvSpPr>
              <p:cNvPr id="22" name="Freeform: Shape 63"/>
              <p:cNvSpPr/>
              <p:nvPr/>
            </p:nvSpPr>
            <p:spPr bwMode="auto">
              <a:xfrm>
                <a:off x="7350632" y="4203346"/>
                <a:ext cx="526769" cy="445158"/>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solidFill>
              <a:ln w="9525">
                <a:noFill/>
                <a:roun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srgbClr val="000000"/>
                  </a:solidFill>
                  <a:effectLst/>
                  <a:uLnTx/>
                  <a:uFillTx/>
                  <a:latin typeface="阿里巴巴普惠体 R" panose="00020600040101010101" pitchFamily="18" charset="-122"/>
                  <a:ea typeface="阿里巴巴普惠体 M" panose="00020600040101010101" pitchFamily="18" charset="-122"/>
                  <a:cs typeface="+mn-cs"/>
                </a:endParaRPr>
              </a:p>
            </p:txBody>
          </p:sp>
        </p:grpSp>
        <p:grpSp>
          <p:nvGrpSpPr>
            <p:cNvPr id="14" name="啊1"/>
            <p:cNvGrpSpPr/>
            <p:nvPr/>
          </p:nvGrpSpPr>
          <p:grpSpPr>
            <a:xfrm>
              <a:off x="5085512" y="2106560"/>
              <a:ext cx="2020976" cy="3336682"/>
              <a:chOff x="5085512" y="1436455"/>
              <a:chExt cx="2020976" cy="3336682"/>
            </a:xfrm>
          </p:grpSpPr>
          <p:sp>
            <p:nvSpPr>
              <p:cNvPr id="15" name="Freeform: Shape 3"/>
              <p:cNvSpPr/>
              <p:nvPr/>
            </p:nvSpPr>
            <p:spPr>
              <a:xfrm>
                <a:off x="5517355" y="2642408"/>
                <a:ext cx="1157289" cy="2130729"/>
              </a:xfrm>
              <a:custGeom>
                <a:avLst/>
                <a:gdLst>
                  <a:gd name="connsiteX0" fmla="*/ 578645 w 1157289"/>
                  <a:gd name="connsiteY0" fmla="*/ 0 h 2130729"/>
                  <a:gd name="connsiteX1" fmla="*/ 596658 w 1157289"/>
                  <a:gd name="connsiteY1" fmla="*/ 10943 h 2130729"/>
                  <a:gd name="connsiteX2" fmla="*/ 1157289 w 1157289"/>
                  <a:gd name="connsiteY2" fmla="*/ 1065364 h 2130729"/>
                  <a:gd name="connsiteX3" fmla="*/ 596658 w 1157289"/>
                  <a:gd name="connsiteY3" fmla="*/ 2119785 h 2130729"/>
                  <a:gd name="connsiteX4" fmla="*/ 578645 w 1157289"/>
                  <a:gd name="connsiteY4" fmla="*/ 2130729 h 2130729"/>
                  <a:gd name="connsiteX5" fmla="*/ 560631 w 1157289"/>
                  <a:gd name="connsiteY5" fmla="*/ 2119785 h 2130729"/>
                  <a:gd name="connsiteX6" fmla="*/ 0 w 1157289"/>
                  <a:gd name="connsiteY6" fmla="*/ 1065364 h 2130729"/>
                  <a:gd name="connsiteX7" fmla="*/ 560631 w 1157289"/>
                  <a:gd name="connsiteY7" fmla="*/ 10943 h 2130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7289" h="2130729">
                    <a:moveTo>
                      <a:pt x="578645" y="0"/>
                    </a:moveTo>
                    <a:lnTo>
                      <a:pt x="596658" y="10943"/>
                    </a:lnTo>
                    <a:cubicBezTo>
                      <a:pt x="934903" y="239457"/>
                      <a:pt x="1157289" y="626440"/>
                      <a:pt x="1157289" y="1065364"/>
                    </a:cubicBezTo>
                    <a:cubicBezTo>
                      <a:pt x="1157289" y="1504289"/>
                      <a:pt x="934903" y="1891272"/>
                      <a:pt x="596658" y="2119785"/>
                    </a:cubicBezTo>
                    <a:lnTo>
                      <a:pt x="578645" y="2130729"/>
                    </a:lnTo>
                    <a:lnTo>
                      <a:pt x="560631" y="2119785"/>
                    </a:lnTo>
                    <a:cubicBezTo>
                      <a:pt x="222387" y="1891272"/>
                      <a:pt x="0" y="1504289"/>
                      <a:pt x="0" y="1065364"/>
                    </a:cubicBezTo>
                    <a:cubicBezTo>
                      <a:pt x="0" y="626440"/>
                      <a:pt x="222387" y="239457"/>
                      <a:pt x="560631" y="10943"/>
                    </a:cubicBezTo>
                    <a:close/>
                  </a:path>
                </a:pathLst>
              </a:custGeom>
              <a:solidFill>
                <a:schemeClr val="accent3">
                  <a:alpha val="8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srgbClr val="FFFFFF"/>
                  </a:solidFill>
                  <a:effectLst/>
                  <a:uLnTx/>
                  <a:uFillTx/>
                  <a:latin typeface="阿里巴巴普惠体 R" panose="00020600040101010101" pitchFamily="18" charset="-122"/>
                  <a:ea typeface="阿里巴巴普惠体 M" panose="00020600040101010101" pitchFamily="18" charset="-122"/>
                  <a:cs typeface="+mn-cs"/>
                </a:endParaRPr>
              </a:p>
            </p:txBody>
          </p:sp>
          <p:grpSp>
            <p:nvGrpSpPr>
              <p:cNvPr id="16" name="Group 15"/>
              <p:cNvGrpSpPr/>
              <p:nvPr/>
            </p:nvGrpSpPr>
            <p:grpSpPr>
              <a:xfrm>
                <a:off x="5085512" y="1436455"/>
                <a:ext cx="2020976" cy="927740"/>
                <a:chOff x="5122025" y="525814"/>
                <a:chExt cx="2020976" cy="927740"/>
              </a:xfrm>
            </p:grpSpPr>
            <p:sp>
              <p:nvSpPr>
                <p:cNvPr id="18" name="TextBox 16"/>
                <p:cNvSpPr txBox="1"/>
                <p:nvPr/>
              </p:nvSpPr>
              <p:spPr>
                <a:xfrm>
                  <a:off x="5122026" y="826908"/>
                  <a:ext cx="2020975" cy="626646"/>
                </a:xfrm>
                <a:prstGeom prst="rect">
                  <a:avLst/>
                </a:prstGeom>
                <a:noFill/>
              </p:spPr>
              <p:txBody>
                <a:bodyPr wrap="square" lIns="0" tIns="0" rIns="0" bIns="0" anchor="ctr" anchorCtr="1">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ct val="0"/>
                    </a:spcBef>
                    <a:spcAft>
                      <a:spcPts val="0"/>
                    </a:spcAft>
                    <a:buClrTx/>
                    <a:buSzTx/>
                    <a:buFontTx/>
                    <a:buNone/>
                    <a:defRPr/>
                  </a:pPr>
                  <a:r>
                    <a:rPr kumimoji="0" lang="zh-CN" altLang="en-US" sz="1000" b="0" i="0" u="none" strike="noStrike" kern="1200" cap="none" spc="0" normalizeH="0" baseline="0" noProof="0" dirty="0">
                      <a:ln>
                        <a:noFill/>
                      </a:ln>
                      <a:solidFill>
                        <a:srgbClr val="000000"/>
                      </a:solidFill>
                      <a:effectLst/>
                      <a:uLnTx/>
                      <a:uFillTx/>
                      <a:latin typeface="阿里巴巴普惠体 R" panose="00020600040101010101" pitchFamily="18" charset="-122"/>
                      <a:ea typeface="阿里巴巴普惠体 M" panose="00020600040101010101" pitchFamily="18" charset="-122"/>
                      <a:cs typeface="+mn-cs"/>
                    </a:rPr>
                    <a:t>请替换文字内容复制你的内容到此 办公资源旗舰店全职设计师提供一对一服务</a:t>
                  </a:r>
                </a:p>
              </p:txBody>
            </p:sp>
            <p:sp>
              <p:nvSpPr>
                <p:cNvPr id="19" name="Rectangle 17"/>
                <p:cNvSpPr/>
                <p:nvPr/>
              </p:nvSpPr>
              <p:spPr>
                <a:xfrm>
                  <a:off x="5122025" y="525814"/>
                  <a:ext cx="2020976" cy="325410"/>
                </a:xfrm>
                <a:prstGeom prst="rect">
                  <a:avLst/>
                </a:prstGeom>
              </p:spPr>
              <p:txBody>
                <a:bodyPr wrap="none" lIns="0" tIns="0" rIns="0" bIns="0" anchor="ctr" anchorCtr="1">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a:ln>
                        <a:noFill/>
                      </a:ln>
                      <a:solidFill>
                        <a:srgbClr val="B63435"/>
                      </a:solidFill>
                      <a:effectLst/>
                      <a:uLnTx/>
                      <a:uFillTx/>
                      <a:latin typeface="阿里巴巴普惠体 R" panose="00020600040101010101" pitchFamily="18" charset="-122"/>
                      <a:ea typeface="阿里巴巴普惠体 M" panose="00020600040101010101" pitchFamily="18" charset="-122"/>
                      <a:cs typeface="+mn-cs"/>
                    </a:rPr>
                    <a:t>输入标题文本</a:t>
                  </a:r>
                </a:p>
              </p:txBody>
            </p:sp>
          </p:grpSp>
          <p:sp>
            <p:nvSpPr>
              <p:cNvPr id="17" name="Freeform: Shape 61"/>
              <p:cNvSpPr/>
              <p:nvPr/>
            </p:nvSpPr>
            <p:spPr bwMode="auto">
              <a:xfrm>
                <a:off x="5881934" y="3086535"/>
                <a:ext cx="428132" cy="361802"/>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srgbClr val="000000"/>
                  </a:solidFill>
                  <a:effectLst/>
                  <a:uLnTx/>
                  <a:uFillTx/>
                  <a:latin typeface="阿里巴巴普惠体 R" panose="00020600040101010101" pitchFamily="18" charset="-122"/>
                  <a:ea typeface="阿里巴巴普惠体 M" panose="00020600040101010101" pitchFamily="18" charset="-122"/>
                  <a:cs typeface="+mn-cs"/>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par>
                          <p:cTn id="8" fill="hold">
                            <p:stCondLst>
                              <p:cond delay="200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2500"/>
                            </p:stCondLst>
                            <p:childTnLst>
                              <p:par>
                                <p:cTn id="14" presetID="47"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childTnLst>
                          </p:cTn>
                        </p:par>
                        <p:par>
                          <p:cTn id="19" fill="hold">
                            <p:stCondLst>
                              <p:cond delay="3500"/>
                            </p:stCondLst>
                            <p:childTnLst>
                              <p:par>
                                <p:cTn id="20" presetID="2" presetClass="entr" presetSubtype="4"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134100"/>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7302" y="3399955"/>
            <a:ext cx="6417396" cy="3458045"/>
          </a:xfrm>
          <a:prstGeom prst="rect">
            <a:avLst/>
          </a:prstGeom>
        </p:spPr>
      </p:pic>
      <p:grpSp>
        <p:nvGrpSpPr>
          <p:cNvPr id="7" name="组合 6"/>
          <p:cNvGrpSpPr/>
          <p:nvPr/>
        </p:nvGrpSpPr>
        <p:grpSpPr>
          <a:xfrm>
            <a:off x="1195830" y="334421"/>
            <a:ext cx="9800339" cy="2287222"/>
            <a:chOff x="1195830" y="334421"/>
            <a:chExt cx="9800339" cy="2287222"/>
          </a:xfrm>
        </p:grpSpPr>
        <p:sp>
          <p:nvSpPr>
            <p:cNvPr id="4" name="文本框 6"/>
            <p:cNvSpPr txBox="1"/>
            <p:nvPr/>
          </p:nvSpPr>
          <p:spPr>
            <a:xfrm>
              <a:off x="2637361" y="334421"/>
              <a:ext cx="6917278" cy="1340495"/>
            </a:xfrm>
            <a:prstGeom prst="rect">
              <a:avLst/>
            </a:prstGeom>
            <a:noFill/>
          </p:spPr>
          <p:txBody>
            <a:bodyPr wrap="none" rtlCol="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7200" b="0" i="0" u="none" strike="noStrike" kern="1200" cap="none" spc="300" normalizeH="0" baseline="0" noProof="0" dirty="0">
                  <a:ln>
                    <a:noFill/>
                  </a:ln>
                  <a:solidFill>
                    <a:schemeClr val="bg1"/>
                  </a:solidFill>
                  <a:effectLst/>
                  <a:uLnTx/>
                  <a:uFillTx/>
                  <a:latin typeface="阿里巴巴普惠体 M" panose="00020600040101010101" pitchFamily="18" charset="-122"/>
                  <a:ea typeface="阿里巴巴普惠体 M" panose="00020600040101010101" pitchFamily="18" charset="-122"/>
                  <a:cs typeface="+mn-cs"/>
                </a:rPr>
                <a:t>感谢您的观看！</a:t>
              </a:r>
            </a:p>
          </p:txBody>
        </p:sp>
        <p:sp>
          <p:nvSpPr>
            <p:cNvPr id="5" name="矩形 4"/>
            <p:cNvSpPr/>
            <p:nvPr/>
          </p:nvSpPr>
          <p:spPr>
            <a:xfrm>
              <a:off x="1195830" y="1670781"/>
              <a:ext cx="9800339" cy="52322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chemeClr val="bg1"/>
                  </a:solidFill>
                  <a:effectLst/>
                  <a:uLnTx/>
                  <a:uFillTx/>
                  <a:latin typeface="阿里巴巴普惠体 R" panose="00020600040101010101" pitchFamily="18" charset="-122"/>
                  <a:ea typeface="阿里巴巴普惠体 M" panose="00020600040101010101" pitchFamily="18" charset="-122"/>
                  <a:cs typeface="+mn-cs"/>
                </a:rPr>
                <a:t>Lorem ipsum dolor sit amet, consectetuer adipiscing elit.Aenean commodo ligula eget dolor. Aenean massa.</a:t>
              </a:r>
              <a:endParaRPr kumimoji="0" lang="en-US" altLang="zh-CN" sz="1400" b="0" i="0" u="none" strike="noStrike" kern="1200" cap="none" spc="0" normalizeH="0" baseline="0" noProof="0" dirty="0">
                <a:ln>
                  <a:noFill/>
                </a:ln>
                <a:solidFill>
                  <a:schemeClr val="bg1"/>
                </a:solidFill>
                <a:effectLst/>
                <a:uLnTx/>
                <a:uFillTx/>
                <a:latin typeface="阿里巴巴普惠体 R" panose="00020600040101010101" pitchFamily="18" charset="-122"/>
                <a:ea typeface="阿里巴巴普惠体 M" panose="00020600040101010101" pitchFamily="18"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chemeClr val="bg1"/>
                  </a:solidFill>
                  <a:effectLst/>
                  <a:uLnTx/>
                  <a:uFillTx/>
                  <a:latin typeface="阿里巴巴普惠体 R" panose="00020600040101010101" pitchFamily="18" charset="-122"/>
                  <a:ea typeface="阿里巴巴普惠体 M" panose="00020600040101010101" pitchFamily="18" charset="-122"/>
                  <a:cs typeface="+mn-cs"/>
                </a:rPr>
                <a:t> Cum sociis natoque penatibus et magnis dis parturient montes,nascetur ridiculus mus. </a:t>
              </a:r>
            </a:p>
          </p:txBody>
        </p:sp>
        <p:sp>
          <p:nvSpPr>
            <p:cNvPr id="6" name="文本框 8"/>
            <p:cNvSpPr txBox="1"/>
            <p:nvPr/>
          </p:nvSpPr>
          <p:spPr>
            <a:xfrm>
              <a:off x="4447151" y="2270778"/>
              <a:ext cx="3624710" cy="350865"/>
            </a:xfrm>
            <a:prstGeom prst="rect">
              <a:avLst/>
            </a:prstGeom>
            <a:noFill/>
          </p:spPr>
          <p:txBody>
            <a:bodyPr wrap="none" rtlCol="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120000"/>
                </a:lnSpc>
              </a:pPr>
              <a:r>
                <a:rPr kumimoji="0" lang="zh-CN" altLang="en-US" sz="1400" b="0" i="0" u="none" strike="noStrike" kern="1200" cap="none" spc="0" normalizeH="0" baseline="0" noProof="0" smtClean="0">
                  <a:ln>
                    <a:noFill/>
                  </a:ln>
                  <a:solidFill>
                    <a:schemeClr val="bg1"/>
                  </a:solidFill>
                  <a:effectLst/>
                  <a:uLnTx/>
                  <a:uFillTx/>
                  <a:latin typeface="阿里巴巴普惠体 M" panose="00020600040101010101" pitchFamily="18" charset="-122"/>
                  <a:ea typeface="阿里巴巴普惠体 M" panose="00020600040101010101" pitchFamily="18" charset="-122"/>
                  <a:cs typeface="+mn-cs"/>
                </a:rPr>
                <a:t>策划人：</a:t>
              </a:r>
              <a:r>
                <a:rPr kumimoji="0" lang="en-US" altLang="zh-CN" sz="1400" b="0" i="0" u="none" strike="noStrike" kern="1200" cap="none" spc="0" normalizeH="0" baseline="0" noProof="0" smtClean="0">
                  <a:ln>
                    <a:noFill/>
                  </a:ln>
                  <a:solidFill>
                    <a:schemeClr val="bg1"/>
                  </a:solidFill>
                  <a:effectLst/>
                  <a:uLnTx/>
                  <a:uFillTx/>
                  <a:latin typeface="阿里巴巴普惠体 M" panose="00020600040101010101" pitchFamily="18" charset="-122"/>
                  <a:ea typeface="阿里巴巴普惠体 M" panose="00020600040101010101" pitchFamily="18" charset="-122"/>
                  <a:cs typeface="+mn-cs"/>
                </a:rPr>
                <a:t>PPT818    </a:t>
              </a:r>
              <a:r>
                <a:rPr kumimoji="0" lang="zh-CN" altLang="en-US" sz="1400" b="0" i="0" u="none" strike="noStrike" kern="1200" cap="none" spc="0" normalizeH="0" baseline="0" noProof="0" smtClean="0">
                  <a:ln>
                    <a:noFill/>
                  </a:ln>
                  <a:solidFill>
                    <a:schemeClr val="bg1"/>
                  </a:solidFill>
                  <a:effectLst/>
                  <a:uLnTx/>
                  <a:uFillTx/>
                  <a:latin typeface="阿里巴巴普惠体 M" panose="00020600040101010101" pitchFamily="18" charset="-122"/>
                  <a:ea typeface="阿里巴巴普惠体 M" panose="00020600040101010101" pitchFamily="18" charset="-122"/>
                  <a:cs typeface="+mn-cs"/>
                </a:rPr>
                <a:t>日期</a:t>
              </a:r>
              <a:r>
                <a:rPr kumimoji="0" lang="en-US" altLang="zh-CN" sz="1400" b="0" i="0" u="none" strike="noStrike" kern="1200" cap="none" spc="0" normalizeH="0" baseline="0" noProof="0" smtClean="0">
                  <a:ln>
                    <a:noFill/>
                  </a:ln>
                  <a:solidFill>
                    <a:schemeClr val="bg1"/>
                  </a:solidFill>
                  <a:effectLst/>
                  <a:uLnTx/>
                  <a:uFillTx/>
                  <a:latin typeface="阿里巴巴普惠体 M" panose="00020600040101010101" pitchFamily="18" charset="-122"/>
                  <a:ea typeface="阿里巴巴普惠体 M" panose="00020600040101010101" pitchFamily="18" charset="-122"/>
                  <a:cs typeface="+mn-cs"/>
                </a:rPr>
                <a:t>: 20XX/12/30</a:t>
              </a:r>
              <a:endParaRPr kumimoji="0" lang="zh-CN" altLang="en-US" sz="1400" b="0" i="0" u="none" strike="noStrike" kern="1200" cap="none" spc="0" normalizeH="0" baseline="0" noProof="0" dirty="0">
                <a:ln>
                  <a:noFill/>
                </a:ln>
                <a:solidFill>
                  <a:schemeClr val="bg1"/>
                </a:solidFill>
                <a:effectLst/>
                <a:uLnTx/>
                <a:uFillTx/>
                <a:latin typeface="阿里巴巴普惠体 M" panose="00020600040101010101" pitchFamily="18" charset="-122"/>
                <a:ea typeface="阿里巴巴普惠体 M" panose="00020600040101010101" pitchFamily="18" charset="-122"/>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0" y="0"/>
            <a:ext cx="12192000" cy="6887045"/>
            <a:chOff x="0" y="0"/>
            <a:chExt cx="12192000" cy="6887045"/>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134100"/>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7302" y="3429000"/>
              <a:ext cx="6417396" cy="3458045"/>
            </a:xfrm>
            <a:prstGeom prst="rect">
              <a:avLst/>
            </a:prstGeom>
          </p:spPr>
        </p:pic>
      </p:grpSp>
      <p:pic>
        <p:nvPicPr>
          <p:cNvPr id="4" name="图片 3"/>
          <p:cNvPicPr>
            <a:picLocks noChangeAspect="1"/>
          </p:cNvPicPr>
          <p:nvPr/>
        </p:nvPicPr>
        <p:blipFill rotWithShape="1">
          <a:blip r:embed="rId4">
            <a:extLst>
              <a:ext uri="{28A0092B-C50C-407E-A947-70E740481C1C}">
                <a14:useLocalDpi xmlns:a14="http://schemas.microsoft.com/office/drawing/2010/main" val="0"/>
              </a:ext>
            </a:extLst>
          </a:blip>
          <a:srcRect l="22222" t="17265" r="14530" b="22564"/>
          <a:stretch>
            <a:fillRect/>
          </a:stretch>
        </p:blipFill>
        <p:spPr>
          <a:xfrm>
            <a:off x="405212" y="689572"/>
            <a:ext cx="2443235" cy="2324374"/>
          </a:xfrm>
          <a:prstGeom prst="rect">
            <a:avLst/>
          </a:prstGeom>
        </p:spPr>
      </p:pic>
      <p:grpSp>
        <p:nvGrpSpPr>
          <p:cNvPr id="15" name="组合 14"/>
          <p:cNvGrpSpPr/>
          <p:nvPr/>
        </p:nvGrpSpPr>
        <p:grpSpPr>
          <a:xfrm>
            <a:off x="5884869" y="689572"/>
            <a:ext cx="3614798" cy="558800"/>
            <a:chOff x="5884869" y="689572"/>
            <a:chExt cx="3614798" cy="558800"/>
          </a:xfrm>
        </p:grpSpPr>
        <p:sp>
          <p:nvSpPr>
            <p:cNvPr id="5" name="圆角矩形 17"/>
            <p:cNvSpPr/>
            <p:nvPr/>
          </p:nvSpPr>
          <p:spPr>
            <a:xfrm>
              <a:off x="5884869" y="689572"/>
              <a:ext cx="558800" cy="558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000" b="1" dirty="0">
                  <a:solidFill>
                    <a:schemeClr val="accent1">
                      <a:lumMod val="75000"/>
                    </a:schemeClr>
                  </a:solidFill>
                  <a:latin typeface="阿里巴巴普惠体 M" panose="00020600040101010101" pitchFamily="18" charset="-122"/>
                  <a:ea typeface="阿里巴巴普惠体 M" panose="00020600040101010101" pitchFamily="18" charset="-122"/>
                </a:rPr>
                <a:t>01</a:t>
              </a:r>
              <a:endParaRPr lang="zh-CN" altLang="en-US" sz="2000" b="1" dirty="0">
                <a:solidFill>
                  <a:schemeClr val="accent1">
                    <a:lumMod val="75000"/>
                  </a:schemeClr>
                </a:solidFill>
                <a:latin typeface="阿里巴巴普惠体 M" panose="00020600040101010101" pitchFamily="18" charset="-122"/>
                <a:ea typeface="阿里巴巴普惠体 M" panose="00020600040101010101" pitchFamily="18" charset="-122"/>
              </a:endParaRPr>
            </a:p>
          </p:txBody>
        </p:sp>
        <p:sp>
          <p:nvSpPr>
            <p:cNvPr id="6" name="文本框 18"/>
            <p:cNvSpPr txBox="1"/>
            <p:nvPr/>
          </p:nvSpPr>
          <p:spPr>
            <a:xfrm>
              <a:off x="6735769" y="784306"/>
              <a:ext cx="2763898" cy="40011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dirty="0">
                  <a:solidFill>
                    <a:schemeClr val="tx1">
                      <a:lumMod val="95000"/>
                      <a:lumOff val="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添 加 您 的 标 题 内容 </a:t>
              </a:r>
            </a:p>
          </p:txBody>
        </p:sp>
      </p:grpSp>
      <p:grpSp>
        <p:nvGrpSpPr>
          <p:cNvPr id="16" name="组合 15"/>
          <p:cNvGrpSpPr/>
          <p:nvPr/>
        </p:nvGrpSpPr>
        <p:grpSpPr>
          <a:xfrm>
            <a:off x="6663996" y="1779886"/>
            <a:ext cx="3614798" cy="558800"/>
            <a:chOff x="6663996" y="1779886"/>
            <a:chExt cx="3614798" cy="558800"/>
          </a:xfrm>
        </p:grpSpPr>
        <p:sp>
          <p:nvSpPr>
            <p:cNvPr id="7" name="圆角矩形 19"/>
            <p:cNvSpPr/>
            <p:nvPr/>
          </p:nvSpPr>
          <p:spPr>
            <a:xfrm>
              <a:off x="6663996" y="1779886"/>
              <a:ext cx="558800" cy="558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000" b="1" dirty="0">
                  <a:solidFill>
                    <a:schemeClr val="accent1">
                      <a:lumMod val="75000"/>
                    </a:schemeClr>
                  </a:solidFill>
                  <a:latin typeface="阿里巴巴普惠体 M" panose="00020600040101010101" pitchFamily="18" charset="-122"/>
                  <a:ea typeface="阿里巴巴普惠体 M" panose="00020600040101010101" pitchFamily="18" charset="-122"/>
                </a:rPr>
                <a:t>02</a:t>
              </a:r>
              <a:endParaRPr lang="zh-CN" altLang="en-US" sz="2000" b="1" dirty="0">
                <a:solidFill>
                  <a:schemeClr val="accent1">
                    <a:lumMod val="75000"/>
                  </a:schemeClr>
                </a:solidFill>
                <a:latin typeface="阿里巴巴普惠体 M" panose="00020600040101010101" pitchFamily="18" charset="-122"/>
                <a:ea typeface="阿里巴巴普惠体 M" panose="00020600040101010101" pitchFamily="18" charset="-122"/>
              </a:endParaRPr>
            </a:p>
          </p:txBody>
        </p:sp>
        <p:sp>
          <p:nvSpPr>
            <p:cNvPr id="8" name="文本框 20"/>
            <p:cNvSpPr txBox="1"/>
            <p:nvPr/>
          </p:nvSpPr>
          <p:spPr>
            <a:xfrm>
              <a:off x="7514896" y="1874620"/>
              <a:ext cx="2763898" cy="40011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dirty="0">
                  <a:solidFill>
                    <a:schemeClr val="tx1">
                      <a:lumMod val="95000"/>
                      <a:lumOff val="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添 加 您 的 标 题 内容 </a:t>
              </a:r>
            </a:p>
          </p:txBody>
        </p:sp>
      </p:grpSp>
      <p:grpSp>
        <p:nvGrpSpPr>
          <p:cNvPr id="17" name="组合 16"/>
          <p:cNvGrpSpPr/>
          <p:nvPr/>
        </p:nvGrpSpPr>
        <p:grpSpPr>
          <a:xfrm>
            <a:off x="7464254" y="2676055"/>
            <a:ext cx="3614798" cy="558800"/>
            <a:chOff x="7464254" y="2676055"/>
            <a:chExt cx="3614798" cy="558800"/>
          </a:xfrm>
        </p:grpSpPr>
        <p:sp>
          <p:nvSpPr>
            <p:cNvPr id="9" name="圆角矩形 21"/>
            <p:cNvSpPr/>
            <p:nvPr/>
          </p:nvSpPr>
          <p:spPr>
            <a:xfrm>
              <a:off x="7464254" y="2676055"/>
              <a:ext cx="558800" cy="558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000" b="1" dirty="0">
                  <a:solidFill>
                    <a:schemeClr val="accent1">
                      <a:lumMod val="75000"/>
                    </a:schemeClr>
                  </a:solidFill>
                  <a:latin typeface="阿里巴巴普惠体 M" panose="00020600040101010101" pitchFamily="18" charset="-122"/>
                  <a:ea typeface="阿里巴巴普惠体 M" panose="00020600040101010101" pitchFamily="18" charset="-122"/>
                </a:rPr>
                <a:t>03</a:t>
              </a:r>
              <a:endParaRPr lang="zh-CN" altLang="en-US" sz="2000" b="1" dirty="0">
                <a:solidFill>
                  <a:schemeClr val="accent1">
                    <a:lumMod val="75000"/>
                  </a:schemeClr>
                </a:solidFill>
                <a:latin typeface="阿里巴巴普惠体 M" panose="00020600040101010101" pitchFamily="18" charset="-122"/>
                <a:ea typeface="阿里巴巴普惠体 M" panose="00020600040101010101" pitchFamily="18" charset="-122"/>
              </a:endParaRPr>
            </a:p>
          </p:txBody>
        </p:sp>
        <p:sp>
          <p:nvSpPr>
            <p:cNvPr id="10" name="文本框 22"/>
            <p:cNvSpPr txBox="1"/>
            <p:nvPr/>
          </p:nvSpPr>
          <p:spPr>
            <a:xfrm>
              <a:off x="8315154" y="2770789"/>
              <a:ext cx="2763898" cy="40011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dirty="0">
                  <a:solidFill>
                    <a:schemeClr val="tx1">
                      <a:lumMod val="95000"/>
                      <a:lumOff val="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添 加 您 的 标 题 内容 </a:t>
              </a:r>
            </a:p>
          </p:txBody>
        </p:sp>
      </p:grpSp>
      <p:grpSp>
        <p:nvGrpSpPr>
          <p:cNvPr id="18" name="组合 17"/>
          <p:cNvGrpSpPr/>
          <p:nvPr/>
        </p:nvGrpSpPr>
        <p:grpSpPr>
          <a:xfrm>
            <a:off x="8213454" y="3544938"/>
            <a:ext cx="3614798" cy="558800"/>
            <a:chOff x="8213454" y="3544938"/>
            <a:chExt cx="3614798" cy="558800"/>
          </a:xfrm>
        </p:grpSpPr>
        <p:sp>
          <p:nvSpPr>
            <p:cNvPr id="11" name="圆角矩形 23"/>
            <p:cNvSpPr/>
            <p:nvPr/>
          </p:nvSpPr>
          <p:spPr>
            <a:xfrm>
              <a:off x="8213454" y="3544938"/>
              <a:ext cx="558800" cy="558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000" b="1" dirty="0">
                  <a:solidFill>
                    <a:schemeClr val="accent1">
                      <a:lumMod val="75000"/>
                    </a:schemeClr>
                  </a:solidFill>
                  <a:latin typeface="阿里巴巴普惠体 M" panose="00020600040101010101" pitchFamily="18" charset="-122"/>
                  <a:ea typeface="阿里巴巴普惠体 M" panose="00020600040101010101" pitchFamily="18" charset="-122"/>
                </a:rPr>
                <a:t>04</a:t>
              </a:r>
              <a:endParaRPr lang="zh-CN" altLang="en-US" sz="2000" b="1" dirty="0">
                <a:solidFill>
                  <a:schemeClr val="accent1">
                    <a:lumMod val="75000"/>
                  </a:schemeClr>
                </a:solidFill>
                <a:latin typeface="阿里巴巴普惠体 M" panose="00020600040101010101" pitchFamily="18" charset="-122"/>
                <a:ea typeface="阿里巴巴普惠体 M" panose="00020600040101010101" pitchFamily="18" charset="-122"/>
              </a:endParaRPr>
            </a:p>
          </p:txBody>
        </p:sp>
        <p:sp>
          <p:nvSpPr>
            <p:cNvPr id="12" name="文本框 24"/>
            <p:cNvSpPr txBox="1"/>
            <p:nvPr/>
          </p:nvSpPr>
          <p:spPr>
            <a:xfrm>
              <a:off x="9064354" y="3639672"/>
              <a:ext cx="2763898" cy="40011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dirty="0">
                  <a:solidFill>
                    <a:schemeClr val="tx1">
                      <a:lumMod val="95000"/>
                      <a:lumOff val="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添 加 您 的 标 题 内容 </a:t>
              </a:r>
            </a:p>
          </p:txBody>
        </p:sp>
      </p:grpSp>
      <p:sp>
        <p:nvSpPr>
          <p:cNvPr id="13" name="文本框 25"/>
          <p:cNvSpPr txBox="1"/>
          <p:nvPr/>
        </p:nvSpPr>
        <p:spPr>
          <a:xfrm>
            <a:off x="2994497" y="1572414"/>
            <a:ext cx="2909771" cy="92333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5400"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汇报目录</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4"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 presetClass="entr" presetSubtype="4"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additive="base">
                                        <p:cTn id="28" dur="500" fill="hold"/>
                                        <p:tgtEl>
                                          <p:spTgt spid="16"/>
                                        </p:tgtEl>
                                        <p:attrNameLst>
                                          <p:attrName>ppt_x</p:attrName>
                                        </p:attrNameLst>
                                      </p:cBhvr>
                                      <p:tavLst>
                                        <p:tav tm="0">
                                          <p:val>
                                            <p:strVal val="#ppt_x"/>
                                          </p:val>
                                        </p:tav>
                                        <p:tav tm="100000">
                                          <p:val>
                                            <p:strVal val="#ppt_x"/>
                                          </p:val>
                                        </p:tav>
                                      </p:tavLst>
                                    </p:anim>
                                    <p:anim calcmode="lin" valueType="num">
                                      <p:cBhvr additive="base">
                                        <p:cTn id="29" dur="500" fill="hold"/>
                                        <p:tgtEl>
                                          <p:spTgt spid="16"/>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4"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additive="base">
                                        <p:cTn id="38" dur="500" fill="hold"/>
                                        <p:tgtEl>
                                          <p:spTgt spid="18"/>
                                        </p:tgtEl>
                                        <p:attrNameLst>
                                          <p:attrName>ppt_x</p:attrName>
                                        </p:attrNameLst>
                                      </p:cBhvr>
                                      <p:tavLst>
                                        <p:tav tm="0">
                                          <p:val>
                                            <p:strVal val="#ppt_x"/>
                                          </p:val>
                                        </p:tav>
                                        <p:tav tm="100000">
                                          <p:val>
                                            <p:strVal val="#ppt_x"/>
                                          </p:val>
                                        </p:tav>
                                      </p:tavLst>
                                    </p:anim>
                                    <p:anim calcmode="lin" valueType="num">
                                      <p:cBhvr additive="base">
                                        <p:cTn id="3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0" y="0"/>
            <a:ext cx="12192000" cy="6858000"/>
            <a:chOff x="0" y="0"/>
            <a:chExt cx="12192000" cy="685800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134100"/>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7302" y="3399955"/>
              <a:ext cx="6417396" cy="3458045"/>
            </a:xfrm>
            <a:prstGeom prst="rect">
              <a:avLst/>
            </a:prstGeom>
          </p:spPr>
        </p:pic>
      </p:grpSp>
      <p:sp>
        <p:nvSpPr>
          <p:cNvPr id="4" name="圆角矩形 2"/>
          <p:cNvSpPr/>
          <p:nvPr/>
        </p:nvSpPr>
        <p:spPr>
          <a:xfrm>
            <a:off x="2298661" y="924171"/>
            <a:ext cx="1333500" cy="13335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6000" b="1" dirty="0">
                <a:solidFill>
                  <a:schemeClr val="accent1">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01</a:t>
            </a:r>
            <a:endParaRPr lang="zh-CN" altLang="en-US" sz="6000" b="1" dirty="0">
              <a:solidFill>
                <a:schemeClr val="accent1">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5" name="文本框 3"/>
          <p:cNvSpPr txBox="1"/>
          <p:nvPr/>
        </p:nvSpPr>
        <p:spPr>
          <a:xfrm>
            <a:off x="4435506" y="1033228"/>
            <a:ext cx="2646879" cy="830997"/>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4800" b="1"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添加标题</a:t>
            </a:r>
          </a:p>
        </p:txBody>
      </p:sp>
      <p:sp>
        <p:nvSpPr>
          <p:cNvPr id="6" name="矩形 5"/>
          <p:cNvSpPr/>
          <p:nvPr/>
        </p:nvSpPr>
        <p:spPr>
          <a:xfrm>
            <a:off x="4435506" y="1864225"/>
            <a:ext cx="6743696" cy="322461"/>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1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点此此处添加文本内容点此此处添加文本内容点此此处添加文本内容点此此处添加文本内容</a:t>
            </a:r>
            <a:endParaRPr lang="en-US" altLang="zh-CN" sz="11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00"/>
                                        <p:tgtEl>
                                          <p:spTgt spid="5"/>
                                        </p:tgtEl>
                                      </p:cBhvr>
                                    </p:animEffect>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0"/>
            <a:ext cx="12192000" cy="6563431"/>
            <a:chOff x="0" y="0"/>
            <a:chExt cx="12192000" cy="6563431"/>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134100"/>
            </a:xfrm>
            <a:prstGeom prst="rect">
              <a:avLst/>
            </a:prstGeom>
          </p:spPr>
        </p:pic>
        <p:sp>
          <p:nvSpPr>
            <p:cNvPr id="21" name="矩形: 圆角 20"/>
            <p:cNvSpPr/>
            <p:nvPr/>
          </p:nvSpPr>
          <p:spPr>
            <a:xfrm>
              <a:off x="268940" y="1316117"/>
              <a:ext cx="11635038" cy="524731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M" panose="00020600040101010101" pitchFamily="18" charset="-122"/>
                <a:ea typeface="阿里巴巴普惠体 M" panose="00020600040101010101" pitchFamily="18" charset="-122"/>
              </a:endParaRPr>
            </a:p>
          </p:txBody>
        </p:sp>
      </p:gr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878044"/>
            <a:ext cx="3674378" cy="1979956"/>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9517" y="266445"/>
            <a:ext cx="711200" cy="914910"/>
          </a:xfrm>
          <a:prstGeom prst="rect">
            <a:avLst/>
          </a:prstGeom>
        </p:spPr>
      </p:pic>
      <p:grpSp>
        <p:nvGrpSpPr>
          <p:cNvPr id="6" name="组合 5"/>
          <p:cNvGrpSpPr/>
          <p:nvPr/>
        </p:nvGrpSpPr>
        <p:grpSpPr>
          <a:xfrm>
            <a:off x="1077757" y="241091"/>
            <a:ext cx="4786640" cy="971709"/>
            <a:chOff x="995035" y="116974"/>
            <a:chExt cx="4786640" cy="971709"/>
          </a:xfrm>
        </p:grpSpPr>
        <p:sp>
          <p:nvSpPr>
            <p:cNvPr id="19" name="文本框 4"/>
            <p:cNvSpPr txBox="1"/>
            <p:nvPr/>
          </p:nvSpPr>
          <p:spPr>
            <a:xfrm>
              <a:off x="995035" y="116974"/>
              <a:ext cx="1415772" cy="461665"/>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b="1" dirty="0">
                  <a:solidFill>
                    <a:schemeClr val="bg1"/>
                  </a:solidFill>
                  <a:latin typeface="阿里巴巴普惠体 M" panose="00020600040101010101" pitchFamily="18" charset="-122"/>
                  <a:ea typeface="阿里巴巴普惠体 M" panose="00020600040101010101" pitchFamily="18" charset="-122"/>
                </a:rPr>
                <a:t>添加标题</a:t>
              </a:r>
            </a:p>
          </p:txBody>
        </p:sp>
        <p:sp>
          <p:nvSpPr>
            <p:cNvPr id="20" name="矩形 19"/>
            <p:cNvSpPr/>
            <p:nvPr/>
          </p:nvSpPr>
          <p:spPr>
            <a:xfrm>
              <a:off x="995035" y="512307"/>
              <a:ext cx="4786640" cy="576376"/>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100" dirty="0">
                  <a:solidFill>
                    <a:schemeClr val="bg1"/>
                  </a:solidFill>
                  <a:latin typeface="阿里巴巴普惠体 M" panose="00020600040101010101" pitchFamily="18" charset="-122"/>
                  <a:ea typeface="阿里巴巴普惠体 M" panose="00020600040101010101" pitchFamily="18" charset="-122"/>
                </a:rPr>
                <a:t>点此此处添加文本内容点此此处添加文本内容点此此处添加文本内容点此此处添加文本内容</a:t>
              </a:r>
            </a:p>
          </p:txBody>
        </p:sp>
      </p:grpSp>
      <p:sp>
        <p:nvSpPr>
          <p:cNvPr id="7" name="圆角矩形 4"/>
          <p:cNvSpPr/>
          <p:nvPr/>
        </p:nvSpPr>
        <p:spPr>
          <a:xfrm>
            <a:off x="3084495" y="1763680"/>
            <a:ext cx="704850" cy="704850"/>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b="1" dirty="0">
                <a:solidFill>
                  <a:schemeClr val="bg1"/>
                </a:solidFill>
                <a:latin typeface="阿里巴巴普惠体 M" panose="00020600040101010101" pitchFamily="18" charset="-122"/>
                <a:ea typeface="阿里巴巴普惠体 M" panose="00020600040101010101" pitchFamily="18" charset="-122"/>
              </a:rPr>
              <a:t>01</a:t>
            </a:r>
            <a:endParaRPr lang="zh-CN" altLang="en-US" b="1" dirty="0">
              <a:solidFill>
                <a:schemeClr val="bg1"/>
              </a:solidFill>
              <a:latin typeface="阿里巴巴普惠体 M" panose="00020600040101010101" pitchFamily="18" charset="-122"/>
              <a:ea typeface="阿里巴巴普惠体 M" panose="00020600040101010101" pitchFamily="18" charset="-122"/>
            </a:endParaRPr>
          </a:p>
        </p:txBody>
      </p:sp>
      <p:grpSp>
        <p:nvGrpSpPr>
          <p:cNvPr id="8" name="组合 7"/>
          <p:cNvGrpSpPr/>
          <p:nvPr/>
        </p:nvGrpSpPr>
        <p:grpSpPr>
          <a:xfrm>
            <a:off x="2427531" y="2733861"/>
            <a:ext cx="2018778" cy="1101643"/>
            <a:chOff x="906863" y="4724979"/>
            <a:chExt cx="2018778" cy="1101643"/>
          </a:xfrm>
        </p:grpSpPr>
        <p:sp>
          <p:nvSpPr>
            <p:cNvPr id="17" name="文本框 8"/>
            <p:cNvSpPr txBox="1"/>
            <p:nvPr/>
          </p:nvSpPr>
          <p:spPr>
            <a:xfrm>
              <a:off x="1355841" y="4724979"/>
              <a:ext cx="1120821" cy="369332"/>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dirty="0">
                  <a:solidFill>
                    <a:schemeClr val="tx1">
                      <a:lumMod val="95000"/>
                      <a:lumOff val="5000"/>
                    </a:schemeClr>
                  </a:solidFill>
                  <a:latin typeface="阿里巴巴普惠体 M" panose="00020600040101010101" pitchFamily="18" charset="-122"/>
                  <a:ea typeface="阿里巴巴普惠体 M" panose="00020600040101010101" pitchFamily="18" charset="-122"/>
                </a:rPr>
                <a:t>添加标题</a:t>
              </a:r>
            </a:p>
          </p:txBody>
        </p:sp>
        <p:sp>
          <p:nvSpPr>
            <p:cNvPr id="18" name="矩形 17"/>
            <p:cNvSpPr/>
            <p:nvPr/>
          </p:nvSpPr>
          <p:spPr>
            <a:xfrm>
              <a:off x="906863" y="5032750"/>
              <a:ext cx="2018778" cy="793872"/>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200000"/>
                </a:lnSpc>
              </a:pPr>
              <a:r>
                <a:rPr lang="zh-CN" altLang="en-US" sz="800" dirty="0">
                  <a:solidFill>
                    <a:schemeClr val="tx1">
                      <a:lumMod val="95000"/>
                      <a:lumOff val="5000"/>
                    </a:schemeClr>
                  </a:solidFill>
                  <a:latin typeface="阿里巴巴普惠体 M" panose="00020600040101010101" pitchFamily="18" charset="-122"/>
                  <a:ea typeface="阿里巴巴普惠体 M" panose="00020600040101010101" pitchFamily="18" charset="-122"/>
                </a:rPr>
                <a:t>点此此处添加文本内容点此此处添加文本内容点此此处添加文本内容点此此处添加文本内容</a:t>
              </a:r>
            </a:p>
          </p:txBody>
        </p:sp>
      </p:grpSp>
      <p:sp>
        <p:nvSpPr>
          <p:cNvPr id="9" name="圆角矩形 9"/>
          <p:cNvSpPr/>
          <p:nvPr/>
        </p:nvSpPr>
        <p:spPr>
          <a:xfrm>
            <a:off x="5713395" y="1763680"/>
            <a:ext cx="704850" cy="704850"/>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b="1" dirty="0">
                <a:solidFill>
                  <a:schemeClr val="bg1"/>
                </a:solidFill>
                <a:latin typeface="阿里巴巴普惠体 M" panose="00020600040101010101" pitchFamily="18" charset="-122"/>
                <a:ea typeface="阿里巴巴普惠体 M" panose="00020600040101010101" pitchFamily="18" charset="-122"/>
              </a:rPr>
              <a:t>02</a:t>
            </a:r>
            <a:endParaRPr lang="zh-CN" altLang="en-US" b="1" dirty="0">
              <a:solidFill>
                <a:schemeClr val="bg1"/>
              </a:solidFill>
              <a:latin typeface="阿里巴巴普惠体 M" panose="00020600040101010101" pitchFamily="18" charset="-122"/>
              <a:ea typeface="阿里巴巴普惠体 M" panose="00020600040101010101" pitchFamily="18" charset="-122"/>
            </a:endParaRPr>
          </a:p>
        </p:txBody>
      </p:sp>
      <p:grpSp>
        <p:nvGrpSpPr>
          <p:cNvPr id="10" name="组合 9"/>
          <p:cNvGrpSpPr/>
          <p:nvPr/>
        </p:nvGrpSpPr>
        <p:grpSpPr>
          <a:xfrm>
            <a:off x="5056431" y="2733861"/>
            <a:ext cx="2018778" cy="1104592"/>
            <a:chOff x="906863" y="4724979"/>
            <a:chExt cx="2018778" cy="1104592"/>
          </a:xfrm>
        </p:grpSpPr>
        <p:sp>
          <p:nvSpPr>
            <p:cNvPr id="15" name="文本框 12"/>
            <p:cNvSpPr txBox="1"/>
            <p:nvPr/>
          </p:nvSpPr>
          <p:spPr>
            <a:xfrm>
              <a:off x="1355841" y="4724979"/>
              <a:ext cx="1120821" cy="369332"/>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dirty="0">
                  <a:solidFill>
                    <a:schemeClr val="tx1">
                      <a:lumMod val="95000"/>
                      <a:lumOff val="5000"/>
                    </a:schemeClr>
                  </a:solidFill>
                  <a:latin typeface="阿里巴巴普惠体 M" panose="00020600040101010101" pitchFamily="18" charset="-122"/>
                  <a:ea typeface="阿里巴巴普惠体 M" panose="00020600040101010101" pitchFamily="18" charset="-122"/>
                </a:rPr>
                <a:t>添加标题</a:t>
              </a:r>
            </a:p>
          </p:txBody>
        </p:sp>
        <p:sp>
          <p:nvSpPr>
            <p:cNvPr id="16" name="矩形 15"/>
            <p:cNvSpPr/>
            <p:nvPr/>
          </p:nvSpPr>
          <p:spPr>
            <a:xfrm>
              <a:off x="906863" y="5032750"/>
              <a:ext cx="2018778" cy="796821"/>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200000"/>
                </a:lnSpc>
              </a:pPr>
              <a:r>
                <a:rPr lang="zh-CN" altLang="en-US" sz="800" dirty="0">
                  <a:solidFill>
                    <a:schemeClr val="tx1">
                      <a:lumMod val="95000"/>
                      <a:lumOff val="5000"/>
                    </a:schemeClr>
                  </a:solidFill>
                  <a:latin typeface="阿里巴巴普惠体 M" panose="00020600040101010101" pitchFamily="18" charset="-122"/>
                  <a:ea typeface="阿里巴巴普惠体 M" panose="00020600040101010101" pitchFamily="18" charset="-122"/>
                </a:rPr>
                <a:t>点此此处添加文本内容点此此处添加文本内容点此此处添加文本内容点此此处添加文本内容</a:t>
              </a:r>
            </a:p>
          </p:txBody>
        </p:sp>
      </p:grpSp>
      <p:sp>
        <p:nvSpPr>
          <p:cNvPr id="11" name="圆角矩形 13"/>
          <p:cNvSpPr/>
          <p:nvPr/>
        </p:nvSpPr>
        <p:spPr>
          <a:xfrm>
            <a:off x="8342295" y="1755425"/>
            <a:ext cx="704850" cy="704850"/>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b="1" dirty="0">
                <a:solidFill>
                  <a:schemeClr val="bg1"/>
                </a:solidFill>
                <a:latin typeface="阿里巴巴普惠体 M" panose="00020600040101010101" pitchFamily="18" charset="-122"/>
                <a:ea typeface="阿里巴巴普惠体 M" panose="00020600040101010101" pitchFamily="18" charset="-122"/>
              </a:rPr>
              <a:t>03</a:t>
            </a:r>
            <a:endParaRPr lang="zh-CN" altLang="en-US" b="1" dirty="0">
              <a:solidFill>
                <a:schemeClr val="bg1"/>
              </a:solidFill>
              <a:latin typeface="阿里巴巴普惠体 M" panose="00020600040101010101" pitchFamily="18" charset="-122"/>
              <a:ea typeface="阿里巴巴普惠体 M" panose="00020600040101010101" pitchFamily="18" charset="-122"/>
            </a:endParaRPr>
          </a:p>
        </p:txBody>
      </p:sp>
      <p:grpSp>
        <p:nvGrpSpPr>
          <p:cNvPr id="12" name="组合 11"/>
          <p:cNvGrpSpPr/>
          <p:nvPr/>
        </p:nvGrpSpPr>
        <p:grpSpPr>
          <a:xfrm>
            <a:off x="7685331" y="2725606"/>
            <a:ext cx="2018778" cy="1101643"/>
            <a:chOff x="906863" y="4724979"/>
            <a:chExt cx="2018778" cy="1101643"/>
          </a:xfrm>
        </p:grpSpPr>
        <p:sp>
          <p:nvSpPr>
            <p:cNvPr id="13" name="文本框 16"/>
            <p:cNvSpPr txBox="1"/>
            <p:nvPr/>
          </p:nvSpPr>
          <p:spPr>
            <a:xfrm>
              <a:off x="1355841" y="4724979"/>
              <a:ext cx="1120821" cy="369332"/>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dirty="0">
                  <a:solidFill>
                    <a:schemeClr val="tx1">
                      <a:lumMod val="95000"/>
                      <a:lumOff val="5000"/>
                    </a:schemeClr>
                  </a:solidFill>
                  <a:latin typeface="阿里巴巴普惠体 M" panose="00020600040101010101" pitchFamily="18" charset="-122"/>
                  <a:ea typeface="阿里巴巴普惠体 M" panose="00020600040101010101" pitchFamily="18" charset="-122"/>
                </a:rPr>
                <a:t>添加标题</a:t>
              </a:r>
            </a:p>
          </p:txBody>
        </p:sp>
        <p:sp>
          <p:nvSpPr>
            <p:cNvPr id="14" name="矩形 13"/>
            <p:cNvSpPr/>
            <p:nvPr/>
          </p:nvSpPr>
          <p:spPr>
            <a:xfrm>
              <a:off x="906863" y="5032750"/>
              <a:ext cx="2018778" cy="793872"/>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200000"/>
                </a:lnSpc>
              </a:pPr>
              <a:r>
                <a:rPr lang="zh-CN" altLang="en-US" sz="800" dirty="0">
                  <a:solidFill>
                    <a:schemeClr val="tx1">
                      <a:lumMod val="95000"/>
                      <a:lumOff val="5000"/>
                    </a:schemeClr>
                  </a:solidFill>
                  <a:latin typeface="阿里巴巴普惠体 M" panose="00020600040101010101" pitchFamily="18" charset="-122"/>
                  <a:ea typeface="阿里巴巴普惠体 M" panose="00020600040101010101" pitchFamily="18" charset="-122"/>
                </a:rPr>
                <a:t>点此此处添加文本内容点此此处添加文本内容点此此处添加文本内容点此此处添加文本内容</a:t>
              </a:r>
            </a:p>
          </p:txBody>
        </p:sp>
      </p:grpSp>
      <p:grpSp>
        <p:nvGrpSpPr>
          <p:cNvPr id="22" name="1"/>
          <p:cNvGrpSpPr/>
          <p:nvPr/>
        </p:nvGrpSpPr>
        <p:grpSpPr>
          <a:xfrm>
            <a:off x="3505916" y="4662574"/>
            <a:ext cx="1380817" cy="793872"/>
            <a:chOff x="1691756" y="2760540"/>
            <a:chExt cx="2170279" cy="1230437"/>
          </a:xfrm>
        </p:grpSpPr>
        <p:grpSp>
          <p:nvGrpSpPr>
            <p:cNvPr id="55" name="Group 11"/>
            <p:cNvGrpSpPr/>
            <p:nvPr/>
          </p:nvGrpSpPr>
          <p:grpSpPr>
            <a:xfrm rot="18991278">
              <a:off x="1691756" y="2760540"/>
              <a:ext cx="2170279" cy="1230437"/>
              <a:chOff x="1114569" y="1941390"/>
              <a:chExt cx="2170279" cy="1230437"/>
            </a:xfrm>
          </p:grpSpPr>
          <p:sp>
            <p:nvSpPr>
              <p:cNvPr id="58" name="Rectangle: Top Corners Rounded 5"/>
              <p:cNvSpPr/>
              <p:nvPr/>
            </p:nvSpPr>
            <p:spPr>
              <a:xfrm rot="5400000">
                <a:off x="1584490" y="1471469"/>
                <a:ext cx="1230437" cy="2170279"/>
              </a:xfrm>
              <a:prstGeom prst="round2SameRect">
                <a:avLst>
                  <a:gd name="adj1" fmla="val 8581"/>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srgbClr val="FFFFFF"/>
                  </a:solidFill>
                  <a:effectLst/>
                  <a:uLnTx/>
                  <a:uFillTx/>
                  <a:latin typeface="阿里巴巴普惠体 R" panose="00020600040101010101" pitchFamily="18" charset="-122"/>
                  <a:ea typeface="阿里巴巴普惠体 M" panose="00020600040101010101" pitchFamily="18" charset="-122"/>
                  <a:cs typeface="+mn-cs"/>
                </a:endParaRPr>
              </a:p>
            </p:txBody>
          </p:sp>
          <p:grpSp>
            <p:nvGrpSpPr>
              <p:cNvPr id="59" name="Group 10"/>
              <p:cNvGrpSpPr/>
              <p:nvPr/>
            </p:nvGrpSpPr>
            <p:grpSpPr>
              <a:xfrm>
                <a:off x="2734000" y="1995365"/>
                <a:ext cx="523220" cy="1122488"/>
                <a:chOff x="2734000" y="1995365"/>
                <a:chExt cx="523220" cy="1122488"/>
              </a:xfrm>
            </p:grpSpPr>
            <p:sp>
              <p:nvSpPr>
                <p:cNvPr id="60" name="Rectangle: Top Corners Rounded 6"/>
                <p:cNvSpPr/>
                <p:nvPr/>
              </p:nvSpPr>
              <p:spPr>
                <a:xfrm rot="5400000">
                  <a:off x="2434366" y="2313721"/>
                  <a:ext cx="1122488" cy="485775"/>
                </a:xfrm>
                <a:prstGeom prst="round2SameRect">
                  <a:avLst>
                    <a:gd name="adj1" fmla="val 24431"/>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srgbClr val="FFFFFF"/>
                    </a:solidFill>
                    <a:effectLst/>
                    <a:uLnTx/>
                    <a:uFillTx/>
                    <a:latin typeface="阿里巴巴普惠体 R" panose="00020600040101010101" pitchFamily="18" charset="-122"/>
                    <a:ea typeface="阿里巴巴普惠体 M" panose="00020600040101010101" pitchFamily="18" charset="-122"/>
                    <a:cs typeface="+mn-cs"/>
                  </a:endParaRPr>
                </a:p>
              </p:txBody>
            </p:sp>
            <p:sp>
              <p:nvSpPr>
                <p:cNvPr id="61" name="Rectangle 8"/>
                <p:cNvSpPr/>
                <p:nvPr/>
              </p:nvSpPr>
              <p:spPr>
                <a:xfrm rot="5400000">
                  <a:off x="2702901" y="2294999"/>
                  <a:ext cx="585417" cy="523220"/>
                </a:xfrm>
                <a:prstGeom prst="rect">
                  <a:avLst/>
                </a:prstGeom>
              </p:spPr>
              <p:txBody>
                <a:bodyPr wrap="none">
                  <a:normAutofit fontScale="625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ar-SA" sz="2800" b="1" i="0" u="none" strike="noStrike" kern="1200" cap="none" spc="0" normalizeH="0" baseline="0" noProof="0" dirty="0">
                      <a:ln>
                        <a:noFill/>
                      </a:ln>
                      <a:solidFill>
                        <a:srgbClr val="6A371C"/>
                      </a:solidFill>
                      <a:effectLst/>
                      <a:uLnTx/>
                      <a:uFillTx/>
                      <a:latin typeface="阿里巴巴普惠体 R" panose="00020600040101010101" pitchFamily="18" charset="-122"/>
                      <a:ea typeface="阿里巴巴普惠体 M" panose="00020600040101010101" pitchFamily="18" charset="-122"/>
                    </a:rPr>
                    <a:t>01</a:t>
                  </a:r>
                </a:p>
              </p:txBody>
            </p:sp>
          </p:grpSp>
        </p:grpSp>
        <p:sp>
          <p:nvSpPr>
            <p:cNvPr id="56" name="Freeform: Shape 55"/>
            <p:cNvSpPr/>
            <p:nvPr/>
          </p:nvSpPr>
          <p:spPr bwMode="auto">
            <a:xfrm>
              <a:off x="1775520" y="3483446"/>
              <a:ext cx="492298" cy="492298"/>
            </a:xfrm>
            <a:custGeom>
              <a:avLst/>
              <a:gdLst>
                <a:gd name="T0" fmla="*/ 182 w 236"/>
                <a:gd name="T1" fmla="*/ 109 h 236"/>
                <a:gd name="T2" fmla="*/ 157 w 236"/>
                <a:gd name="T3" fmla="*/ 103 h 236"/>
                <a:gd name="T4" fmla="*/ 134 w 236"/>
                <a:gd name="T5" fmla="*/ 102 h 236"/>
                <a:gd name="T6" fmla="*/ 120 w 236"/>
                <a:gd name="T7" fmla="*/ 114 h 236"/>
                <a:gd name="T8" fmla="*/ 118 w 236"/>
                <a:gd name="T9" fmla="*/ 129 h 236"/>
                <a:gd name="T10" fmla="*/ 122 w 236"/>
                <a:gd name="T11" fmla="*/ 141 h 236"/>
                <a:gd name="T12" fmla="*/ 135 w 236"/>
                <a:gd name="T13" fmla="*/ 156 h 236"/>
                <a:gd name="T14" fmla="*/ 139 w 236"/>
                <a:gd name="T15" fmla="*/ 185 h 236"/>
                <a:gd name="T16" fmla="*/ 152 w 236"/>
                <a:gd name="T17" fmla="*/ 198 h 236"/>
                <a:gd name="T18" fmla="*/ 169 w 236"/>
                <a:gd name="T19" fmla="*/ 180 h 236"/>
                <a:gd name="T20" fmla="*/ 187 w 236"/>
                <a:gd name="T21" fmla="*/ 150 h 236"/>
                <a:gd name="T22" fmla="*/ 200 w 236"/>
                <a:gd name="T23" fmla="*/ 122 h 236"/>
                <a:gd name="T24" fmla="*/ 182 w 236"/>
                <a:gd name="T25" fmla="*/ 109 h 236"/>
                <a:gd name="T26" fmla="*/ 118 w 236"/>
                <a:gd name="T27" fmla="*/ 0 h 236"/>
                <a:gd name="T28" fmla="*/ 0 w 236"/>
                <a:gd name="T29" fmla="*/ 118 h 236"/>
                <a:gd name="T30" fmla="*/ 118 w 236"/>
                <a:gd name="T31" fmla="*/ 236 h 236"/>
                <a:gd name="T32" fmla="*/ 236 w 236"/>
                <a:gd name="T33" fmla="*/ 118 h 236"/>
                <a:gd name="T34" fmla="*/ 118 w 236"/>
                <a:gd name="T35" fmla="*/ 0 h 236"/>
                <a:gd name="T36" fmla="*/ 126 w 236"/>
                <a:gd name="T37" fmla="*/ 212 h 236"/>
                <a:gd name="T38" fmla="*/ 128 w 236"/>
                <a:gd name="T39" fmla="*/ 208 h 236"/>
                <a:gd name="T40" fmla="*/ 125 w 236"/>
                <a:gd name="T41" fmla="*/ 186 h 236"/>
                <a:gd name="T42" fmla="*/ 105 w 236"/>
                <a:gd name="T43" fmla="*/ 186 h 236"/>
                <a:gd name="T44" fmla="*/ 98 w 236"/>
                <a:gd name="T45" fmla="*/ 207 h 236"/>
                <a:gd name="T46" fmla="*/ 102 w 236"/>
                <a:gd name="T47" fmla="*/ 211 h 236"/>
                <a:gd name="T48" fmla="*/ 34 w 236"/>
                <a:gd name="T49" fmla="*/ 161 h 236"/>
                <a:gd name="T50" fmla="*/ 44 w 236"/>
                <a:gd name="T51" fmla="*/ 157 h 236"/>
                <a:gd name="T52" fmla="*/ 44 w 236"/>
                <a:gd name="T53" fmla="*/ 157 h 236"/>
                <a:gd name="T54" fmla="*/ 81 w 236"/>
                <a:gd name="T55" fmla="*/ 142 h 236"/>
                <a:gd name="T56" fmla="*/ 81 w 236"/>
                <a:gd name="T57" fmla="*/ 118 h 236"/>
                <a:gd name="T58" fmla="*/ 55 w 236"/>
                <a:gd name="T59" fmla="*/ 94 h 236"/>
                <a:gd name="T60" fmla="*/ 28 w 236"/>
                <a:gd name="T61" fmla="*/ 90 h 236"/>
                <a:gd name="T62" fmla="*/ 84 w 236"/>
                <a:gd name="T63" fmla="*/ 30 h 236"/>
                <a:gd name="T64" fmla="*/ 84 w 236"/>
                <a:gd name="T65" fmla="*/ 31 h 236"/>
                <a:gd name="T66" fmla="*/ 102 w 236"/>
                <a:gd name="T67" fmla="*/ 56 h 236"/>
                <a:gd name="T68" fmla="*/ 120 w 236"/>
                <a:gd name="T69" fmla="*/ 79 h 236"/>
                <a:gd name="T70" fmla="*/ 131 w 236"/>
                <a:gd name="T71" fmla="*/ 97 h 236"/>
                <a:gd name="T72" fmla="*/ 146 w 236"/>
                <a:gd name="T73" fmla="*/ 88 h 236"/>
                <a:gd name="T74" fmla="*/ 177 w 236"/>
                <a:gd name="T75" fmla="*/ 66 h 236"/>
                <a:gd name="T76" fmla="*/ 190 w 236"/>
                <a:gd name="T77" fmla="*/ 57 h 236"/>
                <a:gd name="T78" fmla="*/ 212 w 236"/>
                <a:gd name="T79" fmla="*/ 118 h 236"/>
                <a:gd name="T80" fmla="*/ 126 w 236"/>
                <a:gd name="T81" fmla="*/ 212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6" h="236">
                  <a:moveTo>
                    <a:pt x="182" y="109"/>
                  </a:moveTo>
                  <a:cubicBezTo>
                    <a:pt x="172" y="107"/>
                    <a:pt x="161" y="105"/>
                    <a:pt x="157" y="103"/>
                  </a:cubicBezTo>
                  <a:cubicBezTo>
                    <a:pt x="153" y="102"/>
                    <a:pt x="143" y="101"/>
                    <a:pt x="134" y="102"/>
                  </a:cubicBezTo>
                  <a:cubicBezTo>
                    <a:pt x="125" y="103"/>
                    <a:pt x="119" y="109"/>
                    <a:pt x="120" y="114"/>
                  </a:cubicBezTo>
                  <a:cubicBezTo>
                    <a:pt x="121" y="119"/>
                    <a:pt x="120" y="126"/>
                    <a:pt x="118" y="129"/>
                  </a:cubicBezTo>
                  <a:cubicBezTo>
                    <a:pt x="117" y="132"/>
                    <a:pt x="118" y="138"/>
                    <a:pt x="122" y="141"/>
                  </a:cubicBezTo>
                  <a:cubicBezTo>
                    <a:pt x="127" y="144"/>
                    <a:pt x="132" y="151"/>
                    <a:pt x="135" y="156"/>
                  </a:cubicBezTo>
                  <a:cubicBezTo>
                    <a:pt x="138" y="162"/>
                    <a:pt x="140" y="175"/>
                    <a:pt x="139" y="185"/>
                  </a:cubicBezTo>
                  <a:cubicBezTo>
                    <a:pt x="139" y="195"/>
                    <a:pt x="145" y="201"/>
                    <a:pt x="152" y="198"/>
                  </a:cubicBezTo>
                  <a:cubicBezTo>
                    <a:pt x="160" y="195"/>
                    <a:pt x="167" y="187"/>
                    <a:pt x="169" y="180"/>
                  </a:cubicBezTo>
                  <a:cubicBezTo>
                    <a:pt x="171" y="174"/>
                    <a:pt x="179" y="160"/>
                    <a:pt x="187" y="150"/>
                  </a:cubicBezTo>
                  <a:cubicBezTo>
                    <a:pt x="195" y="140"/>
                    <a:pt x="201" y="127"/>
                    <a:pt x="200" y="122"/>
                  </a:cubicBezTo>
                  <a:cubicBezTo>
                    <a:pt x="200" y="116"/>
                    <a:pt x="191" y="111"/>
                    <a:pt x="182" y="109"/>
                  </a:cubicBez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26" y="212"/>
                  </a:moveTo>
                  <a:cubicBezTo>
                    <a:pt x="127" y="211"/>
                    <a:pt x="128" y="209"/>
                    <a:pt x="128" y="208"/>
                  </a:cubicBezTo>
                  <a:cubicBezTo>
                    <a:pt x="130" y="201"/>
                    <a:pt x="128" y="191"/>
                    <a:pt x="125" y="186"/>
                  </a:cubicBezTo>
                  <a:cubicBezTo>
                    <a:pt x="121" y="181"/>
                    <a:pt x="112" y="181"/>
                    <a:pt x="105" y="186"/>
                  </a:cubicBezTo>
                  <a:cubicBezTo>
                    <a:pt x="97" y="191"/>
                    <a:pt x="94" y="200"/>
                    <a:pt x="98" y="207"/>
                  </a:cubicBezTo>
                  <a:cubicBezTo>
                    <a:pt x="99" y="208"/>
                    <a:pt x="100" y="210"/>
                    <a:pt x="102" y="211"/>
                  </a:cubicBezTo>
                  <a:cubicBezTo>
                    <a:pt x="72" y="206"/>
                    <a:pt x="47" y="187"/>
                    <a:pt x="34" y="161"/>
                  </a:cubicBezTo>
                  <a:cubicBezTo>
                    <a:pt x="37" y="161"/>
                    <a:pt x="40" y="159"/>
                    <a:pt x="44" y="157"/>
                  </a:cubicBezTo>
                  <a:cubicBezTo>
                    <a:pt x="44" y="157"/>
                    <a:pt x="44" y="157"/>
                    <a:pt x="44" y="157"/>
                  </a:cubicBezTo>
                  <a:cubicBezTo>
                    <a:pt x="57" y="148"/>
                    <a:pt x="74" y="141"/>
                    <a:pt x="81" y="142"/>
                  </a:cubicBezTo>
                  <a:cubicBezTo>
                    <a:pt x="89" y="142"/>
                    <a:pt x="89" y="131"/>
                    <a:pt x="81" y="118"/>
                  </a:cubicBezTo>
                  <a:cubicBezTo>
                    <a:pt x="74" y="105"/>
                    <a:pt x="62" y="94"/>
                    <a:pt x="55" y="94"/>
                  </a:cubicBezTo>
                  <a:cubicBezTo>
                    <a:pt x="48" y="94"/>
                    <a:pt x="36" y="92"/>
                    <a:pt x="28" y="90"/>
                  </a:cubicBezTo>
                  <a:cubicBezTo>
                    <a:pt x="37" y="62"/>
                    <a:pt x="58" y="41"/>
                    <a:pt x="84" y="30"/>
                  </a:cubicBezTo>
                  <a:cubicBezTo>
                    <a:pt x="84" y="31"/>
                    <a:pt x="84" y="31"/>
                    <a:pt x="84" y="31"/>
                  </a:cubicBezTo>
                  <a:cubicBezTo>
                    <a:pt x="86" y="39"/>
                    <a:pt x="95" y="50"/>
                    <a:pt x="102" y="56"/>
                  </a:cubicBezTo>
                  <a:cubicBezTo>
                    <a:pt x="110" y="62"/>
                    <a:pt x="118" y="72"/>
                    <a:pt x="120" y="79"/>
                  </a:cubicBezTo>
                  <a:cubicBezTo>
                    <a:pt x="122" y="85"/>
                    <a:pt x="127" y="93"/>
                    <a:pt x="131" y="97"/>
                  </a:cubicBezTo>
                  <a:cubicBezTo>
                    <a:pt x="136" y="100"/>
                    <a:pt x="142" y="96"/>
                    <a:pt x="146" y="88"/>
                  </a:cubicBezTo>
                  <a:cubicBezTo>
                    <a:pt x="150" y="80"/>
                    <a:pt x="164" y="70"/>
                    <a:pt x="177" y="66"/>
                  </a:cubicBezTo>
                  <a:cubicBezTo>
                    <a:pt x="183" y="64"/>
                    <a:pt x="187" y="61"/>
                    <a:pt x="190" y="57"/>
                  </a:cubicBezTo>
                  <a:cubicBezTo>
                    <a:pt x="204" y="74"/>
                    <a:pt x="212" y="95"/>
                    <a:pt x="212" y="118"/>
                  </a:cubicBezTo>
                  <a:cubicBezTo>
                    <a:pt x="212" y="168"/>
                    <a:pt x="174" y="208"/>
                    <a:pt x="126" y="212"/>
                  </a:cubicBezTo>
                  <a:close/>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srgbClr val="000000"/>
                </a:solidFill>
                <a:effectLst/>
                <a:uLnTx/>
                <a:uFillTx/>
                <a:latin typeface="阿里巴巴普惠体 R" panose="00020600040101010101" pitchFamily="18" charset="-122"/>
                <a:ea typeface="阿里巴巴普惠体 M" panose="00020600040101010101" pitchFamily="18" charset="-122"/>
                <a:cs typeface="+mn-cs"/>
              </a:endParaRPr>
            </a:p>
          </p:txBody>
        </p:sp>
        <p:sp>
          <p:nvSpPr>
            <p:cNvPr id="57" name="TextBox 56"/>
            <p:cNvSpPr txBox="1"/>
            <p:nvPr/>
          </p:nvSpPr>
          <p:spPr bwMode="auto">
            <a:xfrm rot="19026727">
              <a:off x="2118421" y="3124565"/>
              <a:ext cx="1300307" cy="717762"/>
            </a:xfrm>
            <a:prstGeom prst="rect">
              <a:avLst/>
            </a:prstGeom>
            <a:noFill/>
          </p:spPr>
          <p:txBody>
            <a:bodyPr wrap="square" lIns="90000" tIns="46800" rIns="90000" bIns="4680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800" b="0" i="0" u="none" strike="noStrike" kern="1200" cap="none" spc="0" normalizeH="0" baseline="0" noProof="0" dirty="0">
                  <a:ln>
                    <a:noFill/>
                  </a:ln>
                  <a:solidFill>
                    <a:srgbClr val="000000"/>
                  </a:solidFill>
                  <a:effectLst/>
                  <a:uLnTx/>
                  <a:uFillTx/>
                  <a:latin typeface="阿里巴巴普惠体 R" panose="00020600040101010101" pitchFamily="18" charset="-122"/>
                  <a:ea typeface="阿里巴巴普惠体 M" panose="00020600040101010101" pitchFamily="18" charset="-122"/>
                  <a:cs typeface="+mn-cs"/>
                </a:rPr>
                <a:t>     请替换文字内容复制你的内容到此办公资源旗服务</a:t>
              </a:r>
            </a:p>
          </p:txBody>
        </p:sp>
      </p:grpSp>
      <p:grpSp>
        <p:nvGrpSpPr>
          <p:cNvPr id="23" name="1"/>
          <p:cNvGrpSpPr/>
          <p:nvPr/>
        </p:nvGrpSpPr>
        <p:grpSpPr>
          <a:xfrm>
            <a:off x="5111708" y="4662575"/>
            <a:ext cx="1380817" cy="793872"/>
            <a:chOff x="3297548" y="2760541"/>
            <a:chExt cx="2170279" cy="1230437"/>
          </a:xfrm>
        </p:grpSpPr>
        <p:grpSp>
          <p:nvGrpSpPr>
            <p:cNvPr id="48" name="Group 19"/>
            <p:cNvGrpSpPr/>
            <p:nvPr/>
          </p:nvGrpSpPr>
          <p:grpSpPr>
            <a:xfrm rot="19020000">
              <a:off x="3297548" y="2760541"/>
              <a:ext cx="2170279" cy="1230437"/>
              <a:chOff x="1114569" y="1941390"/>
              <a:chExt cx="2170279" cy="1230437"/>
            </a:xfrm>
          </p:grpSpPr>
          <p:sp>
            <p:nvSpPr>
              <p:cNvPr id="51" name="Rectangle: Top Corners Rounded 22"/>
              <p:cNvSpPr/>
              <p:nvPr/>
            </p:nvSpPr>
            <p:spPr>
              <a:xfrm rot="5400000">
                <a:off x="1584490" y="1471469"/>
                <a:ext cx="1230437" cy="2170279"/>
              </a:xfrm>
              <a:prstGeom prst="round2SameRect">
                <a:avLst>
                  <a:gd name="adj1" fmla="val 8581"/>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srgbClr val="FFFFFF"/>
                  </a:solidFill>
                  <a:effectLst/>
                  <a:uLnTx/>
                  <a:uFillTx/>
                  <a:latin typeface="阿里巴巴普惠体 R" panose="00020600040101010101" pitchFamily="18" charset="-122"/>
                  <a:ea typeface="阿里巴巴普惠体 M" panose="00020600040101010101" pitchFamily="18" charset="-122"/>
                  <a:cs typeface="+mn-cs"/>
                </a:endParaRPr>
              </a:p>
            </p:txBody>
          </p:sp>
          <p:grpSp>
            <p:nvGrpSpPr>
              <p:cNvPr id="52" name="Group 23"/>
              <p:cNvGrpSpPr/>
              <p:nvPr/>
            </p:nvGrpSpPr>
            <p:grpSpPr>
              <a:xfrm>
                <a:off x="2734000" y="1995365"/>
                <a:ext cx="523220" cy="1122488"/>
                <a:chOff x="2734000" y="1995365"/>
                <a:chExt cx="523220" cy="1122488"/>
              </a:xfrm>
            </p:grpSpPr>
            <p:sp>
              <p:nvSpPr>
                <p:cNvPr id="53" name="Rectangle: Top Corners Rounded 24"/>
                <p:cNvSpPr/>
                <p:nvPr/>
              </p:nvSpPr>
              <p:spPr>
                <a:xfrm rot="5400000">
                  <a:off x="2434366" y="2313721"/>
                  <a:ext cx="1122488" cy="485775"/>
                </a:xfrm>
                <a:prstGeom prst="round2SameRect">
                  <a:avLst>
                    <a:gd name="adj1" fmla="val 24431"/>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srgbClr val="FFFFFF"/>
                    </a:solidFill>
                    <a:effectLst/>
                    <a:uLnTx/>
                    <a:uFillTx/>
                    <a:latin typeface="阿里巴巴普惠体 R" panose="00020600040101010101" pitchFamily="18" charset="-122"/>
                    <a:ea typeface="阿里巴巴普惠体 M" panose="00020600040101010101" pitchFamily="18" charset="-122"/>
                    <a:cs typeface="+mn-cs"/>
                  </a:endParaRPr>
                </a:p>
              </p:txBody>
            </p:sp>
            <p:sp>
              <p:nvSpPr>
                <p:cNvPr id="54" name="Rectangle 25"/>
                <p:cNvSpPr/>
                <p:nvPr/>
              </p:nvSpPr>
              <p:spPr>
                <a:xfrm rot="5400000">
                  <a:off x="2702901" y="2295000"/>
                  <a:ext cx="585417" cy="523220"/>
                </a:xfrm>
                <a:prstGeom prst="rect">
                  <a:avLst/>
                </a:prstGeom>
              </p:spPr>
              <p:txBody>
                <a:bodyPr wrap="none">
                  <a:normAutofit fontScale="625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srgbClr val="A26F41"/>
                      </a:solidFill>
                      <a:effectLst/>
                      <a:uLnTx/>
                      <a:uFillTx/>
                      <a:latin typeface="阿里巴巴普惠体 R" panose="00020600040101010101" pitchFamily="18" charset="-122"/>
                      <a:ea typeface="阿里巴巴普惠体 M" panose="00020600040101010101" pitchFamily="18" charset="-122"/>
                      <a:cs typeface="+mn-cs"/>
                    </a:rPr>
                    <a:t>02</a:t>
                  </a:r>
                </a:p>
              </p:txBody>
            </p:sp>
          </p:grpSp>
        </p:grpSp>
        <p:sp>
          <p:nvSpPr>
            <p:cNvPr id="49" name="Freeform: Shape 45"/>
            <p:cNvSpPr/>
            <p:nvPr/>
          </p:nvSpPr>
          <p:spPr bwMode="auto">
            <a:xfrm>
              <a:off x="3395904" y="3468871"/>
              <a:ext cx="492298" cy="492298"/>
            </a:xfrm>
            <a:custGeom>
              <a:avLst/>
              <a:gdLst>
                <a:gd name="T0" fmla="*/ 184 w 260"/>
                <a:gd name="T1" fmla="*/ 106 h 260"/>
                <a:gd name="T2" fmla="*/ 193 w 260"/>
                <a:gd name="T3" fmla="*/ 143 h 260"/>
                <a:gd name="T4" fmla="*/ 117 w 260"/>
                <a:gd name="T5" fmla="*/ 219 h 260"/>
                <a:gd name="T6" fmla="*/ 42 w 260"/>
                <a:gd name="T7" fmla="*/ 143 h 260"/>
                <a:gd name="T8" fmla="*/ 117 w 260"/>
                <a:gd name="T9" fmla="*/ 66 h 260"/>
                <a:gd name="T10" fmla="*/ 154 w 260"/>
                <a:gd name="T11" fmla="*/ 76 h 260"/>
                <a:gd name="T12" fmla="*/ 183 w 260"/>
                <a:gd name="T13" fmla="*/ 46 h 260"/>
                <a:gd name="T14" fmla="*/ 117 w 260"/>
                <a:gd name="T15" fmla="*/ 25 h 260"/>
                <a:gd name="T16" fmla="*/ 0 w 260"/>
                <a:gd name="T17" fmla="*/ 143 h 260"/>
                <a:gd name="T18" fmla="*/ 117 w 260"/>
                <a:gd name="T19" fmla="*/ 260 h 260"/>
                <a:gd name="T20" fmla="*/ 233 w 260"/>
                <a:gd name="T21" fmla="*/ 143 h 260"/>
                <a:gd name="T22" fmla="*/ 213 w 260"/>
                <a:gd name="T23" fmla="*/ 77 h 260"/>
                <a:gd name="T24" fmla="*/ 184 w 260"/>
                <a:gd name="T25" fmla="*/ 106 h 260"/>
                <a:gd name="T26" fmla="*/ 225 w 260"/>
                <a:gd name="T27" fmla="*/ 35 h 260"/>
                <a:gd name="T28" fmla="*/ 225 w 260"/>
                <a:gd name="T29" fmla="*/ 35 h 260"/>
                <a:gd name="T30" fmla="*/ 225 w 260"/>
                <a:gd name="T31" fmla="*/ 0 h 260"/>
                <a:gd name="T32" fmla="*/ 203 w 260"/>
                <a:gd name="T33" fmla="*/ 23 h 260"/>
                <a:gd name="T34" fmla="*/ 203 w 260"/>
                <a:gd name="T35" fmla="*/ 46 h 260"/>
                <a:gd name="T36" fmla="*/ 139 w 260"/>
                <a:gd name="T37" fmla="*/ 111 h 260"/>
                <a:gd name="T38" fmla="*/ 117 w 260"/>
                <a:gd name="T39" fmla="*/ 104 h 260"/>
                <a:gd name="T40" fmla="*/ 79 w 260"/>
                <a:gd name="T41" fmla="*/ 143 h 260"/>
                <a:gd name="T42" fmla="*/ 117 w 260"/>
                <a:gd name="T43" fmla="*/ 181 h 260"/>
                <a:gd name="T44" fmla="*/ 155 w 260"/>
                <a:gd name="T45" fmla="*/ 143 h 260"/>
                <a:gd name="T46" fmla="*/ 150 w 260"/>
                <a:gd name="T47" fmla="*/ 123 h 260"/>
                <a:gd name="T48" fmla="*/ 215 w 260"/>
                <a:gd name="T49" fmla="*/ 58 h 260"/>
                <a:gd name="T50" fmla="*/ 237 w 260"/>
                <a:gd name="T51" fmla="*/ 58 h 260"/>
                <a:gd name="T52" fmla="*/ 260 w 260"/>
                <a:gd name="T53" fmla="*/ 35 h 260"/>
                <a:gd name="T54" fmla="*/ 225 w 260"/>
                <a:gd name="T55" fmla="*/ 35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60" h="260">
                  <a:moveTo>
                    <a:pt x="184" y="106"/>
                  </a:moveTo>
                  <a:cubicBezTo>
                    <a:pt x="190" y="117"/>
                    <a:pt x="193" y="129"/>
                    <a:pt x="193" y="143"/>
                  </a:cubicBezTo>
                  <a:cubicBezTo>
                    <a:pt x="193" y="185"/>
                    <a:pt x="159" y="219"/>
                    <a:pt x="117" y="219"/>
                  </a:cubicBezTo>
                  <a:cubicBezTo>
                    <a:pt x="76" y="219"/>
                    <a:pt x="42" y="185"/>
                    <a:pt x="42" y="143"/>
                  </a:cubicBezTo>
                  <a:cubicBezTo>
                    <a:pt x="42" y="100"/>
                    <a:pt x="76" y="66"/>
                    <a:pt x="117" y="66"/>
                  </a:cubicBezTo>
                  <a:cubicBezTo>
                    <a:pt x="131" y="66"/>
                    <a:pt x="143" y="70"/>
                    <a:pt x="154" y="76"/>
                  </a:cubicBezTo>
                  <a:cubicBezTo>
                    <a:pt x="183" y="46"/>
                    <a:pt x="183" y="46"/>
                    <a:pt x="183" y="46"/>
                  </a:cubicBezTo>
                  <a:cubicBezTo>
                    <a:pt x="165" y="33"/>
                    <a:pt x="141" y="25"/>
                    <a:pt x="117" y="25"/>
                  </a:cubicBezTo>
                  <a:cubicBezTo>
                    <a:pt x="52" y="25"/>
                    <a:pt x="0" y="78"/>
                    <a:pt x="0" y="143"/>
                  </a:cubicBezTo>
                  <a:cubicBezTo>
                    <a:pt x="0" y="207"/>
                    <a:pt x="52" y="260"/>
                    <a:pt x="117" y="260"/>
                  </a:cubicBezTo>
                  <a:cubicBezTo>
                    <a:pt x="181" y="260"/>
                    <a:pt x="233" y="207"/>
                    <a:pt x="233" y="143"/>
                  </a:cubicBezTo>
                  <a:cubicBezTo>
                    <a:pt x="233" y="118"/>
                    <a:pt x="226" y="96"/>
                    <a:pt x="213" y="77"/>
                  </a:cubicBezTo>
                  <a:cubicBezTo>
                    <a:pt x="184" y="106"/>
                    <a:pt x="184" y="106"/>
                    <a:pt x="184" y="106"/>
                  </a:cubicBezTo>
                  <a:close/>
                  <a:moveTo>
                    <a:pt x="225" y="35"/>
                  </a:moveTo>
                  <a:cubicBezTo>
                    <a:pt x="225" y="35"/>
                    <a:pt x="225" y="35"/>
                    <a:pt x="225" y="35"/>
                  </a:cubicBezTo>
                  <a:cubicBezTo>
                    <a:pt x="225" y="0"/>
                    <a:pt x="225" y="0"/>
                    <a:pt x="225" y="0"/>
                  </a:cubicBezTo>
                  <a:cubicBezTo>
                    <a:pt x="203" y="23"/>
                    <a:pt x="203" y="23"/>
                    <a:pt x="203" y="23"/>
                  </a:cubicBezTo>
                  <a:cubicBezTo>
                    <a:pt x="203" y="46"/>
                    <a:pt x="203" y="46"/>
                    <a:pt x="203" y="46"/>
                  </a:cubicBezTo>
                  <a:cubicBezTo>
                    <a:pt x="139" y="111"/>
                    <a:pt x="139" y="111"/>
                    <a:pt x="139" y="111"/>
                  </a:cubicBezTo>
                  <a:cubicBezTo>
                    <a:pt x="133" y="106"/>
                    <a:pt x="125" y="104"/>
                    <a:pt x="117" y="104"/>
                  </a:cubicBezTo>
                  <a:cubicBezTo>
                    <a:pt x="96" y="104"/>
                    <a:pt x="79" y="121"/>
                    <a:pt x="79" y="143"/>
                  </a:cubicBezTo>
                  <a:cubicBezTo>
                    <a:pt x="79" y="164"/>
                    <a:pt x="96" y="181"/>
                    <a:pt x="117" y="181"/>
                  </a:cubicBezTo>
                  <a:cubicBezTo>
                    <a:pt x="138" y="181"/>
                    <a:pt x="155" y="164"/>
                    <a:pt x="155" y="143"/>
                  </a:cubicBezTo>
                  <a:cubicBezTo>
                    <a:pt x="155" y="136"/>
                    <a:pt x="154" y="129"/>
                    <a:pt x="150" y="123"/>
                  </a:cubicBezTo>
                  <a:cubicBezTo>
                    <a:pt x="215" y="58"/>
                    <a:pt x="215" y="58"/>
                    <a:pt x="215" y="58"/>
                  </a:cubicBezTo>
                  <a:cubicBezTo>
                    <a:pt x="237" y="58"/>
                    <a:pt x="237" y="58"/>
                    <a:pt x="237" y="58"/>
                  </a:cubicBezTo>
                  <a:cubicBezTo>
                    <a:pt x="260" y="35"/>
                    <a:pt x="260" y="35"/>
                    <a:pt x="260" y="35"/>
                  </a:cubicBezTo>
                  <a:cubicBezTo>
                    <a:pt x="225" y="35"/>
                    <a:pt x="225" y="35"/>
                    <a:pt x="225" y="35"/>
                  </a:cubicBezTo>
                  <a:close/>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srgbClr val="000000"/>
                </a:solidFill>
                <a:effectLst/>
                <a:uLnTx/>
                <a:uFillTx/>
                <a:latin typeface="阿里巴巴普惠体 R" panose="00020600040101010101" pitchFamily="18" charset="-122"/>
                <a:ea typeface="阿里巴巴普惠体 M" panose="00020600040101010101" pitchFamily="18" charset="-122"/>
                <a:cs typeface="+mn-cs"/>
              </a:endParaRPr>
            </a:p>
          </p:txBody>
        </p:sp>
        <p:sp>
          <p:nvSpPr>
            <p:cNvPr id="50" name="TextBox 57"/>
            <p:cNvSpPr txBox="1"/>
            <p:nvPr/>
          </p:nvSpPr>
          <p:spPr bwMode="auto">
            <a:xfrm rot="19026727">
              <a:off x="3723808" y="3124566"/>
              <a:ext cx="1300307" cy="717762"/>
            </a:xfrm>
            <a:prstGeom prst="rect">
              <a:avLst/>
            </a:prstGeom>
            <a:noFill/>
          </p:spPr>
          <p:txBody>
            <a:bodyPr wrap="square" lIns="90000" tIns="46800" rIns="90000" bIns="4680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800" b="0" i="0" u="none" strike="noStrike" kern="1200" cap="none" spc="0" normalizeH="0" baseline="0" noProof="0" dirty="0">
                  <a:ln>
                    <a:noFill/>
                  </a:ln>
                  <a:solidFill>
                    <a:srgbClr val="000000"/>
                  </a:solidFill>
                  <a:effectLst/>
                  <a:uLnTx/>
                  <a:uFillTx/>
                  <a:latin typeface="阿里巴巴普惠体 R" panose="00020600040101010101" pitchFamily="18" charset="-122"/>
                  <a:ea typeface="阿里巴巴普惠体 M" panose="00020600040101010101" pitchFamily="18" charset="-122"/>
                  <a:cs typeface="+mn-cs"/>
                </a:rPr>
                <a:t>     请替换文字内容复制你的内容到此办公资源旗</a:t>
              </a:r>
            </a:p>
          </p:txBody>
        </p:sp>
      </p:grpSp>
      <p:grpSp>
        <p:nvGrpSpPr>
          <p:cNvPr id="24" name="1"/>
          <p:cNvGrpSpPr/>
          <p:nvPr/>
        </p:nvGrpSpPr>
        <p:grpSpPr>
          <a:xfrm>
            <a:off x="6717500" y="4662575"/>
            <a:ext cx="1380817" cy="793872"/>
            <a:chOff x="4903340" y="2760541"/>
            <a:chExt cx="2170279" cy="1230437"/>
          </a:xfrm>
        </p:grpSpPr>
        <p:grpSp>
          <p:nvGrpSpPr>
            <p:cNvPr id="41" name="Group 27"/>
            <p:cNvGrpSpPr/>
            <p:nvPr/>
          </p:nvGrpSpPr>
          <p:grpSpPr>
            <a:xfrm rot="19020000">
              <a:off x="4903340" y="2760541"/>
              <a:ext cx="2170279" cy="1230437"/>
              <a:chOff x="1114569" y="1941390"/>
              <a:chExt cx="2170279" cy="1230437"/>
            </a:xfrm>
          </p:grpSpPr>
          <p:sp>
            <p:nvSpPr>
              <p:cNvPr id="44" name="Rectangle: Top Corners Rounded 30"/>
              <p:cNvSpPr/>
              <p:nvPr/>
            </p:nvSpPr>
            <p:spPr>
              <a:xfrm rot="5400000">
                <a:off x="1584490" y="1471469"/>
                <a:ext cx="1230437" cy="2170279"/>
              </a:xfrm>
              <a:prstGeom prst="round2SameRect">
                <a:avLst>
                  <a:gd name="adj1" fmla="val 8581"/>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srgbClr val="FFFFFF"/>
                  </a:solidFill>
                  <a:effectLst/>
                  <a:uLnTx/>
                  <a:uFillTx/>
                  <a:latin typeface="阿里巴巴普惠体 R" panose="00020600040101010101" pitchFamily="18" charset="-122"/>
                  <a:ea typeface="阿里巴巴普惠体 M" panose="00020600040101010101" pitchFamily="18" charset="-122"/>
                  <a:cs typeface="+mn-cs"/>
                </a:endParaRPr>
              </a:p>
            </p:txBody>
          </p:sp>
          <p:grpSp>
            <p:nvGrpSpPr>
              <p:cNvPr id="45" name="Group 31"/>
              <p:cNvGrpSpPr/>
              <p:nvPr/>
            </p:nvGrpSpPr>
            <p:grpSpPr>
              <a:xfrm>
                <a:off x="2734000" y="1995365"/>
                <a:ext cx="523220" cy="1122488"/>
                <a:chOff x="2734000" y="1995365"/>
                <a:chExt cx="523220" cy="1122488"/>
              </a:xfrm>
            </p:grpSpPr>
            <p:sp>
              <p:nvSpPr>
                <p:cNvPr id="46" name="Rectangle: Top Corners Rounded 32"/>
                <p:cNvSpPr/>
                <p:nvPr/>
              </p:nvSpPr>
              <p:spPr>
                <a:xfrm rot="5400000">
                  <a:off x="2434366" y="2313721"/>
                  <a:ext cx="1122488" cy="485775"/>
                </a:xfrm>
                <a:prstGeom prst="round2SameRect">
                  <a:avLst>
                    <a:gd name="adj1" fmla="val 24431"/>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srgbClr val="FFFFFF"/>
                    </a:solidFill>
                    <a:effectLst/>
                    <a:uLnTx/>
                    <a:uFillTx/>
                    <a:latin typeface="阿里巴巴普惠体 R" panose="00020600040101010101" pitchFamily="18" charset="-122"/>
                    <a:ea typeface="阿里巴巴普惠体 M" panose="00020600040101010101" pitchFamily="18" charset="-122"/>
                    <a:cs typeface="+mn-cs"/>
                  </a:endParaRPr>
                </a:p>
              </p:txBody>
            </p:sp>
            <p:sp>
              <p:nvSpPr>
                <p:cNvPr id="47" name="Rectangle 33"/>
                <p:cNvSpPr/>
                <p:nvPr/>
              </p:nvSpPr>
              <p:spPr>
                <a:xfrm rot="5400000">
                  <a:off x="2702901" y="2295000"/>
                  <a:ext cx="585417" cy="523220"/>
                </a:xfrm>
                <a:prstGeom prst="rect">
                  <a:avLst/>
                </a:prstGeom>
              </p:spPr>
              <p:txBody>
                <a:bodyPr wrap="none">
                  <a:normAutofit fontScale="625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srgbClr val="B63435"/>
                      </a:solidFill>
                      <a:effectLst/>
                      <a:uLnTx/>
                      <a:uFillTx/>
                      <a:latin typeface="阿里巴巴普惠体 R" panose="00020600040101010101" pitchFamily="18" charset="-122"/>
                      <a:ea typeface="阿里巴巴普惠体 M" panose="00020600040101010101" pitchFamily="18" charset="-122"/>
                      <a:cs typeface="+mn-cs"/>
                    </a:rPr>
                    <a:t>03</a:t>
                  </a:r>
                </a:p>
              </p:txBody>
            </p:sp>
          </p:grpSp>
        </p:grpSp>
        <p:sp>
          <p:nvSpPr>
            <p:cNvPr id="42" name="Freeform: Shape 52"/>
            <p:cNvSpPr/>
            <p:nvPr/>
          </p:nvSpPr>
          <p:spPr bwMode="auto">
            <a:xfrm>
              <a:off x="5073138" y="3483446"/>
              <a:ext cx="492298" cy="492298"/>
            </a:xfrm>
            <a:custGeom>
              <a:avLst/>
              <a:gdLst>
                <a:gd name="T0" fmla="*/ 74 w 236"/>
                <a:gd name="T1" fmla="*/ 160 h 236"/>
                <a:gd name="T2" fmla="*/ 93 w 236"/>
                <a:gd name="T3" fmla="*/ 160 h 236"/>
                <a:gd name="T4" fmla="*/ 93 w 236"/>
                <a:gd name="T5" fmla="*/ 103 h 236"/>
                <a:gd name="T6" fmla="*/ 74 w 236"/>
                <a:gd name="T7" fmla="*/ 103 h 236"/>
                <a:gd name="T8" fmla="*/ 74 w 236"/>
                <a:gd name="T9" fmla="*/ 160 h 236"/>
                <a:gd name="T10" fmla="*/ 140 w 236"/>
                <a:gd name="T11" fmla="*/ 102 h 236"/>
                <a:gd name="T12" fmla="*/ 122 w 236"/>
                <a:gd name="T13" fmla="*/ 111 h 236"/>
                <a:gd name="T14" fmla="*/ 122 w 236"/>
                <a:gd name="T15" fmla="*/ 103 h 236"/>
                <a:gd name="T16" fmla="*/ 103 w 236"/>
                <a:gd name="T17" fmla="*/ 103 h 236"/>
                <a:gd name="T18" fmla="*/ 103 w 236"/>
                <a:gd name="T19" fmla="*/ 160 h 236"/>
                <a:gd name="T20" fmla="*/ 122 w 236"/>
                <a:gd name="T21" fmla="*/ 160 h 236"/>
                <a:gd name="T22" fmla="*/ 122 w 236"/>
                <a:gd name="T23" fmla="*/ 128 h 236"/>
                <a:gd name="T24" fmla="*/ 123 w 236"/>
                <a:gd name="T25" fmla="*/ 124 h 236"/>
                <a:gd name="T26" fmla="*/ 133 w 236"/>
                <a:gd name="T27" fmla="*/ 117 h 236"/>
                <a:gd name="T28" fmla="*/ 142 w 236"/>
                <a:gd name="T29" fmla="*/ 130 h 236"/>
                <a:gd name="T30" fmla="*/ 142 w 236"/>
                <a:gd name="T31" fmla="*/ 160 h 236"/>
                <a:gd name="T32" fmla="*/ 161 w 236"/>
                <a:gd name="T33" fmla="*/ 160 h 236"/>
                <a:gd name="T34" fmla="*/ 161 w 236"/>
                <a:gd name="T35" fmla="*/ 160 h 236"/>
                <a:gd name="T36" fmla="*/ 161 w 236"/>
                <a:gd name="T37" fmla="*/ 127 h 236"/>
                <a:gd name="T38" fmla="*/ 140 w 236"/>
                <a:gd name="T39" fmla="*/ 102 h 236"/>
                <a:gd name="T40" fmla="*/ 122 w 236"/>
                <a:gd name="T41" fmla="*/ 111 h 236"/>
                <a:gd name="T42" fmla="*/ 122 w 236"/>
                <a:gd name="T43" fmla="*/ 111 h 236"/>
                <a:gd name="T44" fmla="*/ 122 w 236"/>
                <a:gd name="T45" fmla="*/ 111 h 236"/>
                <a:gd name="T46" fmla="*/ 83 w 236"/>
                <a:gd name="T47" fmla="*/ 75 h 236"/>
                <a:gd name="T48" fmla="*/ 73 w 236"/>
                <a:gd name="T49" fmla="*/ 85 h 236"/>
                <a:gd name="T50" fmla="*/ 83 w 236"/>
                <a:gd name="T51" fmla="*/ 95 h 236"/>
                <a:gd name="T52" fmla="*/ 83 w 236"/>
                <a:gd name="T53" fmla="*/ 95 h 236"/>
                <a:gd name="T54" fmla="*/ 94 w 236"/>
                <a:gd name="T55" fmla="*/ 85 h 236"/>
                <a:gd name="T56" fmla="*/ 83 w 236"/>
                <a:gd name="T57" fmla="*/ 75 h 236"/>
                <a:gd name="T58" fmla="*/ 118 w 236"/>
                <a:gd name="T59" fmla="*/ 0 h 236"/>
                <a:gd name="T60" fmla="*/ 0 w 236"/>
                <a:gd name="T61" fmla="*/ 118 h 236"/>
                <a:gd name="T62" fmla="*/ 118 w 236"/>
                <a:gd name="T63" fmla="*/ 236 h 236"/>
                <a:gd name="T64" fmla="*/ 236 w 236"/>
                <a:gd name="T65" fmla="*/ 118 h 236"/>
                <a:gd name="T66" fmla="*/ 118 w 236"/>
                <a:gd name="T67" fmla="*/ 0 h 236"/>
                <a:gd name="T68" fmla="*/ 181 w 236"/>
                <a:gd name="T69" fmla="*/ 172 h 236"/>
                <a:gd name="T70" fmla="*/ 171 w 236"/>
                <a:gd name="T71" fmla="*/ 181 h 236"/>
                <a:gd name="T72" fmla="*/ 64 w 236"/>
                <a:gd name="T73" fmla="*/ 181 h 236"/>
                <a:gd name="T74" fmla="*/ 55 w 236"/>
                <a:gd name="T75" fmla="*/ 172 h 236"/>
                <a:gd name="T76" fmla="*/ 55 w 236"/>
                <a:gd name="T77" fmla="*/ 63 h 236"/>
                <a:gd name="T78" fmla="*/ 64 w 236"/>
                <a:gd name="T79" fmla="*/ 54 h 236"/>
                <a:gd name="T80" fmla="*/ 171 w 236"/>
                <a:gd name="T81" fmla="*/ 54 h 236"/>
                <a:gd name="T82" fmla="*/ 181 w 236"/>
                <a:gd name="T83" fmla="*/ 63 h 236"/>
                <a:gd name="T84" fmla="*/ 181 w 236"/>
                <a:gd name="T85" fmla="*/ 172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6" h="236">
                  <a:moveTo>
                    <a:pt x="74" y="160"/>
                  </a:moveTo>
                  <a:cubicBezTo>
                    <a:pt x="93" y="160"/>
                    <a:pt x="93" y="160"/>
                    <a:pt x="93" y="160"/>
                  </a:cubicBezTo>
                  <a:cubicBezTo>
                    <a:pt x="93" y="103"/>
                    <a:pt x="93" y="103"/>
                    <a:pt x="93" y="103"/>
                  </a:cubicBezTo>
                  <a:cubicBezTo>
                    <a:pt x="74" y="103"/>
                    <a:pt x="74" y="103"/>
                    <a:pt x="74" y="103"/>
                  </a:cubicBezTo>
                  <a:lnTo>
                    <a:pt x="74" y="160"/>
                  </a:lnTo>
                  <a:close/>
                  <a:moveTo>
                    <a:pt x="140" y="102"/>
                  </a:moveTo>
                  <a:cubicBezTo>
                    <a:pt x="129" y="102"/>
                    <a:pt x="125" y="107"/>
                    <a:pt x="122" y="111"/>
                  </a:cubicBezTo>
                  <a:cubicBezTo>
                    <a:pt x="122" y="103"/>
                    <a:pt x="122" y="103"/>
                    <a:pt x="122" y="103"/>
                  </a:cubicBezTo>
                  <a:cubicBezTo>
                    <a:pt x="103" y="103"/>
                    <a:pt x="103" y="103"/>
                    <a:pt x="103" y="103"/>
                  </a:cubicBezTo>
                  <a:cubicBezTo>
                    <a:pt x="104" y="108"/>
                    <a:pt x="103" y="160"/>
                    <a:pt x="103" y="160"/>
                  </a:cubicBezTo>
                  <a:cubicBezTo>
                    <a:pt x="122" y="160"/>
                    <a:pt x="122" y="160"/>
                    <a:pt x="122" y="160"/>
                  </a:cubicBezTo>
                  <a:cubicBezTo>
                    <a:pt x="122" y="128"/>
                    <a:pt x="122" y="128"/>
                    <a:pt x="122" y="128"/>
                  </a:cubicBezTo>
                  <a:cubicBezTo>
                    <a:pt x="122" y="127"/>
                    <a:pt x="123" y="125"/>
                    <a:pt x="123" y="124"/>
                  </a:cubicBezTo>
                  <a:cubicBezTo>
                    <a:pt x="124" y="120"/>
                    <a:pt x="128" y="117"/>
                    <a:pt x="133" y="117"/>
                  </a:cubicBezTo>
                  <a:cubicBezTo>
                    <a:pt x="140" y="117"/>
                    <a:pt x="142" y="122"/>
                    <a:pt x="142" y="130"/>
                  </a:cubicBezTo>
                  <a:cubicBezTo>
                    <a:pt x="142" y="160"/>
                    <a:pt x="142" y="160"/>
                    <a:pt x="142" y="160"/>
                  </a:cubicBezTo>
                  <a:cubicBezTo>
                    <a:pt x="161" y="160"/>
                    <a:pt x="161" y="160"/>
                    <a:pt x="161" y="160"/>
                  </a:cubicBezTo>
                  <a:cubicBezTo>
                    <a:pt x="161" y="160"/>
                    <a:pt x="161" y="160"/>
                    <a:pt x="161" y="160"/>
                  </a:cubicBezTo>
                  <a:cubicBezTo>
                    <a:pt x="161" y="127"/>
                    <a:pt x="161" y="127"/>
                    <a:pt x="161" y="127"/>
                  </a:cubicBezTo>
                  <a:cubicBezTo>
                    <a:pt x="161" y="110"/>
                    <a:pt x="152" y="102"/>
                    <a:pt x="140" y="102"/>
                  </a:cubicBezTo>
                  <a:close/>
                  <a:moveTo>
                    <a:pt x="122" y="111"/>
                  </a:moveTo>
                  <a:cubicBezTo>
                    <a:pt x="122" y="111"/>
                    <a:pt x="122" y="111"/>
                    <a:pt x="122" y="111"/>
                  </a:cubicBezTo>
                  <a:cubicBezTo>
                    <a:pt x="122" y="111"/>
                    <a:pt x="122" y="111"/>
                    <a:pt x="122" y="111"/>
                  </a:cubicBezTo>
                  <a:close/>
                  <a:moveTo>
                    <a:pt x="83" y="75"/>
                  </a:moveTo>
                  <a:cubicBezTo>
                    <a:pt x="77" y="75"/>
                    <a:pt x="73" y="80"/>
                    <a:pt x="73" y="85"/>
                  </a:cubicBezTo>
                  <a:cubicBezTo>
                    <a:pt x="73" y="91"/>
                    <a:pt x="77" y="95"/>
                    <a:pt x="83" y="95"/>
                  </a:cubicBezTo>
                  <a:cubicBezTo>
                    <a:pt x="83" y="95"/>
                    <a:pt x="83" y="95"/>
                    <a:pt x="83" y="95"/>
                  </a:cubicBezTo>
                  <a:cubicBezTo>
                    <a:pt x="90" y="95"/>
                    <a:pt x="94" y="91"/>
                    <a:pt x="94" y="85"/>
                  </a:cubicBezTo>
                  <a:cubicBezTo>
                    <a:pt x="94" y="80"/>
                    <a:pt x="90" y="75"/>
                    <a:pt x="83" y="75"/>
                  </a:cubicBez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81" y="172"/>
                  </a:moveTo>
                  <a:cubicBezTo>
                    <a:pt x="181" y="177"/>
                    <a:pt x="176" y="181"/>
                    <a:pt x="171" y="181"/>
                  </a:cubicBezTo>
                  <a:cubicBezTo>
                    <a:pt x="64" y="181"/>
                    <a:pt x="64" y="181"/>
                    <a:pt x="64" y="181"/>
                  </a:cubicBezTo>
                  <a:cubicBezTo>
                    <a:pt x="59" y="181"/>
                    <a:pt x="55" y="177"/>
                    <a:pt x="55" y="172"/>
                  </a:cubicBezTo>
                  <a:cubicBezTo>
                    <a:pt x="55" y="63"/>
                    <a:pt x="55" y="63"/>
                    <a:pt x="55" y="63"/>
                  </a:cubicBezTo>
                  <a:cubicBezTo>
                    <a:pt x="55" y="58"/>
                    <a:pt x="59" y="54"/>
                    <a:pt x="64" y="54"/>
                  </a:cubicBezTo>
                  <a:cubicBezTo>
                    <a:pt x="171" y="54"/>
                    <a:pt x="171" y="54"/>
                    <a:pt x="171" y="54"/>
                  </a:cubicBezTo>
                  <a:cubicBezTo>
                    <a:pt x="176" y="54"/>
                    <a:pt x="181" y="58"/>
                    <a:pt x="181" y="63"/>
                  </a:cubicBezTo>
                  <a:cubicBezTo>
                    <a:pt x="181" y="172"/>
                    <a:pt x="181" y="172"/>
                    <a:pt x="181" y="172"/>
                  </a:cubicBezTo>
                  <a:close/>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srgbClr val="000000"/>
                </a:solidFill>
                <a:effectLst/>
                <a:uLnTx/>
                <a:uFillTx/>
                <a:latin typeface="阿里巴巴普惠体 R" panose="00020600040101010101" pitchFamily="18" charset="-122"/>
                <a:ea typeface="阿里巴巴普惠体 M" panose="00020600040101010101" pitchFamily="18" charset="-122"/>
                <a:cs typeface="+mn-cs"/>
              </a:endParaRPr>
            </a:p>
          </p:txBody>
        </p:sp>
        <p:sp>
          <p:nvSpPr>
            <p:cNvPr id="43" name="TextBox 58"/>
            <p:cNvSpPr txBox="1"/>
            <p:nvPr/>
          </p:nvSpPr>
          <p:spPr bwMode="auto">
            <a:xfrm rot="19026727">
              <a:off x="5404350" y="3124566"/>
              <a:ext cx="1300307" cy="717762"/>
            </a:xfrm>
            <a:prstGeom prst="rect">
              <a:avLst/>
            </a:prstGeom>
            <a:noFill/>
          </p:spPr>
          <p:txBody>
            <a:bodyPr wrap="square" lIns="90000" tIns="46800" rIns="90000" bIns="4680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800" b="0" i="0" u="none" strike="noStrike" kern="1200" cap="none" spc="0" normalizeH="0" baseline="0" noProof="0" dirty="0">
                  <a:ln>
                    <a:noFill/>
                  </a:ln>
                  <a:solidFill>
                    <a:srgbClr val="000000"/>
                  </a:solidFill>
                  <a:effectLst/>
                  <a:uLnTx/>
                  <a:uFillTx/>
                  <a:latin typeface="阿里巴巴普惠体 R" panose="00020600040101010101" pitchFamily="18" charset="-122"/>
                  <a:ea typeface="阿里巴巴普惠体 M" panose="00020600040101010101" pitchFamily="18" charset="-122"/>
                  <a:cs typeface="+mn-cs"/>
                </a:rPr>
                <a:t>     请替换文字内容复制你的内容到此办公资源旗舰店</a:t>
              </a:r>
            </a:p>
          </p:txBody>
        </p:sp>
      </p:grpSp>
      <p:grpSp>
        <p:nvGrpSpPr>
          <p:cNvPr id="25" name="啊"/>
          <p:cNvGrpSpPr/>
          <p:nvPr/>
        </p:nvGrpSpPr>
        <p:grpSpPr>
          <a:xfrm>
            <a:off x="8323292" y="4662575"/>
            <a:ext cx="1380817" cy="793872"/>
            <a:chOff x="6509132" y="2760541"/>
            <a:chExt cx="2170279" cy="1230437"/>
          </a:xfrm>
        </p:grpSpPr>
        <p:grpSp>
          <p:nvGrpSpPr>
            <p:cNvPr id="34" name="Group 35"/>
            <p:cNvGrpSpPr/>
            <p:nvPr/>
          </p:nvGrpSpPr>
          <p:grpSpPr>
            <a:xfrm rot="19020000">
              <a:off x="6509132" y="2760541"/>
              <a:ext cx="2170279" cy="1230437"/>
              <a:chOff x="1114569" y="1941390"/>
              <a:chExt cx="2170279" cy="1230437"/>
            </a:xfrm>
          </p:grpSpPr>
          <p:sp>
            <p:nvSpPr>
              <p:cNvPr id="37" name="Rectangle: Top Corners Rounded 38"/>
              <p:cNvSpPr/>
              <p:nvPr/>
            </p:nvSpPr>
            <p:spPr>
              <a:xfrm rot="5400000">
                <a:off x="1584490" y="1471469"/>
                <a:ext cx="1230437" cy="2170279"/>
              </a:xfrm>
              <a:prstGeom prst="round2SameRect">
                <a:avLst>
                  <a:gd name="adj1" fmla="val 8581"/>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srgbClr val="FFFFFF"/>
                  </a:solidFill>
                  <a:effectLst/>
                  <a:uLnTx/>
                  <a:uFillTx/>
                  <a:latin typeface="阿里巴巴普惠体 R" panose="00020600040101010101" pitchFamily="18" charset="-122"/>
                  <a:ea typeface="阿里巴巴普惠体 M" panose="00020600040101010101" pitchFamily="18" charset="-122"/>
                  <a:cs typeface="+mn-cs"/>
                </a:endParaRPr>
              </a:p>
            </p:txBody>
          </p:sp>
          <p:grpSp>
            <p:nvGrpSpPr>
              <p:cNvPr id="38" name="Group 39"/>
              <p:cNvGrpSpPr/>
              <p:nvPr/>
            </p:nvGrpSpPr>
            <p:grpSpPr>
              <a:xfrm>
                <a:off x="2734000" y="1995365"/>
                <a:ext cx="523220" cy="1122488"/>
                <a:chOff x="2734000" y="1995365"/>
                <a:chExt cx="523220" cy="1122488"/>
              </a:xfrm>
            </p:grpSpPr>
            <p:sp>
              <p:nvSpPr>
                <p:cNvPr id="39" name="Rectangle: Top Corners Rounded 40"/>
                <p:cNvSpPr/>
                <p:nvPr/>
              </p:nvSpPr>
              <p:spPr>
                <a:xfrm rot="5400000">
                  <a:off x="2434366" y="2313721"/>
                  <a:ext cx="1122488" cy="485775"/>
                </a:xfrm>
                <a:prstGeom prst="round2SameRect">
                  <a:avLst>
                    <a:gd name="adj1" fmla="val 24431"/>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srgbClr val="FFFFFF"/>
                    </a:solidFill>
                    <a:effectLst/>
                    <a:uLnTx/>
                    <a:uFillTx/>
                    <a:latin typeface="阿里巴巴普惠体 R" panose="00020600040101010101" pitchFamily="18" charset="-122"/>
                    <a:ea typeface="阿里巴巴普惠体 M" panose="00020600040101010101" pitchFamily="18" charset="-122"/>
                    <a:cs typeface="+mn-cs"/>
                  </a:endParaRPr>
                </a:p>
              </p:txBody>
            </p:sp>
            <p:sp>
              <p:nvSpPr>
                <p:cNvPr id="40" name="Rectangle 41"/>
                <p:cNvSpPr/>
                <p:nvPr/>
              </p:nvSpPr>
              <p:spPr>
                <a:xfrm rot="5400000">
                  <a:off x="2702901" y="2295000"/>
                  <a:ext cx="585417" cy="523220"/>
                </a:xfrm>
                <a:prstGeom prst="rect">
                  <a:avLst/>
                </a:prstGeom>
              </p:spPr>
              <p:txBody>
                <a:bodyPr wrap="none">
                  <a:normAutofit fontScale="625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srgbClr val="6A371C"/>
                      </a:solidFill>
                      <a:effectLst/>
                      <a:uLnTx/>
                      <a:uFillTx/>
                      <a:latin typeface="阿里巴巴普惠体 R" panose="00020600040101010101" pitchFamily="18" charset="-122"/>
                      <a:ea typeface="阿里巴巴普惠体 M" panose="00020600040101010101" pitchFamily="18" charset="-122"/>
                      <a:cs typeface="+mn-cs"/>
                    </a:rPr>
                    <a:t>04</a:t>
                  </a:r>
                </a:p>
              </p:txBody>
            </p:sp>
          </p:grpSp>
        </p:grpSp>
        <p:sp>
          <p:nvSpPr>
            <p:cNvPr id="35" name="Freeform: Shape 53"/>
            <p:cNvSpPr/>
            <p:nvPr/>
          </p:nvSpPr>
          <p:spPr bwMode="auto">
            <a:xfrm>
              <a:off x="6674957" y="3478142"/>
              <a:ext cx="492298" cy="492298"/>
            </a:xfrm>
            <a:custGeom>
              <a:avLst/>
              <a:gdLst>
                <a:gd name="T0" fmla="*/ 0 w 236"/>
                <a:gd name="T1" fmla="*/ 118 h 236"/>
                <a:gd name="T2" fmla="*/ 236 w 236"/>
                <a:gd name="T3" fmla="*/ 118 h 236"/>
                <a:gd name="T4" fmla="*/ 150 w 236"/>
                <a:gd name="T5" fmla="*/ 168 h 236"/>
                <a:gd name="T6" fmla="*/ 128 w 236"/>
                <a:gd name="T7" fmla="*/ 196 h 236"/>
                <a:gd name="T8" fmla="*/ 125 w 236"/>
                <a:gd name="T9" fmla="*/ 199 h 236"/>
                <a:gd name="T10" fmla="*/ 111 w 236"/>
                <a:gd name="T11" fmla="*/ 198 h 236"/>
                <a:gd name="T12" fmla="*/ 110 w 236"/>
                <a:gd name="T13" fmla="*/ 180 h 236"/>
                <a:gd name="T14" fmla="*/ 90 w 236"/>
                <a:gd name="T15" fmla="*/ 173 h 236"/>
                <a:gd name="T16" fmla="*/ 79 w 236"/>
                <a:gd name="T17" fmla="*/ 166 h 236"/>
                <a:gd name="T18" fmla="*/ 78 w 236"/>
                <a:gd name="T19" fmla="*/ 160 h 236"/>
                <a:gd name="T20" fmla="*/ 89 w 236"/>
                <a:gd name="T21" fmla="*/ 147 h 236"/>
                <a:gd name="T22" fmla="*/ 91 w 236"/>
                <a:gd name="T23" fmla="*/ 148 h 236"/>
                <a:gd name="T24" fmla="*/ 119 w 236"/>
                <a:gd name="T25" fmla="*/ 160 h 236"/>
                <a:gd name="T26" fmla="*/ 137 w 236"/>
                <a:gd name="T27" fmla="*/ 145 h 236"/>
                <a:gd name="T28" fmla="*/ 133 w 236"/>
                <a:gd name="T29" fmla="*/ 137 h 236"/>
                <a:gd name="T30" fmla="*/ 122 w 236"/>
                <a:gd name="T31" fmla="*/ 130 h 236"/>
                <a:gd name="T32" fmla="*/ 109 w 236"/>
                <a:gd name="T33" fmla="*/ 125 h 236"/>
                <a:gd name="T34" fmla="*/ 98 w 236"/>
                <a:gd name="T35" fmla="*/ 120 h 236"/>
                <a:gd name="T36" fmla="*/ 89 w 236"/>
                <a:gd name="T37" fmla="*/ 113 h 236"/>
                <a:gd name="T38" fmla="*/ 82 w 236"/>
                <a:gd name="T39" fmla="*/ 103 h 236"/>
                <a:gd name="T40" fmla="*/ 79 w 236"/>
                <a:gd name="T41" fmla="*/ 90 h 236"/>
                <a:gd name="T42" fmla="*/ 110 w 236"/>
                <a:gd name="T43" fmla="*/ 57 h 236"/>
                <a:gd name="T44" fmla="*/ 111 w 236"/>
                <a:gd name="T45" fmla="*/ 38 h 236"/>
                <a:gd name="T46" fmla="*/ 125 w 236"/>
                <a:gd name="T47" fmla="*/ 37 h 236"/>
                <a:gd name="T48" fmla="*/ 128 w 236"/>
                <a:gd name="T49" fmla="*/ 40 h 236"/>
                <a:gd name="T50" fmla="*/ 137 w 236"/>
                <a:gd name="T51" fmla="*/ 58 h 236"/>
                <a:gd name="T52" fmla="*/ 151 w 236"/>
                <a:gd name="T53" fmla="*/ 65 h 236"/>
                <a:gd name="T54" fmla="*/ 155 w 236"/>
                <a:gd name="T55" fmla="*/ 69 h 236"/>
                <a:gd name="T56" fmla="*/ 149 w 236"/>
                <a:gd name="T57" fmla="*/ 85 h 236"/>
                <a:gd name="T58" fmla="*/ 144 w 236"/>
                <a:gd name="T59" fmla="*/ 86 h 236"/>
                <a:gd name="T60" fmla="*/ 140 w 236"/>
                <a:gd name="T61" fmla="*/ 82 h 236"/>
                <a:gd name="T62" fmla="*/ 128 w 236"/>
                <a:gd name="T63" fmla="*/ 77 h 236"/>
                <a:gd name="T64" fmla="*/ 107 w 236"/>
                <a:gd name="T65" fmla="*/ 80 h 236"/>
                <a:gd name="T66" fmla="*/ 102 w 236"/>
                <a:gd name="T67" fmla="*/ 94 h 236"/>
                <a:gd name="T68" fmla="*/ 108 w 236"/>
                <a:gd name="T69" fmla="*/ 101 h 236"/>
                <a:gd name="T70" fmla="*/ 118 w 236"/>
                <a:gd name="T71" fmla="*/ 106 h 236"/>
                <a:gd name="T72" fmla="*/ 132 w 236"/>
                <a:gd name="T73" fmla="*/ 112 h 236"/>
                <a:gd name="T74" fmla="*/ 145 w 236"/>
                <a:gd name="T75" fmla="*/ 119 h 236"/>
                <a:gd name="T76" fmla="*/ 155 w 236"/>
                <a:gd name="T77" fmla="*/ 129 h 236"/>
                <a:gd name="T78" fmla="*/ 159 w 236"/>
                <a:gd name="T79" fmla="*/ 14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moveTo>
                    <a:pt x="150" y="168"/>
                  </a:moveTo>
                  <a:cubicBezTo>
                    <a:pt x="145" y="175"/>
                    <a:pt x="137" y="179"/>
                    <a:pt x="128" y="180"/>
                  </a:cubicBezTo>
                  <a:cubicBezTo>
                    <a:pt x="128" y="196"/>
                    <a:pt x="128" y="196"/>
                    <a:pt x="128" y="196"/>
                  </a:cubicBezTo>
                  <a:cubicBezTo>
                    <a:pt x="128" y="197"/>
                    <a:pt x="127" y="198"/>
                    <a:pt x="127" y="198"/>
                  </a:cubicBezTo>
                  <a:cubicBezTo>
                    <a:pt x="126" y="199"/>
                    <a:pt x="126" y="199"/>
                    <a:pt x="125" y="199"/>
                  </a:cubicBezTo>
                  <a:cubicBezTo>
                    <a:pt x="113" y="199"/>
                    <a:pt x="113" y="199"/>
                    <a:pt x="113" y="199"/>
                  </a:cubicBezTo>
                  <a:cubicBezTo>
                    <a:pt x="112" y="199"/>
                    <a:pt x="111" y="199"/>
                    <a:pt x="111" y="198"/>
                  </a:cubicBezTo>
                  <a:cubicBezTo>
                    <a:pt x="110" y="197"/>
                    <a:pt x="110" y="197"/>
                    <a:pt x="110" y="196"/>
                  </a:cubicBezTo>
                  <a:cubicBezTo>
                    <a:pt x="110" y="180"/>
                    <a:pt x="110" y="180"/>
                    <a:pt x="110" y="180"/>
                  </a:cubicBezTo>
                  <a:cubicBezTo>
                    <a:pt x="106" y="180"/>
                    <a:pt x="102" y="179"/>
                    <a:pt x="99" y="177"/>
                  </a:cubicBezTo>
                  <a:cubicBezTo>
                    <a:pt x="95" y="176"/>
                    <a:pt x="92" y="175"/>
                    <a:pt x="90" y="173"/>
                  </a:cubicBezTo>
                  <a:cubicBezTo>
                    <a:pt x="88" y="172"/>
                    <a:pt x="85" y="171"/>
                    <a:pt x="83" y="169"/>
                  </a:cubicBezTo>
                  <a:cubicBezTo>
                    <a:pt x="81" y="168"/>
                    <a:pt x="80" y="166"/>
                    <a:pt x="79" y="166"/>
                  </a:cubicBezTo>
                  <a:cubicBezTo>
                    <a:pt x="79" y="165"/>
                    <a:pt x="78" y="164"/>
                    <a:pt x="78" y="164"/>
                  </a:cubicBezTo>
                  <a:cubicBezTo>
                    <a:pt x="77" y="163"/>
                    <a:pt x="77" y="162"/>
                    <a:pt x="78" y="160"/>
                  </a:cubicBezTo>
                  <a:cubicBezTo>
                    <a:pt x="87" y="148"/>
                    <a:pt x="87" y="148"/>
                    <a:pt x="87" y="148"/>
                  </a:cubicBezTo>
                  <a:cubicBezTo>
                    <a:pt x="87" y="148"/>
                    <a:pt x="88" y="147"/>
                    <a:pt x="89" y="147"/>
                  </a:cubicBezTo>
                  <a:cubicBezTo>
                    <a:pt x="90" y="147"/>
                    <a:pt x="90" y="147"/>
                    <a:pt x="91" y="148"/>
                  </a:cubicBezTo>
                  <a:cubicBezTo>
                    <a:pt x="91" y="148"/>
                    <a:pt x="91" y="148"/>
                    <a:pt x="91" y="148"/>
                  </a:cubicBezTo>
                  <a:cubicBezTo>
                    <a:pt x="98" y="154"/>
                    <a:pt x="105" y="158"/>
                    <a:pt x="112" y="159"/>
                  </a:cubicBezTo>
                  <a:cubicBezTo>
                    <a:pt x="115" y="160"/>
                    <a:pt x="117" y="160"/>
                    <a:pt x="119" y="160"/>
                  </a:cubicBezTo>
                  <a:cubicBezTo>
                    <a:pt x="124" y="160"/>
                    <a:pt x="128" y="159"/>
                    <a:pt x="131" y="156"/>
                  </a:cubicBezTo>
                  <a:cubicBezTo>
                    <a:pt x="135" y="154"/>
                    <a:pt x="137" y="150"/>
                    <a:pt x="137" y="145"/>
                  </a:cubicBezTo>
                  <a:cubicBezTo>
                    <a:pt x="137" y="144"/>
                    <a:pt x="136" y="142"/>
                    <a:pt x="136" y="140"/>
                  </a:cubicBezTo>
                  <a:cubicBezTo>
                    <a:pt x="135" y="139"/>
                    <a:pt x="134" y="138"/>
                    <a:pt x="133" y="137"/>
                  </a:cubicBezTo>
                  <a:cubicBezTo>
                    <a:pt x="132" y="136"/>
                    <a:pt x="130" y="135"/>
                    <a:pt x="127" y="133"/>
                  </a:cubicBezTo>
                  <a:cubicBezTo>
                    <a:pt x="125" y="132"/>
                    <a:pt x="123" y="131"/>
                    <a:pt x="122" y="130"/>
                  </a:cubicBezTo>
                  <a:cubicBezTo>
                    <a:pt x="120" y="130"/>
                    <a:pt x="118" y="129"/>
                    <a:pt x="115" y="128"/>
                  </a:cubicBezTo>
                  <a:cubicBezTo>
                    <a:pt x="112" y="127"/>
                    <a:pt x="110" y="126"/>
                    <a:pt x="109" y="125"/>
                  </a:cubicBezTo>
                  <a:cubicBezTo>
                    <a:pt x="108" y="125"/>
                    <a:pt x="106" y="124"/>
                    <a:pt x="104" y="123"/>
                  </a:cubicBezTo>
                  <a:cubicBezTo>
                    <a:pt x="101" y="122"/>
                    <a:pt x="100" y="121"/>
                    <a:pt x="98" y="120"/>
                  </a:cubicBezTo>
                  <a:cubicBezTo>
                    <a:pt x="97" y="119"/>
                    <a:pt x="95" y="118"/>
                    <a:pt x="93" y="117"/>
                  </a:cubicBezTo>
                  <a:cubicBezTo>
                    <a:pt x="91" y="116"/>
                    <a:pt x="90" y="114"/>
                    <a:pt x="89" y="113"/>
                  </a:cubicBezTo>
                  <a:cubicBezTo>
                    <a:pt x="87" y="112"/>
                    <a:pt x="86" y="110"/>
                    <a:pt x="85" y="109"/>
                  </a:cubicBezTo>
                  <a:cubicBezTo>
                    <a:pt x="83" y="107"/>
                    <a:pt x="82" y="105"/>
                    <a:pt x="82" y="103"/>
                  </a:cubicBezTo>
                  <a:cubicBezTo>
                    <a:pt x="81" y="102"/>
                    <a:pt x="80" y="100"/>
                    <a:pt x="80" y="97"/>
                  </a:cubicBezTo>
                  <a:cubicBezTo>
                    <a:pt x="79" y="95"/>
                    <a:pt x="79" y="93"/>
                    <a:pt x="79" y="90"/>
                  </a:cubicBezTo>
                  <a:cubicBezTo>
                    <a:pt x="79" y="82"/>
                    <a:pt x="82" y="75"/>
                    <a:pt x="88" y="69"/>
                  </a:cubicBezTo>
                  <a:cubicBezTo>
                    <a:pt x="93" y="62"/>
                    <a:pt x="101" y="58"/>
                    <a:pt x="110" y="57"/>
                  </a:cubicBezTo>
                  <a:cubicBezTo>
                    <a:pt x="110" y="40"/>
                    <a:pt x="110" y="40"/>
                    <a:pt x="110" y="40"/>
                  </a:cubicBezTo>
                  <a:cubicBezTo>
                    <a:pt x="110" y="40"/>
                    <a:pt x="110" y="39"/>
                    <a:pt x="111" y="38"/>
                  </a:cubicBezTo>
                  <a:cubicBezTo>
                    <a:pt x="111" y="38"/>
                    <a:pt x="112" y="37"/>
                    <a:pt x="113" y="37"/>
                  </a:cubicBezTo>
                  <a:cubicBezTo>
                    <a:pt x="125" y="37"/>
                    <a:pt x="125" y="37"/>
                    <a:pt x="125" y="37"/>
                  </a:cubicBezTo>
                  <a:cubicBezTo>
                    <a:pt x="126" y="37"/>
                    <a:pt x="126" y="38"/>
                    <a:pt x="127" y="38"/>
                  </a:cubicBezTo>
                  <a:cubicBezTo>
                    <a:pt x="127" y="39"/>
                    <a:pt x="128" y="39"/>
                    <a:pt x="128" y="40"/>
                  </a:cubicBezTo>
                  <a:cubicBezTo>
                    <a:pt x="128" y="56"/>
                    <a:pt x="128" y="56"/>
                    <a:pt x="128" y="56"/>
                  </a:cubicBezTo>
                  <a:cubicBezTo>
                    <a:pt x="131" y="57"/>
                    <a:pt x="134" y="57"/>
                    <a:pt x="137" y="58"/>
                  </a:cubicBezTo>
                  <a:cubicBezTo>
                    <a:pt x="140" y="59"/>
                    <a:pt x="143" y="60"/>
                    <a:pt x="145" y="61"/>
                  </a:cubicBezTo>
                  <a:cubicBezTo>
                    <a:pt x="147" y="62"/>
                    <a:pt x="149" y="63"/>
                    <a:pt x="151" y="65"/>
                  </a:cubicBezTo>
                  <a:cubicBezTo>
                    <a:pt x="152" y="66"/>
                    <a:pt x="153" y="67"/>
                    <a:pt x="154" y="67"/>
                  </a:cubicBezTo>
                  <a:cubicBezTo>
                    <a:pt x="155" y="68"/>
                    <a:pt x="155" y="68"/>
                    <a:pt x="155" y="69"/>
                  </a:cubicBezTo>
                  <a:cubicBezTo>
                    <a:pt x="156" y="70"/>
                    <a:pt x="156" y="71"/>
                    <a:pt x="156" y="72"/>
                  </a:cubicBezTo>
                  <a:cubicBezTo>
                    <a:pt x="149" y="85"/>
                    <a:pt x="149" y="85"/>
                    <a:pt x="149" y="85"/>
                  </a:cubicBezTo>
                  <a:cubicBezTo>
                    <a:pt x="148" y="86"/>
                    <a:pt x="148" y="86"/>
                    <a:pt x="147" y="87"/>
                  </a:cubicBezTo>
                  <a:cubicBezTo>
                    <a:pt x="146" y="87"/>
                    <a:pt x="145" y="86"/>
                    <a:pt x="144" y="86"/>
                  </a:cubicBezTo>
                  <a:cubicBezTo>
                    <a:pt x="144" y="86"/>
                    <a:pt x="144" y="85"/>
                    <a:pt x="143" y="85"/>
                  </a:cubicBezTo>
                  <a:cubicBezTo>
                    <a:pt x="142" y="84"/>
                    <a:pt x="141" y="83"/>
                    <a:pt x="140" y="82"/>
                  </a:cubicBezTo>
                  <a:cubicBezTo>
                    <a:pt x="138" y="81"/>
                    <a:pt x="136" y="80"/>
                    <a:pt x="134" y="80"/>
                  </a:cubicBezTo>
                  <a:cubicBezTo>
                    <a:pt x="133" y="79"/>
                    <a:pt x="130" y="78"/>
                    <a:pt x="128" y="77"/>
                  </a:cubicBezTo>
                  <a:cubicBezTo>
                    <a:pt x="125" y="77"/>
                    <a:pt x="123" y="76"/>
                    <a:pt x="120" y="76"/>
                  </a:cubicBezTo>
                  <a:cubicBezTo>
                    <a:pt x="115" y="76"/>
                    <a:pt x="110" y="77"/>
                    <a:pt x="107" y="80"/>
                  </a:cubicBezTo>
                  <a:cubicBezTo>
                    <a:pt x="103" y="83"/>
                    <a:pt x="101" y="86"/>
                    <a:pt x="101" y="90"/>
                  </a:cubicBezTo>
                  <a:cubicBezTo>
                    <a:pt x="101" y="92"/>
                    <a:pt x="102" y="93"/>
                    <a:pt x="102" y="94"/>
                  </a:cubicBezTo>
                  <a:cubicBezTo>
                    <a:pt x="103" y="96"/>
                    <a:pt x="103" y="97"/>
                    <a:pt x="105" y="98"/>
                  </a:cubicBezTo>
                  <a:cubicBezTo>
                    <a:pt x="106" y="99"/>
                    <a:pt x="107" y="100"/>
                    <a:pt x="108" y="101"/>
                  </a:cubicBezTo>
                  <a:cubicBezTo>
                    <a:pt x="109" y="102"/>
                    <a:pt x="111" y="103"/>
                    <a:pt x="113" y="104"/>
                  </a:cubicBezTo>
                  <a:cubicBezTo>
                    <a:pt x="115" y="105"/>
                    <a:pt x="117" y="106"/>
                    <a:pt x="118" y="106"/>
                  </a:cubicBezTo>
                  <a:cubicBezTo>
                    <a:pt x="120" y="107"/>
                    <a:pt x="122" y="108"/>
                    <a:pt x="125" y="109"/>
                  </a:cubicBezTo>
                  <a:cubicBezTo>
                    <a:pt x="128" y="110"/>
                    <a:pt x="130" y="111"/>
                    <a:pt x="132" y="112"/>
                  </a:cubicBezTo>
                  <a:cubicBezTo>
                    <a:pt x="133" y="112"/>
                    <a:pt x="136" y="113"/>
                    <a:pt x="138" y="115"/>
                  </a:cubicBezTo>
                  <a:cubicBezTo>
                    <a:pt x="141" y="116"/>
                    <a:pt x="143" y="117"/>
                    <a:pt x="145" y="119"/>
                  </a:cubicBezTo>
                  <a:cubicBezTo>
                    <a:pt x="147" y="120"/>
                    <a:pt x="149" y="121"/>
                    <a:pt x="151" y="123"/>
                  </a:cubicBezTo>
                  <a:cubicBezTo>
                    <a:pt x="153" y="125"/>
                    <a:pt x="154" y="127"/>
                    <a:pt x="155" y="129"/>
                  </a:cubicBezTo>
                  <a:cubicBezTo>
                    <a:pt x="156" y="131"/>
                    <a:pt x="157" y="133"/>
                    <a:pt x="158" y="136"/>
                  </a:cubicBezTo>
                  <a:cubicBezTo>
                    <a:pt x="159" y="138"/>
                    <a:pt x="159" y="141"/>
                    <a:pt x="159" y="144"/>
                  </a:cubicBezTo>
                  <a:cubicBezTo>
                    <a:pt x="159" y="153"/>
                    <a:pt x="156" y="161"/>
                    <a:pt x="150" y="168"/>
                  </a:cubicBezTo>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srgbClr val="000000"/>
                </a:solidFill>
                <a:effectLst/>
                <a:uLnTx/>
                <a:uFillTx/>
                <a:latin typeface="阿里巴巴普惠体 R" panose="00020600040101010101" pitchFamily="18" charset="-122"/>
                <a:ea typeface="阿里巴巴普惠体 M" panose="00020600040101010101" pitchFamily="18" charset="-122"/>
                <a:cs typeface="+mn-cs"/>
              </a:endParaRPr>
            </a:p>
          </p:txBody>
        </p:sp>
        <p:sp>
          <p:nvSpPr>
            <p:cNvPr id="36" name="TextBox 59"/>
            <p:cNvSpPr txBox="1"/>
            <p:nvPr/>
          </p:nvSpPr>
          <p:spPr bwMode="auto">
            <a:xfrm rot="19026727">
              <a:off x="7014981" y="3124566"/>
              <a:ext cx="1300307" cy="717762"/>
            </a:xfrm>
            <a:prstGeom prst="rect">
              <a:avLst/>
            </a:prstGeom>
            <a:noFill/>
          </p:spPr>
          <p:txBody>
            <a:bodyPr wrap="square" lIns="90000" tIns="46800" rIns="90000" bIns="4680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800" b="0" i="0" u="none" strike="noStrike" kern="1200" cap="none" spc="0" normalizeH="0" baseline="0" noProof="0" dirty="0">
                  <a:ln>
                    <a:noFill/>
                  </a:ln>
                  <a:solidFill>
                    <a:srgbClr val="000000"/>
                  </a:solidFill>
                  <a:effectLst/>
                  <a:uLnTx/>
                  <a:uFillTx/>
                  <a:latin typeface="阿里巴巴普惠体 R" panose="00020600040101010101" pitchFamily="18" charset="-122"/>
                  <a:ea typeface="阿里巴巴普惠体 M" panose="00020600040101010101" pitchFamily="18" charset="-122"/>
                  <a:cs typeface="+mn-cs"/>
                </a:rPr>
                <a:t>     请替换文字内容复制你的内容到此办公资源旗舰店</a:t>
              </a:r>
            </a:p>
          </p:txBody>
        </p:sp>
      </p:grpSp>
      <p:grpSp>
        <p:nvGrpSpPr>
          <p:cNvPr id="26" name="1"/>
          <p:cNvGrpSpPr/>
          <p:nvPr/>
        </p:nvGrpSpPr>
        <p:grpSpPr>
          <a:xfrm>
            <a:off x="9929085" y="4662577"/>
            <a:ext cx="1380817" cy="793872"/>
            <a:chOff x="8114925" y="2760543"/>
            <a:chExt cx="2170279" cy="1230437"/>
          </a:xfrm>
        </p:grpSpPr>
        <p:grpSp>
          <p:nvGrpSpPr>
            <p:cNvPr id="27" name="Group 43"/>
            <p:cNvGrpSpPr/>
            <p:nvPr/>
          </p:nvGrpSpPr>
          <p:grpSpPr>
            <a:xfrm rot="19020000">
              <a:off x="8114925" y="2760543"/>
              <a:ext cx="2170279" cy="1230437"/>
              <a:chOff x="1114569" y="1941390"/>
              <a:chExt cx="2170279" cy="1230437"/>
            </a:xfrm>
          </p:grpSpPr>
          <p:sp>
            <p:nvSpPr>
              <p:cNvPr id="30" name="Rectangle: Top Corners Rounded 46"/>
              <p:cNvSpPr/>
              <p:nvPr/>
            </p:nvSpPr>
            <p:spPr>
              <a:xfrm rot="5400000">
                <a:off x="1584490" y="1471469"/>
                <a:ext cx="1230437" cy="2170279"/>
              </a:xfrm>
              <a:prstGeom prst="round2SameRect">
                <a:avLst>
                  <a:gd name="adj1" fmla="val 8581"/>
                  <a:gd name="adj2"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srgbClr val="FFFFFF"/>
                  </a:solidFill>
                  <a:effectLst/>
                  <a:uLnTx/>
                  <a:uFillTx/>
                  <a:latin typeface="阿里巴巴普惠体 R" panose="00020600040101010101" pitchFamily="18" charset="-122"/>
                  <a:ea typeface="阿里巴巴普惠体 M" panose="00020600040101010101" pitchFamily="18" charset="-122"/>
                  <a:cs typeface="+mn-cs"/>
                </a:endParaRPr>
              </a:p>
            </p:txBody>
          </p:sp>
          <p:grpSp>
            <p:nvGrpSpPr>
              <p:cNvPr id="31" name="Group 47"/>
              <p:cNvGrpSpPr/>
              <p:nvPr/>
            </p:nvGrpSpPr>
            <p:grpSpPr>
              <a:xfrm>
                <a:off x="2734000" y="1995365"/>
                <a:ext cx="523220" cy="1122488"/>
                <a:chOff x="2734000" y="1995365"/>
                <a:chExt cx="523220" cy="1122488"/>
              </a:xfrm>
            </p:grpSpPr>
            <p:sp>
              <p:nvSpPr>
                <p:cNvPr id="32" name="Rectangle: Top Corners Rounded 48"/>
                <p:cNvSpPr/>
                <p:nvPr/>
              </p:nvSpPr>
              <p:spPr>
                <a:xfrm rot="5400000">
                  <a:off x="2434366" y="2313721"/>
                  <a:ext cx="1122488" cy="485775"/>
                </a:xfrm>
                <a:prstGeom prst="round2SameRect">
                  <a:avLst>
                    <a:gd name="adj1" fmla="val 24431"/>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srgbClr val="FFFFFF"/>
                    </a:solidFill>
                    <a:effectLst/>
                    <a:uLnTx/>
                    <a:uFillTx/>
                    <a:latin typeface="阿里巴巴普惠体 R" panose="00020600040101010101" pitchFamily="18" charset="-122"/>
                    <a:ea typeface="阿里巴巴普惠体 M" panose="00020600040101010101" pitchFamily="18" charset="-122"/>
                    <a:cs typeface="+mn-cs"/>
                  </a:endParaRPr>
                </a:p>
              </p:txBody>
            </p:sp>
            <p:sp>
              <p:nvSpPr>
                <p:cNvPr id="33" name="Rectangle 49"/>
                <p:cNvSpPr/>
                <p:nvPr/>
              </p:nvSpPr>
              <p:spPr>
                <a:xfrm rot="5400000">
                  <a:off x="2702901" y="2295000"/>
                  <a:ext cx="585417" cy="523220"/>
                </a:xfrm>
                <a:prstGeom prst="rect">
                  <a:avLst/>
                </a:prstGeom>
              </p:spPr>
              <p:txBody>
                <a:bodyPr wrap="none">
                  <a:normAutofit fontScale="625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srgbClr val="A26F41"/>
                      </a:solidFill>
                      <a:effectLst/>
                      <a:uLnTx/>
                      <a:uFillTx/>
                      <a:latin typeface="阿里巴巴普惠体 R" panose="00020600040101010101" pitchFamily="18" charset="-122"/>
                      <a:ea typeface="阿里巴巴普惠体 M" panose="00020600040101010101" pitchFamily="18" charset="-122"/>
                      <a:cs typeface="+mn-cs"/>
                    </a:rPr>
                    <a:t>05</a:t>
                  </a:r>
                </a:p>
              </p:txBody>
            </p:sp>
          </p:grpSp>
        </p:grpSp>
        <p:sp>
          <p:nvSpPr>
            <p:cNvPr id="28" name="Freeform: Shape 54"/>
            <p:cNvSpPr/>
            <p:nvPr/>
          </p:nvSpPr>
          <p:spPr bwMode="auto">
            <a:xfrm>
              <a:off x="8279151" y="3465004"/>
              <a:ext cx="492298" cy="492298"/>
            </a:xfrm>
            <a:custGeom>
              <a:avLst/>
              <a:gdLst>
                <a:gd name="T0" fmla="*/ 116 w 232"/>
                <a:gd name="T1" fmla="*/ 0 h 232"/>
                <a:gd name="T2" fmla="*/ 0 w 232"/>
                <a:gd name="T3" fmla="*/ 116 h 232"/>
                <a:gd name="T4" fmla="*/ 116 w 232"/>
                <a:gd name="T5" fmla="*/ 232 h 232"/>
                <a:gd name="T6" fmla="*/ 232 w 232"/>
                <a:gd name="T7" fmla="*/ 116 h 232"/>
                <a:gd name="T8" fmla="*/ 116 w 232"/>
                <a:gd name="T9" fmla="*/ 0 h 232"/>
                <a:gd name="T10" fmla="*/ 129 w 232"/>
                <a:gd name="T11" fmla="*/ 208 h 232"/>
                <a:gd name="T12" fmla="*/ 129 w 232"/>
                <a:gd name="T13" fmla="*/ 190 h 232"/>
                <a:gd name="T14" fmla="*/ 117 w 232"/>
                <a:gd name="T15" fmla="*/ 178 h 232"/>
                <a:gd name="T16" fmla="*/ 105 w 232"/>
                <a:gd name="T17" fmla="*/ 190 h 232"/>
                <a:gd name="T18" fmla="*/ 105 w 232"/>
                <a:gd name="T19" fmla="*/ 208 h 232"/>
                <a:gd name="T20" fmla="*/ 25 w 232"/>
                <a:gd name="T21" fmla="*/ 129 h 232"/>
                <a:gd name="T22" fmla="*/ 42 w 232"/>
                <a:gd name="T23" fmla="*/ 129 h 232"/>
                <a:gd name="T24" fmla="*/ 53 w 232"/>
                <a:gd name="T25" fmla="*/ 117 h 232"/>
                <a:gd name="T26" fmla="*/ 42 w 232"/>
                <a:gd name="T27" fmla="*/ 105 h 232"/>
                <a:gd name="T28" fmla="*/ 24 w 232"/>
                <a:gd name="T29" fmla="*/ 105 h 232"/>
                <a:gd name="T30" fmla="*/ 104 w 232"/>
                <a:gd name="T31" fmla="*/ 25 h 232"/>
                <a:gd name="T32" fmla="*/ 104 w 232"/>
                <a:gd name="T33" fmla="*/ 41 h 232"/>
                <a:gd name="T34" fmla="*/ 116 w 232"/>
                <a:gd name="T35" fmla="*/ 53 h 232"/>
                <a:gd name="T36" fmla="*/ 128 w 232"/>
                <a:gd name="T37" fmla="*/ 41 h 232"/>
                <a:gd name="T38" fmla="*/ 128 w 232"/>
                <a:gd name="T39" fmla="*/ 25 h 232"/>
                <a:gd name="T40" fmla="*/ 208 w 232"/>
                <a:gd name="T41" fmla="*/ 104 h 232"/>
                <a:gd name="T42" fmla="*/ 190 w 232"/>
                <a:gd name="T43" fmla="*/ 104 h 232"/>
                <a:gd name="T44" fmla="*/ 179 w 232"/>
                <a:gd name="T45" fmla="*/ 116 h 232"/>
                <a:gd name="T46" fmla="*/ 190 w 232"/>
                <a:gd name="T47" fmla="*/ 128 h 232"/>
                <a:gd name="T48" fmla="*/ 208 w 232"/>
                <a:gd name="T49" fmla="*/ 128 h 232"/>
                <a:gd name="T50" fmla="*/ 129 w 232"/>
                <a:gd name="T51" fmla="*/ 208 h 232"/>
                <a:gd name="T52" fmla="*/ 124 w 232"/>
                <a:gd name="T53" fmla="*/ 94 h 232"/>
                <a:gd name="T54" fmla="*/ 70 w 232"/>
                <a:gd name="T55" fmla="*/ 69 h 232"/>
                <a:gd name="T56" fmla="*/ 94 w 232"/>
                <a:gd name="T57" fmla="*/ 124 h 232"/>
                <a:gd name="T58" fmla="*/ 109 w 232"/>
                <a:gd name="T59" fmla="*/ 138 h 232"/>
                <a:gd name="T60" fmla="*/ 163 w 232"/>
                <a:gd name="T61" fmla="*/ 163 h 232"/>
                <a:gd name="T62" fmla="*/ 138 w 232"/>
                <a:gd name="T63" fmla="*/ 108 h 232"/>
                <a:gd name="T64" fmla="*/ 124 w 232"/>
                <a:gd name="T65" fmla="*/ 94 h 232"/>
                <a:gd name="T66" fmla="*/ 123 w 232"/>
                <a:gd name="T67" fmla="*/ 123 h 232"/>
                <a:gd name="T68" fmla="*/ 110 w 232"/>
                <a:gd name="T69" fmla="*/ 123 h 232"/>
                <a:gd name="T70" fmla="*/ 110 w 232"/>
                <a:gd name="T71" fmla="*/ 109 h 232"/>
                <a:gd name="T72" fmla="*/ 123 w 232"/>
                <a:gd name="T73" fmla="*/ 109 h 232"/>
                <a:gd name="T74" fmla="*/ 123 w 232"/>
                <a:gd name="T75" fmla="*/ 12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 h="232">
                  <a:moveTo>
                    <a:pt x="116" y="0"/>
                  </a:moveTo>
                  <a:cubicBezTo>
                    <a:pt x="52" y="0"/>
                    <a:pt x="0" y="52"/>
                    <a:pt x="0" y="116"/>
                  </a:cubicBezTo>
                  <a:cubicBezTo>
                    <a:pt x="0" y="180"/>
                    <a:pt x="52" y="232"/>
                    <a:pt x="116" y="232"/>
                  </a:cubicBezTo>
                  <a:cubicBezTo>
                    <a:pt x="180" y="232"/>
                    <a:pt x="232" y="180"/>
                    <a:pt x="232" y="116"/>
                  </a:cubicBezTo>
                  <a:cubicBezTo>
                    <a:pt x="232" y="52"/>
                    <a:pt x="180" y="0"/>
                    <a:pt x="116" y="0"/>
                  </a:cubicBezTo>
                  <a:close/>
                  <a:moveTo>
                    <a:pt x="129" y="208"/>
                  </a:moveTo>
                  <a:cubicBezTo>
                    <a:pt x="129" y="190"/>
                    <a:pt x="129" y="190"/>
                    <a:pt x="129" y="190"/>
                  </a:cubicBezTo>
                  <a:cubicBezTo>
                    <a:pt x="129" y="183"/>
                    <a:pt x="123" y="178"/>
                    <a:pt x="117" y="178"/>
                  </a:cubicBezTo>
                  <a:cubicBezTo>
                    <a:pt x="110" y="178"/>
                    <a:pt x="105" y="183"/>
                    <a:pt x="105" y="190"/>
                  </a:cubicBezTo>
                  <a:cubicBezTo>
                    <a:pt x="105" y="208"/>
                    <a:pt x="105" y="208"/>
                    <a:pt x="105" y="208"/>
                  </a:cubicBezTo>
                  <a:cubicBezTo>
                    <a:pt x="63" y="203"/>
                    <a:pt x="30" y="170"/>
                    <a:pt x="25" y="129"/>
                  </a:cubicBezTo>
                  <a:cubicBezTo>
                    <a:pt x="42" y="129"/>
                    <a:pt x="42" y="129"/>
                    <a:pt x="42" y="129"/>
                  </a:cubicBezTo>
                  <a:cubicBezTo>
                    <a:pt x="48" y="129"/>
                    <a:pt x="53" y="123"/>
                    <a:pt x="53" y="117"/>
                  </a:cubicBezTo>
                  <a:cubicBezTo>
                    <a:pt x="53" y="110"/>
                    <a:pt x="48" y="105"/>
                    <a:pt x="42" y="105"/>
                  </a:cubicBezTo>
                  <a:cubicBezTo>
                    <a:pt x="24" y="105"/>
                    <a:pt x="24" y="105"/>
                    <a:pt x="24" y="105"/>
                  </a:cubicBezTo>
                  <a:cubicBezTo>
                    <a:pt x="29" y="63"/>
                    <a:pt x="63" y="30"/>
                    <a:pt x="104" y="25"/>
                  </a:cubicBezTo>
                  <a:cubicBezTo>
                    <a:pt x="104" y="41"/>
                    <a:pt x="104" y="41"/>
                    <a:pt x="104" y="41"/>
                  </a:cubicBezTo>
                  <a:cubicBezTo>
                    <a:pt x="104" y="47"/>
                    <a:pt x="109" y="53"/>
                    <a:pt x="116" y="53"/>
                  </a:cubicBezTo>
                  <a:cubicBezTo>
                    <a:pt x="122" y="53"/>
                    <a:pt x="128" y="47"/>
                    <a:pt x="128" y="41"/>
                  </a:cubicBezTo>
                  <a:cubicBezTo>
                    <a:pt x="128" y="25"/>
                    <a:pt x="128" y="25"/>
                    <a:pt x="128" y="25"/>
                  </a:cubicBezTo>
                  <a:cubicBezTo>
                    <a:pt x="169" y="30"/>
                    <a:pt x="202" y="63"/>
                    <a:pt x="208" y="104"/>
                  </a:cubicBezTo>
                  <a:cubicBezTo>
                    <a:pt x="190" y="104"/>
                    <a:pt x="190" y="104"/>
                    <a:pt x="190" y="104"/>
                  </a:cubicBezTo>
                  <a:cubicBezTo>
                    <a:pt x="184" y="104"/>
                    <a:pt x="179" y="109"/>
                    <a:pt x="179" y="116"/>
                  </a:cubicBezTo>
                  <a:cubicBezTo>
                    <a:pt x="179" y="122"/>
                    <a:pt x="184" y="128"/>
                    <a:pt x="190" y="128"/>
                  </a:cubicBezTo>
                  <a:cubicBezTo>
                    <a:pt x="208" y="128"/>
                    <a:pt x="208" y="128"/>
                    <a:pt x="208" y="128"/>
                  </a:cubicBezTo>
                  <a:cubicBezTo>
                    <a:pt x="203" y="169"/>
                    <a:pt x="170" y="202"/>
                    <a:pt x="129" y="208"/>
                  </a:cubicBezTo>
                  <a:close/>
                  <a:moveTo>
                    <a:pt x="124" y="94"/>
                  </a:moveTo>
                  <a:cubicBezTo>
                    <a:pt x="70" y="69"/>
                    <a:pt x="70" y="69"/>
                    <a:pt x="70" y="69"/>
                  </a:cubicBezTo>
                  <a:cubicBezTo>
                    <a:pt x="94" y="124"/>
                    <a:pt x="94" y="124"/>
                    <a:pt x="94" y="124"/>
                  </a:cubicBezTo>
                  <a:cubicBezTo>
                    <a:pt x="97" y="129"/>
                    <a:pt x="103" y="136"/>
                    <a:pt x="109" y="138"/>
                  </a:cubicBezTo>
                  <a:cubicBezTo>
                    <a:pt x="163" y="163"/>
                    <a:pt x="163" y="163"/>
                    <a:pt x="163" y="163"/>
                  </a:cubicBezTo>
                  <a:cubicBezTo>
                    <a:pt x="138" y="108"/>
                    <a:pt x="138" y="108"/>
                    <a:pt x="138" y="108"/>
                  </a:cubicBezTo>
                  <a:cubicBezTo>
                    <a:pt x="136" y="103"/>
                    <a:pt x="130" y="96"/>
                    <a:pt x="124" y="94"/>
                  </a:cubicBezTo>
                  <a:close/>
                  <a:moveTo>
                    <a:pt x="123" y="123"/>
                  </a:moveTo>
                  <a:cubicBezTo>
                    <a:pt x="119" y="126"/>
                    <a:pt x="113" y="126"/>
                    <a:pt x="110" y="123"/>
                  </a:cubicBezTo>
                  <a:cubicBezTo>
                    <a:pt x="106" y="119"/>
                    <a:pt x="106" y="113"/>
                    <a:pt x="110" y="109"/>
                  </a:cubicBezTo>
                  <a:cubicBezTo>
                    <a:pt x="113" y="106"/>
                    <a:pt x="119" y="106"/>
                    <a:pt x="123" y="109"/>
                  </a:cubicBezTo>
                  <a:cubicBezTo>
                    <a:pt x="127" y="113"/>
                    <a:pt x="127" y="119"/>
                    <a:pt x="123" y="123"/>
                  </a:cubicBezTo>
                  <a:close/>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srgbClr val="000000"/>
                </a:solidFill>
                <a:effectLst/>
                <a:uLnTx/>
                <a:uFillTx/>
                <a:latin typeface="阿里巴巴普惠体 R" panose="00020600040101010101" pitchFamily="18" charset="-122"/>
                <a:ea typeface="阿里巴巴普惠体 M" panose="00020600040101010101" pitchFamily="18" charset="-122"/>
                <a:cs typeface="+mn-cs"/>
              </a:endParaRPr>
            </a:p>
          </p:txBody>
        </p:sp>
        <p:sp>
          <p:nvSpPr>
            <p:cNvPr id="29" name="TextBox 60"/>
            <p:cNvSpPr txBox="1"/>
            <p:nvPr/>
          </p:nvSpPr>
          <p:spPr bwMode="auto">
            <a:xfrm rot="19026727">
              <a:off x="8630255" y="3124566"/>
              <a:ext cx="1300307" cy="717762"/>
            </a:xfrm>
            <a:prstGeom prst="rect">
              <a:avLst/>
            </a:prstGeom>
            <a:noFill/>
          </p:spPr>
          <p:txBody>
            <a:bodyPr wrap="square" lIns="90000" tIns="46800" rIns="90000" bIns="4680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800" b="0" i="0" u="none" strike="noStrike" kern="1200" cap="none" spc="0" normalizeH="0" baseline="0" noProof="0" dirty="0">
                  <a:ln>
                    <a:noFill/>
                  </a:ln>
                  <a:solidFill>
                    <a:srgbClr val="000000"/>
                  </a:solidFill>
                  <a:effectLst/>
                  <a:uLnTx/>
                  <a:uFillTx/>
                  <a:latin typeface="阿里巴巴普惠体 R" panose="00020600040101010101" pitchFamily="18" charset="-122"/>
                  <a:ea typeface="阿里巴巴普惠体 M" panose="00020600040101010101" pitchFamily="18" charset="-122"/>
                  <a:cs typeface="+mn-cs"/>
                </a:rPr>
                <a:t>     请替换文字内容复制你的内容师提供一对一服务</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par>
                          <p:cTn id="8" fill="hold">
                            <p:stCondLst>
                              <p:cond delay="20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47"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4000"/>
                            </p:stCondLst>
                            <p:childTnLst>
                              <p:par>
                                <p:cTn id="21" presetID="47"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childTnLst>
                          </p:cTn>
                        </p:par>
                        <p:par>
                          <p:cTn id="26" fill="hold">
                            <p:stCondLst>
                              <p:cond delay="5000"/>
                            </p:stCondLst>
                            <p:childTnLst>
                              <p:par>
                                <p:cTn id="27" presetID="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par>
                          <p:cTn id="31" fill="hold">
                            <p:stCondLst>
                              <p:cond delay="5500"/>
                            </p:stCondLst>
                            <p:childTnLst>
                              <p:par>
                                <p:cTn id="32" presetID="2" presetClass="entr" presetSubtype="4"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500" fill="hold"/>
                                        <p:tgtEl>
                                          <p:spTgt spid="8"/>
                                        </p:tgtEl>
                                        <p:attrNameLst>
                                          <p:attrName>ppt_x</p:attrName>
                                        </p:attrNameLst>
                                      </p:cBhvr>
                                      <p:tavLst>
                                        <p:tav tm="0">
                                          <p:val>
                                            <p:strVal val="#ppt_x"/>
                                          </p:val>
                                        </p:tav>
                                        <p:tav tm="100000">
                                          <p:val>
                                            <p:strVal val="#ppt_x"/>
                                          </p:val>
                                        </p:tav>
                                      </p:tavLst>
                                    </p:anim>
                                    <p:anim calcmode="lin" valueType="num">
                                      <p:cBhvr additive="base">
                                        <p:cTn id="35" dur="500" fill="hold"/>
                                        <p:tgtEl>
                                          <p:spTgt spid="8"/>
                                        </p:tgtEl>
                                        <p:attrNameLst>
                                          <p:attrName>ppt_y</p:attrName>
                                        </p:attrNameLst>
                                      </p:cBhvr>
                                      <p:tavLst>
                                        <p:tav tm="0">
                                          <p:val>
                                            <p:strVal val="1+#ppt_h/2"/>
                                          </p:val>
                                        </p:tav>
                                        <p:tav tm="100000">
                                          <p:val>
                                            <p:strVal val="#ppt_y"/>
                                          </p:val>
                                        </p:tav>
                                      </p:tavLst>
                                    </p:anim>
                                  </p:childTnLst>
                                </p:cTn>
                              </p:par>
                            </p:childTnLst>
                          </p:cTn>
                        </p:par>
                        <p:par>
                          <p:cTn id="36" fill="hold">
                            <p:stCondLst>
                              <p:cond delay="60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6500"/>
                            </p:stCondLst>
                            <p:childTnLst>
                              <p:par>
                                <p:cTn id="42" presetID="2" presetClass="entr" presetSubtype="4" fill="hold" nodeType="after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additive="base">
                                        <p:cTn id="44" dur="500" fill="hold"/>
                                        <p:tgtEl>
                                          <p:spTgt spid="10"/>
                                        </p:tgtEl>
                                        <p:attrNameLst>
                                          <p:attrName>ppt_x</p:attrName>
                                        </p:attrNameLst>
                                      </p:cBhvr>
                                      <p:tavLst>
                                        <p:tav tm="0">
                                          <p:val>
                                            <p:strVal val="#ppt_x"/>
                                          </p:val>
                                        </p:tav>
                                        <p:tav tm="100000">
                                          <p:val>
                                            <p:strVal val="#ppt_x"/>
                                          </p:val>
                                        </p:tav>
                                      </p:tavLst>
                                    </p:anim>
                                    <p:anim calcmode="lin" valueType="num">
                                      <p:cBhvr additive="base">
                                        <p:cTn id="45" dur="500" fill="hold"/>
                                        <p:tgtEl>
                                          <p:spTgt spid="10"/>
                                        </p:tgtEl>
                                        <p:attrNameLst>
                                          <p:attrName>ppt_y</p:attrName>
                                        </p:attrNameLst>
                                      </p:cBhvr>
                                      <p:tavLst>
                                        <p:tav tm="0">
                                          <p:val>
                                            <p:strVal val="1+#ppt_h/2"/>
                                          </p:val>
                                        </p:tav>
                                        <p:tav tm="100000">
                                          <p:val>
                                            <p:strVal val="#ppt_y"/>
                                          </p:val>
                                        </p:tav>
                                      </p:tavLst>
                                    </p:anim>
                                  </p:childTnLst>
                                </p:cTn>
                              </p:par>
                            </p:childTnLst>
                          </p:cTn>
                        </p:par>
                        <p:par>
                          <p:cTn id="46" fill="hold">
                            <p:stCondLst>
                              <p:cond delay="7000"/>
                            </p:stCondLst>
                            <p:childTnLst>
                              <p:par>
                                <p:cTn id="47" presetID="2" presetClass="entr" presetSubtype="4"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par>
                          <p:cTn id="51" fill="hold">
                            <p:stCondLst>
                              <p:cond delay="7500"/>
                            </p:stCondLst>
                            <p:childTnLst>
                              <p:par>
                                <p:cTn id="52" presetID="2" presetClass="entr" presetSubtype="4" fill="hold" nodeType="after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additive="base">
                                        <p:cTn id="54" dur="500" fill="hold"/>
                                        <p:tgtEl>
                                          <p:spTgt spid="12"/>
                                        </p:tgtEl>
                                        <p:attrNameLst>
                                          <p:attrName>ppt_x</p:attrName>
                                        </p:attrNameLst>
                                      </p:cBhvr>
                                      <p:tavLst>
                                        <p:tav tm="0">
                                          <p:val>
                                            <p:strVal val="#ppt_x"/>
                                          </p:val>
                                        </p:tav>
                                        <p:tav tm="100000">
                                          <p:val>
                                            <p:strVal val="#ppt_x"/>
                                          </p:val>
                                        </p:tav>
                                      </p:tavLst>
                                    </p:anim>
                                    <p:anim calcmode="lin" valueType="num">
                                      <p:cBhvr additive="base">
                                        <p:cTn id="55" dur="500" fill="hold"/>
                                        <p:tgtEl>
                                          <p:spTgt spid="12"/>
                                        </p:tgtEl>
                                        <p:attrNameLst>
                                          <p:attrName>ppt_y</p:attrName>
                                        </p:attrNameLst>
                                      </p:cBhvr>
                                      <p:tavLst>
                                        <p:tav tm="0">
                                          <p:val>
                                            <p:strVal val="1+#ppt_h/2"/>
                                          </p:val>
                                        </p:tav>
                                        <p:tav tm="100000">
                                          <p:val>
                                            <p:strVal val="#ppt_y"/>
                                          </p:val>
                                        </p:tav>
                                      </p:tavLst>
                                    </p:anim>
                                  </p:childTnLst>
                                </p:cTn>
                              </p:par>
                            </p:childTnLst>
                          </p:cTn>
                        </p:par>
                        <p:par>
                          <p:cTn id="56" fill="hold">
                            <p:stCondLst>
                              <p:cond delay="8000"/>
                            </p:stCondLst>
                            <p:childTnLst>
                              <p:par>
                                <p:cTn id="57" presetID="22" presetClass="entr" presetSubtype="4" fill="hold"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wipe(down)">
                                      <p:cBhvr>
                                        <p:cTn id="59" dur="500"/>
                                        <p:tgtEl>
                                          <p:spTgt spid="22"/>
                                        </p:tgtEl>
                                      </p:cBhvr>
                                    </p:animEffect>
                                  </p:childTnLst>
                                </p:cTn>
                              </p:par>
                            </p:childTnLst>
                          </p:cTn>
                        </p:par>
                        <p:par>
                          <p:cTn id="60" fill="hold">
                            <p:stCondLst>
                              <p:cond delay="8500"/>
                            </p:stCondLst>
                            <p:childTnLst>
                              <p:par>
                                <p:cTn id="61" presetID="22" presetClass="entr" presetSubtype="4" fill="hold" nodeType="after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wipe(down)">
                                      <p:cBhvr>
                                        <p:cTn id="63" dur="500"/>
                                        <p:tgtEl>
                                          <p:spTgt spid="23"/>
                                        </p:tgtEl>
                                      </p:cBhvr>
                                    </p:animEffect>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down)">
                                      <p:cBhvr>
                                        <p:cTn id="67" dur="500"/>
                                        <p:tgtEl>
                                          <p:spTgt spid="24"/>
                                        </p:tgtEl>
                                      </p:cBhvr>
                                    </p:animEffect>
                                  </p:childTnLst>
                                </p:cTn>
                              </p:par>
                            </p:childTnLst>
                          </p:cTn>
                        </p:par>
                        <p:par>
                          <p:cTn id="68" fill="hold">
                            <p:stCondLst>
                              <p:cond delay="9500"/>
                            </p:stCondLst>
                            <p:childTnLst>
                              <p:par>
                                <p:cTn id="69" presetID="22" presetClass="entr" presetSubtype="4" fill="hold"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0000"/>
                            </p:stCondLst>
                            <p:childTnLst>
                              <p:par>
                                <p:cTn id="73" presetID="22" presetClass="entr" presetSubtype="4" fill="hold"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wipe(down)">
                                      <p:cBhvr>
                                        <p:cTn id="7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0"/>
            <a:ext cx="12192000" cy="6563431"/>
            <a:chOff x="0" y="0"/>
            <a:chExt cx="12192000" cy="6563431"/>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134100"/>
            </a:xfrm>
            <a:prstGeom prst="rect">
              <a:avLst/>
            </a:prstGeom>
          </p:spPr>
        </p:pic>
        <p:sp>
          <p:nvSpPr>
            <p:cNvPr id="7" name="矩形: 圆角 6"/>
            <p:cNvSpPr/>
            <p:nvPr/>
          </p:nvSpPr>
          <p:spPr>
            <a:xfrm>
              <a:off x="268940" y="1316117"/>
              <a:ext cx="11635038" cy="524731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M" panose="00020600040101010101" pitchFamily="18" charset="-122"/>
                <a:ea typeface="阿里巴巴普惠体 M" panose="00020600040101010101" pitchFamily="18" charset="-122"/>
              </a:endParaRPr>
            </a:p>
          </p:txBody>
        </p:sp>
      </p:grpSp>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9517" y="266445"/>
            <a:ext cx="711200" cy="914910"/>
          </a:xfrm>
          <a:prstGeom prst="rect">
            <a:avLst/>
          </a:prstGeom>
        </p:spPr>
      </p:pic>
      <p:grpSp>
        <p:nvGrpSpPr>
          <p:cNvPr id="6" name="组合 5"/>
          <p:cNvGrpSpPr/>
          <p:nvPr/>
        </p:nvGrpSpPr>
        <p:grpSpPr>
          <a:xfrm>
            <a:off x="1077757" y="241091"/>
            <a:ext cx="4786640" cy="971709"/>
            <a:chOff x="995035" y="116974"/>
            <a:chExt cx="4786640" cy="971709"/>
          </a:xfrm>
        </p:grpSpPr>
        <p:sp>
          <p:nvSpPr>
            <p:cNvPr id="8" name="文本框 4"/>
            <p:cNvSpPr txBox="1"/>
            <p:nvPr/>
          </p:nvSpPr>
          <p:spPr>
            <a:xfrm>
              <a:off x="995035" y="116974"/>
              <a:ext cx="1415772" cy="461665"/>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b="1" dirty="0">
                  <a:solidFill>
                    <a:schemeClr val="bg1"/>
                  </a:solidFill>
                  <a:latin typeface="阿里巴巴普惠体 M" panose="00020600040101010101" pitchFamily="18" charset="-122"/>
                  <a:ea typeface="阿里巴巴普惠体 M" panose="00020600040101010101" pitchFamily="18" charset="-122"/>
                </a:rPr>
                <a:t>添加标题</a:t>
              </a:r>
            </a:p>
          </p:txBody>
        </p:sp>
        <p:sp>
          <p:nvSpPr>
            <p:cNvPr id="9" name="矩形 8"/>
            <p:cNvSpPr/>
            <p:nvPr/>
          </p:nvSpPr>
          <p:spPr>
            <a:xfrm>
              <a:off x="995035" y="512307"/>
              <a:ext cx="4786640" cy="576376"/>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100" dirty="0">
                  <a:solidFill>
                    <a:schemeClr val="bg1"/>
                  </a:solidFill>
                  <a:latin typeface="阿里巴巴普惠体 M" panose="00020600040101010101" pitchFamily="18" charset="-122"/>
                  <a:ea typeface="阿里巴巴普惠体 M" panose="00020600040101010101" pitchFamily="18" charset="-122"/>
                </a:rPr>
                <a:t>点此此处添加文本内容点此此处添加文本内容点此此处添加文本内容点此此处添加文本内容</a:t>
              </a:r>
            </a:p>
          </p:txBody>
        </p:sp>
      </p:grpSp>
      <p:grpSp>
        <p:nvGrpSpPr>
          <p:cNvPr id="10" name="1"/>
          <p:cNvGrpSpPr/>
          <p:nvPr/>
        </p:nvGrpSpPr>
        <p:grpSpPr>
          <a:xfrm>
            <a:off x="5027780" y="2356682"/>
            <a:ext cx="2136440" cy="1837276"/>
            <a:chOff x="5027780" y="1843424"/>
            <a:chExt cx="2136440" cy="1837276"/>
          </a:xfrm>
        </p:grpSpPr>
        <p:sp>
          <p:nvSpPr>
            <p:cNvPr id="68" name="Oval 53"/>
            <p:cNvSpPr/>
            <p:nvPr/>
          </p:nvSpPr>
          <p:spPr>
            <a:xfrm>
              <a:off x="5867400" y="1843424"/>
              <a:ext cx="457200" cy="457200"/>
            </a:xfrm>
            <a:prstGeom prst="ellipse">
              <a:avLst/>
            </a:prstGeom>
            <a:solidFill>
              <a:schemeClr val="accent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srgbClr val="FFFFFF"/>
                </a:solidFill>
                <a:effectLst/>
                <a:uLnTx/>
                <a:uFillTx/>
                <a:latin typeface="阿里巴巴普惠体 R" panose="00020600040101010101" pitchFamily="18" charset="-122"/>
                <a:ea typeface="阿里巴巴普惠体 M" panose="00020600040101010101" pitchFamily="18" charset="-122"/>
                <a:cs typeface="+mn-cs"/>
              </a:endParaRPr>
            </a:p>
          </p:txBody>
        </p:sp>
        <p:grpSp>
          <p:nvGrpSpPr>
            <p:cNvPr id="69" name="Group 54"/>
            <p:cNvGrpSpPr/>
            <p:nvPr/>
          </p:nvGrpSpPr>
          <p:grpSpPr>
            <a:xfrm>
              <a:off x="5992369" y="2004283"/>
              <a:ext cx="207262" cy="128677"/>
              <a:chOff x="7507288" y="3873501"/>
              <a:chExt cx="338138" cy="211137"/>
            </a:xfrm>
            <a:solidFill>
              <a:schemeClr val="bg1"/>
            </a:solidFill>
          </p:grpSpPr>
          <p:sp>
            <p:nvSpPr>
              <p:cNvPr id="73" name="Freeform: Shape 55"/>
              <p:cNvSpPr/>
              <p:nvPr/>
            </p:nvSpPr>
            <p:spPr bwMode="auto">
              <a:xfrm>
                <a:off x="7507288" y="3873501"/>
                <a:ext cx="338138" cy="79375"/>
              </a:xfrm>
              <a:custGeom>
                <a:avLst/>
                <a:gdLst>
                  <a:gd name="T0" fmla="*/ 154 w 213"/>
                  <a:gd name="T1" fmla="*/ 50 h 50"/>
                  <a:gd name="T2" fmla="*/ 213 w 213"/>
                  <a:gd name="T3" fmla="*/ 50 h 50"/>
                  <a:gd name="T4" fmla="*/ 170 w 213"/>
                  <a:gd name="T5" fmla="*/ 0 h 50"/>
                  <a:gd name="T6" fmla="*/ 106 w 213"/>
                  <a:gd name="T7" fmla="*/ 0 h 50"/>
                  <a:gd name="T8" fmla="*/ 42 w 213"/>
                  <a:gd name="T9" fmla="*/ 0 h 50"/>
                  <a:gd name="T10" fmla="*/ 0 w 213"/>
                  <a:gd name="T11" fmla="*/ 50 h 50"/>
                  <a:gd name="T12" fmla="*/ 59 w 213"/>
                  <a:gd name="T13" fmla="*/ 50 h 50"/>
                  <a:gd name="T14" fmla="*/ 154 w 213"/>
                  <a:gd name="T15" fmla="*/ 50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 h="50">
                    <a:moveTo>
                      <a:pt x="154" y="50"/>
                    </a:moveTo>
                    <a:lnTo>
                      <a:pt x="213" y="50"/>
                    </a:lnTo>
                    <a:lnTo>
                      <a:pt x="170" y="0"/>
                    </a:lnTo>
                    <a:lnTo>
                      <a:pt x="106" y="0"/>
                    </a:lnTo>
                    <a:lnTo>
                      <a:pt x="42" y="0"/>
                    </a:lnTo>
                    <a:lnTo>
                      <a:pt x="0" y="50"/>
                    </a:lnTo>
                    <a:lnTo>
                      <a:pt x="59" y="50"/>
                    </a:lnTo>
                    <a:lnTo>
                      <a:pt x="154" y="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srgbClr val="000000"/>
                  </a:solidFill>
                  <a:effectLst/>
                  <a:uLnTx/>
                  <a:uFillTx/>
                  <a:latin typeface="阿里巴巴普惠体 R" panose="00020600040101010101" pitchFamily="18" charset="-122"/>
                  <a:ea typeface="阿里巴巴普惠体 M" panose="00020600040101010101" pitchFamily="18" charset="-122"/>
                  <a:cs typeface="+mn-cs"/>
                </a:endParaRPr>
              </a:p>
            </p:txBody>
          </p:sp>
          <p:sp>
            <p:nvSpPr>
              <p:cNvPr id="74" name="Freeform: Shape 56"/>
              <p:cNvSpPr/>
              <p:nvPr/>
            </p:nvSpPr>
            <p:spPr bwMode="auto">
              <a:xfrm>
                <a:off x="7507288" y="3978276"/>
                <a:ext cx="338138" cy="38100"/>
              </a:xfrm>
              <a:custGeom>
                <a:avLst/>
                <a:gdLst>
                  <a:gd name="T0" fmla="*/ 21 w 213"/>
                  <a:gd name="T1" fmla="*/ 0 h 24"/>
                  <a:gd name="T2" fmla="*/ 0 w 213"/>
                  <a:gd name="T3" fmla="*/ 24 h 24"/>
                  <a:gd name="T4" fmla="*/ 59 w 213"/>
                  <a:gd name="T5" fmla="*/ 24 h 24"/>
                  <a:gd name="T6" fmla="*/ 154 w 213"/>
                  <a:gd name="T7" fmla="*/ 24 h 24"/>
                  <a:gd name="T8" fmla="*/ 213 w 213"/>
                  <a:gd name="T9" fmla="*/ 24 h 24"/>
                  <a:gd name="T10" fmla="*/ 191 w 213"/>
                  <a:gd name="T11" fmla="*/ 0 h 24"/>
                  <a:gd name="T12" fmla="*/ 21 w 213"/>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213" h="24">
                    <a:moveTo>
                      <a:pt x="21" y="0"/>
                    </a:moveTo>
                    <a:lnTo>
                      <a:pt x="0" y="24"/>
                    </a:lnTo>
                    <a:lnTo>
                      <a:pt x="59" y="24"/>
                    </a:lnTo>
                    <a:lnTo>
                      <a:pt x="154" y="24"/>
                    </a:lnTo>
                    <a:lnTo>
                      <a:pt x="213" y="24"/>
                    </a:lnTo>
                    <a:lnTo>
                      <a:pt x="191" y="0"/>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srgbClr val="000000"/>
                  </a:solidFill>
                  <a:effectLst/>
                  <a:uLnTx/>
                  <a:uFillTx/>
                  <a:latin typeface="阿里巴巴普惠体 R" panose="00020600040101010101" pitchFamily="18" charset="-122"/>
                  <a:ea typeface="阿里巴巴普惠体 M" panose="00020600040101010101" pitchFamily="18" charset="-122"/>
                  <a:cs typeface="+mn-cs"/>
                </a:endParaRPr>
              </a:p>
            </p:txBody>
          </p:sp>
          <p:sp>
            <p:nvSpPr>
              <p:cNvPr id="75" name="Freeform: Shape 57"/>
              <p:cNvSpPr/>
              <p:nvPr/>
            </p:nvSpPr>
            <p:spPr bwMode="auto">
              <a:xfrm>
                <a:off x="7507288" y="4043363"/>
                <a:ext cx="338138" cy="41275"/>
              </a:xfrm>
              <a:custGeom>
                <a:avLst/>
                <a:gdLst>
                  <a:gd name="T0" fmla="*/ 21 w 213"/>
                  <a:gd name="T1" fmla="*/ 0 h 26"/>
                  <a:gd name="T2" fmla="*/ 0 w 213"/>
                  <a:gd name="T3" fmla="*/ 26 h 26"/>
                  <a:gd name="T4" fmla="*/ 59 w 213"/>
                  <a:gd name="T5" fmla="*/ 26 h 26"/>
                  <a:gd name="T6" fmla="*/ 154 w 213"/>
                  <a:gd name="T7" fmla="*/ 26 h 26"/>
                  <a:gd name="T8" fmla="*/ 213 w 213"/>
                  <a:gd name="T9" fmla="*/ 26 h 26"/>
                  <a:gd name="T10" fmla="*/ 191 w 213"/>
                  <a:gd name="T11" fmla="*/ 0 h 26"/>
                  <a:gd name="T12" fmla="*/ 21 w 213"/>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213" h="26">
                    <a:moveTo>
                      <a:pt x="21" y="0"/>
                    </a:moveTo>
                    <a:lnTo>
                      <a:pt x="0" y="26"/>
                    </a:lnTo>
                    <a:lnTo>
                      <a:pt x="59" y="26"/>
                    </a:lnTo>
                    <a:lnTo>
                      <a:pt x="154" y="26"/>
                    </a:lnTo>
                    <a:lnTo>
                      <a:pt x="213" y="26"/>
                    </a:lnTo>
                    <a:lnTo>
                      <a:pt x="191" y="0"/>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srgbClr val="000000"/>
                  </a:solidFill>
                  <a:effectLst/>
                  <a:uLnTx/>
                  <a:uFillTx/>
                  <a:latin typeface="阿里巴巴普惠体 R" panose="00020600040101010101" pitchFamily="18" charset="-122"/>
                  <a:ea typeface="阿里巴巴普惠体 M" panose="00020600040101010101" pitchFamily="18" charset="-122"/>
                  <a:cs typeface="+mn-cs"/>
                </a:endParaRPr>
              </a:p>
            </p:txBody>
          </p:sp>
        </p:grpSp>
        <p:grpSp>
          <p:nvGrpSpPr>
            <p:cNvPr id="70" name="Group 68"/>
            <p:cNvGrpSpPr/>
            <p:nvPr/>
          </p:nvGrpSpPr>
          <p:grpSpPr>
            <a:xfrm>
              <a:off x="5027780" y="2300624"/>
              <a:ext cx="2136440" cy="1380076"/>
              <a:chOff x="4948086" y="213072"/>
              <a:chExt cx="2549181" cy="1380076"/>
            </a:xfrm>
          </p:grpSpPr>
          <p:sp>
            <p:nvSpPr>
              <p:cNvPr id="71" name="TextBox 69"/>
              <p:cNvSpPr txBox="1"/>
              <p:nvPr/>
            </p:nvSpPr>
            <p:spPr>
              <a:xfrm>
                <a:off x="4948086" y="213072"/>
                <a:ext cx="2549181" cy="514515"/>
              </a:xfrm>
              <a:prstGeom prst="rect">
                <a:avLst/>
              </a:prstGeom>
              <a:noFill/>
            </p:spPr>
            <p:txBody>
              <a:bodyPr wrap="none" lIns="0" tIns="0" rIns="0" bIns="0" anchor="b" anchorCtr="1">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B63435">
                        <a:lumMod val="100000"/>
                      </a:srgbClr>
                    </a:solidFill>
                    <a:effectLst/>
                    <a:uLnTx/>
                    <a:uFillTx/>
                    <a:latin typeface="阿里巴巴普惠体 R" panose="00020600040101010101" pitchFamily="18" charset="-122"/>
                    <a:ea typeface="阿里巴巴普惠体 M" panose="00020600040101010101" pitchFamily="18" charset="-122"/>
                    <a:cs typeface="+mn-cs"/>
                  </a:rPr>
                  <a:t>输入标题文本</a:t>
                </a:r>
              </a:p>
            </p:txBody>
          </p:sp>
          <p:sp>
            <p:nvSpPr>
              <p:cNvPr id="72" name="TextBox 70"/>
              <p:cNvSpPr txBox="1"/>
              <p:nvPr/>
            </p:nvSpPr>
            <p:spPr>
              <a:xfrm>
                <a:off x="4948086" y="727586"/>
                <a:ext cx="2549181" cy="865562"/>
              </a:xfrm>
              <a:prstGeom prst="rect">
                <a:avLst/>
              </a:prstGeom>
            </p:spPr>
            <p:txBody>
              <a:bodyPr vert="horz" wrap="square" lIns="0" tIns="72000" rIns="0" bIns="0" anchor="t" anchorCtr="1">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rgbClr val="000000">
                        <a:lumMod val="100000"/>
                      </a:srgbClr>
                    </a:solidFill>
                    <a:effectLst/>
                    <a:uLnTx/>
                    <a:uFillTx/>
                    <a:latin typeface="阿里巴巴普惠体 R" panose="00020600040101010101" pitchFamily="18" charset="-122"/>
                    <a:ea typeface="阿里巴巴普惠体 M" panose="00020600040101010101" pitchFamily="18" charset="-122"/>
                    <a:cs typeface="+mn-cs"/>
                  </a:rPr>
                  <a:t>请替换文字内容复制你的内容到此 </a:t>
                </a:r>
                <a:br>
                  <a:rPr kumimoji="0" lang="zh-CN" altLang="en-US" sz="1000" b="0" i="0" u="none" strike="noStrike" kern="1200" cap="none" spc="0" normalizeH="0" baseline="0" noProof="0" dirty="0">
                    <a:ln>
                      <a:noFill/>
                    </a:ln>
                    <a:solidFill>
                      <a:srgbClr val="000000">
                        <a:lumMod val="100000"/>
                      </a:srgbClr>
                    </a:solidFill>
                    <a:effectLst/>
                    <a:uLnTx/>
                    <a:uFillTx/>
                    <a:latin typeface="阿里巴巴普惠体 R" panose="00020600040101010101" pitchFamily="18" charset="-122"/>
                    <a:ea typeface="阿里巴巴普惠体 M" panose="00020600040101010101" pitchFamily="18" charset="-122"/>
                    <a:cs typeface="+mn-cs"/>
                  </a:rPr>
                </a:br>
                <a:r>
                  <a:rPr kumimoji="0" lang="zh-CN" altLang="en-US" sz="1000" b="0" i="0" u="none" strike="noStrike" kern="1200" cap="none" spc="0" normalizeH="0" baseline="0" noProof="0" dirty="0">
                    <a:ln>
                      <a:noFill/>
                    </a:ln>
                    <a:solidFill>
                      <a:srgbClr val="000000">
                        <a:lumMod val="100000"/>
                      </a:srgbClr>
                    </a:solidFill>
                    <a:effectLst/>
                    <a:uLnTx/>
                    <a:uFillTx/>
                    <a:latin typeface="阿里巴巴普惠体 R" panose="00020600040101010101" pitchFamily="18" charset="-122"/>
                    <a:ea typeface="阿里巴巴普惠体 M" panose="00020600040101010101" pitchFamily="18" charset="-122"/>
                    <a:cs typeface="+mn-cs"/>
                  </a:rPr>
                  <a:t>办公资源旗舰店全职设计师提供一对一服务</a:t>
                </a:r>
              </a:p>
            </p:txBody>
          </p:sp>
        </p:grpSp>
      </p:grpSp>
      <p:grpSp>
        <p:nvGrpSpPr>
          <p:cNvPr id="11" name="1"/>
          <p:cNvGrpSpPr/>
          <p:nvPr/>
        </p:nvGrpSpPr>
        <p:grpSpPr>
          <a:xfrm>
            <a:off x="2826893" y="2356682"/>
            <a:ext cx="2136440" cy="1837276"/>
            <a:chOff x="2879918" y="1843424"/>
            <a:chExt cx="2136440" cy="1837276"/>
          </a:xfrm>
        </p:grpSpPr>
        <p:sp>
          <p:nvSpPr>
            <p:cNvPr id="61" name="Oval 38"/>
            <p:cNvSpPr/>
            <p:nvPr/>
          </p:nvSpPr>
          <p:spPr>
            <a:xfrm>
              <a:off x="3719922" y="1843424"/>
              <a:ext cx="457200" cy="457200"/>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srgbClr val="FFFFFF"/>
                </a:solidFill>
                <a:effectLst/>
                <a:uLnTx/>
                <a:uFillTx/>
                <a:latin typeface="阿里巴巴普惠体 R" panose="00020600040101010101" pitchFamily="18" charset="-122"/>
                <a:ea typeface="阿里巴巴普惠体 M" panose="00020600040101010101" pitchFamily="18" charset="-122"/>
                <a:cs typeface="+mn-cs"/>
              </a:endParaRPr>
            </a:p>
          </p:txBody>
        </p:sp>
        <p:grpSp>
          <p:nvGrpSpPr>
            <p:cNvPr id="62" name="Group 39"/>
            <p:cNvGrpSpPr/>
            <p:nvPr/>
          </p:nvGrpSpPr>
          <p:grpSpPr>
            <a:xfrm>
              <a:off x="3854065" y="1981415"/>
              <a:ext cx="188914" cy="157294"/>
              <a:chOff x="5099051" y="3930651"/>
              <a:chExt cx="390525" cy="327025"/>
            </a:xfrm>
            <a:solidFill>
              <a:schemeClr val="bg1"/>
            </a:solidFill>
          </p:grpSpPr>
          <p:sp>
            <p:nvSpPr>
              <p:cNvPr id="66" name="Freeform: Shape 40"/>
              <p:cNvSpPr/>
              <p:nvPr/>
            </p:nvSpPr>
            <p:spPr bwMode="auto">
              <a:xfrm>
                <a:off x="5165726" y="4027488"/>
                <a:ext cx="255588" cy="230188"/>
              </a:xfrm>
              <a:custGeom>
                <a:avLst/>
                <a:gdLst>
                  <a:gd name="T0" fmla="*/ 0 w 161"/>
                  <a:gd name="T1" fmla="*/ 62 h 145"/>
                  <a:gd name="T2" fmla="*/ 0 w 161"/>
                  <a:gd name="T3" fmla="*/ 145 h 145"/>
                  <a:gd name="T4" fmla="*/ 31 w 161"/>
                  <a:gd name="T5" fmla="*/ 145 h 145"/>
                  <a:gd name="T6" fmla="*/ 130 w 161"/>
                  <a:gd name="T7" fmla="*/ 145 h 145"/>
                  <a:gd name="T8" fmla="*/ 161 w 161"/>
                  <a:gd name="T9" fmla="*/ 145 h 145"/>
                  <a:gd name="T10" fmla="*/ 161 w 161"/>
                  <a:gd name="T11" fmla="*/ 62 h 145"/>
                  <a:gd name="T12" fmla="*/ 81 w 161"/>
                  <a:gd name="T13" fmla="*/ 0 h 145"/>
                  <a:gd name="T14" fmla="*/ 0 w 161"/>
                  <a:gd name="T15" fmla="*/ 62 h 1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1" h="145">
                    <a:moveTo>
                      <a:pt x="0" y="62"/>
                    </a:moveTo>
                    <a:lnTo>
                      <a:pt x="0" y="145"/>
                    </a:lnTo>
                    <a:lnTo>
                      <a:pt x="31" y="145"/>
                    </a:lnTo>
                    <a:lnTo>
                      <a:pt x="130" y="145"/>
                    </a:lnTo>
                    <a:lnTo>
                      <a:pt x="161" y="145"/>
                    </a:lnTo>
                    <a:lnTo>
                      <a:pt x="161" y="62"/>
                    </a:lnTo>
                    <a:lnTo>
                      <a:pt x="81" y="0"/>
                    </a:lnTo>
                    <a:lnTo>
                      <a:pt x="0" y="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srgbClr val="000000"/>
                  </a:solidFill>
                  <a:effectLst/>
                  <a:uLnTx/>
                  <a:uFillTx/>
                  <a:latin typeface="阿里巴巴普惠体 R" panose="00020600040101010101" pitchFamily="18" charset="-122"/>
                  <a:ea typeface="阿里巴巴普惠体 M" panose="00020600040101010101" pitchFamily="18" charset="-122"/>
                  <a:cs typeface="+mn-cs"/>
                </a:endParaRPr>
              </a:p>
            </p:txBody>
          </p:sp>
          <p:sp>
            <p:nvSpPr>
              <p:cNvPr id="67" name="Freeform: Shape 41"/>
              <p:cNvSpPr/>
              <p:nvPr/>
            </p:nvSpPr>
            <p:spPr bwMode="auto">
              <a:xfrm>
                <a:off x="5099051" y="3930651"/>
                <a:ext cx="390525" cy="195263"/>
              </a:xfrm>
              <a:custGeom>
                <a:avLst/>
                <a:gdLst>
                  <a:gd name="T0" fmla="*/ 225 w 246"/>
                  <a:gd name="T1" fmla="*/ 80 h 123"/>
                  <a:gd name="T2" fmla="*/ 225 w 246"/>
                  <a:gd name="T3" fmla="*/ 21 h 123"/>
                  <a:gd name="T4" fmla="*/ 182 w 246"/>
                  <a:gd name="T5" fmla="*/ 21 h 123"/>
                  <a:gd name="T6" fmla="*/ 182 w 246"/>
                  <a:gd name="T7" fmla="*/ 47 h 123"/>
                  <a:gd name="T8" fmla="*/ 123 w 246"/>
                  <a:gd name="T9" fmla="*/ 0 h 123"/>
                  <a:gd name="T10" fmla="*/ 123 w 246"/>
                  <a:gd name="T11" fmla="*/ 0 h 123"/>
                  <a:gd name="T12" fmla="*/ 123 w 246"/>
                  <a:gd name="T13" fmla="*/ 0 h 123"/>
                  <a:gd name="T14" fmla="*/ 123 w 246"/>
                  <a:gd name="T15" fmla="*/ 0 h 123"/>
                  <a:gd name="T16" fmla="*/ 123 w 246"/>
                  <a:gd name="T17" fmla="*/ 0 h 123"/>
                  <a:gd name="T18" fmla="*/ 0 w 246"/>
                  <a:gd name="T19" fmla="*/ 97 h 123"/>
                  <a:gd name="T20" fmla="*/ 21 w 246"/>
                  <a:gd name="T21" fmla="*/ 123 h 123"/>
                  <a:gd name="T22" fmla="*/ 123 w 246"/>
                  <a:gd name="T23" fmla="*/ 42 h 123"/>
                  <a:gd name="T24" fmla="*/ 225 w 246"/>
                  <a:gd name="T25" fmla="*/ 123 h 123"/>
                  <a:gd name="T26" fmla="*/ 246 w 246"/>
                  <a:gd name="T27" fmla="*/ 97 h 123"/>
                  <a:gd name="T28" fmla="*/ 225 w 246"/>
                  <a:gd name="T29" fmla="*/ 8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6" h="123">
                    <a:moveTo>
                      <a:pt x="225" y="80"/>
                    </a:moveTo>
                    <a:lnTo>
                      <a:pt x="225" y="21"/>
                    </a:lnTo>
                    <a:lnTo>
                      <a:pt x="182" y="21"/>
                    </a:lnTo>
                    <a:lnTo>
                      <a:pt x="182" y="47"/>
                    </a:lnTo>
                    <a:lnTo>
                      <a:pt x="123" y="0"/>
                    </a:lnTo>
                    <a:lnTo>
                      <a:pt x="123" y="0"/>
                    </a:lnTo>
                    <a:lnTo>
                      <a:pt x="123" y="0"/>
                    </a:lnTo>
                    <a:lnTo>
                      <a:pt x="123" y="0"/>
                    </a:lnTo>
                    <a:lnTo>
                      <a:pt x="123" y="0"/>
                    </a:lnTo>
                    <a:lnTo>
                      <a:pt x="0" y="97"/>
                    </a:lnTo>
                    <a:lnTo>
                      <a:pt x="21" y="123"/>
                    </a:lnTo>
                    <a:lnTo>
                      <a:pt x="123" y="42"/>
                    </a:lnTo>
                    <a:lnTo>
                      <a:pt x="225" y="123"/>
                    </a:lnTo>
                    <a:lnTo>
                      <a:pt x="246" y="97"/>
                    </a:lnTo>
                    <a:lnTo>
                      <a:pt x="225" y="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srgbClr val="000000"/>
                  </a:solidFill>
                  <a:effectLst/>
                  <a:uLnTx/>
                  <a:uFillTx/>
                  <a:latin typeface="阿里巴巴普惠体 R" panose="00020600040101010101" pitchFamily="18" charset="-122"/>
                  <a:ea typeface="阿里巴巴普惠体 M" panose="00020600040101010101" pitchFamily="18" charset="-122"/>
                  <a:cs typeface="+mn-cs"/>
                </a:endParaRPr>
              </a:p>
            </p:txBody>
          </p:sp>
        </p:grpSp>
        <p:grpSp>
          <p:nvGrpSpPr>
            <p:cNvPr id="63" name="Group 71"/>
            <p:cNvGrpSpPr/>
            <p:nvPr/>
          </p:nvGrpSpPr>
          <p:grpSpPr>
            <a:xfrm>
              <a:off x="2879918" y="2300624"/>
              <a:ext cx="2136440" cy="1380076"/>
              <a:chOff x="4948086" y="213072"/>
              <a:chExt cx="2549181" cy="1380076"/>
            </a:xfrm>
          </p:grpSpPr>
          <p:sp>
            <p:nvSpPr>
              <p:cNvPr id="64" name="TextBox 72"/>
              <p:cNvSpPr txBox="1"/>
              <p:nvPr/>
            </p:nvSpPr>
            <p:spPr>
              <a:xfrm>
                <a:off x="4948086" y="213072"/>
                <a:ext cx="2549181" cy="514515"/>
              </a:xfrm>
              <a:prstGeom prst="rect">
                <a:avLst/>
              </a:prstGeom>
              <a:noFill/>
            </p:spPr>
            <p:txBody>
              <a:bodyPr wrap="none" lIns="0" tIns="0" rIns="0" bIns="0" anchor="b" anchorCtr="1">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A26F41">
                        <a:lumMod val="100000"/>
                      </a:srgbClr>
                    </a:solidFill>
                    <a:effectLst/>
                    <a:uLnTx/>
                    <a:uFillTx/>
                    <a:latin typeface="阿里巴巴普惠体 R" panose="00020600040101010101" pitchFamily="18" charset="-122"/>
                    <a:ea typeface="阿里巴巴普惠体 M" panose="00020600040101010101" pitchFamily="18" charset="-122"/>
                    <a:cs typeface="+mn-cs"/>
                  </a:rPr>
                  <a:t>输入标题文本</a:t>
                </a:r>
              </a:p>
            </p:txBody>
          </p:sp>
          <p:sp>
            <p:nvSpPr>
              <p:cNvPr id="65" name="TextBox 73"/>
              <p:cNvSpPr txBox="1"/>
              <p:nvPr/>
            </p:nvSpPr>
            <p:spPr>
              <a:xfrm>
                <a:off x="4948086" y="727586"/>
                <a:ext cx="2549181" cy="865562"/>
              </a:xfrm>
              <a:prstGeom prst="rect">
                <a:avLst/>
              </a:prstGeom>
            </p:spPr>
            <p:txBody>
              <a:bodyPr vert="horz" wrap="square" lIns="0" tIns="72000" rIns="0" bIns="0" anchor="t" anchorCtr="1">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rgbClr val="000000">
                        <a:lumMod val="100000"/>
                      </a:srgbClr>
                    </a:solidFill>
                    <a:effectLst/>
                    <a:uLnTx/>
                    <a:uFillTx/>
                    <a:latin typeface="阿里巴巴普惠体 R" panose="00020600040101010101" pitchFamily="18" charset="-122"/>
                    <a:ea typeface="阿里巴巴普惠体 M" panose="00020600040101010101" pitchFamily="18" charset="-122"/>
                    <a:cs typeface="+mn-cs"/>
                  </a:rPr>
                  <a:t>请替换文字内容复制你的内容到此 </a:t>
                </a:r>
                <a:br>
                  <a:rPr kumimoji="0" lang="zh-CN" altLang="en-US" sz="1000" b="0" i="0" u="none" strike="noStrike" kern="1200" cap="none" spc="0" normalizeH="0" baseline="0" noProof="0" dirty="0">
                    <a:ln>
                      <a:noFill/>
                    </a:ln>
                    <a:solidFill>
                      <a:srgbClr val="000000">
                        <a:lumMod val="100000"/>
                      </a:srgbClr>
                    </a:solidFill>
                    <a:effectLst/>
                    <a:uLnTx/>
                    <a:uFillTx/>
                    <a:latin typeface="阿里巴巴普惠体 R" panose="00020600040101010101" pitchFamily="18" charset="-122"/>
                    <a:ea typeface="阿里巴巴普惠体 M" panose="00020600040101010101" pitchFamily="18" charset="-122"/>
                    <a:cs typeface="+mn-cs"/>
                  </a:rPr>
                </a:br>
                <a:r>
                  <a:rPr kumimoji="0" lang="zh-CN" altLang="en-US" sz="1000" b="0" i="0" u="none" strike="noStrike" kern="1200" cap="none" spc="0" normalizeH="0" baseline="0" noProof="0" dirty="0">
                    <a:ln>
                      <a:noFill/>
                    </a:ln>
                    <a:solidFill>
                      <a:srgbClr val="000000">
                        <a:lumMod val="100000"/>
                      </a:srgbClr>
                    </a:solidFill>
                    <a:effectLst/>
                    <a:uLnTx/>
                    <a:uFillTx/>
                    <a:latin typeface="阿里巴巴普惠体 R" panose="00020600040101010101" pitchFamily="18" charset="-122"/>
                    <a:ea typeface="阿里巴巴普惠体 M" panose="00020600040101010101" pitchFamily="18" charset="-122"/>
                    <a:cs typeface="+mn-cs"/>
                  </a:rPr>
                  <a:t>办公资源旗舰店全职设计师提供一对一服务</a:t>
                </a:r>
              </a:p>
            </p:txBody>
          </p:sp>
        </p:grpSp>
      </p:grpSp>
      <p:grpSp>
        <p:nvGrpSpPr>
          <p:cNvPr id="12" name="11"/>
          <p:cNvGrpSpPr/>
          <p:nvPr/>
        </p:nvGrpSpPr>
        <p:grpSpPr>
          <a:xfrm>
            <a:off x="1042200" y="3974368"/>
            <a:ext cx="10106560" cy="2050950"/>
            <a:chOff x="1042720" y="3461110"/>
            <a:chExt cx="10106560" cy="2050950"/>
          </a:xfrm>
        </p:grpSpPr>
        <p:grpSp>
          <p:nvGrpSpPr>
            <p:cNvPr id="33" name="Group 64"/>
            <p:cNvGrpSpPr/>
            <p:nvPr/>
          </p:nvGrpSpPr>
          <p:grpSpPr>
            <a:xfrm>
              <a:off x="4073770" y="3669835"/>
              <a:ext cx="3657225" cy="1842225"/>
              <a:chOff x="4073770" y="3669835"/>
              <a:chExt cx="3657225" cy="1842225"/>
            </a:xfrm>
          </p:grpSpPr>
          <p:sp>
            <p:nvSpPr>
              <p:cNvPr id="51" name="Freeform: Shape 9"/>
              <p:cNvSpPr/>
              <p:nvPr/>
            </p:nvSpPr>
            <p:spPr bwMode="auto">
              <a:xfrm>
                <a:off x="4073770" y="3669835"/>
                <a:ext cx="3657225" cy="1651650"/>
              </a:xfrm>
              <a:custGeom>
                <a:avLst/>
                <a:gdLst>
                  <a:gd name="T0" fmla="*/ 555 w 561"/>
                  <a:gd name="T1" fmla="*/ 204 h 252"/>
                  <a:gd name="T2" fmla="*/ 553 w 561"/>
                  <a:gd name="T3" fmla="*/ 173 h 252"/>
                  <a:gd name="T4" fmla="*/ 507 w 561"/>
                  <a:gd name="T5" fmla="*/ 124 h 252"/>
                  <a:gd name="T6" fmla="*/ 446 w 561"/>
                  <a:gd name="T7" fmla="*/ 43 h 252"/>
                  <a:gd name="T8" fmla="*/ 395 w 561"/>
                  <a:gd name="T9" fmla="*/ 5 h 252"/>
                  <a:gd name="T10" fmla="*/ 31 w 561"/>
                  <a:gd name="T11" fmla="*/ 3 h 252"/>
                  <a:gd name="T12" fmla="*/ 16 w 561"/>
                  <a:gd name="T13" fmla="*/ 24 h 252"/>
                  <a:gd name="T14" fmla="*/ 9 w 561"/>
                  <a:gd name="T15" fmla="*/ 230 h 252"/>
                  <a:gd name="T16" fmla="*/ 12 w 561"/>
                  <a:gd name="T17" fmla="*/ 248 h 252"/>
                  <a:gd name="T18" fmla="*/ 31 w 561"/>
                  <a:gd name="T19" fmla="*/ 252 h 252"/>
                  <a:gd name="T20" fmla="*/ 312 w 561"/>
                  <a:gd name="T21" fmla="*/ 252 h 252"/>
                  <a:gd name="T22" fmla="*/ 466 w 561"/>
                  <a:gd name="T23" fmla="*/ 249 h 252"/>
                  <a:gd name="T24" fmla="*/ 552 w 561"/>
                  <a:gd name="T25" fmla="*/ 232 h 252"/>
                  <a:gd name="T26" fmla="*/ 555 w 561"/>
                  <a:gd name="T27" fmla="*/ 204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1" h="252">
                    <a:moveTo>
                      <a:pt x="555" y="204"/>
                    </a:moveTo>
                    <a:cubicBezTo>
                      <a:pt x="555" y="204"/>
                      <a:pt x="556" y="185"/>
                      <a:pt x="553" y="173"/>
                    </a:cubicBezTo>
                    <a:cubicBezTo>
                      <a:pt x="553" y="173"/>
                      <a:pt x="515" y="134"/>
                      <a:pt x="507" y="124"/>
                    </a:cubicBezTo>
                    <a:cubicBezTo>
                      <a:pt x="507" y="124"/>
                      <a:pt x="456" y="52"/>
                      <a:pt x="446" y="43"/>
                    </a:cubicBezTo>
                    <a:cubicBezTo>
                      <a:pt x="446" y="43"/>
                      <a:pt x="419" y="10"/>
                      <a:pt x="395" y="5"/>
                    </a:cubicBezTo>
                    <a:cubicBezTo>
                      <a:pt x="395" y="5"/>
                      <a:pt x="57" y="0"/>
                      <a:pt x="31" y="3"/>
                    </a:cubicBezTo>
                    <a:cubicBezTo>
                      <a:pt x="31" y="3"/>
                      <a:pt x="17" y="2"/>
                      <a:pt x="16" y="24"/>
                    </a:cubicBezTo>
                    <a:cubicBezTo>
                      <a:pt x="16" y="24"/>
                      <a:pt x="0" y="116"/>
                      <a:pt x="9" y="230"/>
                    </a:cubicBezTo>
                    <a:cubicBezTo>
                      <a:pt x="9" y="230"/>
                      <a:pt x="0" y="232"/>
                      <a:pt x="12" y="248"/>
                    </a:cubicBezTo>
                    <a:cubicBezTo>
                      <a:pt x="31" y="252"/>
                      <a:pt x="31" y="252"/>
                      <a:pt x="31" y="252"/>
                    </a:cubicBezTo>
                    <a:cubicBezTo>
                      <a:pt x="312" y="252"/>
                      <a:pt x="312" y="252"/>
                      <a:pt x="312" y="252"/>
                    </a:cubicBezTo>
                    <a:cubicBezTo>
                      <a:pt x="466" y="249"/>
                      <a:pt x="466" y="249"/>
                      <a:pt x="466" y="249"/>
                    </a:cubicBezTo>
                    <a:cubicBezTo>
                      <a:pt x="466" y="249"/>
                      <a:pt x="543" y="237"/>
                      <a:pt x="552" y="232"/>
                    </a:cubicBezTo>
                    <a:cubicBezTo>
                      <a:pt x="552" y="232"/>
                      <a:pt x="561" y="218"/>
                      <a:pt x="555" y="204"/>
                    </a:cubicBezTo>
                    <a:close/>
                  </a:path>
                </a:pathLst>
              </a:custGeom>
              <a:solidFill>
                <a:schemeClr val="tx2">
                  <a:lumMod val="20000"/>
                  <a:lumOff val="80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srgbClr val="000000"/>
                  </a:solidFill>
                  <a:effectLst/>
                  <a:uLnTx/>
                  <a:uFillTx/>
                  <a:latin typeface="阿里巴巴普惠体 R" panose="00020600040101010101" pitchFamily="18" charset="-122"/>
                  <a:ea typeface="阿里巴巴普惠体 M" panose="00020600040101010101" pitchFamily="18" charset="-122"/>
                  <a:cs typeface="+mn-cs"/>
                </a:endParaRPr>
              </a:p>
            </p:txBody>
          </p:sp>
          <p:sp>
            <p:nvSpPr>
              <p:cNvPr id="52" name="Freeform: Shape 10"/>
              <p:cNvSpPr/>
              <p:nvPr/>
            </p:nvSpPr>
            <p:spPr bwMode="auto">
              <a:xfrm>
                <a:off x="6382120" y="3957759"/>
                <a:ext cx="801900" cy="622875"/>
              </a:xfrm>
              <a:custGeom>
                <a:avLst/>
                <a:gdLst>
                  <a:gd name="T0" fmla="*/ 108 w 123"/>
                  <a:gd name="T1" fmla="*/ 93 h 95"/>
                  <a:gd name="T2" fmla="*/ 105 w 123"/>
                  <a:gd name="T3" fmla="*/ 67 h 95"/>
                  <a:gd name="T4" fmla="*/ 65 w 123"/>
                  <a:gd name="T5" fmla="*/ 15 h 95"/>
                  <a:gd name="T6" fmla="*/ 7 w 123"/>
                  <a:gd name="T7" fmla="*/ 9 h 95"/>
                  <a:gd name="T8" fmla="*/ 8 w 123"/>
                  <a:gd name="T9" fmla="*/ 49 h 95"/>
                  <a:gd name="T10" fmla="*/ 12 w 123"/>
                  <a:gd name="T11" fmla="*/ 76 h 95"/>
                  <a:gd name="T12" fmla="*/ 31 w 123"/>
                  <a:gd name="T13" fmla="*/ 89 h 95"/>
                  <a:gd name="T14" fmla="*/ 108 w 123"/>
                  <a:gd name="T15" fmla="*/ 93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3" h="95">
                    <a:moveTo>
                      <a:pt x="108" y="93"/>
                    </a:moveTo>
                    <a:cubicBezTo>
                      <a:pt x="108" y="93"/>
                      <a:pt x="123" y="92"/>
                      <a:pt x="105" y="67"/>
                    </a:cubicBezTo>
                    <a:cubicBezTo>
                      <a:pt x="65" y="15"/>
                      <a:pt x="65" y="15"/>
                      <a:pt x="65" y="15"/>
                    </a:cubicBezTo>
                    <a:cubicBezTo>
                      <a:pt x="65" y="15"/>
                      <a:pt x="68" y="6"/>
                      <a:pt x="7" y="9"/>
                    </a:cubicBezTo>
                    <a:cubicBezTo>
                      <a:pt x="7" y="9"/>
                      <a:pt x="0" y="0"/>
                      <a:pt x="8" y="49"/>
                    </a:cubicBezTo>
                    <a:cubicBezTo>
                      <a:pt x="12" y="76"/>
                      <a:pt x="12" y="76"/>
                      <a:pt x="12" y="76"/>
                    </a:cubicBezTo>
                    <a:cubicBezTo>
                      <a:pt x="12" y="76"/>
                      <a:pt x="9" y="87"/>
                      <a:pt x="31" y="89"/>
                    </a:cubicBezTo>
                    <a:cubicBezTo>
                      <a:pt x="31" y="89"/>
                      <a:pt x="103" y="95"/>
                      <a:pt x="108" y="93"/>
                    </a:cubicBezTo>
                    <a:close/>
                  </a:path>
                </a:pathLst>
              </a:custGeom>
              <a:solidFill>
                <a:schemeClr val="tx2">
                  <a:lumMod val="40000"/>
                  <a:lumOff val="60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srgbClr val="000000"/>
                  </a:solidFill>
                  <a:effectLst/>
                  <a:uLnTx/>
                  <a:uFillTx/>
                  <a:latin typeface="阿里巴巴普惠体 R" panose="00020600040101010101" pitchFamily="18" charset="-122"/>
                  <a:ea typeface="阿里巴巴普惠体 M" panose="00020600040101010101" pitchFamily="18" charset="-122"/>
                  <a:cs typeface="+mn-cs"/>
                </a:endParaRPr>
              </a:p>
            </p:txBody>
          </p:sp>
          <p:sp>
            <p:nvSpPr>
              <p:cNvPr id="53" name="Freeform: Shape 11"/>
              <p:cNvSpPr/>
              <p:nvPr/>
            </p:nvSpPr>
            <p:spPr bwMode="auto">
              <a:xfrm>
                <a:off x="6394495" y="4003959"/>
                <a:ext cx="769725" cy="563475"/>
              </a:xfrm>
              <a:custGeom>
                <a:avLst/>
                <a:gdLst>
                  <a:gd name="T0" fmla="*/ 111 w 118"/>
                  <a:gd name="T1" fmla="*/ 84 h 86"/>
                  <a:gd name="T2" fmla="*/ 2 w 118"/>
                  <a:gd name="T3" fmla="*/ 4 h 86"/>
                  <a:gd name="T4" fmla="*/ 51 w 118"/>
                  <a:gd name="T5" fmla="*/ 1 h 86"/>
                  <a:gd name="T6" fmla="*/ 71 w 118"/>
                  <a:gd name="T7" fmla="*/ 19 h 86"/>
                  <a:gd name="T8" fmla="*/ 108 w 118"/>
                  <a:gd name="T9" fmla="*/ 66 h 86"/>
                  <a:gd name="T10" fmla="*/ 111 w 118"/>
                  <a:gd name="T11" fmla="*/ 84 h 86"/>
                </a:gdLst>
                <a:ahLst/>
                <a:cxnLst>
                  <a:cxn ang="0">
                    <a:pos x="T0" y="T1"/>
                  </a:cxn>
                  <a:cxn ang="0">
                    <a:pos x="T2" y="T3"/>
                  </a:cxn>
                  <a:cxn ang="0">
                    <a:pos x="T4" y="T5"/>
                  </a:cxn>
                  <a:cxn ang="0">
                    <a:pos x="T6" y="T7"/>
                  </a:cxn>
                  <a:cxn ang="0">
                    <a:pos x="T8" y="T9"/>
                  </a:cxn>
                  <a:cxn ang="0">
                    <a:pos x="T10" y="T11"/>
                  </a:cxn>
                </a:cxnLst>
                <a:rect l="0" t="0" r="r" b="b"/>
                <a:pathLst>
                  <a:path w="118" h="86">
                    <a:moveTo>
                      <a:pt x="111" y="84"/>
                    </a:moveTo>
                    <a:cubicBezTo>
                      <a:pt x="2" y="4"/>
                      <a:pt x="2" y="4"/>
                      <a:pt x="2" y="4"/>
                    </a:cubicBezTo>
                    <a:cubicBezTo>
                      <a:pt x="2" y="4"/>
                      <a:pt x="0" y="0"/>
                      <a:pt x="51" y="1"/>
                    </a:cubicBezTo>
                    <a:cubicBezTo>
                      <a:pt x="51" y="1"/>
                      <a:pt x="66" y="8"/>
                      <a:pt x="71" y="19"/>
                    </a:cubicBezTo>
                    <a:cubicBezTo>
                      <a:pt x="71" y="19"/>
                      <a:pt x="103" y="59"/>
                      <a:pt x="108" y="66"/>
                    </a:cubicBezTo>
                    <a:cubicBezTo>
                      <a:pt x="108" y="66"/>
                      <a:pt x="118" y="86"/>
                      <a:pt x="111" y="84"/>
                    </a:cubicBezTo>
                    <a:close/>
                  </a:path>
                </a:pathLst>
              </a:custGeom>
              <a:solidFill>
                <a:schemeClr val="tx2">
                  <a:lumMod val="60000"/>
                  <a:lumOff val="40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srgbClr val="000000"/>
                  </a:solidFill>
                  <a:effectLst/>
                  <a:uLnTx/>
                  <a:uFillTx/>
                  <a:latin typeface="阿里巴巴普惠体 R" panose="00020600040101010101" pitchFamily="18" charset="-122"/>
                  <a:ea typeface="阿里巴巴普惠体 M" panose="00020600040101010101" pitchFamily="18" charset="-122"/>
                  <a:cs typeface="+mn-cs"/>
                </a:endParaRPr>
              </a:p>
            </p:txBody>
          </p:sp>
          <p:sp>
            <p:nvSpPr>
              <p:cNvPr id="54" name="Oval 12"/>
              <p:cNvSpPr/>
              <p:nvPr/>
            </p:nvSpPr>
            <p:spPr bwMode="auto">
              <a:xfrm>
                <a:off x="4797295" y="5065735"/>
                <a:ext cx="443851" cy="446325"/>
              </a:xfrm>
              <a:prstGeom prst="ellipse">
                <a:avLst/>
              </a:prstGeom>
              <a:solidFill>
                <a:schemeClr val="tx1">
                  <a:lumMod val="50000"/>
                  <a:lumOff val="50000"/>
                </a:schemeClr>
              </a:solidFill>
              <a:ln w="12700" cap="flat">
                <a:noFill/>
                <a:prstDash val="solid"/>
                <a:miter lim="800000"/>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srgbClr val="000000"/>
                  </a:solidFill>
                  <a:effectLst/>
                  <a:uLnTx/>
                  <a:uFillTx/>
                  <a:latin typeface="阿里巴巴普惠体 R" panose="00020600040101010101" pitchFamily="18" charset="-122"/>
                  <a:ea typeface="阿里巴巴普惠体 M" panose="00020600040101010101" pitchFamily="18" charset="-122"/>
                  <a:cs typeface="+mn-cs"/>
                </a:endParaRPr>
              </a:p>
            </p:txBody>
          </p:sp>
          <p:sp>
            <p:nvSpPr>
              <p:cNvPr id="55" name="Freeform: Shape 13"/>
              <p:cNvSpPr/>
              <p:nvPr/>
            </p:nvSpPr>
            <p:spPr bwMode="auto">
              <a:xfrm>
                <a:off x="4628170" y="4895784"/>
                <a:ext cx="782100" cy="419100"/>
              </a:xfrm>
              <a:custGeom>
                <a:avLst/>
                <a:gdLst>
                  <a:gd name="T0" fmla="*/ 120 w 120"/>
                  <a:gd name="T1" fmla="*/ 64 h 64"/>
                  <a:gd name="T2" fmla="*/ 110 w 120"/>
                  <a:gd name="T3" fmla="*/ 64 h 64"/>
                  <a:gd name="T4" fmla="*/ 60 w 120"/>
                  <a:gd name="T5" fmla="*/ 10 h 64"/>
                  <a:gd name="T6" fmla="*/ 9 w 120"/>
                  <a:gd name="T7" fmla="*/ 64 h 64"/>
                  <a:gd name="T8" fmla="*/ 0 w 120"/>
                  <a:gd name="T9" fmla="*/ 64 h 64"/>
                  <a:gd name="T10" fmla="*/ 60 w 120"/>
                  <a:gd name="T11" fmla="*/ 0 h 64"/>
                  <a:gd name="T12" fmla="*/ 120 w 120"/>
                  <a:gd name="T13" fmla="*/ 64 h 64"/>
                </a:gdLst>
                <a:ahLst/>
                <a:cxnLst>
                  <a:cxn ang="0">
                    <a:pos x="T0" y="T1"/>
                  </a:cxn>
                  <a:cxn ang="0">
                    <a:pos x="T2" y="T3"/>
                  </a:cxn>
                  <a:cxn ang="0">
                    <a:pos x="T4" y="T5"/>
                  </a:cxn>
                  <a:cxn ang="0">
                    <a:pos x="T6" y="T7"/>
                  </a:cxn>
                  <a:cxn ang="0">
                    <a:pos x="T8" y="T9"/>
                  </a:cxn>
                  <a:cxn ang="0">
                    <a:pos x="T10" y="T11"/>
                  </a:cxn>
                  <a:cxn ang="0">
                    <a:pos x="T12" y="T13"/>
                  </a:cxn>
                </a:cxnLst>
                <a:rect l="0" t="0" r="r" b="b"/>
                <a:pathLst>
                  <a:path w="120" h="64">
                    <a:moveTo>
                      <a:pt x="120" y="64"/>
                    </a:moveTo>
                    <a:cubicBezTo>
                      <a:pt x="110" y="64"/>
                      <a:pt x="110" y="64"/>
                      <a:pt x="110" y="64"/>
                    </a:cubicBezTo>
                    <a:cubicBezTo>
                      <a:pt x="110" y="33"/>
                      <a:pt x="88" y="10"/>
                      <a:pt x="60" y="10"/>
                    </a:cubicBezTo>
                    <a:cubicBezTo>
                      <a:pt x="31" y="10"/>
                      <a:pt x="9" y="33"/>
                      <a:pt x="9" y="64"/>
                    </a:cubicBezTo>
                    <a:cubicBezTo>
                      <a:pt x="0" y="64"/>
                      <a:pt x="0" y="64"/>
                      <a:pt x="0" y="64"/>
                    </a:cubicBezTo>
                    <a:cubicBezTo>
                      <a:pt x="0" y="28"/>
                      <a:pt x="25" y="0"/>
                      <a:pt x="60" y="0"/>
                    </a:cubicBezTo>
                    <a:cubicBezTo>
                      <a:pt x="94" y="0"/>
                      <a:pt x="120" y="28"/>
                      <a:pt x="120" y="64"/>
                    </a:cubicBezTo>
                    <a:close/>
                  </a:path>
                </a:pathLst>
              </a:custGeom>
              <a:solidFill>
                <a:schemeClr val="tx2"/>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srgbClr val="000000"/>
                  </a:solidFill>
                  <a:effectLst/>
                  <a:uLnTx/>
                  <a:uFillTx/>
                  <a:latin typeface="阿里巴巴普惠体 R" panose="00020600040101010101" pitchFamily="18" charset="-122"/>
                  <a:ea typeface="阿里巴巴普惠体 M" panose="00020600040101010101" pitchFamily="18" charset="-122"/>
                  <a:cs typeface="+mn-cs"/>
                </a:endParaRPr>
              </a:p>
            </p:txBody>
          </p:sp>
          <p:sp>
            <p:nvSpPr>
              <p:cNvPr id="56" name="Freeform: Shape 14"/>
              <p:cNvSpPr/>
              <p:nvPr/>
            </p:nvSpPr>
            <p:spPr bwMode="auto">
              <a:xfrm>
                <a:off x="6883720" y="4895784"/>
                <a:ext cx="788700" cy="406725"/>
              </a:xfrm>
              <a:custGeom>
                <a:avLst/>
                <a:gdLst>
                  <a:gd name="T0" fmla="*/ 9 w 121"/>
                  <a:gd name="T1" fmla="*/ 62 h 62"/>
                  <a:gd name="T2" fmla="*/ 0 w 121"/>
                  <a:gd name="T3" fmla="*/ 62 h 62"/>
                  <a:gd name="T4" fmla="*/ 61 w 121"/>
                  <a:gd name="T5" fmla="*/ 0 h 62"/>
                  <a:gd name="T6" fmla="*/ 121 w 121"/>
                  <a:gd name="T7" fmla="*/ 42 h 62"/>
                  <a:gd name="T8" fmla="*/ 112 w 121"/>
                  <a:gd name="T9" fmla="*/ 46 h 62"/>
                  <a:gd name="T10" fmla="*/ 61 w 121"/>
                  <a:gd name="T11" fmla="*/ 9 h 62"/>
                  <a:gd name="T12" fmla="*/ 9 w 121"/>
                  <a:gd name="T13" fmla="*/ 62 h 62"/>
                </a:gdLst>
                <a:ahLst/>
                <a:cxnLst>
                  <a:cxn ang="0">
                    <a:pos x="T0" y="T1"/>
                  </a:cxn>
                  <a:cxn ang="0">
                    <a:pos x="T2" y="T3"/>
                  </a:cxn>
                  <a:cxn ang="0">
                    <a:pos x="T4" y="T5"/>
                  </a:cxn>
                  <a:cxn ang="0">
                    <a:pos x="T6" y="T7"/>
                  </a:cxn>
                  <a:cxn ang="0">
                    <a:pos x="T8" y="T9"/>
                  </a:cxn>
                  <a:cxn ang="0">
                    <a:pos x="T10" y="T11"/>
                  </a:cxn>
                  <a:cxn ang="0">
                    <a:pos x="T12" y="T13"/>
                  </a:cxn>
                </a:cxnLst>
                <a:rect l="0" t="0" r="r" b="b"/>
                <a:pathLst>
                  <a:path w="121" h="62">
                    <a:moveTo>
                      <a:pt x="9" y="62"/>
                    </a:moveTo>
                    <a:cubicBezTo>
                      <a:pt x="0" y="62"/>
                      <a:pt x="0" y="62"/>
                      <a:pt x="0" y="62"/>
                    </a:cubicBezTo>
                    <a:cubicBezTo>
                      <a:pt x="0" y="26"/>
                      <a:pt x="25" y="0"/>
                      <a:pt x="61" y="0"/>
                    </a:cubicBezTo>
                    <a:cubicBezTo>
                      <a:pt x="98" y="0"/>
                      <a:pt x="110" y="19"/>
                      <a:pt x="121" y="42"/>
                    </a:cubicBezTo>
                    <a:cubicBezTo>
                      <a:pt x="112" y="46"/>
                      <a:pt x="112" y="46"/>
                      <a:pt x="112" y="46"/>
                    </a:cubicBezTo>
                    <a:cubicBezTo>
                      <a:pt x="100" y="21"/>
                      <a:pt x="90" y="9"/>
                      <a:pt x="61" y="9"/>
                    </a:cubicBezTo>
                    <a:cubicBezTo>
                      <a:pt x="30" y="9"/>
                      <a:pt x="9" y="31"/>
                      <a:pt x="9" y="62"/>
                    </a:cubicBezTo>
                    <a:close/>
                  </a:path>
                </a:pathLst>
              </a:custGeom>
              <a:solidFill>
                <a:schemeClr val="tx2"/>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srgbClr val="000000"/>
                  </a:solidFill>
                  <a:effectLst/>
                  <a:uLnTx/>
                  <a:uFillTx/>
                  <a:latin typeface="阿里巴巴普惠体 R" panose="00020600040101010101" pitchFamily="18" charset="-122"/>
                  <a:ea typeface="阿里巴巴普惠体 M" panose="00020600040101010101" pitchFamily="18" charset="-122"/>
                  <a:cs typeface="+mn-cs"/>
                </a:endParaRPr>
              </a:p>
            </p:txBody>
          </p:sp>
          <p:sp>
            <p:nvSpPr>
              <p:cNvPr id="57" name="Oval 15"/>
              <p:cNvSpPr/>
              <p:nvPr/>
            </p:nvSpPr>
            <p:spPr bwMode="auto">
              <a:xfrm>
                <a:off x="7072645" y="5065735"/>
                <a:ext cx="443851" cy="446325"/>
              </a:xfrm>
              <a:prstGeom prst="ellipse">
                <a:avLst/>
              </a:prstGeom>
              <a:solidFill>
                <a:schemeClr val="tx1">
                  <a:lumMod val="50000"/>
                  <a:lumOff val="50000"/>
                </a:schemeClr>
              </a:solidFill>
              <a:ln w="12700" cap="flat">
                <a:noFill/>
                <a:prstDash val="solid"/>
                <a:miter lim="800000"/>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srgbClr val="000000"/>
                  </a:solidFill>
                  <a:effectLst/>
                  <a:uLnTx/>
                  <a:uFillTx/>
                  <a:latin typeface="阿里巴巴普惠体 R" panose="00020600040101010101" pitchFamily="18" charset="-122"/>
                  <a:ea typeface="阿里巴巴普惠体 M" panose="00020600040101010101" pitchFamily="18" charset="-122"/>
                  <a:cs typeface="+mn-cs"/>
                </a:endParaRPr>
              </a:p>
            </p:txBody>
          </p:sp>
          <p:sp>
            <p:nvSpPr>
              <p:cNvPr id="58" name="Rectangle 16"/>
              <p:cNvSpPr/>
              <p:nvPr/>
            </p:nvSpPr>
            <p:spPr bwMode="auto">
              <a:xfrm>
                <a:off x="4112545" y="4771210"/>
                <a:ext cx="3547500" cy="13200"/>
              </a:xfrm>
              <a:prstGeom prst="rect">
                <a:avLst/>
              </a:prstGeom>
              <a:solidFill>
                <a:schemeClr val="tx2"/>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srgbClr val="000000"/>
                  </a:solidFill>
                  <a:effectLst/>
                  <a:uLnTx/>
                  <a:uFillTx/>
                  <a:latin typeface="阿里巴巴普惠体 R" panose="00020600040101010101" pitchFamily="18" charset="-122"/>
                  <a:ea typeface="阿里巴巴普惠体 M" panose="00020600040101010101" pitchFamily="18" charset="-122"/>
                  <a:cs typeface="+mn-cs"/>
                </a:endParaRPr>
              </a:p>
            </p:txBody>
          </p:sp>
          <p:sp>
            <p:nvSpPr>
              <p:cNvPr id="59" name="Rectangle 17"/>
              <p:cNvSpPr/>
              <p:nvPr/>
            </p:nvSpPr>
            <p:spPr bwMode="auto">
              <a:xfrm>
                <a:off x="4112545" y="4679635"/>
                <a:ext cx="3449325" cy="18975"/>
              </a:xfrm>
              <a:prstGeom prst="rect">
                <a:avLst/>
              </a:prstGeom>
              <a:solidFill>
                <a:schemeClr val="tx2"/>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srgbClr val="000000"/>
                  </a:solidFill>
                  <a:effectLst/>
                  <a:uLnTx/>
                  <a:uFillTx/>
                  <a:latin typeface="阿里巴巴普惠体 R" panose="00020600040101010101" pitchFamily="18" charset="-122"/>
                  <a:ea typeface="阿里巴巴普惠体 M" panose="00020600040101010101" pitchFamily="18" charset="-122"/>
                  <a:cs typeface="+mn-cs"/>
                </a:endParaRPr>
              </a:p>
            </p:txBody>
          </p:sp>
          <p:sp>
            <p:nvSpPr>
              <p:cNvPr id="60" name="Freeform: Shape 18"/>
              <p:cNvSpPr/>
              <p:nvPr/>
            </p:nvSpPr>
            <p:spPr bwMode="auto">
              <a:xfrm>
                <a:off x="6792145" y="3938785"/>
                <a:ext cx="639375" cy="635250"/>
              </a:xfrm>
              <a:custGeom>
                <a:avLst/>
                <a:gdLst>
                  <a:gd name="T0" fmla="*/ 29 w 98"/>
                  <a:gd name="T1" fmla="*/ 2 h 97"/>
                  <a:gd name="T2" fmla="*/ 14 w 98"/>
                  <a:gd name="T3" fmla="*/ 2 h 97"/>
                  <a:gd name="T4" fmla="*/ 44 w 98"/>
                  <a:gd name="T5" fmla="*/ 52 h 97"/>
                  <a:gd name="T6" fmla="*/ 74 w 98"/>
                  <a:gd name="T7" fmla="*/ 94 h 97"/>
                  <a:gd name="T8" fmla="*/ 98 w 98"/>
                  <a:gd name="T9" fmla="*/ 93 h 97"/>
                  <a:gd name="T10" fmla="*/ 70 w 98"/>
                  <a:gd name="T11" fmla="*/ 54 h 97"/>
                  <a:gd name="T12" fmla="*/ 29 w 98"/>
                  <a:gd name="T13" fmla="*/ 2 h 97"/>
                </a:gdLst>
                <a:ahLst/>
                <a:cxnLst>
                  <a:cxn ang="0">
                    <a:pos x="T0" y="T1"/>
                  </a:cxn>
                  <a:cxn ang="0">
                    <a:pos x="T2" y="T3"/>
                  </a:cxn>
                  <a:cxn ang="0">
                    <a:pos x="T4" y="T5"/>
                  </a:cxn>
                  <a:cxn ang="0">
                    <a:pos x="T6" y="T7"/>
                  </a:cxn>
                  <a:cxn ang="0">
                    <a:pos x="T8" y="T9"/>
                  </a:cxn>
                  <a:cxn ang="0">
                    <a:pos x="T10" y="T11"/>
                  </a:cxn>
                  <a:cxn ang="0">
                    <a:pos x="T12" y="T13"/>
                  </a:cxn>
                </a:cxnLst>
                <a:rect l="0" t="0" r="r" b="b"/>
                <a:pathLst>
                  <a:path w="98" h="97">
                    <a:moveTo>
                      <a:pt x="29" y="2"/>
                    </a:moveTo>
                    <a:cubicBezTo>
                      <a:pt x="14" y="2"/>
                      <a:pt x="14" y="2"/>
                      <a:pt x="14" y="2"/>
                    </a:cubicBezTo>
                    <a:cubicBezTo>
                      <a:pt x="14" y="2"/>
                      <a:pt x="0" y="0"/>
                      <a:pt x="44" y="52"/>
                    </a:cubicBezTo>
                    <a:cubicBezTo>
                      <a:pt x="74" y="94"/>
                      <a:pt x="74" y="94"/>
                      <a:pt x="74" y="94"/>
                    </a:cubicBezTo>
                    <a:cubicBezTo>
                      <a:pt x="74" y="94"/>
                      <a:pt x="91" y="97"/>
                      <a:pt x="98" y="93"/>
                    </a:cubicBezTo>
                    <a:cubicBezTo>
                      <a:pt x="70" y="54"/>
                      <a:pt x="70" y="54"/>
                      <a:pt x="70" y="54"/>
                    </a:cubicBezTo>
                    <a:lnTo>
                      <a:pt x="29" y="2"/>
                    </a:lnTo>
                    <a:close/>
                  </a:path>
                </a:pathLst>
              </a:custGeom>
              <a:solidFill>
                <a:schemeClr val="tx2">
                  <a:lumMod val="60000"/>
                  <a:lumOff val="40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srgbClr val="000000"/>
                  </a:solidFill>
                  <a:effectLst/>
                  <a:uLnTx/>
                  <a:uFillTx/>
                  <a:latin typeface="阿里巴巴普惠体 R" panose="00020600040101010101" pitchFamily="18" charset="-122"/>
                  <a:ea typeface="阿里巴巴普惠体 M" panose="00020600040101010101" pitchFamily="18" charset="-122"/>
                  <a:cs typeface="+mn-cs"/>
                </a:endParaRPr>
              </a:p>
            </p:txBody>
          </p:sp>
        </p:grpSp>
        <p:sp>
          <p:nvSpPr>
            <p:cNvPr id="34" name="Oval 20"/>
            <p:cNvSpPr/>
            <p:nvPr/>
          </p:nvSpPr>
          <p:spPr>
            <a:xfrm>
              <a:off x="1526169" y="3840609"/>
              <a:ext cx="326700" cy="3267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srgbClr val="FFFFFF"/>
                </a:solidFill>
                <a:effectLst/>
                <a:uLnTx/>
                <a:uFillTx/>
                <a:latin typeface="阿里巴巴普惠体 R" panose="00020600040101010101" pitchFamily="18" charset="-122"/>
                <a:ea typeface="阿里巴巴普惠体 M" panose="00020600040101010101" pitchFamily="18" charset="-122"/>
                <a:cs typeface="+mn-cs"/>
              </a:endParaRPr>
            </a:p>
          </p:txBody>
        </p:sp>
        <p:sp>
          <p:nvSpPr>
            <p:cNvPr id="35" name="Oval 21"/>
            <p:cNvSpPr/>
            <p:nvPr/>
          </p:nvSpPr>
          <p:spPr>
            <a:xfrm>
              <a:off x="1782332" y="4293124"/>
              <a:ext cx="245025" cy="2450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srgbClr val="FFFFFF"/>
                </a:solidFill>
                <a:effectLst/>
                <a:uLnTx/>
                <a:uFillTx/>
                <a:latin typeface="阿里巴巴普惠体 R" panose="00020600040101010101" pitchFamily="18" charset="-122"/>
                <a:ea typeface="阿里巴巴普惠体 M" panose="00020600040101010101" pitchFamily="18" charset="-122"/>
                <a:cs typeface="+mn-cs"/>
              </a:endParaRPr>
            </a:p>
          </p:txBody>
        </p:sp>
        <p:sp>
          <p:nvSpPr>
            <p:cNvPr id="36" name="Oval 22"/>
            <p:cNvSpPr/>
            <p:nvPr/>
          </p:nvSpPr>
          <p:spPr>
            <a:xfrm>
              <a:off x="1986520" y="4642511"/>
              <a:ext cx="326700" cy="3267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srgbClr val="FFFFFF"/>
                </a:solidFill>
                <a:effectLst/>
                <a:uLnTx/>
                <a:uFillTx/>
                <a:latin typeface="阿里巴巴普惠体 R" panose="00020600040101010101" pitchFamily="18" charset="-122"/>
                <a:ea typeface="阿里巴巴普惠体 M" panose="00020600040101010101" pitchFamily="18" charset="-122"/>
                <a:cs typeface="+mn-cs"/>
              </a:endParaRPr>
            </a:p>
          </p:txBody>
        </p:sp>
        <p:sp>
          <p:nvSpPr>
            <p:cNvPr id="37" name="Oval 23"/>
            <p:cNvSpPr/>
            <p:nvPr/>
          </p:nvSpPr>
          <p:spPr>
            <a:xfrm>
              <a:off x="2789658" y="4652049"/>
              <a:ext cx="251522" cy="25152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srgbClr val="FFFFFF"/>
                </a:solidFill>
                <a:effectLst/>
                <a:uLnTx/>
                <a:uFillTx/>
                <a:latin typeface="阿里巴巴普惠体 R" panose="00020600040101010101" pitchFamily="18" charset="-122"/>
                <a:ea typeface="阿里巴巴普惠体 M" panose="00020600040101010101" pitchFamily="18" charset="-122"/>
                <a:cs typeface="+mn-cs"/>
              </a:endParaRPr>
            </a:p>
          </p:txBody>
        </p:sp>
        <p:sp>
          <p:nvSpPr>
            <p:cNvPr id="38" name="Oval 24"/>
            <p:cNvSpPr/>
            <p:nvPr/>
          </p:nvSpPr>
          <p:spPr>
            <a:xfrm>
              <a:off x="2414281" y="4896611"/>
              <a:ext cx="280089" cy="28008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srgbClr val="FFFFFF"/>
                </a:solidFill>
                <a:effectLst/>
                <a:uLnTx/>
                <a:uFillTx/>
                <a:latin typeface="阿里巴巴普惠体 R" panose="00020600040101010101" pitchFamily="18" charset="-122"/>
                <a:ea typeface="阿里巴巴普惠体 M" panose="00020600040101010101" pitchFamily="18" charset="-122"/>
                <a:cs typeface="+mn-cs"/>
              </a:endParaRPr>
            </a:p>
          </p:txBody>
        </p:sp>
        <p:sp>
          <p:nvSpPr>
            <p:cNvPr id="39" name="Oval 25"/>
            <p:cNvSpPr/>
            <p:nvPr/>
          </p:nvSpPr>
          <p:spPr>
            <a:xfrm>
              <a:off x="3201952" y="4448326"/>
              <a:ext cx="251419" cy="2514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srgbClr val="FFFFFF"/>
                </a:solidFill>
                <a:effectLst/>
                <a:uLnTx/>
                <a:uFillTx/>
                <a:latin typeface="阿里巴巴普惠体 R" panose="00020600040101010101" pitchFamily="18" charset="-122"/>
                <a:ea typeface="阿里巴巴普惠体 M" panose="00020600040101010101" pitchFamily="18" charset="-122"/>
                <a:cs typeface="+mn-cs"/>
              </a:endParaRPr>
            </a:p>
          </p:txBody>
        </p:sp>
        <p:sp>
          <p:nvSpPr>
            <p:cNvPr id="40" name="Oval 26"/>
            <p:cNvSpPr/>
            <p:nvPr/>
          </p:nvSpPr>
          <p:spPr>
            <a:xfrm>
              <a:off x="3636314" y="4495660"/>
              <a:ext cx="254512" cy="25451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srgbClr val="FFFFFF"/>
                </a:solidFill>
                <a:effectLst/>
                <a:uLnTx/>
                <a:uFillTx/>
                <a:latin typeface="阿里巴巴普惠体 R" panose="00020600040101010101" pitchFamily="18" charset="-122"/>
                <a:ea typeface="阿里巴巴普惠体 M" panose="00020600040101010101" pitchFamily="18" charset="-122"/>
                <a:cs typeface="+mn-cs"/>
              </a:endParaRPr>
            </a:p>
          </p:txBody>
        </p:sp>
        <p:sp>
          <p:nvSpPr>
            <p:cNvPr id="41" name="Oval 28"/>
            <p:cNvSpPr/>
            <p:nvPr/>
          </p:nvSpPr>
          <p:spPr>
            <a:xfrm>
              <a:off x="7913939" y="4888410"/>
              <a:ext cx="229969" cy="22996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srgbClr val="FFFFFF"/>
                </a:solidFill>
                <a:effectLst/>
                <a:uLnTx/>
                <a:uFillTx/>
                <a:latin typeface="阿里巴巴普惠体 R" panose="00020600040101010101" pitchFamily="18" charset="-122"/>
                <a:ea typeface="阿里巴巴普惠体 M" panose="00020600040101010101" pitchFamily="18" charset="-122"/>
                <a:cs typeface="+mn-cs"/>
              </a:endParaRPr>
            </a:p>
          </p:txBody>
        </p:sp>
        <p:sp>
          <p:nvSpPr>
            <p:cNvPr id="42" name="Oval 29"/>
            <p:cNvSpPr/>
            <p:nvPr/>
          </p:nvSpPr>
          <p:spPr>
            <a:xfrm>
              <a:off x="8296369" y="5036655"/>
              <a:ext cx="229969" cy="22996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srgbClr val="FFFFFF"/>
                </a:solidFill>
                <a:effectLst/>
                <a:uLnTx/>
                <a:uFillTx/>
                <a:latin typeface="阿里巴巴普惠体 R" panose="00020600040101010101" pitchFamily="18" charset="-122"/>
                <a:ea typeface="阿里巴巴普惠体 M" panose="00020600040101010101" pitchFamily="18" charset="-122"/>
                <a:cs typeface="+mn-cs"/>
              </a:endParaRPr>
            </a:p>
          </p:txBody>
        </p:sp>
        <p:sp>
          <p:nvSpPr>
            <p:cNvPr id="43" name="Oval 30"/>
            <p:cNvSpPr/>
            <p:nvPr/>
          </p:nvSpPr>
          <p:spPr>
            <a:xfrm>
              <a:off x="8709282" y="5051956"/>
              <a:ext cx="229969" cy="22996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srgbClr val="FFFFFF"/>
                </a:solidFill>
                <a:effectLst/>
                <a:uLnTx/>
                <a:uFillTx/>
                <a:latin typeface="阿里巴巴普惠体 R" panose="00020600040101010101" pitchFamily="18" charset="-122"/>
                <a:ea typeface="阿里巴巴普惠体 M" panose="00020600040101010101" pitchFamily="18" charset="-122"/>
                <a:cs typeface="+mn-cs"/>
              </a:endParaRPr>
            </a:p>
          </p:txBody>
        </p:sp>
        <p:sp>
          <p:nvSpPr>
            <p:cNvPr id="44" name="Oval 31"/>
            <p:cNvSpPr/>
            <p:nvPr/>
          </p:nvSpPr>
          <p:spPr>
            <a:xfrm>
              <a:off x="9110395" y="4883472"/>
              <a:ext cx="229969" cy="22996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srgbClr val="FFFFFF"/>
                </a:solidFill>
                <a:effectLst/>
                <a:uLnTx/>
                <a:uFillTx/>
                <a:latin typeface="阿里巴巴普惠体 R" panose="00020600040101010101" pitchFamily="18" charset="-122"/>
                <a:ea typeface="阿里巴巴普惠体 M" panose="00020600040101010101" pitchFamily="18" charset="-122"/>
                <a:cs typeface="+mn-cs"/>
              </a:endParaRPr>
            </a:p>
          </p:txBody>
        </p:sp>
        <p:sp>
          <p:nvSpPr>
            <p:cNvPr id="45" name="Oval 32"/>
            <p:cNvSpPr/>
            <p:nvPr/>
          </p:nvSpPr>
          <p:spPr>
            <a:xfrm>
              <a:off x="9511509" y="4714988"/>
              <a:ext cx="229969" cy="22996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srgbClr val="FFFFFF"/>
                </a:solidFill>
                <a:effectLst/>
                <a:uLnTx/>
                <a:uFillTx/>
                <a:latin typeface="阿里巴巴普惠体 R" panose="00020600040101010101" pitchFamily="18" charset="-122"/>
                <a:ea typeface="阿里巴巴普惠体 M" panose="00020600040101010101" pitchFamily="18" charset="-122"/>
                <a:cs typeface="+mn-cs"/>
              </a:endParaRPr>
            </a:p>
          </p:txBody>
        </p:sp>
        <p:sp>
          <p:nvSpPr>
            <p:cNvPr id="46" name="Oval 33"/>
            <p:cNvSpPr/>
            <p:nvPr/>
          </p:nvSpPr>
          <p:spPr>
            <a:xfrm>
              <a:off x="9912623" y="4740965"/>
              <a:ext cx="229969" cy="22996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srgbClr val="FFFFFF"/>
                </a:solidFill>
                <a:effectLst/>
                <a:uLnTx/>
                <a:uFillTx/>
                <a:latin typeface="阿里巴巴普惠体 R" panose="00020600040101010101" pitchFamily="18" charset="-122"/>
                <a:ea typeface="阿里巴巴普惠体 M" panose="00020600040101010101" pitchFamily="18" charset="-122"/>
                <a:cs typeface="+mn-cs"/>
              </a:endParaRPr>
            </a:p>
          </p:txBody>
        </p:sp>
        <p:sp>
          <p:nvSpPr>
            <p:cNvPr id="47" name="Oval 34"/>
            <p:cNvSpPr/>
            <p:nvPr/>
          </p:nvSpPr>
          <p:spPr>
            <a:xfrm>
              <a:off x="10244048" y="4969211"/>
              <a:ext cx="229969" cy="22996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srgbClr val="FFFFFF"/>
                </a:solidFill>
                <a:effectLst/>
                <a:uLnTx/>
                <a:uFillTx/>
                <a:latin typeface="阿里巴巴普惠体 R" panose="00020600040101010101" pitchFamily="18" charset="-122"/>
                <a:ea typeface="阿里巴巴普惠体 M" panose="00020600040101010101" pitchFamily="18" charset="-122"/>
                <a:cs typeface="+mn-cs"/>
              </a:endParaRPr>
            </a:p>
          </p:txBody>
        </p:sp>
        <p:sp>
          <p:nvSpPr>
            <p:cNvPr id="48" name="Oval 35"/>
            <p:cNvSpPr/>
            <p:nvPr/>
          </p:nvSpPr>
          <p:spPr>
            <a:xfrm>
              <a:off x="10604780" y="4788587"/>
              <a:ext cx="229969" cy="22996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srgbClr val="FFFFFF"/>
                </a:solidFill>
                <a:effectLst/>
                <a:uLnTx/>
                <a:uFillTx/>
                <a:latin typeface="阿里巴巴普惠体 R" panose="00020600040101010101" pitchFamily="18" charset="-122"/>
                <a:ea typeface="阿里巴巴普惠体 M" panose="00020600040101010101" pitchFamily="18" charset="-122"/>
                <a:cs typeface="+mn-cs"/>
              </a:endParaRPr>
            </a:p>
          </p:txBody>
        </p:sp>
        <p:sp>
          <p:nvSpPr>
            <p:cNvPr id="49" name="Oval 36"/>
            <p:cNvSpPr/>
            <p:nvPr/>
          </p:nvSpPr>
          <p:spPr>
            <a:xfrm>
              <a:off x="10919311" y="4536326"/>
              <a:ext cx="229969" cy="22996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srgbClr val="FFFFFF"/>
                </a:solidFill>
                <a:effectLst/>
                <a:uLnTx/>
                <a:uFillTx/>
                <a:latin typeface="阿里巴巴普惠体 R" panose="00020600040101010101" pitchFamily="18" charset="-122"/>
                <a:ea typeface="阿里巴巴普惠体 M" panose="00020600040101010101" pitchFamily="18" charset="-122"/>
                <a:cs typeface="+mn-cs"/>
              </a:endParaRPr>
            </a:p>
          </p:txBody>
        </p:sp>
        <p:sp>
          <p:nvSpPr>
            <p:cNvPr id="50" name="Oval 19"/>
            <p:cNvSpPr/>
            <p:nvPr/>
          </p:nvSpPr>
          <p:spPr>
            <a:xfrm>
              <a:off x="1042720" y="3461110"/>
              <a:ext cx="444675" cy="4446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srgbClr val="FFFFFF"/>
                </a:solidFill>
                <a:effectLst/>
                <a:uLnTx/>
                <a:uFillTx/>
                <a:latin typeface="阿里巴巴普惠体 R" panose="00020600040101010101" pitchFamily="18" charset="-122"/>
                <a:ea typeface="阿里巴巴普惠体 M" panose="00020600040101010101" pitchFamily="18" charset="-122"/>
                <a:cs typeface="+mn-cs"/>
              </a:endParaRPr>
            </a:p>
          </p:txBody>
        </p:sp>
      </p:grpSp>
      <p:grpSp>
        <p:nvGrpSpPr>
          <p:cNvPr id="13" name="1"/>
          <p:cNvGrpSpPr/>
          <p:nvPr/>
        </p:nvGrpSpPr>
        <p:grpSpPr>
          <a:xfrm>
            <a:off x="626006" y="2356682"/>
            <a:ext cx="2136440" cy="1837276"/>
            <a:chOff x="626526" y="1843424"/>
            <a:chExt cx="2136440" cy="1837276"/>
          </a:xfrm>
        </p:grpSpPr>
        <p:sp>
          <p:nvSpPr>
            <p:cNvPr id="28" name="Oval 43"/>
            <p:cNvSpPr/>
            <p:nvPr/>
          </p:nvSpPr>
          <p:spPr>
            <a:xfrm>
              <a:off x="1466914" y="1843424"/>
              <a:ext cx="457200" cy="457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srgbClr val="FFFFFF"/>
                </a:solidFill>
                <a:effectLst/>
                <a:uLnTx/>
                <a:uFillTx/>
                <a:latin typeface="阿里巴巴普惠体 R" panose="00020600040101010101" pitchFamily="18" charset="-122"/>
                <a:ea typeface="阿里巴巴普惠体 M" panose="00020600040101010101" pitchFamily="18" charset="-122"/>
                <a:cs typeface="+mn-cs"/>
              </a:endParaRPr>
            </a:p>
          </p:txBody>
        </p:sp>
        <p:sp>
          <p:nvSpPr>
            <p:cNvPr id="29" name="Freeform: Shape 44"/>
            <p:cNvSpPr/>
            <p:nvPr/>
          </p:nvSpPr>
          <p:spPr bwMode="auto">
            <a:xfrm>
              <a:off x="1575967" y="1952477"/>
              <a:ext cx="239094" cy="239094"/>
            </a:xfrm>
            <a:custGeom>
              <a:avLst/>
              <a:gdLst>
                <a:gd name="T0" fmla="*/ 347 w 376"/>
                <a:gd name="T1" fmla="*/ 284 h 376"/>
                <a:gd name="T2" fmla="*/ 347 w 376"/>
                <a:gd name="T3" fmla="*/ 238 h 376"/>
                <a:gd name="T4" fmla="*/ 278 w 376"/>
                <a:gd name="T5" fmla="*/ 169 h 376"/>
                <a:gd name="T6" fmla="*/ 238 w 376"/>
                <a:gd name="T7" fmla="*/ 169 h 376"/>
                <a:gd name="T8" fmla="*/ 207 w 376"/>
                <a:gd name="T9" fmla="*/ 148 h 376"/>
                <a:gd name="T10" fmla="*/ 207 w 376"/>
                <a:gd name="T11" fmla="*/ 92 h 376"/>
                <a:gd name="T12" fmla="*/ 236 w 376"/>
                <a:gd name="T13" fmla="*/ 48 h 376"/>
                <a:gd name="T14" fmla="*/ 188 w 376"/>
                <a:gd name="T15" fmla="*/ 0 h 376"/>
                <a:gd name="T16" fmla="*/ 140 w 376"/>
                <a:gd name="T17" fmla="*/ 48 h 376"/>
                <a:gd name="T18" fmla="*/ 169 w 376"/>
                <a:gd name="T19" fmla="*/ 92 h 376"/>
                <a:gd name="T20" fmla="*/ 169 w 376"/>
                <a:gd name="T21" fmla="*/ 148 h 376"/>
                <a:gd name="T22" fmla="*/ 138 w 376"/>
                <a:gd name="T23" fmla="*/ 169 h 376"/>
                <a:gd name="T24" fmla="*/ 98 w 376"/>
                <a:gd name="T25" fmla="*/ 169 h 376"/>
                <a:gd name="T26" fmla="*/ 29 w 376"/>
                <a:gd name="T27" fmla="*/ 238 h 376"/>
                <a:gd name="T28" fmla="*/ 29 w 376"/>
                <a:gd name="T29" fmla="*/ 284 h 376"/>
                <a:gd name="T30" fmla="*/ 0 w 376"/>
                <a:gd name="T31" fmla="*/ 328 h 376"/>
                <a:gd name="T32" fmla="*/ 48 w 376"/>
                <a:gd name="T33" fmla="*/ 376 h 376"/>
                <a:gd name="T34" fmla="*/ 96 w 376"/>
                <a:gd name="T35" fmla="*/ 328 h 376"/>
                <a:gd name="T36" fmla="*/ 67 w 376"/>
                <a:gd name="T37" fmla="*/ 284 h 376"/>
                <a:gd name="T38" fmla="*/ 67 w 376"/>
                <a:gd name="T39" fmla="*/ 238 h 376"/>
                <a:gd name="T40" fmla="*/ 98 w 376"/>
                <a:gd name="T41" fmla="*/ 207 h 376"/>
                <a:gd name="T42" fmla="*/ 138 w 376"/>
                <a:gd name="T43" fmla="*/ 207 h 376"/>
                <a:gd name="T44" fmla="*/ 169 w 376"/>
                <a:gd name="T45" fmla="*/ 202 h 376"/>
                <a:gd name="T46" fmla="*/ 169 w 376"/>
                <a:gd name="T47" fmla="*/ 284 h 376"/>
                <a:gd name="T48" fmla="*/ 140 w 376"/>
                <a:gd name="T49" fmla="*/ 328 h 376"/>
                <a:gd name="T50" fmla="*/ 188 w 376"/>
                <a:gd name="T51" fmla="*/ 376 h 376"/>
                <a:gd name="T52" fmla="*/ 236 w 376"/>
                <a:gd name="T53" fmla="*/ 328 h 376"/>
                <a:gd name="T54" fmla="*/ 207 w 376"/>
                <a:gd name="T55" fmla="*/ 284 h 376"/>
                <a:gd name="T56" fmla="*/ 207 w 376"/>
                <a:gd name="T57" fmla="*/ 202 h 376"/>
                <a:gd name="T58" fmla="*/ 238 w 376"/>
                <a:gd name="T59" fmla="*/ 207 h 376"/>
                <a:gd name="T60" fmla="*/ 278 w 376"/>
                <a:gd name="T61" fmla="*/ 207 h 376"/>
                <a:gd name="T62" fmla="*/ 309 w 376"/>
                <a:gd name="T63" fmla="*/ 238 h 376"/>
                <a:gd name="T64" fmla="*/ 309 w 376"/>
                <a:gd name="T65" fmla="*/ 284 h 376"/>
                <a:gd name="T66" fmla="*/ 280 w 376"/>
                <a:gd name="T67" fmla="*/ 328 h 376"/>
                <a:gd name="T68" fmla="*/ 328 w 376"/>
                <a:gd name="T69" fmla="*/ 376 h 376"/>
                <a:gd name="T70" fmla="*/ 376 w 376"/>
                <a:gd name="T71" fmla="*/ 328 h 376"/>
                <a:gd name="T72" fmla="*/ 347 w 376"/>
                <a:gd name="T73" fmla="*/ 284 h 376"/>
                <a:gd name="T74" fmla="*/ 75 w 376"/>
                <a:gd name="T75" fmla="*/ 328 h 376"/>
                <a:gd name="T76" fmla="*/ 48 w 376"/>
                <a:gd name="T77" fmla="*/ 356 h 376"/>
                <a:gd name="T78" fmla="*/ 20 w 376"/>
                <a:gd name="T79" fmla="*/ 328 h 376"/>
                <a:gd name="T80" fmla="*/ 48 w 376"/>
                <a:gd name="T81" fmla="*/ 300 h 376"/>
                <a:gd name="T82" fmla="*/ 75 w 376"/>
                <a:gd name="T83" fmla="*/ 328 h 376"/>
                <a:gd name="T84" fmla="*/ 160 w 376"/>
                <a:gd name="T85" fmla="*/ 48 h 376"/>
                <a:gd name="T86" fmla="*/ 188 w 376"/>
                <a:gd name="T87" fmla="*/ 20 h 376"/>
                <a:gd name="T88" fmla="*/ 215 w 376"/>
                <a:gd name="T89" fmla="*/ 48 h 376"/>
                <a:gd name="T90" fmla="*/ 188 w 376"/>
                <a:gd name="T91" fmla="*/ 76 h 376"/>
                <a:gd name="T92" fmla="*/ 160 w 376"/>
                <a:gd name="T93" fmla="*/ 48 h 376"/>
                <a:gd name="T94" fmla="*/ 215 w 376"/>
                <a:gd name="T95" fmla="*/ 328 h 376"/>
                <a:gd name="T96" fmla="*/ 188 w 376"/>
                <a:gd name="T97" fmla="*/ 356 h 376"/>
                <a:gd name="T98" fmla="*/ 160 w 376"/>
                <a:gd name="T99" fmla="*/ 328 h 376"/>
                <a:gd name="T100" fmla="*/ 188 w 376"/>
                <a:gd name="T101" fmla="*/ 300 h 376"/>
                <a:gd name="T102" fmla="*/ 215 w 376"/>
                <a:gd name="T103" fmla="*/ 328 h 376"/>
                <a:gd name="T104" fmla="*/ 328 w 376"/>
                <a:gd name="T105" fmla="*/ 356 h 376"/>
                <a:gd name="T106" fmla="*/ 300 w 376"/>
                <a:gd name="T107" fmla="*/ 328 h 376"/>
                <a:gd name="T108" fmla="*/ 328 w 376"/>
                <a:gd name="T109" fmla="*/ 300 h 376"/>
                <a:gd name="T110" fmla="*/ 355 w 376"/>
                <a:gd name="T111" fmla="*/ 328 h 376"/>
                <a:gd name="T112" fmla="*/ 328 w 376"/>
                <a:gd name="T113" fmla="*/ 356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6" h="376">
                  <a:moveTo>
                    <a:pt x="347" y="284"/>
                  </a:moveTo>
                  <a:cubicBezTo>
                    <a:pt x="347" y="238"/>
                    <a:pt x="347" y="238"/>
                    <a:pt x="347" y="238"/>
                  </a:cubicBezTo>
                  <a:cubicBezTo>
                    <a:pt x="347" y="210"/>
                    <a:pt x="328" y="169"/>
                    <a:pt x="278" y="169"/>
                  </a:cubicBezTo>
                  <a:cubicBezTo>
                    <a:pt x="238" y="169"/>
                    <a:pt x="238" y="169"/>
                    <a:pt x="238" y="169"/>
                  </a:cubicBezTo>
                  <a:cubicBezTo>
                    <a:pt x="210" y="169"/>
                    <a:pt x="207" y="155"/>
                    <a:pt x="207" y="148"/>
                  </a:cubicBezTo>
                  <a:cubicBezTo>
                    <a:pt x="207" y="92"/>
                    <a:pt x="207" y="92"/>
                    <a:pt x="207" y="92"/>
                  </a:cubicBezTo>
                  <a:cubicBezTo>
                    <a:pt x="224" y="85"/>
                    <a:pt x="236" y="68"/>
                    <a:pt x="236" y="48"/>
                  </a:cubicBezTo>
                  <a:cubicBezTo>
                    <a:pt x="236" y="21"/>
                    <a:pt x="214" y="0"/>
                    <a:pt x="188" y="0"/>
                  </a:cubicBezTo>
                  <a:cubicBezTo>
                    <a:pt x="161" y="0"/>
                    <a:pt x="140" y="21"/>
                    <a:pt x="140" y="48"/>
                  </a:cubicBezTo>
                  <a:cubicBezTo>
                    <a:pt x="140" y="68"/>
                    <a:pt x="152" y="85"/>
                    <a:pt x="169" y="92"/>
                  </a:cubicBezTo>
                  <a:cubicBezTo>
                    <a:pt x="169" y="148"/>
                    <a:pt x="169" y="148"/>
                    <a:pt x="169" y="148"/>
                  </a:cubicBezTo>
                  <a:cubicBezTo>
                    <a:pt x="169" y="153"/>
                    <a:pt x="167" y="169"/>
                    <a:pt x="138" y="169"/>
                  </a:cubicBezTo>
                  <a:cubicBezTo>
                    <a:pt x="98" y="169"/>
                    <a:pt x="98" y="169"/>
                    <a:pt x="98" y="169"/>
                  </a:cubicBezTo>
                  <a:cubicBezTo>
                    <a:pt x="47" y="169"/>
                    <a:pt x="29" y="210"/>
                    <a:pt x="29" y="238"/>
                  </a:cubicBezTo>
                  <a:cubicBezTo>
                    <a:pt x="29" y="284"/>
                    <a:pt x="29" y="284"/>
                    <a:pt x="29" y="284"/>
                  </a:cubicBezTo>
                  <a:cubicBezTo>
                    <a:pt x="12" y="291"/>
                    <a:pt x="0" y="308"/>
                    <a:pt x="0" y="328"/>
                  </a:cubicBezTo>
                  <a:cubicBezTo>
                    <a:pt x="0" y="354"/>
                    <a:pt x="21" y="376"/>
                    <a:pt x="48" y="376"/>
                  </a:cubicBezTo>
                  <a:cubicBezTo>
                    <a:pt x="74" y="376"/>
                    <a:pt x="96" y="354"/>
                    <a:pt x="96" y="328"/>
                  </a:cubicBezTo>
                  <a:cubicBezTo>
                    <a:pt x="96" y="308"/>
                    <a:pt x="84" y="291"/>
                    <a:pt x="67" y="284"/>
                  </a:cubicBezTo>
                  <a:cubicBezTo>
                    <a:pt x="67" y="238"/>
                    <a:pt x="67" y="238"/>
                    <a:pt x="67" y="238"/>
                  </a:cubicBezTo>
                  <a:cubicBezTo>
                    <a:pt x="67" y="233"/>
                    <a:pt x="68" y="207"/>
                    <a:pt x="98" y="207"/>
                  </a:cubicBezTo>
                  <a:cubicBezTo>
                    <a:pt x="138" y="207"/>
                    <a:pt x="138" y="207"/>
                    <a:pt x="138" y="207"/>
                  </a:cubicBezTo>
                  <a:cubicBezTo>
                    <a:pt x="150" y="207"/>
                    <a:pt x="160" y="205"/>
                    <a:pt x="169" y="202"/>
                  </a:cubicBezTo>
                  <a:cubicBezTo>
                    <a:pt x="169" y="284"/>
                    <a:pt x="169" y="284"/>
                    <a:pt x="169" y="284"/>
                  </a:cubicBezTo>
                  <a:cubicBezTo>
                    <a:pt x="152" y="291"/>
                    <a:pt x="140" y="308"/>
                    <a:pt x="140" y="328"/>
                  </a:cubicBezTo>
                  <a:cubicBezTo>
                    <a:pt x="140" y="354"/>
                    <a:pt x="161" y="376"/>
                    <a:pt x="188" y="376"/>
                  </a:cubicBezTo>
                  <a:cubicBezTo>
                    <a:pt x="214" y="376"/>
                    <a:pt x="236" y="354"/>
                    <a:pt x="236" y="328"/>
                  </a:cubicBezTo>
                  <a:cubicBezTo>
                    <a:pt x="236" y="308"/>
                    <a:pt x="224" y="291"/>
                    <a:pt x="207" y="284"/>
                  </a:cubicBezTo>
                  <a:cubicBezTo>
                    <a:pt x="207" y="202"/>
                    <a:pt x="207" y="202"/>
                    <a:pt x="207" y="202"/>
                  </a:cubicBezTo>
                  <a:cubicBezTo>
                    <a:pt x="215" y="205"/>
                    <a:pt x="226" y="207"/>
                    <a:pt x="238" y="207"/>
                  </a:cubicBezTo>
                  <a:cubicBezTo>
                    <a:pt x="278" y="207"/>
                    <a:pt x="278" y="207"/>
                    <a:pt x="278" y="207"/>
                  </a:cubicBezTo>
                  <a:cubicBezTo>
                    <a:pt x="306" y="207"/>
                    <a:pt x="309" y="231"/>
                    <a:pt x="309" y="238"/>
                  </a:cubicBezTo>
                  <a:cubicBezTo>
                    <a:pt x="309" y="284"/>
                    <a:pt x="309" y="284"/>
                    <a:pt x="309" y="284"/>
                  </a:cubicBezTo>
                  <a:cubicBezTo>
                    <a:pt x="292" y="291"/>
                    <a:pt x="280" y="308"/>
                    <a:pt x="280" y="328"/>
                  </a:cubicBezTo>
                  <a:cubicBezTo>
                    <a:pt x="280" y="354"/>
                    <a:pt x="301" y="376"/>
                    <a:pt x="328" y="376"/>
                  </a:cubicBezTo>
                  <a:cubicBezTo>
                    <a:pt x="354" y="376"/>
                    <a:pt x="376" y="354"/>
                    <a:pt x="376" y="328"/>
                  </a:cubicBezTo>
                  <a:cubicBezTo>
                    <a:pt x="376" y="308"/>
                    <a:pt x="364" y="291"/>
                    <a:pt x="347" y="284"/>
                  </a:cubicBezTo>
                  <a:close/>
                  <a:moveTo>
                    <a:pt x="75" y="328"/>
                  </a:moveTo>
                  <a:cubicBezTo>
                    <a:pt x="75" y="343"/>
                    <a:pt x="63" y="356"/>
                    <a:pt x="48" y="356"/>
                  </a:cubicBezTo>
                  <a:cubicBezTo>
                    <a:pt x="32" y="356"/>
                    <a:pt x="20" y="343"/>
                    <a:pt x="20" y="328"/>
                  </a:cubicBezTo>
                  <a:cubicBezTo>
                    <a:pt x="20" y="313"/>
                    <a:pt x="32" y="300"/>
                    <a:pt x="48" y="300"/>
                  </a:cubicBezTo>
                  <a:cubicBezTo>
                    <a:pt x="63" y="300"/>
                    <a:pt x="75" y="313"/>
                    <a:pt x="75" y="328"/>
                  </a:cubicBezTo>
                  <a:close/>
                  <a:moveTo>
                    <a:pt x="160" y="48"/>
                  </a:moveTo>
                  <a:cubicBezTo>
                    <a:pt x="160" y="33"/>
                    <a:pt x="172" y="20"/>
                    <a:pt x="188" y="20"/>
                  </a:cubicBezTo>
                  <a:cubicBezTo>
                    <a:pt x="203" y="20"/>
                    <a:pt x="215" y="33"/>
                    <a:pt x="215" y="48"/>
                  </a:cubicBezTo>
                  <a:cubicBezTo>
                    <a:pt x="215" y="63"/>
                    <a:pt x="203" y="76"/>
                    <a:pt x="188" y="76"/>
                  </a:cubicBezTo>
                  <a:cubicBezTo>
                    <a:pt x="172" y="76"/>
                    <a:pt x="160" y="63"/>
                    <a:pt x="160" y="48"/>
                  </a:cubicBezTo>
                  <a:close/>
                  <a:moveTo>
                    <a:pt x="215" y="328"/>
                  </a:moveTo>
                  <a:cubicBezTo>
                    <a:pt x="215" y="343"/>
                    <a:pt x="203" y="356"/>
                    <a:pt x="188" y="356"/>
                  </a:cubicBezTo>
                  <a:cubicBezTo>
                    <a:pt x="172" y="356"/>
                    <a:pt x="160" y="343"/>
                    <a:pt x="160" y="328"/>
                  </a:cubicBezTo>
                  <a:cubicBezTo>
                    <a:pt x="160" y="313"/>
                    <a:pt x="172" y="300"/>
                    <a:pt x="188" y="300"/>
                  </a:cubicBezTo>
                  <a:cubicBezTo>
                    <a:pt x="203" y="300"/>
                    <a:pt x="215" y="313"/>
                    <a:pt x="215" y="328"/>
                  </a:cubicBezTo>
                  <a:close/>
                  <a:moveTo>
                    <a:pt x="328" y="356"/>
                  </a:moveTo>
                  <a:cubicBezTo>
                    <a:pt x="312" y="356"/>
                    <a:pt x="300" y="343"/>
                    <a:pt x="300" y="328"/>
                  </a:cubicBezTo>
                  <a:cubicBezTo>
                    <a:pt x="300" y="313"/>
                    <a:pt x="312" y="300"/>
                    <a:pt x="328" y="300"/>
                  </a:cubicBezTo>
                  <a:cubicBezTo>
                    <a:pt x="343" y="300"/>
                    <a:pt x="355" y="313"/>
                    <a:pt x="355" y="328"/>
                  </a:cubicBezTo>
                  <a:cubicBezTo>
                    <a:pt x="355" y="343"/>
                    <a:pt x="343" y="356"/>
                    <a:pt x="328" y="356"/>
                  </a:cubicBezTo>
                  <a:close/>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srgbClr val="000000"/>
                </a:solidFill>
                <a:effectLst/>
                <a:uLnTx/>
                <a:uFillTx/>
                <a:latin typeface="阿里巴巴普惠体 R" panose="00020600040101010101" pitchFamily="18" charset="-122"/>
                <a:ea typeface="阿里巴巴普惠体 M" panose="00020600040101010101" pitchFamily="18" charset="-122"/>
                <a:cs typeface="+mn-cs"/>
              </a:endParaRPr>
            </a:p>
          </p:txBody>
        </p:sp>
        <p:grpSp>
          <p:nvGrpSpPr>
            <p:cNvPr id="30" name="Group 74"/>
            <p:cNvGrpSpPr/>
            <p:nvPr/>
          </p:nvGrpSpPr>
          <p:grpSpPr>
            <a:xfrm>
              <a:off x="626526" y="2300624"/>
              <a:ext cx="2136440" cy="1380076"/>
              <a:chOff x="4948086" y="213072"/>
              <a:chExt cx="2549181" cy="1380076"/>
            </a:xfrm>
          </p:grpSpPr>
          <p:sp>
            <p:nvSpPr>
              <p:cNvPr id="31" name="TextBox 75"/>
              <p:cNvSpPr txBox="1"/>
              <p:nvPr/>
            </p:nvSpPr>
            <p:spPr>
              <a:xfrm>
                <a:off x="4948086" y="213072"/>
                <a:ext cx="2549181" cy="514515"/>
              </a:xfrm>
              <a:prstGeom prst="rect">
                <a:avLst/>
              </a:prstGeom>
              <a:noFill/>
            </p:spPr>
            <p:txBody>
              <a:bodyPr wrap="none" lIns="0" tIns="0" rIns="0" bIns="0" anchor="b" anchorCtr="1">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6A371C">
                        <a:lumMod val="100000"/>
                      </a:srgbClr>
                    </a:solidFill>
                    <a:effectLst/>
                    <a:uLnTx/>
                    <a:uFillTx/>
                    <a:latin typeface="阿里巴巴普惠体 R" panose="00020600040101010101" pitchFamily="18" charset="-122"/>
                    <a:ea typeface="阿里巴巴普惠体 M" panose="00020600040101010101" pitchFamily="18" charset="-122"/>
                    <a:cs typeface="+mn-cs"/>
                  </a:rPr>
                  <a:t>输入标题文本</a:t>
                </a:r>
              </a:p>
            </p:txBody>
          </p:sp>
          <p:sp>
            <p:nvSpPr>
              <p:cNvPr id="32" name="TextBox 76"/>
              <p:cNvSpPr txBox="1"/>
              <p:nvPr/>
            </p:nvSpPr>
            <p:spPr>
              <a:xfrm>
                <a:off x="4948086" y="727586"/>
                <a:ext cx="2549181" cy="865562"/>
              </a:xfrm>
              <a:prstGeom prst="rect">
                <a:avLst/>
              </a:prstGeom>
            </p:spPr>
            <p:txBody>
              <a:bodyPr vert="horz" wrap="square" lIns="0" tIns="72000" rIns="0" bIns="0" anchor="t" anchorCtr="1">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rgbClr val="000000">
                        <a:lumMod val="100000"/>
                      </a:srgbClr>
                    </a:solidFill>
                    <a:effectLst/>
                    <a:uLnTx/>
                    <a:uFillTx/>
                    <a:latin typeface="阿里巴巴普惠体 R" panose="00020600040101010101" pitchFamily="18" charset="-122"/>
                    <a:ea typeface="阿里巴巴普惠体 M" panose="00020600040101010101" pitchFamily="18" charset="-122"/>
                    <a:cs typeface="+mn-cs"/>
                  </a:rPr>
                  <a:t>请替换文字内容复制你的内容到此 </a:t>
                </a:r>
                <a:br>
                  <a:rPr kumimoji="0" lang="zh-CN" altLang="en-US" sz="1000" b="0" i="0" u="none" strike="noStrike" kern="1200" cap="none" spc="0" normalizeH="0" baseline="0" noProof="0" dirty="0">
                    <a:ln>
                      <a:noFill/>
                    </a:ln>
                    <a:solidFill>
                      <a:srgbClr val="000000">
                        <a:lumMod val="100000"/>
                      </a:srgbClr>
                    </a:solidFill>
                    <a:effectLst/>
                    <a:uLnTx/>
                    <a:uFillTx/>
                    <a:latin typeface="阿里巴巴普惠体 R" panose="00020600040101010101" pitchFamily="18" charset="-122"/>
                    <a:ea typeface="阿里巴巴普惠体 M" panose="00020600040101010101" pitchFamily="18" charset="-122"/>
                    <a:cs typeface="+mn-cs"/>
                  </a:rPr>
                </a:br>
                <a:r>
                  <a:rPr kumimoji="0" lang="zh-CN" altLang="en-US" sz="1000" b="0" i="0" u="none" strike="noStrike" kern="1200" cap="none" spc="0" normalizeH="0" baseline="0" noProof="0" dirty="0">
                    <a:ln>
                      <a:noFill/>
                    </a:ln>
                    <a:solidFill>
                      <a:srgbClr val="000000">
                        <a:lumMod val="100000"/>
                      </a:srgbClr>
                    </a:solidFill>
                    <a:effectLst/>
                    <a:uLnTx/>
                    <a:uFillTx/>
                    <a:latin typeface="阿里巴巴普惠体 R" panose="00020600040101010101" pitchFamily="18" charset="-122"/>
                    <a:ea typeface="阿里巴巴普惠体 M" panose="00020600040101010101" pitchFamily="18" charset="-122"/>
                    <a:cs typeface="+mn-cs"/>
                  </a:rPr>
                  <a:t>办公资源旗舰店全职设计师提供一对一服务</a:t>
                </a:r>
              </a:p>
            </p:txBody>
          </p:sp>
        </p:grpSp>
      </p:grpSp>
      <p:grpSp>
        <p:nvGrpSpPr>
          <p:cNvPr id="14" name="1"/>
          <p:cNvGrpSpPr/>
          <p:nvPr/>
        </p:nvGrpSpPr>
        <p:grpSpPr>
          <a:xfrm>
            <a:off x="7228667" y="2356682"/>
            <a:ext cx="2136440" cy="1837276"/>
            <a:chOff x="7174234" y="1843424"/>
            <a:chExt cx="2136440" cy="1837276"/>
          </a:xfrm>
        </p:grpSpPr>
        <p:sp>
          <p:nvSpPr>
            <p:cNvPr id="23" name="Oval 50"/>
            <p:cNvSpPr/>
            <p:nvPr/>
          </p:nvSpPr>
          <p:spPr>
            <a:xfrm>
              <a:off x="8014878" y="1843424"/>
              <a:ext cx="457200" cy="4572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srgbClr val="FFFFFF"/>
                </a:solidFill>
                <a:effectLst/>
                <a:uLnTx/>
                <a:uFillTx/>
                <a:latin typeface="阿里巴巴普惠体 R" panose="00020600040101010101" pitchFamily="18" charset="-122"/>
                <a:ea typeface="阿里巴巴普惠体 M" panose="00020600040101010101" pitchFamily="18" charset="-122"/>
                <a:cs typeface="+mn-cs"/>
              </a:endParaRPr>
            </a:p>
          </p:txBody>
        </p:sp>
        <p:sp>
          <p:nvSpPr>
            <p:cNvPr id="24" name="Freeform: Shape 51"/>
            <p:cNvSpPr/>
            <p:nvPr/>
          </p:nvSpPr>
          <p:spPr bwMode="auto">
            <a:xfrm>
              <a:off x="8134278" y="1966745"/>
              <a:ext cx="218401" cy="218109"/>
            </a:xfrm>
            <a:custGeom>
              <a:avLst/>
              <a:gdLst>
                <a:gd name="T0" fmla="*/ 287 w 316"/>
                <a:gd name="T1" fmla="*/ 29 h 316"/>
                <a:gd name="T2" fmla="*/ 236 w 316"/>
                <a:gd name="T3" fmla="*/ 4 h 316"/>
                <a:gd name="T4" fmla="*/ 135 w 316"/>
                <a:gd name="T5" fmla="*/ 105 h 316"/>
                <a:gd name="T6" fmla="*/ 20 w 316"/>
                <a:gd name="T7" fmla="*/ 221 h 316"/>
                <a:gd name="T8" fmla="*/ 0 w 316"/>
                <a:gd name="T9" fmla="*/ 316 h 316"/>
                <a:gd name="T10" fmla="*/ 95 w 316"/>
                <a:gd name="T11" fmla="*/ 296 h 316"/>
                <a:gd name="T12" fmla="*/ 210 w 316"/>
                <a:gd name="T13" fmla="*/ 180 h 316"/>
                <a:gd name="T14" fmla="*/ 312 w 316"/>
                <a:gd name="T15" fmla="*/ 79 h 316"/>
                <a:gd name="T16" fmla="*/ 287 w 316"/>
                <a:gd name="T17" fmla="*/ 29 h 316"/>
                <a:gd name="T18" fmla="*/ 89 w 316"/>
                <a:gd name="T19" fmla="*/ 284 h 316"/>
                <a:gd name="T20" fmla="*/ 57 w 316"/>
                <a:gd name="T21" fmla="*/ 291 h 316"/>
                <a:gd name="T22" fmla="*/ 43 w 316"/>
                <a:gd name="T23" fmla="*/ 273 h 316"/>
                <a:gd name="T24" fmla="*/ 24 w 316"/>
                <a:gd name="T25" fmla="*/ 259 h 316"/>
                <a:gd name="T26" fmla="*/ 31 w 316"/>
                <a:gd name="T27" fmla="*/ 226 h 316"/>
                <a:gd name="T28" fmla="*/ 41 w 316"/>
                <a:gd name="T29" fmla="*/ 217 h 316"/>
                <a:gd name="T30" fmla="*/ 78 w 316"/>
                <a:gd name="T31" fmla="*/ 237 h 316"/>
                <a:gd name="T32" fmla="*/ 99 w 316"/>
                <a:gd name="T33" fmla="*/ 275 h 316"/>
                <a:gd name="T34" fmla="*/ 89 w 316"/>
                <a:gd name="T35" fmla="*/ 28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6" h="316">
                  <a:moveTo>
                    <a:pt x="287" y="29"/>
                  </a:moveTo>
                  <a:cubicBezTo>
                    <a:pt x="258" y="0"/>
                    <a:pt x="236" y="4"/>
                    <a:pt x="236" y="4"/>
                  </a:cubicBezTo>
                  <a:cubicBezTo>
                    <a:pt x="135" y="105"/>
                    <a:pt x="135" y="105"/>
                    <a:pt x="135" y="105"/>
                  </a:cubicBezTo>
                  <a:cubicBezTo>
                    <a:pt x="20" y="221"/>
                    <a:pt x="20" y="221"/>
                    <a:pt x="20" y="221"/>
                  </a:cubicBezTo>
                  <a:cubicBezTo>
                    <a:pt x="0" y="316"/>
                    <a:pt x="0" y="316"/>
                    <a:pt x="0" y="316"/>
                  </a:cubicBezTo>
                  <a:cubicBezTo>
                    <a:pt x="95" y="296"/>
                    <a:pt x="95" y="296"/>
                    <a:pt x="95" y="296"/>
                  </a:cubicBezTo>
                  <a:cubicBezTo>
                    <a:pt x="210" y="180"/>
                    <a:pt x="210" y="180"/>
                    <a:pt x="210" y="180"/>
                  </a:cubicBezTo>
                  <a:cubicBezTo>
                    <a:pt x="312" y="79"/>
                    <a:pt x="312" y="79"/>
                    <a:pt x="312" y="79"/>
                  </a:cubicBezTo>
                  <a:cubicBezTo>
                    <a:pt x="312" y="79"/>
                    <a:pt x="316" y="58"/>
                    <a:pt x="287" y="29"/>
                  </a:cubicBezTo>
                  <a:close/>
                  <a:moveTo>
                    <a:pt x="89" y="284"/>
                  </a:moveTo>
                  <a:cubicBezTo>
                    <a:pt x="57" y="291"/>
                    <a:pt x="57" y="291"/>
                    <a:pt x="57" y="291"/>
                  </a:cubicBezTo>
                  <a:cubicBezTo>
                    <a:pt x="54" y="285"/>
                    <a:pt x="50" y="280"/>
                    <a:pt x="43" y="273"/>
                  </a:cubicBezTo>
                  <a:cubicBezTo>
                    <a:pt x="36" y="266"/>
                    <a:pt x="30" y="262"/>
                    <a:pt x="24" y="259"/>
                  </a:cubicBezTo>
                  <a:cubicBezTo>
                    <a:pt x="31" y="226"/>
                    <a:pt x="31" y="226"/>
                    <a:pt x="31" y="226"/>
                  </a:cubicBezTo>
                  <a:cubicBezTo>
                    <a:pt x="41" y="217"/>
                    <a:pt x="41" y="217"/>
                    <a:pt x="41" y="217"/>
                  </a:cubicBezTo>
                  <a:cubicBezTo>
                    <a:pt x="41" y="217"/>
                    <a:pt x="58" y="217"/>
                    <a:pt x="78" y="237"/>
                  </a:cubicBezTo>
                  <a:cubicBezTo>
                    <a:pt x="98" y="257"/>
                    <a:pt x="99" y="275"/>
                    <a:pt x="99" y="275"/>
                  </a:cubicBezTo>
                  <a:lnTo>
                    <a:pt x="89" y="284"/>
                  </a:lnTo>
                  <a:close/>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srgbClr val="000000"/>
                </a:solidFill>
                <a:effectLst/>
                <a:uLnTx/>
                <a:uFillTx/>
                <a:latin typeface="阿里巴巴普惠体 R" panose="00020600040101010101" pitchFamily="18" charset="-122"/>
                <a:ea typeface="阿里巴巴普惠体 M" panose="00020600040101010101" pitchFamily="18" charset="-122"/>
                <a:cs typeface="+mn-cs"/>
              </a:endParaRPr>
            </a:p>
          </p:txBody>
        </p:sp>
        <p:grpSp>
          <p:nvGrpSpPr>
            <p:cNvPr id="25" name="Group 77"/>
            <p:cNvGrpSpPr/>
            <p:nvPr/>
          </p:nvGrpSpPr>
          <p:grpSpPr>
            <a:xfrm>
              <a:off x="7174234" y="2300624"/>
              <a:ext cx="2136440" cy="1380076"/>
              <a:chOff x="4948086" y="213072"/>
              <a:chExt cx="2549181" cy="1380076"/>
            </a:xfrm>
          </p:grpSpPr>
          <p:sp>
            <p:nvSpPr>
              <p:cNvPr id="26" name="TextBox 78"/>
              <p:cNvSpPr txBox="1"/>
              <p:nvPr/>
            </p:nvSpPr>
            <p:spPr>
              <a:xfrm>
                <a:off x="4948086" y="213072"/>
                <a:ext cx="2549181" cy="514515"/>
              </a:xfrm>
              <a:prstGeom prst="rect">
                <a:avLst/>
              </a:prstGeom>
              <a:noFill/>
            </p:spPr>
            <p:txBody>
              <a:bodyPr wrap="none" lIns="0" tIns="0" rIns="0" bIns="0" anchor="b" anchorCtr="1">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6A371C">
                        <a:lumMod val="100000"/>
                      </a:srgbClr>
                    </a:solidFill>
                    <a:effectLst/>
                    <a:uLnTx/>
                    <a:uFillTx/>
                    <a:latin typeface="阿里巴巴普惠体 R" panose="00020600040101010101" pitchFamily="18" charset="-122"/>
                    <a:ea typeface="阿里巴巴普惠体 M" panose="00020600040101010101" pitchFamily="18" charset="-122"/>
                    <a:cs typeface="+mn-cs"/>
                  </a:rPr>
                  <a:t>输入标题文本</a:t>
                </a:r>
              </a:p>
            </p:txBody>
          </p:sp>
          <p:sp>
            <p:nvSpPr>
              <p:cNvPr id="27" name="TextBox 79"/>
              <p:cNvSpPr txBox="1"/>
              <p:nvPr/>
            </p:nvSpPr>
            <p:spPr>
              <a:xfrm>
                <a:off x="4948086" y="727586"/>
                <a:ext cx="2549181" cy="865562"/>
              </a:xfrm>
              <a:prstGeom prst="rect">
                <a:avLst/>
              </a:prstGeom>
            </p:spPr>
            <p:txBody>
              <a:bodyPr vert="horz" wrap="square" lIns="0" tIns="72000" rIns="0" bIns="0" anchor="t" anchorCtr="1">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rgbClr val="000000">
                        <a:lumMod val="100000"/>
                      </a:srgbClr>
                    </a:solidFill>
                    <a:effectLst/>
                    <a:uLnTx/>
                    <a:uFillTx/>
                    <a:latin typeface="阿里巴巴普惠体 R" panose="00020600040101010101" pitchFamily="18" charset="-122"/>
                    <a:ea typeface="阿里巴巴普惠体 M" panose="00020600040101010101" pitchFamily="18" charset="-122"/>
                    <a:cs typeface="+mn-cs"/>
                  </a:rPr>
                  <a:t>请替换文字内容复制你的内容到此 </a:t>
                </a:r>
                <a:br>
                  <a:rPr kumimoji="0" lang="zh-CN" altLang="en-US" sz="1000" b="0" i="0" u="none" strike="noStrike" kern="1200" cap="none" spc="0" normalizeH="0" baseline="0" noProof="0" dirty="0">
                    <a:ln>
                      <a:noFill/>
                    </a:ln>
                    <a:solidFill>
                      <a:srgbClr val="000000">
                        <a:lumMod val="100000"/>
                      </a:srgbClr>
                    </a:solidFill>
                    <a:effectLst/>
                    <a:uLnTx/>
                    <a:uFillTx/>
                    <a:latin typeface="阿里巴巴普惠体 R" panose="00020600040101010101" pitchFamily="18" charset="-122"/>
                    <a:ea typeface="阿里巴巴普惠体 M" panose="00020600040101010101" pitchFamily="18" charset="-122"/>
                    <a:cs typeface="+mn-cs"/>
                  </a:rPr>
                </a:br>
                <a:r>
                  <a:rPr kumimoji="0" lang="zh-CN" altLang="en-US" sz="1000" b="0" i="0" u="none" strike="noStrike" kern="1200" cap="none" spc="0" normalizeH="0" baseline="0" noProof="0" dirty="0">
                    <a:ln>
                      <a:noFill/>
                    </a:ln>
                    <a:solidFill>
                      <a:srgbClr val="000000">
                        <a:lumMod val="100000"/>
                      </a:srgbClr>
                    </a:solidFill>
                    <a:effectLst/>
                    <a:uLnTx/>
                    <a:uFillTx/>
                    <a:latin typeface="阿里巴巴普惠体 R" panose="00020600040101010101" pitchFamily="18" charset="-122"/>
                    <a:ea typeface="阿里巴巴普惠体 M" panose="00020600040101010101" pitchFamily="18" charset="-122"/>
                    <a:cs typeface="+mn-cs"/>
                  </a:rPr>
                  <a:t>办公资源旗舰店全职设计师提供一对一服务</a:t>
                </a:r>
              </a:p>
            </p:txBody>
          </p:sp>
        </p:grpSp>
      </p:grpSp>
      <p:grpSp>
        <p:nvGrpSpPr>
          <p:cNvPr id="15" name="1"/>
          <p:cNvGrpSpPr/>
          <p:nvPr/>
        </p:nvGrpSpPr>
        <p:grpSpPr>
          <a:xfrm>
            <a:off x="9429554" y="2356682"/>
            <a:ext cx="2136440" cy="1837276"/>
            <a:chOff x="9290812" y="1843424"/>
            <a:chExt cx="2136440" cy="1837276"/>
          </a:xfrm>
        </p:grpSpPr>
        <p:sp>
          <p:nvSpPr>
            <p:cNvPr id="16" name="Oval 4"/>
            <p:cNvSpPr/>
            <p:nvPr/>
          </p:nvSpPr>
          <p:spPr>
            <a:xfrm>
              <a:off x="10162357" y="1843424"/>
              <a:ext cx="457200" cy="457200"/>
            </a:xfrm>
            <a:prstGeom prst="ellipse">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srgbClr val="FFFFFF"/>
                </a:solidFill>
                <a:effectLst/>
                <a:uLnTx/>
                <a:uFillTx/>
                <a:latin typeface="阿里巴巴普惠体 R" panose="00020600040101010101" pitchFamily="18" charset="-122"/>
                <a:ea typeface="阿里巴巴普惠体 M" panose="00020600040101010101" pitchFamily="18" charset="-122"/>
                <a:cs typeface="+mn-cs"/>
              </a:endParaRPr>
            </a:p>
          </p:txBody>
        </p:sp>
        <p:grpSp>
          <p:nvGrpSpPr>
            <p:cNvPr id="17" name="Group 5"/>
            <p:cNvGrpSpPr/>
            <p:nvPr/>
          </p:nvGrpSpPr>
          <p:grpSpPr>
            <a:xfrm>
              <a:off x="10296500" y="1981415"/>
              <a:ext cx="188914" cy="157294"/>
              <a:chOff x="5099051" y="3930651"/>
              <a:chExt cx="390525" cy="327025"/>
            </a:xfrm>
            <a:solidFill>
              <a:schemeClr val="bg1"/>
            </a:solidFill>
          </p:grpSpPr>
          <p:sp>
            <p:nvSpPr>
              <p:cNvPr id="21" name="Freeform: Shape 6"/>
              <p:cNvSpPr/>
              <p:nvPr/>
            </p:nvSpPr>
            <p:spPr bwMode="auto">
              <a:xfrm>
                <a:off x="5165726" y="4027488"/>
                <a:ext cx="255588" cy="230188"/>
              </a:xfrm>
              <a:custGeom>
                <a:avLst/>
                <a:gdLst>
                  <a:gd name="T0" fmla="*/ 0 w 161"/>
                  <a:gd name="T1" fmla="*/ 62 h 145"/>
                  <a:gd name="T2" fmla="*/ 0 w 161"/>
                  <a:gd name="T3" fmla="*/ 145 h 145"/>
                  <a:gd name="T4" fmla="*/ 31 w 161"/>
                  <a:gd name="T5" fmla="*/ 145 h 145"/>
                  <a:gd name="T6" fmla="*/ 130 w 161"/>
                  <a:gd name="T7" fmla="*/ 145 h 145"/>
                  <a:gd name="T8" fmla="*/ 161 w 161"/>
                  <a:gd name="T9" fmla="*/ 145 h 145"/>
                  <a:gd name="T10" fmla="*/ 161 w 161"/>
                  <a:gd name="T11" fmla="*/ 62 h 145"/>
                  <a:gd name="T12" fmla="*/ 81 w 161"/>
                  <a:gd name="T13" fmla="*/ 0 h 145"/>
                  <a:gd name="T14" fmla="*/ 0 w 161"/>
                  <a:gd name="T15" fmla="*/ 62 h 1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1" h="145">
                    <a:moveTo>
                      <a:pt x="0" y="62"/>
                    </a:moveTo>
                    <a:lnTo>
                      <a:pt x="0" y="145"/>
                    </a:lnTo>
                    <a:lnTo>
                      <a:pt x="31" y="145"/>
                    </a:lnTo>
                    <a:lnTo>
                      <a:pt x="130" y="145"/>
                    </a:lnTo>
                    <a:lnTo>
                      <a:pt x="161" y="145"/>
                    </a:lnTo>
                    <a:lnTo>
                      <a:pt x="161" y="62"/>
                    </a:lnTo>
                    <a:lnTo>
                      <a:pt x="81" y="0"/>
                    </a:lnTo>
                    <a:lnTo>
                      <a:pt x="0" y="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srgbClr val="000000"/>
                  </a:solidFill>
                  <a:effectLst/>
                  <a:uLnTx/>
                  <a:uFillTx/>
                  <a:latin typeface="阿里巴巴普惠体 R" panose="00020600040101010101" pitchFamily="18" charset="-122"/>
                  <a:ea typeface="阿里巴巴普惠体 M" panose="00020600040101010101" pitchFamily="18" charset="-122"/>
                  <a:cs typeface="+mn-cs"/>
                </a:endParaRPr>
              </a:p>
            </p:txBody>
          </p:sp>
          <p:sp>
            <p:nvSpPr>
              <p:cNvPr id="22" name="Freeform: Shape 7"/>
              <p:cNvSpPr/>
              <p:nvPr/>
            </p:nvSpPr>
            <p:spPr bwMode="auto">
              <a:xfrm>
                <a:off x="5099051" y="3930651"/>
                <a:ext cx="390525" cy="195263"/>
              </a:xfrm>
              <a:custGeom>
                <a:avLst/>
                <a:gdLst>
                  <a:gd name="T0" fmla="*/ 225 w 246"/>
                  <a:gd name="T1" fmla="*/ 80 h 123"/>
                  <a:gd name="T2" fmla="*/ 225 w 246"/>
                  <a:gd name="T3" fmla="*/ 21 h 123"/>
                  <a:gd name="T4" fmla="*/ 182 w 246"/>
                  <a:gd name="T5" fmla="*/ 21 h 123"/>
                  <a:gd name="T6" fmla="*/ 182 w 246"/>
                  <a:gd name="T7" fmla="*/ 47 h 123"/>
                  <a:gd name="T8" fmla="*/ 123 w 246"/>
                  <a:gd name="T9" fmla="*/ 0 h 123"/>
                  <a:gd name="T10" fmla="*/ 123 w 246"/>
                  <a:gd name="T11" fmla="*/ 0 h 123"/>
                  <a:gd name="T12" fmla="*/ 123 w 246"/>
                  <a:gd name="T13" fmla="*/ 0 h 123"/>
                  <a:gd name="T14" fmla="*/ 123 w 246"/>
                  <a:gd name="T15" fmla="*/ 0 h 123"/>
                  <a:gd name="T16" fmla="*/ 123 w 246"/>
                  <a:gd name="T17" fmla="*/ 0 h 123"/>
                  <a:gd name="T18" fmla="*/ 0 w 246"/>
                  <a:gd name="T19" fmla="*/ 97 h 123"/>
                  <a:gd name="T20" fmla="*/ 21 w 246"/>
                  <a:gd name="T21" fmla="*/ 123 h 123"/>
                  <a:gd name="T22" fmla="*/ 123 w 246"/>
                  <a:gd name="T23" fmla="*/ 42 h 123"/>
                  <a:gd name="T24" fmla="*/ 225 w 246"/>
                  <a:gd name="T25" fmla="*/ 123 h 123"/>
                  <a:gd name="T26" fmla="*/ 246 w 246"/>
                  <a:gd name="T27" fmla="*/ 97 h 123"/>
                  <a:gd name="T28" fmla="*/ 225 w 246"/>
                  <a:gd name="T29" fmla="*/ 8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6" h="123">
                    <a:moveTo>
                      <a:pt x="225" y="80"/>
                    </a:moveTo>
                    <a:lnTo>
                      <a:pt x="225" y="21"/>
                    </a:lnTo>
                    <a:lnTo>
                      <a:pt x="182" y="21"/>
                    </a:lnTo>
                    <a:lnTo>
                      <a:pt x="182" y="47"/>
                    </a:lnTo>
                    <a:lnTo>
                      <a:pt x="123" y="0"/>
                    </a:lnTo>
                    <a:lnTo>
                      <a:pt x="123" y="0"/>
                    </a:lnTo>
                    <a:lnTo>
                      <a:pt x="123" y="0"/>
                    </a:lnTo>
                    <a:lnTo>
                      <a:pt x="123" y="0"/>
                    </a:lnTo>
                    <a:lnTo>
                      <a:pt x="123" y="0"/>
                    </a:lnTo>
                    <a:lnTo>
                      <a:pt x="0" y="97"/>
                    </a:lnTo>
                    <a:lnTo>
                      <a:pt x="21" y="123"/>
                    </a:lnTo>
                    <a:lnTo>
                      <a:pt x="123" y="42"/>
                    </a:lnTo>
                    <a:lnTo>
                      <a:pt x="225" y="123"/>
                    </a:lnTo>
                    <a:lnTo>
                      <a:pt x="246" y="97"/>
                    </a:lnTo>
                    <a:lnTo>
                      <a:pt x="225" y="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srgbClr val="000000"/>
                  </a:solidFill>
                  <a:effectLst/>
                  <a:uLnTx/>
                  <a:uFillTx/>
                  <a:latin typeface="阿里巴巴普惠体 R" panose="00020600040101010101" pitchFamily="18" charset="-122"/>
                  <a:ea typeface="阿里巴巴普惠体 M" panose="00020600040101010101" pitchFamily="18" charset="-122"/>
                  <a:cs typeface="+mn-cs"/>
                </a:endParaRPr>
              </a:p>
            </p:txBody>
          </p:sp>
        </p:grpSp>
        <p:grpSp>
          <p:nvGrpSpPr>
            <p:cNvPr id="18" name="Group 80"/>
            <p:cNvGrpSpPr/>
            <p:nvPr/>
          </p:nvGrpSpPr>
          <p:grpSpPr>
            <a:xfrm>
              <a:off x="9290812" y="2300624"/>
              <a:ext cx="2136440" cy="1380076"/>
              <a:chOff x="4948086" y="213072"/>
              <a:chExt cx="2549181" cy="1380076"/>
            </a:xfrm>
          </p:grpSpPr>
          <p:sp>
            <p:nvSpPr>
              <p:cNvPr id="19" name="TextBox 81"/>
              <p:cNvSpPr txBox="1"/>
              <p:nvPr/>
            </p:nvSpPr>
            <p:spPr>
              <a:xfrm>
                <a:off x="4948086" y="213072"/>
                <a:ext cx="2549181" cy="514515"/>
              </a:xfrm>
              <a:prstGeom prst="rect">
                <a:avLst/>
              </a:prstGeom>
              <a:noFill/>
            </p:spPr>
            <p:txBody>
              <a:bodyPr wrap="none" lIns="0" tIns="0" rIns="0" bIns="0" anchor="b" anchorCtr="1">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A26F41">
                        <a:lumMod val="100000"/>
                      </a:srgbClr>
                    </a:solidFill>
                    <a:effectLst/>
                    <a:uLnTx/>
                    <a:uFillTx/>
                    <a:latin typeface="阿里巴巴普惠体 R" panose="00020600040101010101" pitchFamily="18" charset="-122"/>
                    <a:ea typeface="阿里巴巴普惠体 M" panose="00020600040101010101" pitchFamily="18" charset="-122"/>
                    <a:cs typeface="+mn-cs"/>
                  </a:rPr>
                  <a:t>输入标题文本</a:t>
                </a:r>
              </a:p>
            </p:txBody>
          </p:sp>
          <p:sp>
            <p:nvSpPr>
              <p:cNvPr id="20" name="TextBox 82"/>
              <p:cNvSpPr txBox="1"/>
              <p:nvPr/>
            </p:nvSpPr>
            <p:spPr>
              <a:xfrm>
                <a:off x="4948086" y="727586"/>
                <a:ext cx="2549181" cy="865562"/>
              </a:xfrm>
              <a:prstGeom prst="rect">
                <a:avLst/>
              </a:prstGeom>
            </p:spPr>
            <p:txBody>
              <a:bodyPr vert="horz" wrap="square" lIns="0" tIns="72000" rIns="0" bIns="0" anchor="t" anchorCtr="1">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rgbClr val="000000">
                        <a:lumMod val="100000"/>
                      </a:srgbClr>
                    </a:solidFill>
                    <a:effectLst/>
                    <a:uLnTx/>
                    <a:uFillTx/>
                    <a:latin typeface="阿里巴巴普惠体 R" panose="00020600040101010101" pitchFamily="18" charset="-122"/>
                    <a:ea typeface="阿里巴巴普惠体 M" panose="00020600040101010101" pitchFamily="18" charset="-122"/>
                    <a:cs typeface="+mn-cs"/>
                  </a:rPr>
                  <a:t>请替换文字内容复制你的内容到此 </a:t>
                </a:r>
                <a:br>
                  <a:rPr kumimoji="0" lang="zh-CN" altLang="en-US" sz="1000" b="0" i="0" u="none" strike="noStrike" kern="1200" cap="none" spc="0" normalizeH="0" baseline="0" noProof="0" dirty="0">
                    <a:ln>
                      <a:noFill/>
                    </a:ln>
                    <a:solidFill>
                      <a:srgbClr val="000000">
                        <a:lumMod val="100000"/>
                      </a:srgbClr>
                    </a:solidFill>
                    <a:effectLst/>
                    <a:uLnTx/>
                    <a:uFillTx/>
                    <a:latin typeface="阿里巴巴普惠体 R" panose="00020600040101010101" pitchFamily="18" charset="-122"/>
                    <a:ea typeface="阿里巴巴普惠体 M" panose="00020600040101010101" pitchFamily="18" charset="-122"/>
                    <a:cs typeface="+mn-cs"/>
                  </a:rPr>
                </a:br>
                <a:r>
                  <a:rPr kumimoji="0" lang="zh-CN" altLang="en-US" sz="1000" b="0" i="0" u="none" strike="noStrike" kern="1200" cap="none" spc="0" normalizeH="0" baseline="0" noProof="0" dirty="0">
                    <a:ln>
                      <a:noFill/>
                    </a:ln>
                    <a:solidFill>
                      <a:srgbClr val="000000">
                        <a:lumMod val="100000"/>
                      </a:srgbClr>
                    </a:solidFill>
                    <a:effectLst/>
                    <a:uLnTx/>
                    <a:uFillTx/>
                    <a:latin typeface="阿里巴巴普惠体 R" panose="00020600040101010101" pitchFamily="18" charset="-122"/>
                    <a:ea typeface="阿里巴巴普惠体 M" panose="00020600040101010101" pitchFamily="18" charset="-122"/>
                    <a:cs typeface="+mn-cs"/>
                  </a:rPr>
                  <a:t>办公资源旗舰店全职设计师提供一对一服务</a:t>
                </a: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par>
                          <p:cTn id="8" fill="hold">
                            <p:stCondLst>
                              <p:cond delay="200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2500"/>
                            </p:stCondLst>
                            <p:childTnLst>
                              <p:par>
                                <p:cTn id="14" presetID="47"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childTnLst>
                          </p:cTn>
                        </p:par>
                        <p:par>
                          <p:cTn id="19" fill="hold">
                            <p:stCondLst>
                              <p:cond delay="3500"/>
                            </p:stCondLst>
                            <p:childTnLst>
                              <p:par>
                                <p:cTn id="20" presetID="42" presetClass="entr" presetSubtype="0"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childTnLst>
                          </p:cTn>
                        </p:par>
                        <p:par>
                          <p:cTn id="25" fill="hold">
                            <p:stCondLst>
                              <p:cond delay="4500"/>
                            </p:stCondLst>
                            <p:childTnLst>
                              <p:par>
                                <p:cTn id="26" presetID="42"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childTnLst>
                          </p:cTn>
                        </p:par>
                        <p:par>
                          <p:cTn id="31" fill="hold">
                            <p:stCondLst>
                              <p:cond delay="5500"/>
                            </p:stCondLst>
                            <p:childTnLst>
                              <p:par>
                                <p:cTn id="32" presetID="42"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6500"/>
                            </p:stCondLst>
                            <p:childTnLst>
                              <p:par>
                                <p:cTn id="38" presetID="42" presetClass="entr" presetSubtype="0" fill="hold" nodeType="after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1000"/>
                                        <p:tgtEl>
                                          <p:spTgt spid="10"/>
                                        </p:tgtEl>
                                      </p:cBhvr>
                                    </p:animEffect>
                                    <p:anim calcmode="lin" valueType="num">
                                      <p:cBhvr>
                                        <p:cTn id="41" dur="1000" fill="hold"/>
                                        <p:tgtEl>
                                          <p:spTgt spid="10"/>
                                        </p:tgtEl>
                                        <p:attrNameLst>
                                          <p:attrName>ppt_x</p:attrName>
                                        </p:attrNameLst>
                                      </p:cBhvr>
                                      <p:tavLst>
                                        <p:tav tm="0">
                                          <p:val>
                                            <p:strVal val="#ppt_x"/>
                                          </p:val>
                                        </p:tav>
                                        <p:tav tm="100000">
                                          <p:val>
                                            <p:strVal val="#ppt_x"/>
                                          </p:val>
                                        </p:tav>
                                      </p:tavLst>
                                    </p:anim>
                                    <p:anim calcmode="lin" valueType="num">
                                      <p:cBhvr>
                                        <p:cTn id="42" dur="1000" fill="hold"/>
                                        <p:tgtEl>
                                          <p:spTgt spid="10"/>
                                        </p:tgtEl>
                                        <p:attrNameLst>
                                          <p:attrName>ppt_y</p:attrName>
                                        </p:attrNameLst>
                                      </p:cBhvr>
                                      <p:tavLst>
                                        <p:tav tm="0">
                                          <p:val>
                                            <p:strVal val="#ppt_y+.1"/>
                                          </p:val>
                                        </p:tav>
                                        <p:tav tm="100000">
                                          <p:val>
                                            <p:strVal val="#ppt_y"/>
                                          </p:val>
                                        </p:tav>
                                      </p:tavLst>
                                    </p:anim>
                                  </p:childTnLst>
                                </p:cTn>
                              </p:par>
                            </p:childTnLst>
                          </p:cTn>
                        </p:par>
                        <p:par>
                          <p:cTn id="43" fill="hold">
                            <p:stCondLst>
                              <p:cond delay="7500"/>
                            </p:stCondLst>
                            <p:childTnLst>
                              <p:par>
                                <p:cTn id="44" presetID="42" presetClass="entr" presetSubtype="0" fill="hold" nodeType="after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1000"/>
                                        <p:tgtEl>
                                          <p:spTgt spid="11"/>
                                        </p:tgtEl>
                                      </p:cBhvr>
                                    </p:animEffect>
                                    <p:anim calcmode="lin" valueType="num">
                                      <p:cBhvr>
                                        <p:cTn id="47" dur="1000" fill="hold"/>
                                        <p:tgtEl>
                                          <p:spTgt spid="11"/>
                                        </p:tgtEl>
                                        <p:attrNameLst>
                                          <p:attrName>ppt_x</p:attrName>
                                        </p:attrNameLst>
                                      </p:cBhvr>
                                      <p:tavLst>
                                        <p:tav tm="0">
                                          <p:val>
                                            <p:strVal val="#ppt_x"/>
                                          </p:val>
                                        </p:tav>
                                        <p:tav tm="100000">
                                          <p:val>
                                            <p:strVal val="#ppt_x"/>
                                          </p:val>
                                        </p:tav>
                                      </p:tavLst>
                                    </p:anim>
                                    <p:anim calcmode="lin" valueType="num">
                                      <p:cBhvr>
                                        <p:cTn id="48" dur="1000" fill="hold"/>
                                        <p:tgtEl>
                                          <p:spTgt spid="11"/>
                                        </p:tgtEl>
                                        <p:attrNameLst>
                                          <p:attrName>ppt_y</p:attrName>
                                        </p:attrNameLst>
                                      </p:cBhvr>
                                      <p:tavLst>
                                        <p:tav tm="0">
                                          <p:val>
                                            <p:strVal val="#ppt_y+.1"/>
                                          </p:val>
                                        </p:tav>
                                        <p:tav tm="100000">
                                          <p:val>
                                            <p:strVal val="#ppt_y"/>
                                          </p:val>
                                        </p:tav>
                                      </p:tavLst>
                                    </p:anim>
                                  </p:childTnLst>
                                </p:cTn>
                              </p:par>
                            </p:childTnLst>
                          </p:cTn>
                        </p:par>
                        <p:par>
                          <p:cTn id="49" fill="hold">
                            <p:stCondLst>
                              <p:cond delay="8500"/>
                            </p:stCondLst>
                            <p:childTnLst>
                              <p:par>
                                <p:cTn id="50" presetID="42" presetClass="entr" presetSubtype="0" fill="hold" nodeType="after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0" y="0"/>
            <a:ext cx="12192000" cy="6858000"/>
            <a:chOff x="0" y="0"/>
            <a:chExt cx="12192000" cy="685800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134100"/>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7302" y="3399955"/>
              <a:ext cx="6417396" cy="3458045"/>
            </a:xfrm>
            <a:prstGeom prst="rect">
              <a:avLst/>
            </a:prstGeom>
          </p:spPr>
        </p:pic>
      </p:grpSp>
      <p:sp>
        <p:nvSpPr>
          <p:cNvPr id="4" name="圆角矩形 2"/>
          <p:cNvSpPr/>
          <p:nvPr/>
        </p:nvSpPr>
        <p:spPr>
          <a:xfrm>
            <a:off x="2298661" y="924171"/>
            <a:ext cx="1333500" cy="13335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6000" b="1" dirty="0">
                <a:solidFill>
                  <a:schemeClr val="accent1">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01</a:t>
            </a:r>
            <a:endParaRPr lang="zh-CN" altLang="en-US" sz="6000" b="1" dirty="0">
              <a:solidFill>
                <a:schemeClr val="accent1">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5" name="文本框 3"/>
          <p:cNvSpPr txBox="1"/>
          <p:nvPr/>
        </p:nvSpPr>
        <p:spPr>
          <a:xfrm>
            <a:off x="4435506" y="1033228"/>
            <a:ext cx="2646879" cy="830997"/>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4800" b="1"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添加标题</a:t>
            </a:r>
          </a:p>
        </p:txBody>
      </p:sp>
      <p:sp>
        <p:nvSpPr>
          <p:cNvPr id="6" name="矩形 5"/>
          <p:cNvSpPr/>
          <p:nvPr/>
        </p:nvSpPr>
        <p:spPr>
          <a:xfrm>
            <a:off x="4435506" y="1864225"/>
            <a:ext cx="6743696" cy="322461"/>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1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点此此处添加文本内容点此此处添加文本内容点此此处添加文本内容点此此处添加文本内容</a:t>
            </a:r>
            <a:endParaRPr lang="en-US" altLang="zh-CN" sz="11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0"/>
            <a:ext cx="12192000" cy="6563431"/>
            <a:chOff x="0" y="0"/>
            <a:chExt cx="12192000" cy="6563431"/>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134100"/>
            </a:xfrm>
            <a:prstGeom prst="rect">
              <a:avLst/>
            </a:prstGeom>
          </p:spPr>
        </p:pic>
        <p:sp>
          <p:nvSpPr>
            <p:cNvPr id="7" name="矩形: 圆角 6"/>
            <p:cNvSpPr/>
            <p:nvPr/>
          </p:nvSpPr>
          <p:spPr>
            <a:xfrm>
              <a:off x="268940" y="1316117"/>
              <a:ext cx="11635038" cy="524731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M" panose="00020600040101010101" pitchFamily="18" charset="-122"/>
                <a:ea typeface="阿里巴巴普惠体 M" panose="00020600040101010101" pitchFamily="18" charset="-122"/>
              </a:endParaRPr>
            </a:p>
          </p:txBody>
        </p:sp>
      </p:grpSp>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9517" y="266445"/>
            <a:ext cx="711200" cy="914910"/>
          </a:xfrm>
          <a:prstGeom prst="rect">
            <a:avLst/>
          </a:prstGeom>
        </p:spPr>
      </p:pic>
      <p:grpSp>
        <p:nvGrpSpPr>
          <p:cNvPr id="6" name="组合 5"/>
          <p:cNvGrpSpPr/>
          <p:nvPr/>
        </p:nvGrpSpPr>
        <p:grpSpPr>
          <a:xfrm>
            <a:off x="1077757" y="241091"/>
            <a:ext cx="4786640" cy="971709"/>
            <a:chOff x="995035" y="116974"/>
            <a:chExt cx="4786640" cy="971709"/>
          </a:xfrm>
        </p:grpSpPr>
        <p:sp>
          <p:nvSpPr>
            <p:cNvPr id="8" name="文本框 4"/>
            <p:cNvSpPr txBox="1"/>
            <p:nvPr/>
          </p:nvSpPr>
          <p:spPr>
            <a:xfrm>
              <a:off x="995035" y="116974"/>
              <a:ext cx="1415772" cy="461665"/>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b="1" dirty="0">
                  <a:solidFill>
                    <a:schemeClr val="bg1"/>
                  </a:solidFill>
                  <a:latin typeface="阿里巴巴普惠体 M" panose="00020600040101010101" pitchFamily="18" charset="-122"/>
                  <a:ea typeface="阿里巴巴普惠体 M" panose="00020600040101010101" pitchFamily="18" charset="-122"/>
                </a:rPr>
                <a:t>添加标题</a:t>
              </a:r>
            </a:p>
          </p:txBody>
        </p:sp>
        <p:sp>
          <p:nvSpPr>
            <p:cNvPr id="9" name="矩形 8"/>
            <p:cNvSpPr/>
            <p:nvPr/>
          </p:nvSpPr>
          <p:spPr>
            <a:xfrm>
              <a:off x="995035" y="512307"/>
              <a:ext cx="4786640" cy="576376"/>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100" dirty="0">
                  <a:solidFill>
                    <a:schemeClr val="bg1"/>
                  </a:solidFill>
                  <a:latin typeface="阿里巴巴普惠体 M" panose="00020600040101010101" pitchFamily="18" charset="-122"/>
                  <a:ea typeface="阿里巴巴普惠体 M" panose="00020600040101010101" pitchFamily="18" charset="-122"/>
                </a:rPr>
                <a:t>点此此处添加文本内容点此此处添加文本内容点此此处添加文本内容点此此处添加文本内容</a:t>
              </a:r>
            </a:p>
          </p:txBody>
        </p:sp>
      </p:grpSp>
      <p:grpSp>
        <p:nvGrpSpPr>
          <p:cNvPr id="49" name="组合 48"/>
          <p:cNvGrpSpPr/>
          <p:nvPr/>
        </p:nvGrpSpPr>
        <p:grpSpPr>
          <a:xfrm>
            <a:off x="1177931" y="2002148"/>
            <a:ext cx="4016692" cy="4018070"/>
            <a:chOff x="1177931" y="2002148"/>
            <a:chExt cx="4016692" cy="4018070"/>
          </a:xfrm>
        </p:grpSpPr>
        <p:grpSp>
          <p:nvGrpSpPr>
            <p:cNvPr id="48" name="组合 47"/>
            <p:cNvGrpSpPr/>
            <p:nvPr/>
          </p:nvGrpSpPr>
          <p:grpSpPr>
            <a:xfrm>
              <a:off x="1177931" y="2868872"/>
              <a:ext cx="1477151" cy="2325961"/>
              <a:chOff x="1177931" y="2868872"/>
              <a:chExt cx="1477151" cy="2325961"/>
            </a:xfrm>
          </p:grpSpPr>
          <p:sp>
            <p:nvSpPr>
              <p:cNvPr id="12" name="1"/>
              <p:cNvSpPr/>
              <p:nvPr/>
            </p:nvSpPr>
            <p:spPr bwMode="auto">
              <a:xfrm>
                <a:off x="1177931" y="2868872"/>
                <a:ext cx="1477151" cy="2325961"/>
              </a:xfrm>
              <a:custGeom>
                <a:avLst/>
                <a:gdLst/>
                <a:ahLst/>
                <a:cxnLst>
                  <a:cxn ang="0">
                    <a:pos x="125" y="758"/>
                  </a:cxn>
                  <a:cxn ang="0">
                    <a:pos x="0" y="368"/>
                  </a:cxn>
                  <a:cxn ang="0">
                    <a:pos x="22" y="195"/>
                  </a:cxn>
                  <a:cxn ang="0">
                    <a:pos x="30" y="161"/>
                  </a:cxn>
                  <a:cxn ang="0">
                    <a:pos x="44" y="127"/>
                  </a:cxn>
                  <a:cxn ang="0">
                    <a:pos x="250" y="0"/>
                  </a:cxn>
                  <a:cxn ang="0">
                    <a:pos x="423" y="79"/>
                  </a:cxn>
                  <a:cxn ang="0">
                    <a:pos x="450" y="116"/>
                  </a:cxn>
                  <a:cxn ang="0">
                    <a:pos x="481" y="231"/>
                  </a:cxn>
                  <a:cxn ang="0">
                    <a:pos x="469" y="304"/>
                  </a:cxn>
                  <a:cxn ang="0">
                    <a:pos x="342" y="443"/>
                  </a:cxn>
                  <a:cxn ang="0">
                    <a:pos x="297" y="458"/>
                  </a:cxn>
                  <a:cxn ang="0">
                    <a:pos x="123" y="721"/>
                  </a:cxn>
                  <a:cxn ang="0">
                    <a:pos x="125" y="758"/>
                  </a:cxn>
                </a:cxnLst>
                <a:rect l="0" t="0" r="r" b="b"/>
                <a:pathLst>
                  <a:path w="481" h="758">
                    <a:moveTo>
                      <a:pt x="125" y="758"/>
                    </a:moveTo>
                    <a:cubicBezTo>
                      <a:pt x="44" y="646"/>
                      <a:pt x="0" y="510"/>
                      <a:pt x="0" y="368"/>
                    </a:cubicBezTo>
                    <a:cubicBezTo>
                      <a:pt x="0" y="310"/>
                      <a:pt x="7" y="252"/>
                      <a:pt x="22" y="195"/>
                    </a:cubicBezTo>
                    <a:cubicBezTo>
                      <a:pt x="25" y="181"/>
                      <a:pt x="27" y="171"/>
                      <a:pt x="30" y="161"/>
                    </a:cubicBezTo>
                    <a:cubicBezTo>
                      <a:pt x="34" y="150"/>
                      <a:pt x="38" y="139"/>
                      <a:pt x="44" y="127"/>
                    </a:cubicBezTo>
                    <a:cubicBezTo>
                      <a:pt x="84" y="49"/>
                      <a:pt x="163" y="0"/>
                      <a:pt x="250" y="0"/>
                    </a:cubicBezTo>
                    <a:cubicBezTo>
                      <a:pt x="316" y="0"/>
                      <a:pt x="379" y="29"/>
                      <a:pt x="423" y="79"/>
                    </a:cubicBezTo>
                    <a:cubicBezTo>
                      <a:pt x="433" y="90"/>
                      <a:pt x="442" y="103"/>
                      <a:pt x="450" y="116"/>
                    </a:cubicBezTo>
                    <a:cubicBezTo>
                      <a:pt x="470" y="151"/>
                      <a:pt x="481" y="191"/>
                      <a:pt x="481" y="231"/>
                    </a:cubicBezTo>
                    <a:cubicBezTo>
                      <a:pt x="481" y="256"/>
                      <a:pt x="477" y="280"/>
                      <a:pt x="469" y="304"/>
                    </a:cubicBezTo>
                    <a:cubicBezTo>
                      <a:pt x="449" y="366"/>
                      <a:pt x="402" y="417"/>
                      <a:pt x="342" y="443"/>
                    </a:cubicBezTo>
                    <a:cubicBezTo>
                      <a:pt x="326" y="447"/>
                      <a:pt x="311" y="452"/>
                      <a:pt x="297" y="458"/>
                    </a:cubicBezTo>
                    <a:cubicBezTo>
                      <a:pt x="191" y="503"/>
                      <a:pt x="123" y="606"/>
                      <a:pt x="123" y="721"/>
                    </a:cubicBezTo>
                    <a:cubicBezTo>
                      <a:pt x="123" y="733"/>
                      <a:pt x="124" y="746"/>
                      <a:pt x="125" y="758"/>
                    </a:cubicBezTo>
                    <a:close/>
                  </a:path>
                </a:pathLst>
              </a:custGeom>
              <a:solidFill>
                <a:schemeClr val="accent5"/>
              </a:solidFill>
              <a:ln w="9525" cap="flat" cmpd="sng" algn="ctr">
                <a:noFill/>
                <a:prstDash val="solid"/>
                <a:round/>
                <a:headEnd type="none" w="med" len="med"/>
                <a:tailEnd type="none" w="med" len="med"/>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050" b="0" i="0" u="none" strike="noStrike" kern="1200" cap="none" spc="0" normalizeH="0" baseline="0" noProof="0" dirty="0">
                  <a:ln>
                    <a:noFill/>
                  </a:ln>
                  <a:solidFill>
                    <a:srgbClr val="000000"/>
                  </a:solidFill>
                  <a:effectLst/>
                  <a:uLnTx/>
                  <a:uFillTx/>
                  <a:latin typeface="阿里巴巴普惠体 R" panose="00020600040101010101" pitchFamily="18" charset="-122"/>
                  <a:ea typeface="阿里巴巴普惠体 M" panose="00020600040101010101" pitchFamily="18" charset="-122"/>
                  <a:cs typeface="+mn-cs"/>
                </a:endParaRPr>
              </a:p>
            </p:txBody>
          </p:sp>
          <p:sp>
            <p:nvSpPr>
              <p:cNvPr id="15" name="1"/>
              <p:cNvSpPr txBox="1"/>
              <p:nvPr/>
            </p:nvSpPr>
            <p:spPr>
              <a:xfrm>
                <a:off x="1437048" y="3146856"/>
                <a:ext cx="958916" cy="677108"/>
              </a:xfrm>
              <a:prstGeom prst="rect">
                <a:avLst/>
              </a:prstGeom>
              <a:noFill/>
            </p:spPr>
            <p:txBody>
              <a:bodyPr wrap="none">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200" b="1" i="0" u="none" strike="noStrike" kern="1200" cap="none" spc="0" normalizeH="0" baseline="0" noProof="0" dirty="0">
                    <a:ln>
                      <a:noFill/>
                    </a:ln>
                    <a:solidFill>
                      <a:srgbClr val="E7E6E6"/>
                    </a:solidFill>
                    <a:effectLst/>
                    <a:uLnTx/>
                    <a:uFillTx/>
                    <a:latin typeface="阿里巴巴普惠体 R" panose="00020600040101010101" pitchFamily="18" charset="-122"/>
                    <a:ea typeface="阿里巴巴普惠体 M" panose="00020600040101010101" pitchFamily="18" charset="-122"/>
                    <a:cs typeface="+mn-cs"/>
                  </a:rPr>
                  <a:t>05</a:t>
                </a:r>
                <a:br>
                  <a:rPr kumimoji="0" lang="en-US" altLang="zh-CN" sz="1200" b="1" i="0" u="none" strike="noStrike" kern="1200" cap="none" spc="0" normalizeH="0" baseline="0" noProof="0" dirty="0">
                    <a:ln>
                      <a:noFill/>
                    </a:ln>
                    <a:solidFill>
                      <a:srgbClr val="E7E6E6"/>
                    </a:solidFill>
                    <a:effectLst/>
                    <a:uLnTx/>
                    <a:uFillTx/>
                    <a:latin typeface="阿里巴巴普惠体 R" panose="00020600040101010101" pitchFamily="18" charset="-122"/>
                    <a:ea typeface="阿里巴巴普惠体 M" panose="00020600040101010101" pitchFamily="18" charset="-122"/>
                    <a:cs typeface="+mn-cs"/>
                  </a:rPr>
                </a:br>
                <a:r>
                  <a:rPr kumimoji="0" lang="zh-CN" altLang="en-US" sz="1200" b="1" i="0" u="none" strike="noStrike" kern="1200" cap="none" spc="0" normalizeH="0" baseline="0" noProof="0" dirty="0">
                    <a:ln>
                      <a:noFill/>
                    </a:ln>
                    <a:solidFill>
                      <a:srgbClr val="E7E6E6"/>
                    </a:solidFill>
                    <a:effectLst/>
                    <a:uLnTx/>
                    <a:uFillTx/>
                    <a:latin typeface="阿里巴巴普惠体 R" panose="00020600040101010101" pitchFamily="18" charset="-122"/>
                    <a:ea typeface="阿里巴巴普惠体 M" panose="00020600040101010101" pitchFamily="18" charset="-122"/>
                    <a:cs typeface="+mn-cs"/>
                  </a:rPr>
                  <a:t>输入标题文本</a:t>
                </a:r>
              </a:p>
            </p:txBody>
          </p:sp>
        </p:grpSp>
        <p:grpSp>
          <p:nvGrpSpPr>
            <p:cNvPr id="4" name="组合 3"/>
            <p:cNvGrpSpPr/>
            <p:nvPr/>
          </p:nvGrpSpPr>
          <p:grpSpPr>
            <a:xfrm>
              <a:off x="1545840" y="2002148"/>
              <a:ext cx="2357654" cy="1416521"/>
              <a:chOff x="1545840" y="2002148"/>
              <a:chExt cx="2357654" cy="1416521"/>
            </a:xfrm>
          </p:grpSpPr>
          <p:sp>
            <p:nvSpPr>
              <p:cNvPr id="11" name="1"/>
              <p:cNvSpPr/>
              <p:nvPr/>
            </p:nvSpPr>
            <p:spPr bwMode="auto">
              <a:xfrm>
                <a:off x="1545840" y="2002148"/>
                <a:ext cx="2357654" cy="1416521"/>
              </a:xfrm>
              <a:custGeom>
                <a:avLst/>
                <a:gdLst/>
                <a:ahLst/>
                <a:cxnLst>
                  <a:cxn ang="0">
                    <a:pos x="538" y="461"/>
                  </a:cxn>
                  <a:cxn ang="0">
                    <a:pos x="366" y="385"/>
                  </a:cxn>
                  <a:cxn ang="0">
                    <a:pos x="335" y="342"/>
                  </a:cxn>
                  <a:cxn ang="0">
                    <a:pos x="121" y="245"/>
                  </a:cxn>
                  <a:cxn ang="0">
                    <a:pos x="0" y="272"/>
                  </a:cxn>
                  <a:cxn ang="0">
                    <a:pos x="533" y="0"/>
                  </a:cxn>
                  <a:cxn ang="0">
                    <a:pos x="543" y="0"/>
                  </a:cxn>
                  <a:cxn ang="0">
                    <a:pos x="769" y="230"/>
                  </a:cxn>
                  <a:cxn ang="0">
                    <a:pos x="742" y="339"/>
                  </a:cxn>
                  <a:cxn ang="0">
                    <a:pos x="704" y="390"/>
                  </a:cxn>
                  <a:cxn ang="0">
                    <a:pos x="538" y="461"/>
                  </a:cxn>
                </a:cxnLst>
                <a:rect l="0" t="0" r="r" b="b"/>
                <a:pathLst>
                  <a:path w="769" h="461">
                    <a:moveTo>
                      <a:pt x="538" y="461"/>
                    </a:moveTo>
                    <a:cubicBezTo>
                      <a:pt x="473" y="461"/>
                      <a:pt x="410" y="433"/>
                      <a:pt x="366" y="385"/>
                    </a:cubicBezTo>
                    <a:cubicBezTo>
                      <a:pt x="357" y="370"/>
                      <a:pt x="347" y="355"/>
                      <a:pt x="335" y="342"/>
                    </a:cubicBezTo>
                    <a:cubicBezTo>
                      <a:pt x="281" y="280"/>
                      <a:pt x="203" y="245"/>
                      <a:pt x="121" y="245"/>
                    </a:cubicBezTo>
                    <a:cubicBezTo>
                      <a:pt x="78" y="245"/>
                      <a:pt x="37" y="254"/>
                      <a:pt x="0" y="272"/>
                    </a:cubicBezTo>
                    <a:cubicBezTo>
                      <a:pt x="122" y="104"/>
                      <a:pt x="317" y="1"/>
                      <a:pt x="533" y="0"/>
                    </a:cubicBezTo>
                    <a:cubicBezTo>
                      <a:pt x="543" y="0"/>
                      <a:pt x="543" y="0"/>
                      <a:pt x="543" y="0"/>
                    </a:cubicBezTo>
                    <a:cubicBezTo>
                      <a:pt x="667" y="2"/>
                      <a:pt x="769" y="106"/>
                      <a:pt x="769" y="230"/>
                    </a:cubicBezTo>
                    <a:cubicBezTo>
                      <a:pt x="769" y="268"/>
                      <a:pt x="759" y="306"/>
                      <a:pt x="742" y="339"/>
                    </a:cubicBezTo>
                    <a:cubicBezTo>
                      <a:pt x="732" y="357"/>
                      <a:pt x="719" y="375"/>
                      <a:pt x="704" y="390"/>
                    </a:cubicBezTo>
                    <a:cubicBezTo>
                      <a:pt x="660" y="436"/>
                      <a:pt x="601" y="461"/>
                      <a:pt x="538" y="461"/>
                    </a:cubicBezTo>
                    <a:close/>
                  </a:path>
                </a:pathLst>
              </a:custGeom>
              <a:solidFill>
                <a:schemeClr val="accent1"/>
              </a:solidFill>
              <a:ln w="9525" cap="flat" cmpd="sng" algn="ctr">
                <a:noFill/>
                <a:prstDash val="solid"/>
                <a:round/>
                <a:headEnd type="none" w="med" len="med"/>
                <a:tailEnd type="none" w="med" len="med"/>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050" b="0" i="0" u="none" strike="noStrike" kern="1200" cap="none" spc="0" normalizeH="0" baseline="0" noProof="0" dirty="0">
                  <a:ln>
                    <a:noFill/>
                  </a:ln>
                  <a:solidFill>
                    <a:srgbClr val="000000"/>
                  </a:solidFill>
                  <a:effectLst/>
                  <a:uLnTx/>
                  <a:uFillTx/>
                  <a:latin typeface="阿里巴巴普惠体 R" panose="00020600040101010101" pitchFamily="18" charset="-122"/>
                  <a:ea typeface="阿里巴巴普惠体 M" panose="00020600040101010101" pitchFamily="18" charset="-122"/>
                  <a:cs typeface="+mn-cs"/>
                </a:endParaRPr>
              </a:p>
            </p:txBody>
          </p:sp>
          <p:sp>
            <p:nvSpPr>
              <p:cNvPr id="16" name="1"/>
              <p:cNvSpPr txBox="1"/>
              <p:nvPr/>
            </p:nvSpPr>
            <p:spPr>
              <a:xfrm>
                <a:off x="2727873" y="2345598"/>
                <a:ext cx="963725" cy="677108"/>
              </a:xfrm>
              <a:prstGeom prst="rect">
                <a:avLst/>
              </a:prstGeom>
              <a:noFill/>
            </p:spPr>
            <p:txBody>
              <a:bodyPr wrap="none">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200" b="1" i="0" u="none" strike="noStrike" kern="1200" cap="none" spc="0" normalizeH="0" baseline="0" noProof="0" dirty="0">
                    <a:ln>
                      <a:noFill/>
                    </a:ln>
                    <a:solidFill>
                      <a:srgbClr val="E7E6E6"/>
                    </a:solidFill>
                    <a:effectLst/>
                    <a:uLnTx/>
                    <a:uFillTx/>
                    <a:latin typeface="阿里巴巴普惠体 R" panose="00020600040101010101" pitchFamily="18" charset="-122"/>
                    <a:ea typeface="阿里巴巴普惠体 M" panose="00020600040101010101" pitchFamily="18" charset="-122"/>
                    <a:cs typeface="+mn-cs"/>
                  </a:rPr>
                  <a:t>01</a:t>
                </a:r>
                <a:br>
                  <a:rPr kumimoji="0" lang="en-US" altLang="zh-CN" sz="1200" b="1" i="0" u="none" strike="noStrike" kern="1200" cap="none" spc="0" normalizeH="0" baseline="0" noProof="0" dirty="0">
                    <a:ln>
                      <a:noFill/>
                    </a:ln>
                    <a:solidFill>
                      <a:srgbClr val="E7E6E6"/>
                    </a:solidFill>
                    <a:effectLst/>
                    <a:uLnTx/>
                    <a:uFillTx/>
                    <a:latin typeface="阿里巴巴普惠体 R" panose="00020600040101010101" pitchFamily="18" charset="-122"/>
                    <a:ea typeface="阿里巴巴普惠体 M" panose="00020600040101010101" pitchFamily="18" charset="-122"/>
                    <a:cs typeface="+mn-cs"/>
                  </a:rPr>
                </a:br>
                <a:r>
                  <a:rPr kumimoji="0" lang="zh-CN" altLang="en-US" sz="1200" b="1" i="0" u="none" strike="noStrike" kern="1200" cap="none" spc="0" normalizeH="0" baseline="0" noProof="0" dirty="0">
                    <a:ln>
                      <a:noFill/>
                    </a:ln>
                    <a:solidFill>
                      <a:srgbClr val="E7E6E6"/>
                    </a:solidFill>
                    <a:effectLst/>
                    <a:uLnTx/>
                    <a:uFillTx/>
                    <a:latin typeface="阿里巴巴普惠体 R" panose="00020600040101010101" pitchFamily="18" charset="-122"/>
                    <a:ea typeface="阿里巴巴普惠体 M" panose="00020600040101010101" pitchFamily="18" charset="-122"/>
                    <a:cs typeface="+mn-cs"/>
                  </a:rPr>
                  <a:t>输入标题文本</a:t>
                </a:r>
              </a:p>
            </p:txBody>
          </p:sp>
        </p:grpSp>
        <p:grpSp>
          <p:nvGrpSpPr>
            <p:cNvPr id="45" name="组合 44"/>
            <p:cNvGrpSpPr/>
            <p:nvPr/>
          </p:nvGrpSpPr>
          <p:grpSpPr>
            <a:xfrm>
              <a:off x="3716095" y="2084824"/>
              <a:ext cx="1416521" cy="2240529"/>
              <a:chOff x="3716095" y="2084824"/>
              <a:chExt cx="1416521" cy="2240529"/>
            </a:xfrm>
          </p:grpSpPr>
          <p:sp>
            <p:nvSpPr>
              <p:cNvPr id="10" name="1"/>
              <p:cNvSpPr/>
              <p:nvPr/>
            </p:nvSpPr>
            <p:spPr bwMode="auto">
              <a:xfrm>
                <a:off x="3716095" y="2084824"/>
                <a:ext cx="1416521" cy="2240529"/>
              </a:xfrm>
              <a:custGeom>
                <a:avLst/>
                <a:gdLst/>
                <a:ahLst/>
                <a:cxnLst>
                  <a:cxn ang="0">
                    <a:pos x="231" y="730"/>
                  </a:cxn>
                  <a:cxn ang="0">
                    <a:pos x="187" y="726"/>
                  </a:cxn>
                  <a:cxn ang="0">
                    <a:pos x="135" y="710"/>
                  </a:cxn>
                  <a:cxn ang="0">
                    <a:pos x="12" y="572"/>
                  </a:cxn>
                  <a:cxn ang="0">
                    <a:pos x="0" y="499"/>
                  </a:cxn>
                  <a:cxn ang="0">
                    <a:pos x="25" y="394"/>
                  </a:cxn>
                  <a:cxn ang="0">
                    <a:pos x="69" y="334"/>
                  </a:cxn>
                  <a:cxn ang="0">
                    <a:pos x="102" y="199"/>
                  </a:cxn>
                  <a:cxn ang="0">
                    <a:pos x="21" y="0"/>
                  </a:cxn>
                  <a:cxn ang="0">
                    <a:pos x="447" y="416"/>
                  </a:cxn>
                  <a:cxn ang="0">
                    <a:pos x="451" y="430"/>
                  </a:cxn>
                  <a:cxn ang="0">
                    <a:pos x="462" y="499"/>
                  </a:cxn>
                  <a:cxn ang="0">
                    <a:pos x="231" y="730"/>
                  </a:cxn>
                </a:cxnLst>
                <a:rect l="0" t="0" r="r" b="b"/>
                <a:pathLst>
                  <a:path w="462" h="730">
                    <a:moveTo>
                      <a:pt x="231" y="730"/>
                    </a:moveTo>
                    <a:cubicBezTo>
                      <a:pt x="216" y="730"/>
                      <a:pt x="201" y="729"/>
                      <a:pt x="187" y="726"/>
                    </a:cubicBezTo>
                    <a:cubicBezTo>
                      <a:pt x="170" y="719"/>
                      <a:pt x="153" y="713"/>
                      <a:pt x="135" y="710"/>
                    </a:cubicBezTo>
                    <a:cubicBezTo>
                      <a:pt x="77" y="683"/>
                      <a:pt x="32" y="633"/>
                      <a:pt x="12" y="572"/>
                    </a:cubicBezTo>
                    <a:cubicBezTo>
                      <a:pt x="4" y="548"/>
                      <a:pt x="0" y="524"/>
                      <a:pt x="0" y="499"/>
                    </a:cubicBezTo>
                    <a:cubicBezTo>
                      <a:pt x="0" y="463"/>
                      <a:pt x="9" y="427"/>
                      <a:pt x="25" y="394"/>
                    </a:cubicBezTo>
                    <a:cubicBezTo>
                      <a:pt x="42" y="376"/>
                      <a:pt x="57" y="355"/>
                      <a:pt x="69" y="334"/>
                    </a:cubicBezTo>
                    <a:cubicBezTo>
                      <a:pt x="91" y="292"/>
                      <a:pt x="102" y="246"/>
                      <a:pt x="102" y="199"/>
                    </a:cubicBezTo>
                    <a:cubicBezTo>
                      <a:pt x="102" y="122"/>
                      <a:pt x="71" y="52"/>
                      <a:pt x="21" y="0"/>
                    </a:cubicBezTo>
                    <a:cubicBezTo>
                      <a:pt x="217" y="63"/>
                      <a:pt x="377" y="215"/>
                      <a:pt x="447" y="416"/>
                    </a:cubicBezTo>
                    <a:cubicBezTo>
                      <a:pt x="451" y="430"/>
                      <a:pt x="451" y="430"/>
                      <a:pt x="451" y="430"/>
                    </a:cubicBezTo>
                    <a:cubicBezTo>
                      <a:pt x="458" y="452"/>
                      <a:pt x="462" y="476"/>
                      <a:pt x="462" y="499"/>
                    </a:cubicBezTo>
                    <a:cubicBezTo>
                      <a:pt x="462" y="627"/>
                      <a:pt x="358" y="730"/>
                      <a:pt x="231" y="730"/>
                    </a:cubicBezTo>
                    <a:close/>
                  </a:path>
                </a:pathLst>
              </a:custGeom>
              <a:solidFill>
                <a:schemeClr val="accent2"/>
              </a:solidFill>
              <a:ln w="9525" cap="flat" cmpd="sng" algn="ctr">
                <a:noFill/>
                <a:prstDash val="solid"/>
                <a:round/>
                <a:headEnd type="none" w="med" len="med"/>
                <a:tailEnd type="none" w="med" len="med"/>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050" b="0" i="0" u="none" strike="noStrike" kern="1200" cap="none" spc="0" normalizeH="0" baseline="0" noProof="0" dirty="0">
                  <a:ln>
                    <a:noFill/>
                  </a:ln>
                  <a:solidFill>
                    <a:srgbClr val="000000"/>
                  </a:solidFill>
                  <a:effectLst/>
                  <a:uLnTx/>
                  <a:uFillTx/>
                  <a:latin typeface="阿里巴巴普惠体 R" panose="00020600040101010101" pitchFamily="18" charset="-122"/>
                  <a:ea typeface="阿里巴巴普惠体 M" panose="00020600040101010101" pitchFamily="18" charset="-122"/>
                  <a:cs typeface="+mn-cs"/>
                </a:endParaRPr>
              </a:p>
            </p:txBody>
          </p:sp>
          <p:sp>
            <p:nvSpPr>
              <p:cNvPr id="17" name="1"/>
              <p:cNvSpPr txBox="1"/>
              <p:nvPr/>
            </p:nvSpPr>
            <p:spPr>
              <a:xfrm>
                <a:off x="3947302" y="3375352"/>
                <a:ext cx="954107" cy="677108"/>
              </a:xfrm>
              <a:prstGeom prst="rect">
                <a:avLst/>
              </a:prstGeom>
              <a:noFill/>
            </p:spPr>
            <p:txBody>
              <a:bodyPr wrap="none">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200" b="1" i="0" u="none" strike="noStrike" kern="1200" cap="none" spc="0" normalizeH="0" baseline="0" noProof="0" dirty="0">
                    <a:ln>
                      <a:noFill/>
                    </a:ln>
                    <a:solidFill>
                      <a:srgbClr val="E7E6E6"/>
                    </a:solidFill>
                    <a:effectLst/>
                    <a:uLnTx/>
                    <a:uFillTx/>
                    <a:latin typeface="阿里巴巴普惠体 R" panose="00020600040101010101" pitchFamily="18" charset="-122"/>
                    <a:ea typeface="阿里巴巴普惠体 M" panose="00020600040101010101" pitchFamily="18" charset="-122"/>
                    <a:cs typeface="+mn-cs"/>
                  </a:rPr>
                  <a:t>02</a:t>
                </a:r>
                <a:br>
                  <a:rPr kumimoji="0" lang="en-US" altLang="zh-CN" sz="1200" b="1" i="0" u="none" strike="noStrike" kern="1200" cap="none" spc="0" normalizeH="0" baseline="0" noProof="0" dirty="0">
                    <a:ln>
                      <a:noFill/>
                    </a:ln>
                    <a:solidFill>
                      <a:srgbClr val="E7E6E6"/>
                    </a:solidFill>
                    <a:effectLst/>
                    <a:uLnTx/>
                    <a:uFillTx/>
                    <a:latin typeface="阿里巴巴普惠体 R" panose="00020600040101010101" pitchFamily="18" charset="-122"/>
                    <a:ea typeface="阿里巴巴普惠体 M" panose="00020600040101010101" pitchFamily="18" charset="-122"/>
                    <a:cs typeface="+mn-cs"/>
                  </a:rPr>
                </a:br>
                <a:r>
                  <a:rPr kumimoji="0" lang="zh-CN" altLang="en-US" sz="1200" b="1" i="0" u="none" strike="noStrike" kern="1200" cap="none" spc="0" normalizeH="0" baseline="0" noProof="0" dirty="0">
                    <a:ln>
                      <a:noFill/>
                    </a:ln>
                    <a:solidFill>
                      <a:srgbClr val="E7E6E6"/>
                    </a:solidFill>
                    <a:effectLst/>
                    <a:uLnTx/>
                    <a:uFillTx/>
                    <a:latin typeface="阿里巴巴普惠体 R" panose="00020600040101010101" pitchFamily="18" charset="-122"/>
                    <a:ea typeface="阿里巴巴普惠体 M" panose="00020600040101010101" pitchFamily="18" charset="-122"/>
                    <a:cs typeface="+mn-cs"/>
                  </a:rPr>
                  <a:t>输入标题文本</a:t>
                </a:r>
              </a:p>
            </p:txBody>
          </p:sp>
        </p:grpSp>
        <p:grpSp>
          <p:nvGrpSpPr>
            <p:cNvPr id="46" name="组合 45"/>
            <p:cNvGrpSpPr/>
            <p:nvPr/>
          </p:nvGrpSpPr>
          <p:grpSpPr>
            <a:xfrm>
              <a:off x="3231060" y="3972601"/>
              <a:ext cx="1963563" cy="1807856"/>
              <a:chOff x="3231060" y="3972601"/>
              <a:chExt cx="1963563" cy="1807856"/>
            </a:xfrm>
          </p:grpSpPr>
          <p:sp>
            <p:nvSpPr>
              <p:cNvPr id="14" name="1"/>
              <p:cNvSpPr/>
              <p:nvPr/>
            </p:nvSpPr>
            <p:spPr bwMode="auto">
              <a:xfrm>
                <a:off x="3231060" y="3972601"/>
                <a:ext cx="1963563" cy="1807856"/>
              </a:xfrm>
              <a:custGeom>
                <a:avLst/>
                <a:gdLst/>
                <a:ahLst/>
                <a:cxnLst>
                  <a:cxn ang="0">
                    <a:pos x="231" y="589"/>
                  </a:cxn>
                  <a:cxn ang="0">
                    <a:pos x="0" y="358"/>
                  </a:cxn>
                  <a:cxn ang="0">
                    <a:pos x="94" y="172"/>
                  </a:cxn>
                  <a:cxn ang="0">
                    <a:pos x="231" y="127"/>
                  </a:cxn>
                  <a:cxn ang="0">
                    <a:pos x="275" y="131"/>
                  </a:cxn>
                  <a:cxn ang="0">
                    <a:pos x="329" y="148"/>
                  </a:cxn>
                  <a:cxn ang="0">
                    <a:pos x="387" y="154"/>
                  </a:cxn>
                  <a:cxn ang="0">
                    <a:pos x="640" y="0"/>
                  </a:cxn>
                  <a:cxn ang="0">
                    <a:pos x="640" y="5"/>
                  </a:cxn>
                  <a:cxn ang="0">
                    <a:pos x="387" y="528"/>
                  </a:cxn>
                  <a:cxn ang="0">
                    <a:pos x="365" y="545"/>
                  </a:cxn>
                  <a:cxn ang="0">
                    <a:pos x="348" y="557"/>
                  </a:cxn>
                  <a:cxn ang="0">
                    <a:pos x="231" y="589"/>
                  </a:cxn>
                </a:cxnLst>
                <a:rect l="0" t="0" r="r" b="b"/>
                <a:pathLst>
                  <a:path w="640" h="589">
                    <a:moveTo>
                      <a:pt x="231" y="589"/>
                    </a:moveTo>
                    <a:cubicBezTo>
                      <a:pt x="104" y="589"/>
                      <a:pt x="0" y="485"/>
                      <a:pt x="0" y="358"/>
                    </a:cubicBezTo>
                    <a:cubicBezTo>
                      <a:pt x="0" y="285"/>
                      <a:pt x="35" y="216"/>
                      <a:pt x="94" y="172"/>
                    </a:cubicBezTo>
                    <a:cubicBezTo>
                      <a:pt x="135" y="142"/>
                      <a:pt x="182" y="127"/>
                      <a:pt x="231" y="127"/>
                    </a:cubicBezTo>
                    <a:cubicBezTo>
                      <a:pt x="246" y="127"/>
                      <a:pt x="260" y="128"/>
                      <a:pt x="275" y="131"/>
                    </a:cubicBezTo>
                    <a:cubicBezTo>
                      <a:pt x="293" y="139"/>
                      <a:pt x="311" y="144"/>
                      <a:pt x="329" y="148"/>
                    </a:cubicBezTo>
                    <a:cubicBezTo>
                      <a:pt x="348" y="152"/>
                      <a:pt x="367" y="154"/>
                      <a:pt x="387" y="154"/>
                    </a:cubicBezTo>
                    <a:cubicBezTo>
                      <a:pt x="497" y="154"/>
                      <a:pt x="592" y="91"/>
                      <a:pt x="640" y="0"/>
                    </a:cubicBezTo>
                    <a:cubicBezTo>
                      <a:pt x="640" y="2"/>
                      <a:pt x="640" y="3"/>
                      <a:pt x="640" y="5"/>
                    </a:cubicBezTo>
                    <a:cubicBezTo>
                      <a:pt x="640" y="210"/>
                      <a:pt x="548" y="401"/>
                      <a:pt x="387" y="528"/>
                    </a:cubicBezTo>
                    <a:cubicBezTo>
                      <a:pt x="379" y="534"/>
                      <a:pt x="372" y="539"/>
                      <a:pt x="365" y="545"/>
                    </a:cubicBezTo>
                    <a:cubicBezTo>
                      <a:pt x="358" y="549"/>
                      <a:pt x="353" y="553"/>
                      <a:pt x="348" y="557"/>
                    </a:cubicBezTo>
                    <a:cubicBezTo>
                      <a:pt x="313" y="577"/>
                      <a:pt x="272" y="589"/>
                      <a:pt x="231" y="589"/>
                    </a:cubicBezTo>
                    <a:close/>
                  </a:path>
                </a:pathLst>
              </a:custGeom>
              <a:solidFill>
                <a:schemeClr val="accent3"/>
              </a:solidFill>
              <a:ln w="9525" cap="flat" cmpd="sng" algn="ctr">
                <a:noFill/>
                <a:prstDash val="solid"/>
                <a:round/>
                <a:headEnd type="none" w="med" len="med"/>
                <a:tailEnd type="none" w="med" len="med"/>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050" b="0" i="0" u="none" strike="noStrike" kern="1200" cap="none" spc="0" normalizeH="0" baseline="0" noProof="0" dirty="0">
                  <a:ln>
                    <a:noFill/>
                  </a:ln>
                  <a:solidFill>
                    <a:srgbClr val="000000"/>
                  </a:solidFill>
                  <a:effectLst/>
                  <a:uLnTx/>
                  <a:uFillTx/>
                  <a:latin typeface="阿里巴巴普惠体 R" panose="00020600040101010101" pitchFamily="18" charset="-122"/>
                  <a:ea typeface="阿里巴巴普惠体 M" panose="00020600040101010101" pitchFamily="18" charset="-122"/>
                  <a:cs typeface="+mn-cs"/>
                </a:endParaRPr>
              </a:p>
            </p:txBody>
          </p:sp>
          <p:sp>
            <p:nvSpPr>
              <p:cNvPr id="18" name="1"/>
              <p:cNvSpPr txBox="1"/>
              <p:nvPr/>
            </p:nvSpPr>
            <p:spPr>
              <a:xfrm>
                <a:off x="3383564" y="4694564"/>
                <a:ext cx="946093" cy="677108"/>
              </a:xfrm>
              <a:prstGeom prst="rect">
                <a:avLst/>
              </a:prstGeom>
              <a:noFill/>
            </p:spPr>
            <p:txBody>
              <a:bodyPr wrap="none">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200" b="1" i="0" u="none" strike="noStrike" kern="1200" cap="none" spc="0" normalizeH="0" baseline="0" noProof="0" dirty="0">
                    <a:ln>
                      <a:noFill/>
                    </a:ln>
                    <a:solidFill>
                      <a:srgbClr val="E7E6E6"/>
                    </a:solidFill>
                    <a:effectLst/>
                    <a:uLnTx/>
                    <a:uFillTx/>
                    <a:latin typeface="阿里巴巴普惠体 R" panose="00020600040101010101" pitchFamily="18" charset="-122"/>
                    <a:ea typeface="阿里巴巴普惠体 M" panose="00020600040101010101" pitchFamily="18" charset="-122"/>
                    <a:cs typeface="+mn-cs"/>
                  </a:rPr>
                  <a:t>03</a:t>
                </a:r>
                <a:br>
                  <a:rPr kumimoji="0" lang="en-US" altLang="zh-CN" sz="1200" b="1" i="0" u="none" strike="noStrike" kern="1200" cap="none" spc="0" normalizeH="0" baseline="0" noProof="0" dirty="0">
                    <a:ln>
                      <a:noFill/>
                    </a:ln>
                    <a:solidFill>
                      <a:srgbClr val="E7E6E6"/>
                    </a:solidFill>
                    <a:effectLst/>
                    <a:uLnTx/>
                    <a:uFillTx/>
                    <a:latin typeface="阿里巴巴普惠体 R" panose="00020600040101010101" pitchFamily="18" charset="-122"/>
                    <a:ea typeface="阿里巴巴普惠体 M" panose="00020600040101010101" pitchFamily="18" charset="-122"/>
                    <a:cs typeface="+mn-cs"/>
                  </a:rPr>
                </a:br>
                <a:r>
                  <a:rPr kumimoji="0" lang="zh-CN" altLang="en-US" sz="1200" b="1" i="0" u="none" strike="noStrike" kern="1200" cap="none" spc="0" normalizeH="0" baseline="0" noProof="0" dirty="0">
                    <a:ln>
                      <a:noFill/>
                    </a:ln>
                    <a:solidFill>
                      <a:srgbClr val="E7E6E6"/>
                    </a:solidFill>
                    <a:effectLst/>
                    <a:uLnTx/>
                    <a:uFillTx/>
                    <a:latin typeface="阿里巴巴普惠体 R" panose="00020600040101010101" pitchFamily="18" charset="-122"/>
                    <a:ea typeface="阿里巴巴普惠体 M" panose="00020600040101010101" pitchFamily="18" charset="-122"/>
                    <a:cs typeface="+mn-cs"/>
                  </a:rPr>
                  <a:t>输入标题文本</a:t>
                </a:r>
              </a:p>
            </p:txBody>
          </p:sp>
        </p:grpSp>
        <p:grpSp>
          <p:nvGrpSpPr>
            <p:cNvPr id="47" name="组合 46"/>
            <p:cNvGrpSpPr/>
            <p:nvPr/>
          </p:nvGrpSpPr>
          <p:grpSpPr>
            <a:xfrm>
              <a:off x="1690524" y="4346023"/>
              <a:ext cx="2138561" cy="1674195"/>
              <a:chOff x="1690524" y="4346023"/>
              <a:chExt cx="2138561" cy="1674195"/>
            </a:xfrm>
          </p:grpSpPr>
          <p:sp>
            <p:nvSpPr>
              <p:cNvPr id="13" name="1"/>
              <p:cNvSpPr/>
              <p:nvPr/>
            </p:nvSpPr>
            <p:spPr bwMode="auto">
              <a:xfrm>
                <a:off x="1690524" y="4346023"/>
                <a:ext cx="2138561" cy="1674195"/>
              </a:xfrm>
              <a:custGeom>
                <a:avLst/>
                <a:gdLst/>
                <a:ahLst/>
                <a:cxnLst>
                  <a:cxn ang="0">
                    <a:pos x="489" y="545"/>
                  </a:cxn>
                  <a:cxn ang="0">
                    <a:pos x="114" y="430"/>
                  </a:cxn>
                  <a:cxn ang="0">
                    <a:pos x="97" y="418"/>
                  </a:cxn>
                  <a:cxn ang="0">
                    <a:pos x="75" y="401"/>
                  </a:cxn>
                  <a:cxn ang="0">
                    <a:pos x="0" y="231"/>
                  </a:cxn>
                  <a:cxn ang="0">
                    <a:pos x="138" y="19"/>
                  </a:cxn>
                  <a:cxn ang="0">
                    <a:pos x="181" y="5"/>
                  </a:cxn>
                  <a:cxn ang="0">
                    <a:pos x="230" y="0"/>
                  </a:cxn>
                  <a:cxn ang="0">
                    <a:pos x="367" y="45"/>
                  </a:cxn>
                  <a:cxn ang="0">
                    <a:pos x="461" y="231"/>
                  </a:cxn>
                  <a:cxn ang="0">
                    <a:pos x="697" y="512"/>
                  </a:cxn>
                  <a:cxn ang="0">
                    <a:pos x="489" y="545"/>
                  </a:cxn>
                </a:cxnLst>
                <a:rect l="0" t="0" r="r" b="b"/>
                <a:pathLst>
                  <a:path w="697" h="545">
                    <a:moveTo>
                      <a:pt x="489" y="545"/>
                    </a:moveTo>
                    <a:cubicBezTo>
                      <a:pt x="354" y="545"/>
                      <a:pt x="224" y="505"/>
                      <a:pt x="114" y="430"/>
                    </a:cubicBezTo>
                    <a:cubicBezTo>
                      <a:pt x="108" y="426"/>
                      <a:pt x="102" y="422"/>
                      <a:pt x="97" y="418"/>
                    </a:cubicBezTo>
                    <a:cubicBezTo>
                      <a:pt x="89" y="412"/>
                      <a:pt x="82" y="407"/>
                      <a:pt x="75" y="401"/>
                    </a:cubicBezTo>
                    <a:cubicBezTo>
                      <a:pt x="27" y="358"/>
                      <a:pt x="0" y="296"/>
                      <a:pt x="0" y="231"/>
                    </a:cubicBezTo>
                    <a:cubicBezTo>
                      <a:pt x="0" y="139"/>
                      <a:pt x="54" y="56"/>
                      <a:pt x="138" y="19"/>
                    </a:cubicBezTo>
                    <a:cubicBezTo>
                      <a:pt x="154" y="15"/>
                      <a:pt x="168" y="11"/>
                      <a:pt x="181" y="5"/>
                    </a:cubicBezTo>
                    <a:cubicBezTo>
                      <a:pt x="198" y="2"/>
                      <a:pt x="214" y="0"/>
                      <a:pt x="230" y="0"/>
                    </a:cubicBezTo>
                    <a:cubicBezTo>
                      <a:pt x="280" y="0"/>
                      <a:pt x="327" y="15"/>
                      <a:pt x="367" y="45"/>
                    </a:cubicBezTo>
                    <a:cubicBezTo>
                      <a:pt x="426" y="89"/>
                      <a:pt x="461" y="158"/>
                      <a:pt x="461" y="231"/>
                    </a:cubicBezTo>
                    <a:cubicBezTo>
                      <a:pt x="461" y="371"/>
                      <a:pt x="563" y="488"/>
                      <a:pt x="697" y="512"/>
                    </a:cubicBezTo>
                    <a:cubicBezTo>
                      <a:pt x="630" y="534"/>
                      <a:pt x="560" y="545"/>
                      <a:pt x="489" y="545"/>
                    </a:cubicBezTo>
                    <a:close/>
                  </a:path>
                </a:pathLst>
              </a:custGeom>
              <a:solidFill>
                <a:schemeClr val="accent4"/>
              </a:solidFill>
              <a:ln w="9525" cap="flat" cmpd="sng" algn="ctr">
                <a:noFill/>
                <a:prstDash val="solid"/>
                <a:round/>
                <a:headEnd type="none" w="med" len="med"/>
                <a:tailEnd type="none" w="med" len="med"/>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050" b="0" i="0" u="none" strike="noStrike" kern="1200" cap="none" spc="0" normalizeH="0" baseline="0" noProof="0" dirty="0">
                  <a:ln>
                    <a:noFill/>
                  </a:ln>
                  <a:solidFill>
                    <a:srgbClr val="000000"/>
                  </a:solidFill>
                  <a:effectLst/>
                  <a:uLnTx/>
                  <a:uFillTx/>
                  <a:latin typeface="阿里巴巴普惠体 R" panose="00020600040101010101" pitchFamily="18" charset="-122"/>
                  <a:ea typeface="阿里巴巴普惠体 M" panose="00020600040101010101" pitchFamily="18" charset="-122"/>
                  <a:cs typeface="+mn-cs"/>
                </a:endParaRPr>
              </a:p>
            </p:txBody>
          </p:sp>
          <p:sp>
            <p:nvSpPr>
              <p:cNvPr id="19" name="1"/>
              <p:cNvSpPr txBox="1"/>
              <p:nvPr/>
            </p:nvSpPr>
            <p:spPr>
              <a:xfrm>
                <a:off x="1890660" y="4588039"/>
                <a:ext cx="954108" cy="677108"/>
              </a:xfrm>
              <a:prstGeom prst="rect">
                <a:avLst/>
              </a:prstGeom>
              <a:noFill/>
            </p:spPr>
            <p:txBody>
              <a:bodyPr wrap="none">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200" b="1" i="0" u="none" strike="noStrike" kern="1200" cap="none" spc="0" normalizeH="0" baseline="0" noProof="0" dirty="0">
                    <a:ln>
                      <a:noFill/>
                    </a:ln>
                    <a:solidFill>
                      <a:srgbClr val="E7E6E6"/>
                    </a:solidFill>
                    <a:effectLst/>
                    <a:uLnTx/>
                    <a:uFillTx/>
                    <a:latin typeface="阿里巴巴普惠体 R" panose="00020600040101010101" pitchFamily="18" charset="-122"/>
                    <a:ea typeface="阿里巴巴普惠体 M" panose="00020600040101010101" pitchFamily="18" charset="-122"/>
                    <a:cs typeface="+mn-cs"/>
                  </a:rPr>
                  <a:t>04</a:t>
                </a:r>
                <a:br>
                  <a:rPr kumimoji="0" lang="en-US" altLang="zh-CN" sz="1200" b="1" i="0" u="none" strike="noStrike" kern="1200" cap="none" spc="0" normalizeH="0" baseline="0" noProof="0" dirty="0">
                    <a:ln>
                      <a:noFill/>
                    </a:ln>
                    <a:solidFill>
                      <a:srgbClr val="E7E6E6"/>
                    </a:solidFill>
                    <a:effectLst/>
                    <a:uLnTx/>
                    <a:uFillTx/>
                    <a:latin typeface="阿里巴巴普惠体 R" panose="00020600040101010101" pitchFamily="18" charset="-122"/>
                    <a:ea typeface="阿里巴巴普惠体 M" panose="00020600040101010101" pitchFamily="18" charset="-122"/>
                    <a:cs typeface="+mn-cs"/>
                  </a:rPr>
                </a:br>
                <a:r>
                  <a:rPr kumimoji="0" lang="zh-CN" altLang="en-US" sz="1200" b="1" i="0" u="none" strike="noStrike" kern="1200" cap="none" spc="0" normalizeH="0" baseline="0" noProof="0" dirty="0">
                    <a:ln>
                      <a:noFill/>
                    </a:ln>
                    <a:solidFill>
                      <a:srgbClr val="E7E6E6"/>
                    </a:solidFill>
                    <a:effectLst/>
                    <a:uLnTx/>
                    <a:uFillTx/>
                    <a:latin typeface="阿里巴巴普惠体 R" panose="00020600040101010101" pitchFamily="18" charset="-122"/>
                    <a:ea typeface="阿里巴巴普惠体 M" panose="00020600040101010101" pitchFamily="18" charset="-122"/>
                    <a:cs typeface="+mn-cs"/>
                  </a:rPr>
                  <a:t>输入标题文本</a:t>
                </a:r>
              </a:p>
            </p:txBody>
          </p:sp>
        </p:grpSp>
      </p:grpSp>
      <p:grpSp>
        <p:nvGrpSpPr>
          <p:cNvPr id="20" name="1"/>
          <p:cNvGrpSpPr/>
          <p:nvPr/>
        </p:nvGrpSpPr>
        <p:grpSpPr>
          <a:xfrm>
            <a:off x="6578531" y="5426428"/>
            <a:ext cx="4435538" cy="624349"/>
            <a:chOff x="6384032" y="4900214"/>
            <a:chExt cx="4435538" cy="624349"/>
          </a:xfrm>
        </p:grpSpPr>
        <p:sp>
          <p:nvSpPr>
            <p:cNvPr id="41" name="Oval 14"/>
            <p:cNvSpPr/>
            <p:nvPr/>
          </p:nvSpPr>
          <p:spPr>
            <a:xfrm>
              <a:off x="6384032" y="4900214"/>
              <a:ext cx="624349" cy="62434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srgbClr val="FFFFFF"/>
                  </a:solidFill>
                  <a:effectLst/>
                  <a:uLnTx/>
                  <a:uFillTx/>
                  <a:latin typeface="阿里巴巴普惠体 M" panose="00020600040101010101" pitchFamily="18" charset="-122"/>
                  <a:ea typeface="阿里巴巴普惠体 M" panose="00020600040101010101" pitchFamily="18" charset="-122"/>
                  <a:cs typeface="+mn-cs"/>
                </a:rPr>
                <a:t>05</a:t>
              </a:r>
            </a:p>
          </p:txBody>
        </p:sp>
        <p:grpSp>
          <p:nvGrpSpPr>
            <p:cNvPr id="42" name="Group 15"/>
            <p:cNvGrpSpPr/>
            <p:nvPr/>
          </p:nvGrpSpPr>
          <p:grpSpPr>
            <a:xfrm>
              <a:off x="6856996" y="4930772"/>
              <a:ext cx="3962574" cy="575107"/>
              <a:chOff x="6444107" y="1469392"/>
              <a:chExt cx="4232109" cy="575107"/>
            </a:xfrm>
          </p:grpSpPr>
          <p:sp>
            <p:nvSpPr>
              <p:cNvPr id="43" name="TextBox 32"/>
              <p:cNvSpPr txBox="1"/>
              <p:nvPr/>
            </p:nvSpPr>
            <p:spPr>
              <a:xfrm>
                <a:off x="6444107" y="1469392"/>
                <a:ext cx="4232109" cy="242864"/>
              </a:xfrm>
              <a:prstGeom prst="rect">
                <a:avLst/>
              </a:prstGeom>
              <a:noFill/>
            </p:spPr>
            <p:txBody>
              <a:bodyPr wrap="none" lIns="360000" tIns="0" rIns="0" bIns="0" anchor="b" anchorCtr="0">
                <a:normAutofit lnSpcReduction="1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A26F41">
                        <a:lumMod val="100000"/>
                      </a:srgbClr>
                    </a:solidFill>
                    <a:effectLst/>
                    <a:uLnTx/>
                    <a:uFillTx/>
                    <a:latin typeface="阿里巴巴普惠体 R" panose="00020600040101010101" pitchFamily="18" charset="-122"/>
                    <a:ea typeface="阿里巴巴普惠体 M" panose="00020600040101010101" pitchFamily="18" charset="-122"/>
                    <a:cs typeface="+mn-cs"/>
                  </a:rPr>
                  <a:t>输入标题文本</a:t>
                </a:r>
              </a:p>
            </p:txBody>
          </p:sp>
          <p:sp>
            <p:nvSpPr>
              <p:cNvPr id="44" name="TextBox 33"/>
              <p:cNvSpPr txBox="1"/>
              <p:nvPr/>
            </p:nvSpPr>
            <p:spPr>
              <a:xfrm>
                <a:off x="6444107" y="1724131"/>
                <a:ext cx="4232109" cy="320368"/>
              </a:xfrm>
              <a:prstGeom prst="rect">
                <a:avLst/>
              </a:prstGeom>
            </p:spPr>
            <p:txBody>
              <a:bodyPr vert="horz" wrap="square" lIns="360000" tIns="0" rIns="0" bIns="0" anchor="ctr" anchorCtr="0">
                <a:normAutofit fontScale="925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050" b="0" i="0" u="none" strike="noStrike" kern="1200" cap="none" spc="0" normalizeH="0" baseline="0" noProof="0" dirty="0">
                    <a:ln>
                      <a:noFill/>
                    </a:ln>
                    <a:solidFill>
                      <a:srgbClr val="000000">
                        <a:lumMod val="100000"/>
                      </a:srgbClr>
                    </a:solidFill>
                    <a:effectLst/>
                    <a:uLnTx/>
                    <a:uFillTx/>
                    <a:latin typeface="阿里巴巴普惠体 R" panose="00020600040101010101" pitchFamily="18" charset="-122"/>
                    <a:ea typeface="阿里巴巴普惠体 M" panose="00020600040101010101" pitchFamily="18" charset="-122"/>
                    <a:cs typeface="+mn-cs"/>
                  </a:rPr>
                  <a:t>请替换文字内容复制你的内容到此 办公资源旗舰店全职设计师提供一对一服务</a:t>
                </a:r>
              </a:p>
            </p:txBody>
          </p:sp>
        </p:grpSp>
      </p:grpSp>
      <p:grpSp>
        <p:nvGrpSpPr>
          <p:cNvPr id="21" name="1"/>
          <p:cNvGrpSpPr/>
          <p:nvPr/>
        </p:nvGrpSpPr>
        <p:grpSpPr>
          <a:xfrm>
            <a:off x="6583970" y="4547852"/>
            <a:ext cx="4430099" cy="624349"/>
            <a:chOff x="6389471" y="4021638"/>
            <a:chExt cx="4430099" cy="624349"/>
          </a:xfrm>
        </p:grpSpPr>
        <p:sp>
          <p:nvSpPr>
            <p:cNvPr id="37" name="Oval 16"/>
            <p:cNvSpPr/>
            <p:nvPr/>
          </p:nvSpPr>
          <p:spPr>
            <a:xfrm>
              <a:off x="6389471" y="4021638"/>
              <a:ext cx="624349" cy="62434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srgbClr val="FFFFFF"/>
                  </a:solidFill>
                  <a:effectLst/>
                  <a:uLnTx/>
                  <a:uFillTx/>
                  <a:latin typeface="阿里巴巴普惠体 M" panose="00020600040101010101" pitchFamily="18" charset="-122"/>
                  <a:ea typeface="阿里巴巴普惠体 M" panose="00020600040101010101" pitchFamily="18" charset="-122"/>
                  <a:cs typeface="+mn-cs"/>
                </a:rPr>
                <a:t>04</a:t>
              </a:r>
            </a:p>
          </p:txBody>
        </p:sp>
        <p:grpSp>
          <p:nvGrpSpPr>
            <p:cNvPr id="38" name="Group 17"/>
            <p:cNvGrpSpPr/>
            <p:nvPr/>
          </p:nvGrpSpPr>
          <p:grpSpPr>
            <a:xfrm>
              <a:off x="6856996" y="4052196"/>
              <a:ext cx="3962574" cy="563232"/>
              <a:chOff x="6444107" y="1469392"/>
              <a:chExt cx="4232109" cy="563232"/>
            </a:xfrm>
          </p:grpSpPr>
          <p:sp>
            <p:nvSpPr>
              <p:cNvPr id="39" name="TextBox 30"/>
              <p:cNvSpPr txBox="1"/>
              <p:nvPr/>
            </p:nvSpPr>
            <p:spPr>
              <a:xfrm>
                <a:off x="6444107" y="1469392"/>
                <a:ext cx="4232109" cy="242864"/>
              </a:xfrm>
              <a:prstGeom prst="rect">
                <a:avLst/>
              </a:prstGeom>
              <a:noFill/>
            </p:spPr>
            <p:txBody>
              <a:bodyPr wrap="none" lIns="360000" tIns="0" rIns="0" bIns="0" anchor="b" anchorCtr="0">
                <a:normAutofit lnSpcReduction="1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6A371C">
                        <a:lumMod val="100000"/>
                      </a:srgbClr>
                    </a:solidFill>
                    <a:effectLst/>
                    <a:uLnTx/>
                    <a:uFillTx/>
                    <a:latin typeface="阿里巴巴普惠体 R" panose="00020600040101010101" pitchFamily="18" charset="-122"/>
                    <a:ea typeface="阿里巴巴普惠体 M" panose="00020600040101010101" pitchFamily="18" charset="-122"/>
                    <a:cs typeface="+mn-cs"/>
                  </a:rPr>
                  <a:t>输入标题文本</a:t>
                </a:r>
              </a:p>
            </p:txBody>
          </p:sp>
          <p:sp>
            <p:nvSpPr>
              <p:cNvPr id="40" name="TextBox 31"/>
              <p:cNvSpPr txBox="1"/>
              <p:nvPr/>
            </p:nvSpPr>
            <p:spPr>
              <a:xfrm>
                <a:off x="6444107" y="1712256"/>
                <a:ext cx="4232109" cy="320368"/>
              </a:xfrm>
              <a:prstGeom prst="rect">
                <a:avLst/>
              </a:prstGeom>
            </p:spPr>
            <p:txBody>
              <a:bodyPr vert="horz" wrap="square" lIns="360000" tIns="0" rIns="0" bIns="0" anchor="ctr" anchorCtr="0">
                <a:normAutofit fontScale="925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050" b="0" i="0" u="none" strike="noStrike" kern="1200" cap="none" spc="0" normalizeH="0" baseline="0" noProof="0" dirty="0">
                    <a:ln>
                      <a:noFill/>
                    </a:ln>
                    <a:solidFill>
                      <a:srgbClr val="000000">
                        <a:lumMod val="100000"/>
                      </a:srgbClr>
                    </a:solidFill>
                    <a:effectLst/>
                    <a:uLnTx/>
                    <a:uFillTx/>
                    <a:latin typeface="阿里巴巴普惠体 R" panose="00020600040101010101" pitchFamily="18" charset="-122"/>
                    <a:ea typeface="阿里巴巴普惠体 M" panose="00020600040101010101" pitchFamily="18" charset="-122"/>
                    <a:cs typeface="+mn-cs"/>
                  </a:rPr>
                  <a:t>请替换文字内容复制你的内容到此 办公资源旗舰店全职设计师提供一对一服务</a:t>
                </a:r>
              </a:p>
            </p:txBody>
          </p:sp>
        </p:grpSp>
      </p:grpSp>
      <p:grpSp>
        <p:nvGrpSpPr>
          <p:cNvPr id="22" name="1"/>
          <p:cNvGrpSpPr/>
          <p:nvPr/>
        </p:nvGrpSpPr>
        <p:grpSpPr>
          <a:xfrm>
            <a:off x="6583970" y="3669276"/>
            <a:ext cx="4430099" cy="624349"/>
            <a:chOff x="6389471" y="3143062"/>
            <a:chExt cx="4430099" cy="624349"/>
          </a:xfrm>
        </p:grpSpPr>
        <p:sp>
          <p:nvSpPr>
            <p:cNvPr id="33" name="Oval 18"/>
            <p:cNvSpPr/>
            <p:nvPr/>
          </p:nvSpPr>
          <p:spPr>
            <a:xfrm>
              <a:off x="6389471" y="3143062"/>
              <a:ext cx="624349" cy="62434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srgbClr val="FFFFFF"/>
                  </a:solidFill>
                  <a:effectLst/>
                  <a:uLnTx/>
                  <a:uFillTx/>
                  <a:latin typeface="阿里巴巴普惠体 M" panose="00020600040101010101" pitchFamily="18" charset="-122"/>
                  <a:ea typeface="阿里巴巴普惠体 M" panose="00020600040101010101" pitchFamily="18" charset="-122"/>
                  <a:cs typeface="+mn-cs"/>
                </a:rPr>
                <a:t>03</a:t>
              </a:r>
            </a:p>
          </p:txBody>
        </p:sp>
        <p:grpSp>
          <p:nvGrpSpPr>
            <p:cNvPr id="34" name="Group 19"/>
            <p:cNvGrpSpPr/>
            <p:nvPr/>
          </p:nvGrpSpPr>
          <p:grpSpPr>
            <a:xfrm>
              <a:off x="6856996" y="3173620"/>
              <a:ext cx="3962574" cy="563232"/>
              <a:chOff x="6444107" y="1469392"/>
              <a:chExt cx="4232109" cy="563232"/>
            </a:xfrm>
          </p:grpSpPr>
          <p:sp>
            <p:nvSpPr>
              <p:cNvPr id="35" name="TextBox 28"/>
              <p:cNvSpPr txBox="1"/>
              <p:nvPr/>
            </p:nvSpPr>
            <p:spPr>
              <a:xfrm>
                <a:off x="6444107" y="1469392"/>
                <a:ext cx="4232109" cy="242864"/>
              </a:xfrm>
              <a:prstGeom prst="rect">
                <a:avLst/>
              </a:prstGeom>
              <a:noFill/>
            </p:spPr>
            <p:txBody>
              <a:bodyPr wrap="none" lIns="360000" tIns="0" rIns="0" bIns="0" anchor="b" anchorCtr="0">
                <a:normAutofit lnSpcReduction="1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B63435">
                        <a:lumMod val="100000"/>
                      </a:srgbClr>
                    </a:solidFill>
                    <a:effectLst/>
                    <a:uLnTx/>
                    <a:uFillTx/>
                    <a:latin typeface="阿里巴巴普惠体 R" panose="00020600040101010101" pitchFamily="18" charset="-122"/>
                    <a:ea typeface="阿里巴巴普惠体 M" panose="00020600040101010101" pitchFamily="18" charset="-122"/>
                    <a:cs typeface="+mn-cs"/>
                  </a:rPr>
                  <a:t>输入标题文本</a:t>
                </a:r>
              </a:p>
            </p:txBody>
          </p:sp>
          <p:sp>
            <p:nvSpPr>
              <p:cNvPr id="36" name="TextBox 29"/>
              <p:cNvSpPr txBox="1"/>
              <p:nvPr/>
            </p:nvSpPr>
            <p:spPr>
              <a:xfrm>
                <a:off x="6444107" y="1712256"/>
                <a:ext cx="4232109" cy="320368"/>
              </a:xfrm>
              <a:prstGeom prst="rect">
                <a:avLst/>
              </a:prstGeom>
            </p:spPr>
            <p:txBody>
              <a:bodyPr vert="horz" wrap="square" lIns="360000" tIns="0" rIns="0" bIns="0" anchor="ctr" anchorCtr="0">
                <a:normAutofit fontScale="925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050" b="0" i="0" u="none" strike="noStrike" kern="1200" cap="none" spc="0" normalizeH="0" baseline="0" noProof="0" dirty="0">
                    <a:ln>
                      <a:noFill/>
                    </a:ln>
                    <a:solidFill>
                      <a:srgbClr val="000000">
                        <a:lumMod val="100000"/>
                      </a:srgbClr>
                    </a:solidFill>
                    <a:effectLst/>
                    <a:uLnTx/>
                    <a:uFillTx/>
                    <a:latin typeface="阿里巴巴普惠体 R" panose="00020600040101010101" pitchFamily="18" charset="-122"/>
                    <a:ea typeface="阿里巴巴普惠体 M" panose="00020600040101010101" pitchFamily="18" charset="-122"/>
                    <a:cs typeface="+mn-cs"/>
                  </a:rPr>
                  <a:t>请替换文字内容复制你的内容到此 办公资源旗舰店全职设计师提供一对一服务</a:t>
                </a:r>
              </a:p>
            </p:txBody>
          </p:sp>
        </p:grpSp>
      </p:grpSp>
      <p:grpSp>
        <p:nvGrpSpPr>
          <p:cNvPr id="23" name="1"/>
          <p:cNvGrpSpPr/>
          <p:nvPr/>
        </p:nvGrpSpPr>
        <p:grpSpPr>
          <a:xfrm>
            <a:off x="6583970" y="2790700"/>
            <a:ext cx="4430099" cy="624349"/>
            <a:chOff x="6389471" y="2264486"/>
            <a:chExt cx="4430099" cy="624349"/>
          </a:xfrm>
        </p:grpSpPr>
        <p:sp>
          <p:nvSpPr>
            <p:cNvPr id="29" name="Oval 20"/>
            <p:cNvSpPr/>
            <p:nvPr/>
          </p:nvSpPr>
          <p:spPr>
            <a:xfrm>
              <a:off x="6389471" y="2264486"/>
              <a:ext cx="624349" cy="62434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srgbClr val="FFFFFF"/>
                  </a:solidFill>
                  <a:effectLst/>
                  <a:uLnTx/>
                  <a:uFillTx/>
                  <a:latin typeface="阿里巴巴普惠体 M" panose="00020600040101010101" pitchFamily="18" charset="-122"/>
                  <a:ea typeface="阿里巴巴普惠体 M" panose="00020600040101010101" pitchFamily="18" charset="-122"/>
                  <a:cs typeface="+mn-cs"/>
                </a:rPr>
                <a:t>02</a:t>
              </a:r>
            </a:p>
          </p:txBody>
        </p:sp>
        <p:grpSp>
          <p:nvGrpSpPr>
            <p:cNvPr id="30" name="Group 21"/>
            <p:cNvGrpSpPr/>
            <p:nvPr/>
          </p:nvGrpSpPr>
          <p:grpSpPr>
            <a:xfrm>
              <a:off x="6856996" y="2295044"/>
              <a:ext cx="3962574" cy="563232"/>
              <a:chOff x="6444107" y="1469392"/>
              <a:chExt cx="4232109" cy="563232"/>
            </a:xfrm>
          </p:grpSpPr>
          <p:sp>
            <p:nvSpPr>
              <p:cNvPr id="31" name="TextBox 26"/>
              <p:cNvSpPr txBox="1"/>
              <p:nvPr/>
            </p:nvSpPr>
            <p:spPr>
              <a:xfrm>
                <a:off x="6444107" y="1469392"/>
                <a:ext cx="4232109" cy="242864"/>
              </a:xfrm>
              <a:prstGeom prst="rect">
                <a:avLst/>
              </a:prstGeom>
              <a:noFill/>
            </p:spPr>
            <p:txBody>
              <a:bodyPr wrap="none" lIns="360000" tIns="0" rIns="0" bIns="0" anchor="b" anchorCtr="0">
                <a:normAutofit lnSpcReduction="1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A26F41">
                        <a:lumMod val="100000"/>
                      </a:srgbClr>
                    </a:solidFill>
                    <a:effectLst/>
                    <a:uLnTx/>
                    <a:uFillTx/>
                    <a:latin typeface="阿里巴巴普惠体 R" panose="00020600040101010101" pitchFamily="18" charset="-122"/>
                    <a:ea typeface="阿里巴巴普惠体 M" panose="00020600040101010101" pitchFamily="18" charset="-122"/>
                    <a:cs typeface="+mn-cs"/>
                  </a:rPr>
                  <a:t>输入标题文本</a:t>
                </a:r>
              </a:p>
            </p:txBody>
          </p:sp>
          <p:sp>
            <p:nvSpPr>
              <p:cNvPr id="32" name="TextBox 27"/>
              <p:cNvSpPr txBox="1"/>
              <p:nvPr/>
            </p:nvSpPr>
            <p:spPr>
              <a:xfrm>
                <a:off x="6444107" y="1712256"/>
                <a:ext cx="4232109" cy="320368"/>
              </a:xfrm>
              <a:prstGeom prst="rect">
                <a:avLst/>
              </a:prstGeom>
            </p:spPr>
            <p:txBody>
              <a:bodyPr vert="horz" wrap="square" lIns="360000" tIns="0" rIns="0" bIns="0" anchor="ctr" anchorCtr="0">
                <a:normAutofit fontScale="925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050" b="0" i="0" u="none" strike="noStrike" kern="1200" cap="none" spc="0" normalizeH="0" baseline="0" noProof="0" dirty="0">
                    <a:ln>
                      <a:noFill/>
                    </a:ln>
                    <a:solidFill>
                      <a:srgbClr val="000000">
                        <a:lumMod val="100000"/>
                      </a:srgbClr>
                    </a:solidFill>
                    <a:effectLst/>
                    <a:uLnTx/>
                    <a:uFillTx/>
                    <a:latin typeface="阿里巴巴普惠体 R" panose="00020600040101010101" pitchFamily="18" charset="-122"/>
                    <a:ea typeface="阿里巴巴普惠体 M" panose="00020600040101010101" pitchFamily="18" charset="-122"/>
                    <a:cs typeface="+mn-cs"/>
                  </a:rPr>
                  <a:t>请替换文字内容复制你的内容到此 办公资源旗舰店全职设计师提供一对一服务</a:t>
                </a:r>
              </a:p>
            </p:txBody>
          </p:sp>
        </p:grpSp>
      </p:grpSp>
      <p:grpSp>
        <p:nvGrpSpPr>
          <p:cNvPr id="24" name="1"/>
          <p:cNvGrpSpPr/>
          <p:nvPr/>
        </p:nvGrpSpPr>
        <p:grpSpPr>
          <a:xfrm>
            <a:off x="6583972" y="1912124"/>
            <a:ext cx="4430097" cy="624349"/>
            <a:chOff x="6389473" y="1385910"/>
            <a:chExt cx="4430097" cy="624349"/>
          </a:xfrm>
        </p:grpSpPr>
        <p:sp>
          <p:nvSpPr>
            <p:cNvPr id="25" name="Oval 22"/>
            <p:cNvSpPr/>
            <p:nvPr/>
          </p:nvSpPr>
          <p:spPr>
            <a:xfrm>
              <a:off x="6389473" y="1385910"/>
              <a:ext cx="624349" cy="62434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srgbClr val="FFFFFF"/>
                  </a:solidFill>
                  <a:effectLst/>
                  <a:uLnTx/>
                  <a:uFillTx/>
                  <a:latin typeface="阿里巴巴普惠体 M" panose="00020600040101010101" pitchFamily="18" charset="-122"/>
                  <a:ea typeface="阿里巴巴普惠体 M" panose="00020600040101010101" pitchFamily="18" charset="-122"/>
                  <a:cs typeface="+mn-cs"/>
                </a:rPr>
                <a:t>01</a:t>
              </a:r>
            </a:p>
          </p:txBody>
        </p:sp>
        <p:grpSp>
          <p:nvGrpSpPr>
            <p:cNvPr id="26" name="Group 23"/>
            <p:cNvGrpSpPr/>
            <p:nvPr/>
          </p:nvGrpSpPr>
          <p:grpSpPr>
            <a:xfrm>
              <a:off x="6856996" y="1416468"/>
              <a:ext cx="3962574" cy="563232"/>
              <a:chOff x="6444107" y="1469392"/>
              <a:chExt cx="4232109" cy="563232"/>
            </a:xfrm>
          </p:grpSpPr>
          <p:sp>
            <p:nvSpPr>
              <p:cNvPr id="27" name="TextBox 24"/>
              <p:cNvSpPr txBox="1"/>
              <p:nvPr/>
            </p:nvSpPr>
            <p:spPr>
              <a:xfrm>
                <a:off x="6444107" y="1469392"/>
                <a:ext cx="4232109" cy="242864"/>
              </a:xfrm>
              <a:prstGeom prst="rect">
                <a:avLst/>
              </a:prstGeom>
              <a:noFill/>
            </p:spPr>
            <p:txBody>
              <a:bodyPr wrap="none" lIns="360000" tIns="0" rIns="0" bIns="0" anchor="b" anchorCtr="0">
                <a:normAutofit lnSpcReduction="1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6A371C">
                        <a:lumMod val="100000"/>
                      </a:srgbClr>
                    </a:solidFill>
                    <a:effectLst/>
                    <a:uLnTx/>
                    <a:uFillTx/>
                    <a:latin typeface="阿里巴巴普惠体 R" panose="00020600040101010101" pitchFamily="18" charset="-122"/>
                    <a:ea typeface="阿里巴巴普惠体 M" panose="00020600040101010101" pitchFamily="18" charset="-122"/>
                    <a:cs typeface="+mn-cs"/>
                  </a:rPr>
                  <a:t>输入标题文本</a:t>
                </a:r>
              </a:p>
            </p:txBody>
          </p:sp>
          <p:sp>
            <p:nvSpPr>
              <p:cNvPr id="28" name="TextBox 25"/>
              <p:cNvSpPr txBox="1"/>
              <p:nvPr/>
            </p:nvSpPr>
            <p:spPr>
              <a:xfrm>
                <a:off x="6444107" y="1712256"/>
                <a:ext cx="4232109" cy="320368"/>
              </a:xfrm>
              <a:prstGeom prst="rect">
                <a:avLst/>
              </a:prstGeom>
            </p:spPr>
            <p:txBody>
              <a:bodyPr vert="horz" wrap="square" lIns="360000" tIns="0" rIns="0" bIns="0" anchor="ctr" anchorCtr="0">
                <a:normAutofit fontScale="925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050" b="0" i="0" u="none" strike="noStrike" kern="1200" cap="none" spc="0" normalizeH="0" baseline="0" noProof="0" dirty="0">
                    <a:ln>
                      <a:noFill/>
                    </a:ln>
                    <a:solidFill>
                      <a:srgbClr val="000000">
                        <a:lumMod val="100000"/>
                      </a:srgbClr>
                    </a:solidFill>
                    <a:effectLst/>
                    <a:uLnTx/>
                    <a:uFillTx/>
                    <a:latin typeface="阿里巴巴普惠体 R" panose="00020600040101010101" pitchFamily="18" charset="-122"/>
                    <a:ea typeface="阿里巴巴普惠体 M" panose="00020600040101010101" pitchFamily="18" charset="-122"/>
                    <a:cs typeface="+mn-cs"/>
                  </a:rPr>
                  <a:t>请替换文字内容复制你的内容到此 办公资源旗舰店全职设计师提供一对一服务</a:t>
                </a: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par>
                          <p:cTn id="8" fill="hold">
                            <p:stCondLst>
                              <p:cond delay="200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2500"/>
                            </p:stCondLst>
                            <p:childTnLst>
                              <p:par>
                                <p:cTn id="14" presetID="47"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childTnLst>
                          </p:cTn>
                        </p:par>
                        <p:par>
                          <p:cTn id="19" fill="hold">
                            <p:stCondLst>
                              <p:cond delay="3500"/>
                            </p:stCondLst>
                            <p:childTnLst>
                              <p:par>
                                <p:cTn id="20" presetID="53" presetClass="entr" presetSubtype="16" fill="hold" nodeType="after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ppt_w</p:attrName>
                                        </p:attrNameLst>
                                      </p:cBhvr>
                                      <p:tavLst>
                                        <p:tav tm="0">
                                          <p:val>
                                            <p:fltVal val="0"/>
                                          </p:val>
                                        </p:tav>
                                        <p:tav tm="100000">
                                          <p:val>
                                            <p:strVal val="#ppt_w"/>
                                          </p:val>
                                        </p:tav>
                                      </p:tavLst>
                                    </p:anim>
                                    <p:anim calcmode="lin" valueType="num">
                                      <p:cBhvr>
                                        <p:cTn id="23" dur="500" fill="hold"/>
                                        <p:tgtEl>
                                          <p:spTgt spid="49"/>
                                        </p:tgtEl>
                                        <p:attrNameLst>
                                          <p:attrName>ppt_h</p:attrName>
                                        </p:attrNameLst>
                                      </p:cBhvr>
                                      <p:tavLst>
                                        <p:tav tm="0">
                                          <p:val>
                                            <p:fltVal val="0"/>
                                          </p:val>
                                        </p:tav>
                                        <p:tav tm="100000">
                                          <p:val>
                                            <p:strVal val="#ppt_h"/>
                                          </p:val>
                                        </p:tav>
                                      </p:tavLst>
                                    </p:anim>
                                    <p:animEffect transition="in" filter="fade">
                                      <p:cBhvr>
                                        <p:cTn id="24" dur="500"/>
                                        <p:tgtEl>
                                          <p:spTgt spid="49"/>
                                        </p:tgtEl>
                                      </p:cBhvr>
                                    </p:animEffect>
                                  </p:childTnLst>
                                </p:cTn>
                              </p:par>
                            </p:childTnLst>
                          </p:cTn>
                        </p:par>
                        <p:par>
                          <p:cTn id="25" fill="hold">
                            <p:stCondLst>
                              <p:cond delay="4000"/>
                            </p:stCondLst>
                            <p:childTnLst>
                              <p:par>
                                <p:cTn id="26" presetID="2" presetClass="entr" presetSubtype="4" fill="hold"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additive="base">
                                        <p:cTn id="28" dur="500" fill="hold"/>
                                        <p:tgtEl>
                                          <p:spTgt spid="24"/>
                                        </p:tgtEl>
                                        <p:attrNameLst>
                                          <p:attrName>ppt_x</p:attrName>
                                        </p:attrNameLst>
                                      </p:cBhvr>
                                      <p:tavLst>
                                        <p:tav tm="0">
                                          <p:val>
                                            <p:strVal val="#ppt_x"/>
                                          </p:val>
                                        </p:tav>
                                        <p:tav tm="100000">
                                          <p:val>
                                            <p:strVal val="#ppt_x"/>
                                          </p:val>
                                        </p:tav>
                                      </p:tavLst>
                                    </p:anim>
                                    <p:anim calcmode="lin" valueType="num">
                                      <p:cBhvr additive="base">
                                        <p:cTn id="29" dur="500" fill="hold"/>
                                        <p:tgtEl>
                                          <p:spTgt spid="24"/>
                                        </p:tgtEl>
                                        <p:attrNameLst>
                                          <p:attrName>ppt_y</p:attrName>
                                        </p:attrNameLst>
                                      </p:cBhvr>
                                      <p:tavLst>
                                        <p:tav tm="0">
                                          <p:val>
                                            <p:strVal val="1+#ppt_h/2"/>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1+#ppt_h/2"/>
                                          </p:val>
                                        </p:tav>
                                        <p:tav tm="100000">
                                          <p:val>
                                            <p:strVal val="#ppt_y"/>
                                          </p:val>
                                        </p:tav>
                                      </p:tavLst>
                                    </p:anim>
                                  </p:childTnLst>
                                </p:cTn>
                              </p:par>
                            </p:childTnLst>
                          </p:cTn>
                        </p:par>
                        <p:par>
                          <p:cTn id="35" fill="hold">
                            <p:stCondLst>
                              <p:cond delay="5000"/>
                            </p:stCondLst>
                            <p:childTnLst>
                              <p:par>
                                <p:cTn id="36" presetID="2" presetClass="entr" presetSubtype="4"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ppt_x"/>
                                          </p:val>
                                        </p:tav>
                                        <p:tav tm="100000">
                                          <p:val>
                                            <p:strVal val="#ppt_x"/>
                                          </p:val>
                                        </p:tav>
                                      </p:tavLst>
                                    </p:anim>
                                    <p:anim calcmode="lin" valueType="num">
                                      <p:cBhvr additive="base">
                                        <p:cTn id="39" dur="500" fill="hold"/>
                                        <p:tgtEl>
                                          <p:spTgt spid="22"/>
                                        </p:tgtEl>
                                        <p:attrNameLst>
                                          <p:attrName>ppt_y</p:attrName>
                                        </p:attrNameLst>
                                      </p:cBhvr>
                                      <p:tavLst>
                                        <p:tav tm="0">
                                          <p:val>
                                            <p:strVal val="1+#ppt_h/2"/>
                                          </p:val>
                                        </p:tav>
                                        <p:tav tm="100000">
                                          <p:val>
                                            <p:strVal val="#ppt_y"/>
                                          </p:val>
                                        </p:tav>
                                      </p:tavLst>
                                    </p:anim>
                                  </p:childTnLst>
                                </p:cTn>
                              </p:par>
                            </p:childTnLst>
                          </p:cTn>
                        </p:par>
                        <p:par>
                          <p:cTn id="40" fill="hold">
                            <p:stCondLst>
                              <p:cond delay="5500"/>
                            </p:stCondLst>
                            <p:childTnLst>
                              <p:par>
                                <p:cTn id="41" presetID="2" presetClass="entr" presetSubtype="4"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6000"/>
                            </p:stCondLst>
                            <p:childTnLst>
                              <p:par>
                                <p:cTn id="46" presetID="2" presetClass="entr" presetSubtype="4" fill="hold" nodeType="afterEffect">
                                  <p:stCondLst>
                                    <p:cond delay="0"/>
                                  </p:stCondLst>
                                  <p:childTnLst>
                                    <p:set>
                                      <p:cBhvr>
                                        <p:cTn id="47" dur="1" fill="hold">
                                          <p:stCondLst>
                                            <p:cond delay="0"/>
                                          </p:stCondLst>
                                        </p:cTn>
                                        <p:tgtEl>
                                          <p:spTgt spid="20"/>
                                        </p:tgtEl>
                                        <p:attrNameLst>
                                          <p:attrName>style.visibility</p:attrName>
                                        </p:attrNameLst>
                                      </p:cBhvr>
                                      <p:to>
                                        <p:strVal val="visible"/>
                                      </p:to>
                                    </p:set>
                                    <p:anim calcmode="lin" valueType="num">
                                      <p:cBhvr additive="base">
                                        <p:cTn id="48" dur="500" fill="hold"/>
                                        <p:tgtEl>
                                          <p:spTgt spid="20"/>
                                        </p:tgtEl>
                                        <p:attrNameLst>
                                          <p:attrName>ppt_x</p:attrName>
                                        </p:attrNameLst>
                                      </p:cBhvr>
                                      <p:tavLst>
                                        <p:tav tm="0">
                                          <p:val>
                                            <p:strVal val="#ppt_x"/>
                                          </p:val>
                                        </p:tav>
                                        <p:tav tm="100000">
                                          <p:val>
                                            <p:strVal val="#ppt_x"/>
                                          </p:val>
                                        </p:tav>
                                      </p:tavLst>
                                    </p:anim>
                                    <p:anim calcmode="lin" valueType="num">
                                      <p:cBhvr additive="base">
                                        <p:cTn id="49"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0"/>
            <a:ext cx="12192000" cy="6563431"/>
            <a:chOff x="0" y="0"/>
            <a:chExt cx="12192000" cy="6563431"/>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134100"/>
            </a:xfrm>
            <a:prstGeom prst="rect">
              <a:avLst/>
            </a:prstGeom>
          </p:spPr>
        </p:pic>
        <p:sp>
          <p:nvSpPr>
            <p:cNvPr id="7" name="矩形: 圆角 6"/>
            <p:cNvSpPr/>
            <p:nvPr/>
          </p:nvSpPr>
          <p:spPr>
            <a:xfrm>
              <a:off x="268940" y="1316117"/>
              <a:ext cx="11635038" cy="524731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M" panose="00020600040101010101" pitchFamily="18" charset="-122"/>
                <a:ea typeface="阿里巴巴普惠体 M" panose="00020600040101010101" pitchFamily="18" charset="-122"/>
              </a:endParaRPr>
            </a:p>
          </p:txBody>
        </p:sp>
      </p:grpSp>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9517" y="266445"/>
            <a:ext cx="711200" cy="914910"/>
          </a:xfrm>
          <a:prstGeom prst="rect">
            <a:avLst/>
          </a:prstGeom>
        </p:spPr>
      </p:pic>
      <p:grpSp>
        <p:nvGrpSpPr>
          <p:cNvPr id="6" name="组合 5"/>
          <p:cNvGrpSpPr/>
          <p:nvPr/>
        </p:nvGrpSpPr>
        <p:grpSpPr>
          <a:xfrm>
            <a:off x="1077757" y="241091"/>
            <a:ext cx="4786640" cy="971709"/>
            <a:chOff x="995035" y="116974"/>
            <a:chExt cx="4786640" cy="971709"/>
          </a:xfrm>
        </p:grpSpPr>
        <p:sp>
          <p:nvSpPr>
            <p:cNvPr id="8" name="文本框 4"/>
            <p:cNvSpPr txBox="1"/>
            <p:nvPr/>
          </p:nvSpPr>
          <p:spPr>
            <a:xfrm>
              <a:off x="995035" y="116974"/>
              <a:ext cx="1415772" cy="461665"/>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b="1" dirty="0">
                  <a:solidFill>
                    <a:schemeClr val="bg1"/>
                  </a:solidFill>
                  <a:latin typeface="阿里巴巴普惠体 M" panose="00020600040101010101" pitchFamily="18" charset="-122"/>
                  <a:ea typeface="阿里巴巴普惠体 M" panose="00020600040101010101" pitchFamily="18" charset="-122"/>
                </a:rPr>
                <a:t>添加标题</a:t>
              </a:r>
            </a:p>
          </p:txBody>
        </p:sp>
        <p:sp>
          <p:nvSpPr>
            <p:cNvPr id="9" name="矩形 8"/>
            <p:cNvSpPr/>
            <p:nvPr/>
          </p:nvSpPr>
          <p:spPr>
            <a:xfrm>
              <a:off x="995035" y="512307"/>
              <a:ext cx="4786640" cy="576376"/>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100" dirty="0">
                  <a:solidFill>
                    <a:schemeClr val="bg1"/>
                  </a:solidFill>
                  <a:latin typeface="阿里巴巴普惠体 M" panose="00020600040101010101" pitchFamily="18" charset="-122"/>
                  <a:ea typeface="阿里巴巴普惠体 M" panose="00020600040101010101" pitchFamily="18" charset="-122"/>
                </a:rPr>
                <a:t>点此此处添加文本内容点此此处添加文本内容点此此处添加文本内容点此此处添加文本内容</a:t>
              </a:r>
            </a:p>
          </p:txBody>
        </p:sp>
      </p:grpSp>
      <p:grpSp>
        <p:nvGrpSpPr>
          <p:cNvPr id="4" name="组合 3"/>
          <p:cNvGrpSpPr/>
          <p:nvPr/>
        </p:nvGrpSpPr>
        <p:grpSpPr>
          <a:xfrm>
            <a:off x="3263157" y="2736258"/>
            <a:ext cx="5749841" cy="2736305"/>
            <a:chOff x="3263157" y="2736258"/>
            <a:chExt cx="5749841" cy="2736305"/>
          </a:xfrm>
        </p:grpSpPr>
        <p:sp>
          <p:nvSpPr>
            <p:cNvPr id="10" name="Parallelogram 4"/>
            <p:cNvSpPr/>
            <p:nvPr/>
          </p:nvSpPr>
          <p:spPr>
            <a:xfrm>
              <a:off x="6362800" y="3154712"/>
              <a:ext cx="583766" cy="161010"/>
            </a:xfrm>
            <a:prstGeom prst="parallelogram">
              <a:avLst>
                <a:gd name="adj" fmla="val 7236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srgbClr val="FFFFFF"/>
                </a:solidFill>
                <a:effectLst/>
                <a:uLnTx/>
                <a:uFillTx/>
                <a:latin typeface="阿里巴巴普惠体 R" panose="00020600040101010101" pitchFamily="18" charset="-122"/>
                <a:ea typeface="阿里巴巴普惠体 M" panose="00020600040101010101" pitchFamily="18" charset="-122"/>
                <a:cs typeface="+mn-cs"/>
              </a:endParaRPr>
            </a:p>
          </p:txBody>
        </p:sp>
        <p:sp>
          <p:nvSpPr>
            <p:cNvPr id="11" name="Parallelogram 5"/>
            <p:cNvSpPr/>
            <p:nvPr/>
          </p:nvSpPr>
          <p:spPr>
            <a:xfrm flipV="1">
              <a:off x="5329585" y="3154712"/>
              <a:ext cx="583766" cy="161010"/>
            </a:xfrm>
            <a:prstGeom prst="parallelogram">
              <a:avLst>
                <a:gd name="adj" fmla="val 7236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srgbClr val="FFFFFF"/>
                </a:solidFill>
                <a:effectLst/>
                <a:uLnTx/>
                <a:uFillTx/>
                <a:latin typeface="阿里巴巴普惠体 R" panose="00020600040101010101" pitchFamily="18" charset="-122"/>
                <a:ea typeface="阿里巴巴普惠体 M" panose="00020600040101010101" pitchFamily="18" charset="-122"/>
                <a:cs typeface="+mn-cs"/>
              </a:endParaRPr>
            </a:p>
          </p:txBody>
        </p:sp>
        <p:sp>
          <p:nvSpPr>
            <p:cNvPr id="12" name="Parallelogram 9"/>
            <p:cNvSpPr/>
            <p:nvPr/>
          </p:nvSpPr>
          <p:spPr>
            <a:xfrm>
              <a:off x="7396015" y="3734175"/>
              <a:ext cx="583766" cy="161010"/>
            </a:xfrm>
            <a:prstGeom prst="parallelogram">
              <a:avLst>
                <a:gd name="adj" fmla="val 7236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srgbClr val="FFFFFF"/>
                </a:solidFill>
                <a:effectLst/>
                <a:uLnTx/>
                <a:uFillTx/>
                <a:latin typeface="阿里巴巴普惠体 R" panose="00020600040101010101" pitchFamily="18" charset="-122"/>
                <a:ea typeface="阿里巴巴普惠体 M" panose="00020600040101010101" pitchFamily="18" charset="-122"/>
                <a:cs typeface="+mn-cs"/>
              </a:endParaRPr>
            </a:p>
          </p:txBody>
        </p:sp>
        <p:sp>
          <p:nvSpPr>
            <p:cNvPr id="13" name="Parallelogram 13"/>
            <p:cNvSpPr/>
            <p:nvPr/>
          </p:nvSpPr>
          <p:spPr>
            <a:xfrm flipH="1">
              <a:off x="4296370" y="3734175"/>
              <a:ext cx="583766" cy="161010"/>
            </a:xfrm>
            <a:prstGeom prst="parallelogram">
              <a:avLst>
                <a:gd name="adj" fmla="val 7236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srgbClr val="FFFFFF"/>
                </a:solidFill>
                <a:effectLst/>
                <a:uLnTx/>
                <a:uFillTx/>
                <a:latin typeface="阿里巴巴普惠体 R" panose="00020600040101010101" pitchFamily="18" charset="-122"/>
                <a:ea typeface="阿里巴巴普惠体 M" panose="00020600040101010101" pitchFamily="18" charset="-122"/>
                <a:cs typeface="+mn-cs"/>
              </a:endParaRPr>
            </a:p>
          </p:txBody>
        </p:sp>
        <p:sp>
          <p:nvSpPr>
            <p:cNvPr id="14" name="Parallelogram 16"/>
            <p:cNvSpPr/>
            <p:nvPr/>
          </p:nvSpPr>
          <p:spPr>
            <a:xfrm flipH="1">
              <a:off x="7396015" y="4313638"/>
              <a:ext cx="583766" cy="161010"/>
            </a:xfrm>
            <a:prstGeom prst="parallelogram">
              <a:avLst>
                <a:gd name="adj" fmla="val 7236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srgbClr val="FFFFFF"/>
                </a:solidFill>
                <a:effectLst/>
                <a:uLnTx/>
                <a:uFillTx/>
                <a:latin typeface="阿里巴巴普惠体 R" panose="00020600040101010101" pitchFamily="18" charset="-122"/>
                <a:ea typeface="阿里巴巴普惠体 M" panose="00020600040101010101" pitchFamily="18" charset="-122"/>
                <a:cs typeface="+mn-cs"/>
              </a:endParaRPr>
            </a:p>
          </p:txBody>
        </p:sp>
        <p:sp>
          <p:nvSpPr>
            <p:cNvPr id="15" name="Parallelogram 19"/>
            <p:cNvSpPr/>
            <p:nvPr/>
          </p:nvSpPr>
          <p:spPr>
            <a:xfrm>
              <a:off x="4296370" y="4313638"/>
              <a:ext cx="583766" cy="161010"/>
            </a:xfrm>
            <a:prstGeom prst="parallelogram">
              <a:avLst>
                <a:gd name="adj" fmla="val 7236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srgbClr val="FFFFFF"/>
                </a:solidFill>
                <a:effectLst/>
                <a:uLnTx/>
                <a:uFillTx/>
                <a:latin typeface="阿里巴巴普惠体 R" panose="00020600040101010101" pitchFamily="18" charset="-122"/>
                <a:ea typeface="阿里巴巴普惠体 M" panose="00020600040101010101" pitchFamily="18" charset="-122"/>
                <a:cs typeface="+mn-cs"/>
              </a:endParaRPr>
            </a:p>
          </p:txBody>
        </p:sp>
        <p:sp>
          <p:nvSpPr>
            <p:cNvPr id="16" name="Parallelogram 22"/>
            <p:cNvSpPr/>
            <p:nvPr/>
          </p:nvSpPr>
          <p:spPr>
            <a:xfrm flipV="1">
              <a:off x="6362800" y="4893101"/>
              <a:ext cx="583766" cy="161010"/>
            </a:xfrm>
            <a:prstGeom prst="parallelogram">
              <a:avLst>
                <a:gd name="adj" fmla="val 7236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srgbClr val="FFFFFF"/>
                </a:solidFill>
                <a:effectLst/>
                <a:uLnTx/>
                <a:uFillTx/>
                <a:latin typeface="阿里巴巴普惠体 R" panose="00020600040101010101" pitchFamily="18" charset="-122"/>
                <a:ea typeface="阿里巴巴普惠体 M" panose="00020600040101010101" pitchFamily="18" charset="-122"/>
                <a:cs typeface="+mn-cs"/>
              </a:endParaRPr>
            </a:p>
          </p:txBody>
        </p:sp>
        <p:sp>
          <p:nvSpPr>
            <p:cNvPr id="17" name="Parallelogram 23"/>
            <p:cNvSpPr/>
            <p:nvPr/>
          </p:nvSpPr>
          <p:spPr>
            <a:xfrm>
              <a:off x="5329585" y="4893101"/>
              <a:ext cx="583766" cy="161010"/>
            </a:xfrm>
            <a:prstGeom prst="parallelogram">
              <a:avLst>
                <a:gd name="adj" fmla="val 7236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srgbClr val="FFFFFF"/>
                </a:solidFill>
                <a:effectLst/>
                <a:uLnTx/>
                <a:uFillTx/>
                <a:latin typeface="阿里巴巴普惠体 R" panose="00020600040101010101" pitchFamily="18" charset="-122"/>
                <a:ea typeface="阿里巴巴普惠体 M" panose="00020600040101010101" pitchFamily="18" charset="-122"/>
                <a:cs typeface="+mn-cs"/>
              </a:endParaRPr>
            </a:p>
          </p:txBody>
        </p:sp>
        <p:sp>
          <p:nvSpPr>
            <p:cNvPr id="18" name="Freeform: Shape 38"/>
            <p:cNvSpPr/>
            <p:nvPr/>
          </p:nvSpPr>
          <p:spPr>
            <a:xfrm>
              <a:off x="5329587" y="2736258"/>
              <a:ext cx="1616981" cy="418453"/>
            </a:xfrm>
            <a:custGeom>
              <a:avLst/>
              <a:gdLst>
                <a:gd name="connsiteX0" fmla="*/ 0 w 1490662"/>
                <a:gd name="connsiteY0" fmla="*/ 0 h 385763"/>
                <a:gd name="connsiteX1" fmla="*/ 1490662 w 1490662"/>
                <a:gd name="connsiteY1" fmla="*/ 0 h 385763"/>
                <a:gd name="connsiteX2" fmla="*/ 1490662 w 1490662"/>
                <a:gd name="connsiteY2" fmla="*/ 385763 h 385763"/>
                <a:gd name="connsiteX3" fmla="*/ 0 w 1490662"/>
                <a:gd name="connsiteY3" fmla="*/ 385763 h 385763"/>
              </a:gdLst>
              <a:ahLst/>
              <a:cxnLst>
                <a:cxn ang="0">
                  <a:pos x="connsiteX0" y="connsiteY0"/>
                </a:cxn>
                <a:cxn ang="0">
                  <a:pos x="connsiteX1" y="connsiteY1"/>
                </a:cxn>
                <a:cxn ang="0">
                  <a:pos x="connsiteX2" y="connsiteY2"/>
                </a:cxn>
                <a:cxn ang="0">
                  <a:pos x="connsiteX3" y="connsiteY3"/>
                </a:cxn>
              </a:cxnLst>
              <a:rect l="l" t="t" r="r" b="b"/>
              <a:pathLst>
                <a:path w="1490662" h="385763">
                  <a:moveTo>
                    <a:pt x="0" y="0"/>
                  </a:moveTo>
                  <a:lnTo>
                    <a:pt x="1490662" y="0"/>
                  </a:lnTo>
                  <a:lnTo>
                    <a:pt x="1490662" y="385763"/>
                  </a:lnTo>
                  <a:lnTo>
                    <a:pt x="0" y="385763"/>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chorCtr="1">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FFFFFF"/>
                  </a:solidFill>
                  <a:effectLst/>
                  <a:uLnTx/>
                  <a:uFillTx/>
                  <a:latin typeface="阿里巴巴普惠体 R" panose="00020600040101010101" pitchFamily="18" charset="-122"/>
                  <a:ea typeface="阿里巴巴普惠体 M" panose="00020600040101010101" pitchFamily="18" charset="-122"/>
                  <a:cs typeface="+mn-cs"/>
                </a:rPr>
                <a:t>输入标题文本</a:t>
              </a:r>
            </a:p>
          </p:txBody>
        </p:sp>
        <p:sp>
          <p:nvSpPr>
            <p:cNvPr id="19" name="Freeform: Shape 42"/>
            <p:cNvSpPr/>
            <p:nvPr/>
          </p:nvSpPr>
          <p:spPr>
            <a:xfrm>
              <a:off x="6362802" y="3315722"/>
              <a:ext cx="1616981" cy="418453"/>
            </a:xfrm>
            <a:custGeom>
              <a:avLst/>
              <a:gdLst>
                <a:gd name="connsiteX0" fmla="*/ 0 w 1490662"/>
                <a:gd name="connsiteY0" fmla="*/ 0 h 385763"/>
                <a:gd name="connsiteX1" fmla="*/ 1490662 w 1490662"/>
                <a:gd name="connsiteY1" fmla="*/ 0 h 385763"/>
                <a:gd name="connsiteX2" fmla="*/ 1490662 w 1490662"/>
                <a:gd name="connsiteY2" fmla="*/ 385763 h 385763"/>
                <a:gd name="connsiteX3" fmla="*/ 0 w 1490662"/>
                <a:gd name="connsiteY3" fmla="*/ 385763 h 385763"/>
              </a:gdLst>
              <a:ahLst/>
              <a:cxnLst>
                <a:cxn ang="0">
                  <a:pos x="connsiteX0" y="connsiteY0"/>
                </a:cxn>
                <a:cxn ang="0">
                  <a:pos x="connsiteX1" y="connsiteY1"/>
                </a:cxn>
                <a:cxn ang="0">
                  <a:pos x="connsiteX2" y="connsiteY2"/>
                </a:cxn>
                <a:cxn ang="0">
                  <a:pos x="connsiteX3" y="connsiteY3"/>
                </a:cxn>
              </a:cxnLst>
              <a:rect l="l" t="t" r="r" b="b"/>
              <a:pathLst>
                <a:path w="1490662" h="385763">
                  <a:moveTo>
                    <a:pt x="0" y="0"/>
                  </a:moveTo>
                  <a:lnTo>
                    <a:pt x="1490662" y="0"/>
                  </a:lnTo>
                  <a:lnTo>
                    <a:pt x="1490662" y="385763"/>
                  </a:lnTo>
                  <a:lnTo>
                    <a:pt x="0" y="38576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chorCtr="1">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FFFFFF"/>
                  </a:solidFill>
                  <a:effectLst/>
                  <a:uLnTx/>
                  <a:uFillTx/>
                  <a:latin typeface="阿里巴巴普惠体 R" panose="00020600040101010101" pitchFamily="18" charset="-122"/>
                  <a:ea typeface="阿里巴巴普惠体 M" panose="00020600040101010101" pitchFamily="18" charset="-122"/>
                  <a:cs typeface="+mn-cs"/>
                </a:rPr>
                <a:t>输入标题文本</a:t>
              </a:r>
            </a:p>
          </p:txBody>
        </p:sp>
        <p:sp>
          <p:nvSpPr>
            <p:cNvPr id="20" name="Freeform: Shape 43"/>
            <p:cNvSpPr/>
            <p:nvPr/>
          </p:nvSpPr>
          <p:spPr>
            <a:xfrm>
              <a:off x="3263157" y="3895184"/>
              <a:ext cx="1616981" cy="418453"/>
            </a:xfrm>
            <a:custGeom>
              <a:avLst/>
              <a:gdLst>
                <a:gd name="connsiteX0" fmla="*/ 0 w 1490662"/>
                <a:gd name="connsiteY0" fmla="*/ 0 h 385763"/>
                <a:gd name="connsiteX1" fmla="*/ 1490662 w 1490662"/>
                <a:gd name="connsiteY1" fmla="*/ 0 h 385763"/>
                <a:gd name="connsiteX2" fmla="*/ 1490662 w 1490662"/>
                <a:gd name="connsiteY2" fmla="*/ 385763 h 385763"/>
                <a:gd name="connsiteX3" fmla="*/ 0 w 1490662"/>
                <a:gd name="connsiteY3" fmla="*/ 385763 h 385763"/>
              </a:gdLst>
              <a:ahLst/>
              <a:cxnLst>
                <a:cxn ang="0">
                  <a:pos x="connsiteX0" y="connsiteY0"/>
                </a:cxn>
                <a:cxn ang="0">
                  <a:pos x="connsiteX1" y="connsiteY1"/>
                </a:cxn>
                <a:cxn ang="0">
                  <a:pos x="connsiteX2" y="connsiteY2"/>
                </a:cxn>
                <a:cxn ang="0">
                  <a:pos x="connsiteX3" y="connsiteY3"/>
                </a:cxn>
              </a:cxnLst>
              <a:rect l="l" t="t" r="r" b="b"/>
              <a:pathLst>
                <a:path w="1490662" h="385763">
                  <a:moveTo>
                    <a:pt x="0" y="0"/>
                  </a:moveTo>
                  <a:lnTo>
                    <a:pt x="1490662" y="0"/>
                  </a:lnTo>
                  <a:lnTo>
                    <a:pt x="1490662" y="385763"/>
                  </a:lnTo>
                  <a:lnTo>
                    <a:pt x="0" y="38576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chorCtr="1">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FFFFFF"/>
                  </a:solidFill>
                  <a:effectLst/>
                  <a:uLnTx/>
                  <a:uFillTx/>
                  <a:latin typeface="阿里巴巴普惠体 R" panose="00020600040101010101" pitchFamily="18" charset="-122"/>
                  <a:ea typeface="阿里巴巴普惠体 M" panose="00020600040101010101" pitchFamily="18" charset="-122"/>
                  <a:cs typeface="+mn-cs"/>
                </a:rPr>
                <a:t>输入标题文本</a:t>
              </a:r>
            </a:p>
          </p:txBody>
        </p:sp>
        <p:sp>
          <p:nvSpPr>
            <p:cNvPr id="21" name="Freeform: Shape 44"/>
            <p:cNvSpPr/>
            <p:nvPr/>
          </p:nvSpPr>
          <p:spPr>
            <a:xfrm>
              <a:off x="7396017" y="3895184"/>
              <a:ext cx="1616981" cy="418453"/>
            </a:xfrm>
            <a:custGeom>
              <a:avLst/>
              <a:gdLst>
                <a:gd name="connsiteX0" fmla="*/ 0 w 1490662"/>
                <a:gd name="connsiteY0" fmla="*/ 0 h 385763"/>
                <a:gd name="connsiteX1" fmla="*/ 1490662 w 1490662"/>
                <a:gd name="connsiteY1" fmla="*/ 0 h 385763"/>
                <a:gd name="connsiteX2" fmla="*/ 1490662 w 1490662"/>
                <a:gd name="connsiteY2" fmla="*/ 385763 h 385763"/>
                <a:gd name="connsiteX3" fmla="*/ 0 w 1490662"/>
                <a:gd name="connsiteY3" fmla="*/ 385763 h 385763"/>
              </a:gdLst>
              <a:ahLst/>
              <a:cxnLst>
                <a:cxn ang="0">
                  <a:pos x="connsiteX0" y="connsiteY0"/>
                </a:cxn>
                <a:cxn ang="0">
                  <a:pos x="connsiteX1" y="connsiteY1"/>
                </a:cxn>
                <a:cxn ang="0">
                  <a:pos x="connsiteX2" y="connsiteY2"/>
                </a:cxn>
                <a:cxn ang="0">
                  <a:pos x="connsiteX3" y="connsiteY3"/>
                </a:cxn>
              </a:cxnLst>
              <a:rect l="l" t="t" r="r" b="b"/>
              <a:pathLst>
                <a:path w="1490662" h="385763">
                  <a:moveTo>
                    <a:pt x="0" y="0"/>
                  </a:moveTo>
                  <a:lnTo>
                    <a:pt x="1490662" y="0"/>
                  </a:lnTo>
                  <a:lnTo>
                    <a:pt x="1490662" y="385763"/>
                  </a:lnTo>
                  <a:lnTo>
                    <a:pt x="0" y="38576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chorCtr="1">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FFFFFF"/>
                  </a:solidFill>
                  <a:effectLst/>
                  <a:uLnTx/>
                  <a:uFillTx/>
                  <a:latin typeface="阿里巴巴普惠体 R" panose="00020600040101010101" pitchFamily="18" charset="-122"/>
                  <a:ea typeface="阿里巴巴普惠体 M" panose="00020600040101010101" pitchFamily="18" charset="-122"/>
                  <a:cs typeface="+mn-cs"/>
                </a:rPr>
                <a:t>输入标题文本</a:t>
              </a:r>
            </a:p>
          </p:txBody>
        </p:sp>
        <p:sp>
          <p:nvSpPr>
            <p:cNvPr id="22" name="Freeform: Shape 47"/>
            <p:cNvSpPr/>
            <p:nvPr/>
          </p:nvSpPr>
          <p:spPr>
            <a:xfrm>
              <a:off x="6362802" y="4474648"/>
              <a:ext cx="1616981" cy="418453"/>
            </a:xfrm>
            <a:custGeom>
              <a:avLst/>
              <a:gdLst>
                <a:gd name="connsiteX0" fmla="*/ 0 w 1490662"/>
                <a:gd name="connsiteY0" fmla="*/ 0 h 385763"/>
                <a:gd name="connsiteX1" fmla="*/ 1490662 w 1490662"/>
                <a:gd name="connsiteY1" fmla="*/ 0 h 385763"/>
                <a:gd name="connsiteX2" fmla="*/ 1490662 w 1490662"/>
                <a:gd name="connsiteY2" fmla="*/ 385763 h 385763"/>
                <a:gd name="connsiteX3" fmla="*/ 0 w 1490662"/>
                <a:gd name="connsiteY3" fmla="*/ 385763 h 385763"/>
              </a:gdLst>
              <a:ahLst/>
              <a:cxnLst>
                <a:cxn ang="0">
                  <a:pos x="connsiteX0" y="connsiteY0"/>
                </a:cxn>
                <a:cxn ang="0">
                  <a:pos x="connsiteX1" y="connsiteY1"/>
                </a:cxn>
                <a:cxn ang="0">
                  <a:pos x="connsiteX2" y="connsiteY2"/>
                </a:cxn>
                <a:cxn ang="0">
                  <a:pos x="connsiteX3" y="connsiteY3"/>
                </a:cxn>
              </a:cxnLst>
              <a:rect l="l" t="t" r="r" b="b"/>
              <a:pathLst>
                <a:path w="1490662" h="385763">
                  <a:moveTo>
                    <a:pt x="0" y="0"/>
                  </a:moveTo>
                  <a:lnTo>
                    <a:pt x="1490662" y="0"/>
                  </a:lnTo>
                  <a:lnTo>
                    <a:pt x="1490662" y="385763"/>
                  </a:lnTo>
                  <a:lnTo>
                    <a:pt x="0" y="38576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chorCtr="1">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FFFFFF"/>
                  </a:solidFill>
                  <a:effectLst/>
                  <a:uLnTx/>
                  <a:uFillTx/>
                  <a:latin typeface="阿里巴巴普惠体 R" panose="00020600040101010101" pitchFamily="18" charset="-122"/>
                  <a:ea typeface="阿里巴巴普惠体 M" panose="00020600040101010101" pitchFamily="18" charset="-122"/>
                  <a:cs typeface="+mn-cs"/>
                </a:rPr>
                <a:t>输入标题文本</a:t>
              </a:r>
            </a:p>
          </p:txBody>
        </p:sp>
        <p:sp>
          <p:nvSpPr>
            <p:cNvPr id="23" name="Freeform: Shape 48"/>
            <p:cNvSpPr/>
            <p:nvPr/>
          </p:nvSpPr>
          <p:spPr>
            <a:xfrm>
              <a:off x="5329587" y="5054110"/>
              <a:ext cx="1616981" cy="418453"/>
            </a:xfrm>
            <a:custGeom>
              <a:avLst/>
              <a:gdLst>
                <a:gd name="connsiteX0" fmla="*/ 0 w 1490662"/>
                <a:gd name="connsiteY0" fmla="*/ 0 h 385763"/>
                <a:gd name="connsiteX1" fmla="*/ 1490662 w 1490662"/>
                <a:gd name="connsiteY1" fmla="*/ 0 h 385763"/>
                <a:gd name="connsiteX2" fmla="*/ 1490662 w 1490662"/>
                <a:gd name="connsiteY2" fmla="*/ 385763 h 385763"/>
                <a:gd name="connsiteX3" fmla="*/ 0 w 1490662"/>
                <a:gd name="connsiteY3" fmla="*/ 385763 h 385763"/>
              </a:gdLst>
              <a:ahLst/>
              <a:cxnLst>
                <a:cxn ang="0">
                  <a:pos x="connsiteX0" y="connsiteY0"/>
                </a:cxn>
                <a:cxn ang="0">
                  <a:pos x="connsiteX1" y="connsiteY1"/>
                </a:cxn>
                <a:cxn ang="0">
                  <a:pos x="connsiteX2" y="connsiteY2"/>
                </a:cxn>
                <a:cxn ang="0">
                  <a:pos x="connsiteX3" y="connsiteY3"/>
                </a:cxn>
              </a:cxnLst>
              <a:rect l="l" t="t" r="r" b="b"/>
              <a:pathLst>
                <a:path w="1490662" h="385763">
                  <a:moveTo>
                    <a:pt x="0" y="0"/>
                  </a:moveTo>
                  <a:lnTo>
                    <a:pt x="1490662" y="0"/>
                  </a:lnTo>
                  <a:lnTo>
                    <a:pt x="1490662" y="385763"/>
                  </a:lnTo>
                  <a:lnTo>
                    <a:pt x="0" y="385763"/>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chorCtr="1">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FFFFFF"/>
                  </a:solidFill>
                  <a:effectLst/>
                  <a:uLnTx/>
                  <a:uFillTx/>
                  <a:latin typeface="阿里巴巴普惠体 R" panose="00020600040101010101" pitchFamily="18" charset="-122"/>
                  <a:ea typeface="阿里巴巴普惠体 M" panose="00020600040101010101" pitchFamily="18" charset="-122"/>
                  <a:cs typeface="+mn-cs"/>
                </a:rPr>
                <a:t>输入标题文本</a:t>
              </a:r>
            </a:p>
          </p:txBody>
        </p:sp>
        <p:sp>
          <p:nvSpPr>
            <p:cNvPr id="24" name="Freeform: Shape 41"/>
            <p:cNvSpPr/>
            <p:nvPr/>
          </p:nvSpPr>
          <p:spPr>
            <a:xfrm>
              <a:off x="4296372" y="3315722"/>
              <a:ext cx="1616981" cy="418453"/>
            </a:xfrm>
            <a:custGeom>
              <a:avLst/>
              <a:gdLst>
                <a:gd name="connsiteX0" fmla="*/ 0 w 1490662"/>
                <a:gd name="connsiteY0" fmla="*/ 0 h 385763"/>
                <a:gd name="connsiteX1" fmla="*/ 1490662 w 1490662"/>
                <a:gd name="connsiteY1" fmla="*/ 0 h 385763"/>
                <a:gd name="connsiteX2" fmla="*/ 1490662 w 1490662"/>
                <a:gd name="connsiteY2" fmla="*/ 385763 h 385763"/>
                <a:gd name="connsiteX3" fmla="*/ 0 w 1490662"/>
                <a:gd name="connsiteY3" fmla="*/ 385763 h 385763"/>
              </a:gdLst>
              <a:ahLst/>
              <a:cxnLst>
                <a:cxn ang="0">
                  <a:pos x="connsiteX0" y="connsiteY0"/>
                </a:cxn>
                <a:cxn ang="0">
                  <a:pos x="connsiteX1" y="connsiteY1"/>
                </a:cxn>
                <a:cxn ang="0">
                  <a:pos x="connsiteX2" y="connsiteY2"/>
                </a:cxn>
                <a:cxn ang="0">
                  <a:pos x="connsiteX3" y="connsiteY3"/>
                </a:cxn>
              </a:cxnLst>
              <a:rect l="l" t="t" r="r" b="b"/>
              <a:pathLst>
                <a:path w="1490662" h="385763">
                  <a:moveTo>
                    <a:pt x="0" y="0"/>
                  </a:moveTo>
                  <a:lnTo>
                    <a:pt x="1490662" y="0"/>
                  </a:lnTo>
                  <a:lnTo>
                    <a:pt x="1490662" y="385763"/>
                  </a:lnTo>
                  <a:lnTo>
                    <a:pt x="0" y="38576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chorCtr="1">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FFFFFF"/>
                  </a:solidFill>
                  <a:effectLst/>
                  <a:uLnTx/>
                  <a:uFillTx/>
                  <a:latin typeface="阿里巴巴普惠体 R" panose="00020600040101010101" pitchFamily="18" charset="-122"/>
                  <a:ea typeface="阿里巴巴普惠体 M" panose="00020600040101010101" pitchFamily="18" charset="-122"/>
                  <a:cs typeface="+mn-cs"/>
                </a:rPr>
                <a:t>输入标题文本</a:t>
              </a:r>
            </a:p>
          </p:txBody>
        </p:sp>
        <p:sp>
          <p:nvSpPr>
            <p:cNvPr id="25" name="Freeform: Shape 46"/>
            <p:cNvSpPr/>
            <p:nvPr/>
          </p:nvSpPr>
          <p:spPr>
            <a:xfrm>
              <a:off x="4296372" y="4474648"/>
              <a:ext cx="1616981" cy="418453"/>
            </a:xfrm>
            <a:custGeom>
              <a:avLst/>
              <a:gdLst>
                <a:gd name="connsiteX0" fmla="*/ 0 w 1490662"/>
                <a:gd name="connsiteY0" fmla="*/ 0 h 385763"/>
                <a:gd name="connsiteX1" fmla="*/ 1490662 w 1490662"/>
                <a:gd name="connsiteY1" fmla="*/ 0 h 385763"/>
                <a:gd name="connsiteX2" fmla="*/ 1490662 w 1490662"/>
                <a:gd name="connsiteY2" fmla="*/ 385763 h 385763"/>
                <a:gd name="connsiteX3" fmla="*/ 0 w 1490662"/>
                <a:gd name="connsiteY3" fmla="*/ 385763 h 385763"/>
              </a:gdLst>
              <a:ahLst/>
              <a:cxnLst>
                <a:cxn ang="0">
                  <a:pos x="connsiteX0" y="connsiteY0"/>
                </a:cxn>
                <a:cxn ang="0">
                  <a:pos x="connsiteX1" y="connsiteY1"/>
                </a:cxn>
                <a:cxn ang="0">
                  <a:pos x="connsiteX2" y="connsiteY2"/>
                </a:cxn>
                <a:cxn ang="0">
                  <a:pos x="connsiteX3" y="connsiteY3"/>
                </a:cxn>
              </a:cxnLst>
              <a:rect l="l" t="t" r="r" b="b"/>
              <a:pathLst>
                <a:path w="1490662" h="385763">
                  <a:moveTo>
                    <a:pt x="0" y="0"/>
                  </a:moveTo>
                  <a:lnTo>
                    <a:pt x="1490662" y="0"/>
                  </a:lnTo>
                  <a:lnTo>
                    <a:pt x="1490662" y="385763"/>
                  </a:lnTo>
                  <a:lnTo>
                    <a:pt x="0" y="38576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chorCtr="1">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FFFFFF"/>
                  </a:solidFill>
                  <a:effectLst/>
                  <a:uLnTx/>
                  <a:uFillTx/>
                  <a:latin typeface="阿里巴巴普惠体 R" panose="00020600040101010101" pitchFamily="18" charset="-122"/>
                  <a:ea typeface="阿里巴巴普惠体 M" panose="00020600040101010101" pitchFamily="18" charset="-122"/>
                  <a:cs typeface="+mn-cs"/>
                </a:rPr>
                <a:t>输入标题文本</a:t>
              </a:r>
            </a:p>
          </p:txBody>
        </p:sp>
      </p:grpSp>
      <p:sp>
        <p:nvSpPr>
          <p:cNvPr id="26" name="TextBox 28"/>
          <p:cNvSpPr txBox="1"/>
          <p:nvPr/>
        </p:nvSpPr>
        <p:spPr bwMode="auto">
          <a:xfrm>
            <a:off x="9098997" y="3820405"/>
            <a:ext cx="2192453" cy="556179"/>
          </a:xfrm>
          <a:prstGeom prst="rect">
            <a:avLst/>
          </a:prstGeom>
          <a:noFill/>
        </p:spPr>
        <p:txBody>
          <a:bodyPr wrap="square" lIns="90000" tIns="46800" rIns="90000" bIns="46800">
            <a:normAutofit fontScale="92500" lnSpcReduction="1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rgbClr val="000000"/>
                </a:solidFill>
                <a:effectLst/>
                <a:uLnTx/>
                <a:uFillTx/>
                <a:latin typeface="阿里巴巴普惠体 R" panose="00020600040101010101" pitchFamily="18" charset="-122"/>
                <a:ea typeface="阿里巴巴普惠体 M" panose="00020600040101010101" pitchFamily="18" charset="-122"/>
                <a:cs typeface="+mn-cs"/>
              </a:rPr>
              <a:t>请替换文字内容复制你的内容到此</a:t>
            </a:r>
            <a:br>
              <a:rPr kumimoji="0" lang="zh-CN" altLang="en-US" sz="1000" b="0" i="0" u="none" strike="noStrike" kern="1200" cap="none" spc="0" normalizeH="0" baseline="0" noProof="0" dirty="0">
                <a:ln>
                  <a:noFill/>
                </a:ln>
                <a:solidFill>
                  <a:srgbClr val="000000"/>
                </a:solidFill>
                <a:effectLst/>
                <a:uLnTx/>
                <a:uFillTx/>
                <a:latin typeface="阿里巴巴普惠体 R" panose="00020600040101010101" pitchFamily="18" charset="-122"/>
                <a:ea typeface="阿里巴巴普惠体 M" panose="00020600040101010101" pitchFamily="18" charset="-122"/>
                <a:cs typeface="+mn-cs"/>
              </a:rPr>
            </a:br>
            <a:r>
              <a:rPr kumimoji="0" lang="zh-CN" altLang="en-US" sz="1000" b="0" i="0" u="none" strike="noStrike" kern="1200" cap="none" spc="0" normalizeH="0" baseline="0" noProof="0" dirty="0">
                <a:ln>
                  <a:noFill/>
                </a:ln>
                <a:solidFill>
                  <a:srgbClr val="000000"/>
                </a:solidFill>
                <a:effectLst/>
                <a:uLnTx/>
                <a:uFillTx/>
                <a:latin typeface="阿里巴巴普惠体 R" panose="00020600040101010101" pitchFamily="18" charset="-122"/>
                <a:ea typeface="阿里巴巴普惠体 M" panose="00020600040101010101" pitchFamily="18" charset="-122"/>
                <a:cs typeface="+mn-cs"/>
              </a:rPr>
              <a:t> 办公资源旗舰店全职设计师提供一对一服务</a:t>
            </a:r>
          </a:p>
        </p:txBody>
      </p:sp>
      <p:sp>
        <p:nvSpPr>
          <p:cNvPr id="27" name="TextBox 30"/>
          <p:cNvSpPr txBox="1"/>
          <p:nvPr/>
        </p:nvSpPr>
        <p:spPr bwMode="auto">
          <a:xfrm>
            <a:off x="8077346" y="4437763"/>
            <a:ext cx="2192453" cy="556179"/>
          </a:xfrm>
          <a:prstGeom prst="rect">
            <a:avLst/>
          </a:prstGeom>
          <a:noFill/>
        </p:spPr>
        <p:txBody>
          <a:bodyPr wrap="square" lIns="90000" tIns="46800" rIns="90000" bIns="46800">
            <a:normAutofit fontScale="92500" lnSpcReduction="1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rgbClr val="000000"/>
                </a:solidFill>
                <a:effectLst/>
                <a:uLnTx/>
                <a:uFillTx/>
                <a:latin typeface="阿里巴巴普惠体 R" panose="00020600040101010101" pitchFamily="18" charset="-122"/>
                <a:ea typeface="阿里巴巴普惠体 M" panose="00020600040101010101" pitchFamily="18" charset="-122"/>
                <a:cs typeface="+mn-cs"/>
              </a:rPr>
              <a:t>请替换文字内容复制你的内容到此</a:t>
            </a:r>
            <a:br>
              <a:rPr kumimoji="0" lang="zh-CN" altLang="en-US" sz="1000" b="0" i="0" u="none" strike="noStrike" kern="1200" cap="none" spc="0" normalizeH="0" baseline="0" noProof="0" dirty="0">
                <a:ln>
                  <a:noFill/>
                </a:ln>
                <a:solidFill>
                  <a:srgbClr val="000000"/>
                </a:solidFill>
                <a:effectLst/>
                <a:uLnTx/>
                <a:uFillTx/>
                <a:latin typeface="阿里巴巴普惠体 R" panose="00020600040101010101" pitchFamily="18" charset="-122"/>
                <a:ea typeface="阿里巴巴普惠体 M" panose="00020600040101010101" pitchFamily="18" charset="-122"/>
                <a:cs typeface="+mn-cs"/>
              </a:rPr>
            </a:br>
            <a:r>
              <a:rPr kumimoji="0" lang="zh-CN" altLang="en-US" sz="1000" b="0" i="0" u="none" strike="noStrike" kern="1200" cap="none" spc="0" normalizeH="0" baseline="0" noProof="0" dirty="0">
                <a:ln>
                  <a:noFill/>
                </a:ln>
                <a:solidFill>
                  <a:srgbClr val="000000"/>
                </a:solidFill>
                <a:effectLst/>
                <a:uLnTx/>
                <a:uFillTx/>
                <a:latin typeface="阿里巴巴普惠体 R" panose="00020600040101010101" pitchFamily="18" charset="-122"/>
                <a:ea typeface="阿里巴巴普惠体 M" panose="00020600040101010101" pitchFamily="18" charset="-122"/>
                <a:cs typeface="+mn-cs"/>
              </a:rPr>
              <a:t> 办公资源旗舰店全职设计师提供一对一服务</a:t>
            </a:r>
          </a:p>
        </p:txBody>
      </p:sp>
      <p:sp>
        <p:nvSpPr>
          <p:cNvPr id="28" name="TextBox 32"/>
          <p:cNvSpPr txBox="1"/>
          <p:nvPr/>
        </p:nvSpPr>
        <p:spPr bwMode="auto">
          <a:xfrm>
            <a:off x="8087695" y="3267402"/>
            <a:ext cx="2192453" cy="556179"/>
          </a:xfrm>
          <a:prstGeom prst="rect">
            <a:avLst/>
          </a:prstGeom>
          <a:noFill/>
        </p:spPr>
        <p:txBody>
          <a:bodyPr wrap="square" lIns="90000" tIns="46800" rIns="90000" bIns="46800">
            <a:normAutofit fontScale="92500" lnSpcReduction="1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rgbClr val="000000"/>
                </a:solidFill>
                <a:effectLst/>
                <a:uLnTx/>
                <a:uFillTx/>
                <a:latin typeface="阿里巴巴普惠体 R" panose="00020600040101010101" pitchFamily="18" charset="-122"/>
                <a:ea typeface="阿里巴巴普惠体 M" panose="00020600040101010101" pitchFamily="18" charset="-122"/>
                <a:cs typeface="+mn-cs"/>
              </a:rPr>
              <a:t>请替换文字内容复制你的内容到此</a:t>
            </a:r>
            <a:br>
              <a:rPr kumimoji="0" lang="zh-CN" altLang="en-US" sz="1000" b="0" i="0" u="none" strike="noStrike" kern="1200" cap="none" spc="0" normalizeH="0" baseline="0" noProof="0" dirty="0">
                <a:ln>
                  <a:noFill/>
                </a:ln>
                <a:solidFill>
                  <a:srgbClr val="000000"/>
                </a:solidFill>
                <a:effectLst/>
                <a:uLnTx/>
                <a:uFillTx/>
                <a:latin typeface="阿里巴巴普惠体 R" panose="00020600040101010101" pitchFamily="18" charset="-122"/>
                <a:ea typeface="阿里巴巴普惠体 M" panose="00020600040101010101" pitchFamily="18" charset="-122"/>
                <a:cs typeface="+mn-cs"/>
              </a:rPr>
            </a:br>
            <a:r>
              <a:rPr kumimoji="0" lang="zh-CN" altLang="en-US" sz="1000" b="0" i="0" u="none" strike="noStrike" kern="1200" cap="none" spc="0" normalizeH="0" baseline="0" noProof="0" dirty="0">
                <a:ln>
                  <a:noFill/>
                </a:ln>
                <a:solidFill>
                  <a:srgbClr val="000000"/>
                </a:solidFill>
                <a:effectLst/>
                <a:uLnTx/>
                <a:uFillTx/>
                <a:latin typeface="阿里巴巴普惠体 R" panose="00020600040101010101" pitchFamily="18" charset="-122"/>
                <a:ea typeface="阿里巴巴普惠体 M" panose="00020600040101010101" pitchFamily="18" charset="-122"/>
                <a:cs typeface="+mn-cs"/>
              </a:rPr>
              <a:t> 办公资源旗舰店全职设计师提供一对一服务</a:t>
            </a:r>
          </a:p>
        </p:txBody>
      </p:sp>
      <p:sp>
        <p:nvSpPr>
          <p:cNvPr id="29" name="TextBox 34"/>
          <p:cNvSpPr txBox="1"/>
          <p:nvPr/>
        </p:nvSpPr>
        <p:spPr bwMode="auto">
          <a:xfrm>
            <a:off x="957701" y="3849403"/>
            <a:ext cx="2192453" cy="556179"/>
          </a:xfrm>
          <a:prstGeom prst="rect">
            <a:avLst/>
          </a:prstGeom>
          <a:noFill/>
        </p:spPr>
        <p:txBody>
          <a:bodyPr wrap="square" lIns="90000" tIns="46800" rIns="90000" bIns="46800">
            <a:normAutofit fontScale="92500" lnSpcReduction="1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2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rgbClr val="000000"/>
                </a:solidFill>
                <a:effectLst/>
                <a:uLnTx/>
                <a:uFillTx/>
                <a:latin typeface="阿里巴巴普惠体 R" panose="00020600040101010101" pitchFamily="18" charset="-122"/>
                <a:ea typeface="阿里巴巴普惠体 M" panose="00020600040101010101" pitchFamily="18" charset="-122"/>
                <a:cs typeface="+mn-cs"/>
              </a:rPr>
              <a:t>请替换文字内容复制你的内容到此</a:t>
            </a:r>
            <a:br>
              <a:rPr kumimoji="0" lang="zh-CN" altLang="en-US" sz="1000" b="0" i="0" u="none" strike="noStrike" kern="1200" cap="none" spc="0" normalizeH="0" baseline="0" noProof="0" dirty="0">
                <a:ln>
                  <a:noFill/>
                </a:ln>
                <a:solidFill>
                  <a:srgbClr val="000000"/>
                </a:solidFill>
                <a:effectLst/>
                <a:uLnTx/>
                <a:uFillTx/>
                <a:latin typeface="阿里巴巴普惠体 R" panose="00020600040101010101" pitchFamily="18" charset="-122"/>
                <a:ea typeface="阿里巴巴普惠体 M" panose="00020600040101010101" pitchFamily="18" charset="-122"/>
                <a:cs typeface="+mn-cs"/>
              </a:rPr>
            </a:br>
            <a:r>
              <a:rPr kumimoji="0" lang="zh-CN" altLang="en-US" sz="1000" b="0" i="0" u="none" strike="noStrike" kern="1200" cap="none" spc="0" normalizeH="0" baseline="0" noProof="0" dirty="0">
                <a:ln>
                  <a:noFill/>
                </a:ln>
                <a:solidFill>
                  <a:srgbClr val="000000"/>
                </a:solidFill>
                <a:effectLst/>
                <a:uLnTx/>
                <a:uFillTx/>
                <a:latin typeface="阿里巴巴普惠体 R" panose="00020600040101010101" pitchFamily="18" charset="-122"/>
                <a:ea typeface="阿里巴巴普惠体 M" panose="00020600040101010101" pitchFamily="18" charset="-122"/>
                <a:cs typeface="+mn-cs"/>
              </a:rPr>
              <a:t> 办公资源旗舰店全职设计师提供一对一服务</a:t>
            </a:r>
          </a:p>
        </p:txBody>
      </p:sp>
      <p:sp>
        <p:nvSpPr>
          <p:cNvPr id="30" name="TextBox 36"/>
          <p:cNvSpPr txBox="1"/>
          <p:nvPr/>
        </p:nvSpPr>
        <p:spPr bwMode="auto">
          <a:xfrm>
            <a:off x="1916648" y="4437763"/>
            <a:ext cx="2192453" cy="556179"/>
          </a:xfrm>
          <a:prstGeom prst="rect">
            <a:avLst/>
          </a:prstGeom>
          <a:noFill/>
        </p:spPr>
        <p:txBody>
          <a:bodyPr wrap="square" lIns="90000" tIns="46800" rIns="90000" bIns="46800">
            <a:normAutofit fontScale="92500" lnSpcReduction="1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2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rgbClr val="000000"/>
                </a:solidFill>
                <a:effectLst/>
                <a:uLnTx/>
                <a:uFillTx/>
                <a:latin typeface="阿里巴巴普惠体 R" panose="00020600040101010101" pitchFamily="18" charset="-122"/>
                <a:ea typeface="阿里巴巴普惠体 M" panose="00020600040101010101" pitchFamily="18" charset="-122"/>
                <a:cs typeface="+mn-cs"/>
              </a:rPr>
              <a:t>请替换文字内容复制你的内容到此</a:t>
            </a:r>
            <a:br>
              <a:rPr kumimoji="0" lang="zh-CN" altLang="en-US" sz="1000" b="0" i="0" u="none" strike="noStrike" kern="1200" cap="none" spc="0" normalizeH="0" baseline="0" noProof="0" dirty="0">
                <a:ln>
                  <a:noFill/>
                </a:ln>
                <a:solidFill>
                  <a:srgbClr val="000000"/>
                </a:solidFill>
                <a:effectLst/>
                <a:uLnTx/>
                <a:uFillTx/>
                <a:latin typeface="阿里巴巴普惠体 R" panose="00020600040101010101" pitchFamily="18" charset="-122"/>
                <a:ea typeface="阿里巴巴普惠体 M" panose="00020600040101010101" pitchFamily="18" charset="-122"/>
                <a:cs typeface="+mn-cs"/>
              </a:rPr>
            </a:br>
            <a:r>
              <a:rPr kumimoji="0" lang="zh-CN" altLang="en-US" sz="1000" b="0" i="0" u="none" strike="noStrike" kern="1200" cap="none" spc="0" normalizeH="0" baseline="0" noProof="0" dirty="0">
                <a:ln>
                  <a:noFill/>
                </a:ln>
                <a:solidFill>
                  <a:srgbClr val="000000"/>
                </a:solidFill>
                <a:effectLst/>
                <a:uLnTx/>
                <a:uFillTx/>
                <a:latin typeface="阿里巴巴普惠体 R" panose="00020600040101010101" pitchFamily="18" charset="-122"/>
                <a:ea typeface="阿里巴巴普惠体 M" panose="00020600040101010101" pitchFamily="18" charset="-122"/>
                <a:cs typeface="+mn-cs"/>
              </a:rPr>
              <a:t> 办公资源旗舰店全职设计师提供一对一服务</a:t>
            </a:r>
          </a:p>
        </p:txBody>
      </p:sp>
      <p:sp>
        <p:nvSpPr>
          <p:cNvPr id="31" name="TextBox 39"/>
          <p:cNvSpPr txBox="1"/>
          <p:nvPr/>
        </p:nvSpPr>
        <p:spPr bwMode="auto">
          <a:xfrm>
            <a:off x="1933600" y="3267402"/>
            <a:ext cx="2192453" cy="556179"/>
          </a:xfrm>
          <a:prstGeom prst="rect">
            <a:avLst/>
          </a:prstGeom>
          <a:noFill/>
        </p:spPr>
        <p:txBody>
          <a:bodyPr wrap="square" lIns="90000" tIns="46800" rIns="90000" bIns="46800">
            <a:normAutofit fontScale="92500" lnSpcReduction="1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2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rgbClr val="000000"/>
                </a:solidFill>
                <a:effectLst/>
                <a:uLnTx/>
                <a:uFillTx/>
                <a:latin typeface="阿里巴巴普惠体 R" panose="00020600040101010101" pitchFamily="18" charset="-122"/>
                <a:ea typeface="阿里巴巴普惠体 M" panose="00020600040101010101" pitchFamily="18" charset="-122"/>
                <a:cs typeface="+mn-cs"/>
              </a:rPr>
              <a:t>请替换文字内容复制你的内容到此</a:t>
            </a:r>
            <a:br>
              <a:rPr kumimoji="0" lang="zh-CN" altLang="en-US" sz="1000" b="0" i="0" u="none" strike="noStrike" kern="1200" cap="none" spc="0" normalizeH="0" baseline="0" noProof="0" dirty="0">
                <a:ln>
                  <a:noFill/>
                </a:ln>
                <a:solidFill>
                  <a:srgbClr val="000000"/>
                </a:solidFill>
                <a:effectLst/>
                <a:uLnTx/>
                <a:uFillTx/>
                <a:latin typeface="阿里巴巴普惠体 R" panose="00020600040101010101" pitchFamily="18" charset="-122"/>
                <a:ea typeface="阿里巴巴普惠体 M" panose="00020600040101010101" pitchFamily="18" charset="-122"/>
                <a:cs typeface="+mn-cs"/>
              </a:rPr>
            </a:br>
            <a:r>
              <a:rPr kumimoji="0" lang="zh-CN" altLang="en-US" sz="1000" b="0" i="0" u="none" strike="noStrike" kern="1200" cap="none" spc="0" normalizeH="0" baseline="0" noProof="0" dirty="0">
                <a:ln>
                  <a:noFill/>
                </a:ln>
                <a:solidFill>
                  <a:srgbClr val="000000"/>
                </a:solidFill>
                <a:effectLst/>
                <a:uLnTx/>
                <a:uFillTx/>
                <a:latin typeface="阿里巴巴普惠体 R" panose="00020600040101010101" pitchFamily="18" charset="-122"/>
                <a:ea typeface="阿里巴巴普惠体 M" panose="00020600040101010101" pitchFamily="18" charset="-122"/>
                <a:cs typeface="+mn-cs"/>
              </a:rPr>
              <a:t> 办公资源旗舰店全职设计师提供一对一服务</a:t>
            </a:r>
          </a:p>
        </p:txBody>
      </p:sp>
      <p:sp>
        <p:nvSpPr>
          <p:cNvPr id="32" name="TextBox 45"/>
          <p:cNvSpPr txBox="1"/>
          <p:nvPr/>
        </p:nvSpPr>
        <p:spPr bwMode="auto">
          <a:xfrm>
            <a:off x="4791168" y="2169511"/>
            <a:ext cx="2616696" cy="556179"/>
          </a:xfrm>
          <a:prstGeom prst="rect">
            <a:avLst/>
          </a:prstGeom>
          <a:noFill/>
        </p:spPr>
        <p:txBody>
          <a:bodyPr wrap="square" lIns="90000" tIns="46800" rIns="90000" bIns="46800">
            <a:normAutofit fontScale="925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rgbClr val="000000"/>
                </a:solidFill>
                <a:effectLst/>
                <a:uLnTx/>
                <a:uFillTx/>
                <a:latin typeface="阿里巴巴普惠体 R" panose="00020600040101010101" pitchFamily="18" charset="-122"/>
                <a:ea typeface="阿里巴巴普惠体 M" panose="00020600040101010101" pitchFamily="18" charset="-122"/>
                <a:cs typeface="+mn-cs"/>
              </a:rPr>
              <a:t>请替换文字内容复制你的内容到此</a:t>
            </a:r>
            <a:br>
              <a:rPr kumimoji="0" lang="zh-CN" altLang="en-US" sz="1000" b="0" i="0" u="none" strike="noStrike" kern="1200" cap="none" spc="0" normalizeH="0" baseline="0" noProof="0" dirty="0">
                <a:ln>
                  <a:noFill/>
                </a:ln>
                <a:solidFill>
                  <a:srgbClr val="000000"/>
                </a:solidFill>
                <a:effectLst/>
                <a:uLnTx/>
                <a:uFillTx/>
                <a:latin typeface="阿里巴巴普惠体 R" panose="00020600040101010101" pitchFamily="18" charset="-122"/>
                <a:ea typeface="阿里巴巴普惠体 M" panose="00020600040101010101" pitchFamily="18" charset="-122"/>
                <a:cs typeface="+mn-cs"/>
              </a:rPr>
            </a:br>
            <a:r>
              <a:rPr kumimoji="0" lang="zh-CN" altLang="en-US" sz="1000" b="0" i="0" u="none" strike="noStrike" kern="1200" cap="none" spc="0" normalizeH="0" baseline="0" noProof="0" dirty="0">
                <a:ln>
                  <a:noFill/>
                </a:ln>
                <a:solidFill>
                  <a:srgbClr val="000000"/>
                </a:solidFill>
                <a:effectLst/>
                <a:uLnTx/>
                <a:uFillTx/>
                <a:latin typeface="阿里巴巴普惠体 R" panose="00020600040101010101" pitchFamily="18" charset="-122"/>
                <a:ea typeface="阿里巴巴普惠体 M" panose="00020600040101010101" pitchFamily="18" charset="-122"/>
                <a:cs typeface="+mn-cs"/>
              </a:rPr>
              <a:t> 办公资源旗舰店全职设计师提供一对一服务</a:t>
            </a:r>
          </a:p>
        </p:txBody>
      </p:sp>
      <p:sp>
        <p:nvSpPr>
          <p:cNvPr id="33" name="TextBox 51"/>
          <p:cNvSpPr txBox="1"/>
          <p:nvPr/>
        </p:nvSpPr>
        <p:spPr bwMode="auto">
          <a:xfrm>
            <a:off x="4831804" y="5542011"/>
            <a:ext cx="2616696" cy="556179"/>
          </a:xfrm>
          <a:prstGeom prst="rect">
            <a:avLst/>
          </a:prstGeom>
          <a:noFill/>
        </p:spPr>
        <p:txBody>
          <a:bodyPr wrap="square" lIns="90000" tIns="46800" rIns="90000" bIns="46800">
            <a:normAutofit fontScale="925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rgbClr val="000000"/>
                </a:solidFill>
                <a:effectLst/>
                <a:uLnTx/>
                <a:uFillTx/>
                <a:latin typeface="阿里巴巴普惠体 R" panose="00020600040101010101" pitchFamily="18" charset="-122"/>
                <a:ea typeface="阿里巴巴普惠体 M" panose="00020600040101010101" pitchFamily="18" charset="-122"/>
                <a:cs typeface="+mn-cs"/>
              </a:rPr>
              <a:t>请替换文字内容复制你的内容到此</a:t>
            </a:r>
            <a:br>
              <a:rPr kumimoji="0" lang="zh-CN" altLang="en-US" sz="1000" b="0" i="0" u="none" strike="noStrike" kern="1200" cap="none" spc="0" normalizeH="0" baseline="0" noProof="0" dirty="0">
                <a:ln>
                  <a:noFill/>
                </a:ln>
                <a:solidFill>
                  <a:srgbClr val="000000"/>
                </a:solidFill>
                <a:effectLst/>
                <a:uLnTx/>
                <a:uFillTx/>
                <a:latin typeface="阿里巴巴普惠体 R" panose="00020600040101010101" pitchFamily="18" charset="-122"/>
                <a:ea typeface="阿里巴巴普惠体 M" panose="00020600040101010101" pitchFamily="18" charset="-122"/>
                <a:cs typeface="+mn-cs"/>
              </a:rPr>
            </a:br>
            <a:r>
              <a:rPr kumimoji="0" lang="zh-CN" altLang="en-US" sz="1000" b="0" i="0" u="none" strike="noStrike" kern="1200" cap="none" spc="0" normalizeH="0" baseline="0" noProof="0" dirty="0">
                <a:ln>
                  <a:noFill/>
                </a:ln>
                <a:solidFill>
                  <a:srgbClr val="000000"/>
                </a:solidFill>
                <a:effectLst/>
                <a:uLnTx/>
                <a:uFillTx/>
                <a:latin typeface="阿里巴巴普惠体 R" panose="00020600040101010101" pitchFamily="18" charset="-122"/>
                <a:ea typeface="阿里巴巴普惠体 M" panose="00020600040101010101" pitchFamily="18" charset="-122"/>
                <a:cs typeface="+mn-cs"/>
              </a:rPr>
              <a:t> 办公资源旗舰店全职设计师提供一对一服务</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par>
                          <p:cTn id="8" fill="hold">
                            <p:stCondLst>
                              <p:cond delay="200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2500"/>
                            </p:stCondLst>
                            <p:childTnLst>
                              <p:par>
                                <p:cTn id="14" presetID="47"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childTnLst>
                          </p:cTn>
                        </p:par>
                        <p:par>
                          <p:cTn id="19" fill="hold">
                            <p:stCondLst>
                              <p:cond delay="3500"/>
                            </p:stCondLst>
                            <p:childTnLst>
                              <p:par>
                                <p:cTn id="20" presetID="2" presetClass="entr" presetSubtype="4"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additive="base">
                                        <p:cTn id="27" dur="500" fill="hold"/>
                                        <p:tgtEl>
                                          <p:spTgt spid="32"/>
                                        </p:tgtEl>
                                        <p:attrNameLst>
                                          <p:attrName>ppt_x</p:attrName>
                                        </p:attrNameLst>
                                      </p:cBhvr>
                                      <p:tavLst>
                                        <p:tav tm="0">
                                          <p:val>
                                            <p:strVal val="#ppt_x"/>
                                          </p:val>
                                        </p:tav>
                                        <p:tav tm="100000">
                                          <p:val>
                                            <p:strVal val="#ppt_x"/>
                                          </p:val>
                                        </p:tav>
                                      </p:tavLst>
                                    </p:anim>
                                    <p:anim calcmode="lin" valueType="num">
                                      <p:cBhvr additive="base">
                                        <p:cTn id="28" dur="500" fill="hold"/>
                                        <p:tgtEl>
                                          <p:spTgt spid="32"/>
                                        </p:tgtEl>
                                        <p:attrNameLst>
                                          <p:attrName>ppt_y</p:attrName>
                                        </p:attrNameLst>
                                      </p:cBhvr>
                                      <p:tavLst>
                                        <p:tav tm="0">
                                          <p:val>
                                            <p:strVal val="1+#ppt_h/2"/>
                                          </p:val>
                                        </p:tav>
                                        <p:tav tm="100000">
                                          <p:val>
                                            <p:strVal val="#ppt_y"/>
                                          </p:val>
                                        </p:tav>
                                      </p:tavLst>
                                    </p:anim>
                                  </p:childTnLst>
                                </p:cTn>
                              </p:par>
                            </p:childTnLst>
                          </p:cTn>
                        </p:par>
                        <p:par>
                          <p:cTn id="29" fill="hold">
                            <p:stCondLst>
                              <p:cond delay="4500"/>
                            </p:stCondLst>
                            <p:childTnLst>
                              <p:par>
                                <p:cTn id="30" presetID="2" presetClass="entr" presetSubtype="4" fill="hold" grpId="0" nodeType="after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additive="base">
                                        <p:cTn id="32" dur="500" fill="hold"/>
                                        <p:tgtEl>
                                          <p:spTgt spid="31"/>
                                        </p:tgtEl>
                                        <p:attrNameLst>
                                          <p:attrName>ppt_x</p:attrName>
                                        </p:attrNameLst>
                                      </p:cBhvr>
                                      <p:tavLst>
                                        <p:tav tm="0">
                                          <p:val>
                                            <p:strVal val="#ppt_x"/>
                                          </p:val>
                                        </p:tav>
                                        <p:tav tm="100000">
                                          <p:val>
                                            <p:strVal val="#ppt_x"/>
                                          </p:val>
                                        </p:tav>
                                      </p:tavLst>
                                    </p:anim>
                                    <p:anim calcmode="lin" valueType="num">
                                      <p:cBhvr additive="base">
                                        <p:cTn id="33" dur="500" fill="hold"/>
                                        <p:tgtEl>
                                          <p:spTgt spid="31"/>
                                        </p:tgtEl>
                                        <p:attrNameLst>
                                          <p:attrName>ppt_y</p:attrName>
                                        </p:attrNameLst>
                                      </p:cBhvr>
                                      <p:tavLst>
                                        <p:tav tm="0">
                                          <p:val>
                                            <p:strVal val="1+#ppt_h/2"/>
                                          </p:val>
                                        </p:tav>
                                        <p:tav tm="100000">
                                          <p:val>
                                            <p:strVal val="#ppt_y"/>
                                          </p:val>
                                        </p:tav>
                                      </p:tavLst>
                                    </p:anim>
                                  </p:childTnLst>
                                </p:cTn>
                              </p:par>
                            </p:childTnLst>
                          </p:cTn>
                        </p:par>
                        <p:par>
                          <p:cTn id="34" fill="hold">
                            <p:stCondLst>
                              <p:cond delay="5000"/>
                            </p:stCondLst>
                            <p:childTnLst>
                              <p:par>
                                <p:cTn id="35" presetID="2" presetClass="entr" presetSubtype="4" fill="hold" grpId="0"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additive="base">
                                        <p:cTn id="37" dur="500" fill="hold"/>
                                        <p:tgtEl>
                                          <p:spTgt spid="29"/>
                                        </p:tgtEl>
                                        <p:attrNameLst>
                                          <p:attrName>ppt_x</p:attrName>
                                        </p:attrNameLst>
                                      </p:cBhvr>
                                      <p:tavLst>
                                        <p:tav tm="0">
                                          <p:val>
                                            <p:strVal val="#ppt_x"/>
                                          </p:val>
                                        </p:tav>
                                        <p:tav tm="100000">
                                          <p:val>
                                            <p:strVal val="#ppt_x"/>
                                          </p:val>
                                        </p:tav>
                                      </p:tavLst>
                                    </p:anim>
                                    <p:anim calcmode="lin" valueType="num">
                                      <p:cBhvr additive="base">
                                        <p:cTn id="38" dur="500" fill="hold"/>
                                        <p:tgtEl>
                                          <p:spTgt spid="29"/>
                                        </p:tgtEl>
                                        <p:attrNameLst>
                                          <p:attrName>ppt_y</p:attrName>
                                        </p:attrNameLst>
                                      </p:cBhvr>
                                      <p:tavLst>
                                        <p:tav tm="0">
                                          <p:val>
                                            <p:strVal val="1+#ppt_h/2"/>
                                          </p:val>
                                        </p:tav>
                                        <p:tav tm="100000">
                                          <p:val>
                                            <p:strVal val="#ppt_y"/>
                                          </p:val>
                                        </p:tav>
                                      </p:tavLst>
                                    </p:anim>
                                  </p:childTnLst>
                                </p:cTn>
                              </p:par>
                            </p:childTnLst>
                          </p:cTn>
                        </p:par>
                        <p:par>
                          <p:cTn id="39" fill="hold">
                            <p:stCondLst>
                              <p:cond delay="5500"/>
                            </p:stCondLst>
                            <p:childTnLst>
                              <p:par>
                                <p:cTn id="40" presetID="2" presetClass="entr" presetSubtype="4"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additive="base">
                                        <p:cTn id="42" dur="500" fill="hold"/>
                                        <p:tgtEl>
                                          <p:spTgt spid="30"/>
                                        </p:tgtEl>
                                        <p:attrNameLst>
                                          <p:attrName>ppt_x</p:attrName>
                                        </p:attrNameLst>
                                      </p:cBhvr>
                                      <p:tavLst>
                                        <p:tav tm="0">
                                          <p:val>
                                            <p:strVal val="#ppt_x"/>
                                          </p:val>
                                        </p:tav>
                                        <p:tav tm="100000">
                                          <p:val>
                                            <p:strVal val="#ppt_x"/>
                                          </p:val>
                                        </p:tav>
                                      </p:tavLst>
                                    </p:anim>
                                    <p:anim calcmode="lin" valueType="num">
                                      <p:cBhvr additive="base">
                                        <p:cTn id="43" dur="500" fill="hold"/>
                                        <p:tgtEl>
                                          <p:spTgt spid="30"/>
                                        </p:tgtEl>
                                        <p:attrNameLst>
                                          <p:attrName>ppt_y</p:attrName>
                                        </p:attrNameLst>
                                      </p:cBhvr>
                                      <p:tavLst>
                                        <p:tav tm="0">
                                          <p:val>
                                            <p:strVal val="1+#ppt_h/2"/>
                                          </p:val>
                                        </p:tav>
                                        <p:tav tm="100000">
                                          <p:val>
                                            <p:strVal val="#ppt_y"/>
                                          </p:val>
                                        </p:tav>
                                      </p:tavLst>
                                    </p:anim>
                                  </p:childTnLst>
                                </p:cTn>
                              </p:par>
                            </p:childTnLst>
                          </p:cTn>
                        </p:par>
                        <p:par>
                          <p:cTn id="44" fill="hold">
                            <p:stCondLst>
                              <p:cond delay="6000"/>
                            </p:stCondLst>
                            <p:childTnLst>
                              <p:par>
                                <p:cTn id="45" presetID="2" presetClass="entr" presetSubtype="4"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 calcmode="lin" valueType="num">
                                      <p:cBhvr additive="base">
                                        <p:cTn id="47" dur="500" fill="hold"/>
                                        <p:tgtEl>
                                          <p:spTgt spid="33"/>
                                        </p:tgtEl>
                                        <p:attrNameLst>
                                          <p:attrName>ppt_x</p:attrName>
                                        </p:attrNameLst>
                                      </p:cBhvr>
                                      <p:tavLst>
                                        <p:tav tm="0">
                                          <p:val>
                                            <p:strVal val="#ppt_x"/>
                                          </p:val>
                                        </p:tav>
                                        <p:tav tm="100000">
                                          <p:val>
                                            <p:strVal val="#ppt_x"/>
                                          </p:val>
                                        </p:tav>
                                      </p:tavLst>
                                    </p:anim>
                                    <p:anim calcmode="lin" valueType="num">
                                      <p:cBhvr additive="base">
                                        <p:cTn id="48" dur="500" fill="hold"/>
                                        <p:tgtEl>
                                          <p:spTgt spid="33"/>
                                        </p:tgtEl>
                                        <p:attrNameLst>
                                          <p:attrName>ppt_y</p:attrName>
                                        </p:attrNameLst>
                                      </p:cBhvr>
                                      <p:tavLst>
                                        <p:tav tm="0">
                                          <p:val>
                                            <p:strVal val="1+#ppt_h/2"/>
                                          </p:val>
                                        </p:tav>
                                        <p:tav tm="100000">
                                          <p:val>
                                            <p:strVal val="#ppt_y"/>
                                          </p:val>
                                        </p:tav>
                                      </p:tavLst>
                                    </p:anim>
                                  </p:childTnLst>
                                </p:cTn>
                              </p:par>
                            </p:childTnLst>
                          </p:cTn>
                        </p:par>
                        <p:par>
                          <p:cTn id="49" fill="hold">
                            <p:stCondLst>
                              <p:cond delay="6500"/>
                            </p:stCondLst>
                            <p:childTnLst>
                              <p:par>
                                <p:cTn id="50" presetID="2" presetClass="entr" presetSubtype="4" fill="hold" grpId="0" nodeType="afterEffect">
                                  <p:stCondLst>
                                    <p:cond delay="0"/>
                                  </p:stCondLst>
                                  <p:childTnLst>
                                    <p:set>
                                      <p:cBhvr>
                                        <p:cTn id="51" dur="1" fill="hold">
                                          <p:stCondLst>
                                            <p:cond delay="0"/>
                                          </p:stCondLst>
                                        </p:cTn>
                                        <p:tgtEl>
                                          <p:spTgt spid="27"/>
                                        </p:tgtEl>
                                        <p:attrNameLst>
                                          <p:attrName>style.visibility</p:attrName>
                                        </p:attrNameLst>
                                      </p:cBhvr>
                                      <p:to>
                                        <p:strVal val="visible"/>
                                      </p:to>
                                    </p:set>
                                    <p:anim calcmode="lin" valueType="num">
                                      <p:cBhvr additive="base">
                                        <p:cTn id="52" dur="500" fill="hold"/>
                                        <p:tgtEl>
                                          <p:spTgt spid="27"/>
                                        </p:tgtEl>
                                        <p:attrNameLst>
                                          <p:attrName>ppt_x</p:attrName>
                                        </p:attrNameLst>
                                      </p:cBhvr>
                                      <p:tavLst>
                                        <p:tav tm="0">
                                          <p:val>
                                            <p:strVal val="#ppt_x"/>
                                          </p:val>
                                        </p:tav>
                                        <p:tav tm="100000">
                                          <p:val>
                                            <p:strVal val="#ppt_x"/>
                                          </p:val>
                                        </p:tav>
                                      </p:tavLst>
                                    </p:anim>
                                    <p:anim calcmode="lin" valueType="num">
                                      <p:cBhvr additive="base">
                                        <p:cTn id="53" dur="500" fill="hold"/>
                                        <p:tgtEl>
                                          <p:spTgt spid="27"/>
                                        </p:tgtEl>
                                        <p:attrNameLst>
                                          <p:attrName>ppt_y</p:attrName>
                                        </p:attrNameLst>
                                      </p:cBhvr>
                                      <p:tavLst>
                                        <p:tav tm="0">
                                          <p:val>
                                            <p:strVal val="1+#ppt_h/2"/>
                                          </p:val>
                                        </p:tav>
                                        <p:tav tm="100000">
                                          <p:val>
                                            <p:strVal val="#ppt_y"/>
                                          </p:val>
                                        </p:tav>
                                      </p:tavLst>
                                    </p:anim>
                                  </p:childTnLst>
                                </p:cTn>
                              </p:par>
                            </p:childTnLst>
                          </p:cTn>
                        </p:par>
                        <p:par>
                          <p:cTn id="54" fill="hold">
                            <p:stCondLst>
                              <p:cond delay="7000"/>
                            </p:stCondLst>
                            <p:childTnLst>
                              <p:par>
                                <p:cTn id="55" presetID="2" presetClass="entr" presetSubtype="4"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1+#ppt_h/2"/>
                                          </p:val>
                                        </p:tav>
                                        <p:tav tm="100000">
                                          <p:val>
                                            <p:strVal val="#ppt_y"/>
                                          </p:val>
                                        </p:tav>
                                      </p:tavLst>
                                    </p:anim>
                                  </p:childTnLst>
                                </p:cTn>
                              </p:par>
                            </p:childTnLst>
                          </p:cTn>
                        </p:par>
                        <p:par>
                          <p:cTn id="59" fill="hold">
                            <p:stCondLst>
                              <p:cond delay="7500"/>
                            </p:stCondLst>
                            <p:childTnLst>
                              <p:par>
                                <p:cTn id="60" presetID="2" presetClass="entr" presetSubtype="4"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ppt_x"/>
                                          </p:val>
                                        </p:tav>
                                        <p:tav tm="100000">
                                          <p:val>
                                            <p:strVal val="#ppt_x"/>
                                          </p:val>
                                        </p:tav>
                                      </p:tavLst>
                                    </p:anim>
                                    <p:anim calcmode="lin" valueType="num">
                                      <p:cBhvr additive="base">
                                        <p:cTn id="63"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30" grpId="0"/>
      <p:bldP spid="31" grpId="0"/>
      <p:bldP spid="32"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0" y="0"/>
            <a:ext cx="12192000" cy="6858000"/>
            <a:chOff x="0" y="0"/>
            <a:chExt cx="12192000" cy="685800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134100"/>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7302" y="3399955"/>
              <a:ext cx="6417396" cy="3458045"/>
            </a:xfrm>
            <a:prstGeom prst="rect">
              <a:avLst/>
            </a:prstGeom>
          </p:spPr>
        </p:pic>
      </p:grpSp>
      <p:sp>
        <p:nvSpPr>
          <p:cNvPr id="4" name="圆角矩形 2"/>
          <p:cNvSpPr/>
          <p:nvPr/>
        </p:nvSpPr>
        <p:spPr>
          <a:xfrm>
            <a:off x="2298661" y="924171"/>
            <a:ext cx="1333500" cy="13335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6000" b="1" dirty="0">
                <a:solidFill>
                  <a:schemeClr val="accent1">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01</a:t>
            </a:r>
            <a:endParaRPr lang="zh-CN" altLang="en-US" sz="6000" b="1" dirty="0">
              <a:solidFill>
                <a:schemeClr val="accent1">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5" name="文本框 3"/>
          <p:cNvSpPr txBox="1"/>
          <p:nvPr/>
        </p:nvSpPr>
        <p:spPr>
          <a:xfrm>
            <a:off x="4435506" y="1033228"/>
            <a:ext cx="2646879" cy="830997"/>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4800" b="1"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添加标题</a:t>
            </a:r>
          </a:p>
        </p:txBody>
      </p:sp>
      <p:sp>
        <p:nvSpPr>
          <p:cNvPr id="6" name="矩形 5"/>
          <p:cNvSpPr/>
          <p:nvPr/>
        </p:nvSpPr>
        <p:spPr>
          <a:xfrm>
            <a:off x="4435506" y="1864225"/>
            <a:ext cx="6743696" cy="322461"/>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1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点此此处添加文本内容点此此处添加文本内容点此此处添加文本内容点此此处添加文本内容</a:t>
            </a:r>
            <a:endParaRPr lang="en-US" altLang="zh-CN" sz="11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1044</Words>
  <Application>Microsoft Office PowerPoint</Application>
  <PresentationFormat>宽屏</PresentationFormat>
  <Paragraphs>123</Paragraphs>
  <Slides>13</Slides>
  <Notes>0</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13</vt:i4>
      </vt:variant>
    </vt:vector>
  </HeadingPairs>
  <TitlesOfParts>
    <vt:vector size="18" baseType="lpstr">
      <vt:lpstr>阿里巴巴普惠体 B</vt:lpstr>
      <vt:lpstr>阿里巴巴普惠体 M</vt:lpstr>
      <vt:lpstr>阿里巴巴普惠体 R</vt:lpstr>
      <vt:lpstr>Arial</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2021-07-20T01:10:41Z</dcterms:created>
  <dcterms:modified xsi:type="dcterms:W3CDTF">2023-01-10T12:08:40Z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3E097A092E464285A71E4EFEF09BE2C2</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