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 id="2147483663" r:id="rId2"/>
  </p:sldMasterIdLst>
  <p:notesMasterIdLst>
    <p:notesMasterId r:id="rId27"/>
  </p:notesMasterIdLst>
  <p:handoutMasterIdLst>
    <p:handoutMasterId r:id="rId28"/>
  </p:handoutMasterIdLst>
  <p:sldIdLst>
    <p:sldId id="1323" r:id="rId3"/>
    <p:sldId id="1324" r:id="rId4"/>
    <p:sldId id="1325" r:id="rId5"/>
    <p:sldId id="1284" r:id="rId6"/>
    <p:sldId id="1329" r:id="rId7"/>
    <p:sldId id="1330" r:id="rId8"/>
    <p:sldId id="1331" r:id="rId9"/>
    <p:sldId id="1332" r:id="rId10"/>
    <p:sldId id="1326" r:id="rId11"/>
    <p:sldId id="1291" r:id="rId12"/>
    <p:sldId id="1333" r:id="rId13"/>
    <p:sldId id="1334" r:id="rId14"/>
    <p:sldId id="1335" r:id="rId15"/>
    <p:sldId id="1336" r:id="rId16"/>
    <p:sldId id="1337" r:id="rId17"/>
    <p:sldId id="1327" r:id="rId18"/>
    <p:sldId id="1338" r:id="rId19"/>
    <p:sldId id="1340" r:id="rId20"/>
    <p:sldId id="1339" r:id="rId21"/>
    <p:sldId id="1341" r:id="rId22"/>
    <p:sldId id="1328" r:id="rId23"/>
    <p:sldId id="1342" r:id="rId24"/>
    <p:sldId id="1343" r:id="rId25"/>
    <p:sldId id="1345" r:id="rId26"/>
  </p:sldIdLst>
  <p:sldSz cx="9144000" cy="5143500" type="screen16x9"/>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80000"/>
    <a:srgbClr val="E4100D"/>
    <a:srgbClr val="CC120C"/>
    <a:srgbClr val="CC0E06"/>
    <a:srgbClr val="FB2205"/>
    <a:srgbClr val="C00000"/>
    <a:srgbClr val="FBEFDF"/>
    <a:srgbClr val="5F0F05"/>
    <a:srgbClr val="E0E0E0"/>
    <a:srgbClr val="E0473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3950" autoAdjust="0"/>
    <p:restoredTop sz="96429" autoAdjust="0"/>
  </p:normalViewPr>
  <p:slideViewPr>
    <p:cSldViewPr>
      <p:cViewPr>
        <p:scale>
          <a:sx n="100" d="100"/>
          <a:sy n="100" d="100"/>
        </p:scale>
        <p:origin x="-2010" y="-852"/>
      </p:cViewPr>
      <p:guideLst>
        <p:guide orient="horz" pos="1620"/>
        <p:guide pos="2880"/>
      </p:guideLst>
    </p:cSldViewPr>
  </p:slideViewPr>
  <p:outlineViewPr>
    <p:cViewPr>
      <p:scale>
        <a:sx n="33" d="100"/>
        <a:sy n="33" d="100"/>
      </p:scale>
      <p:origin x="0" y="0"/>
    </p:cViewPr>
  </p:outlineViewPr>
  <p:notesTextViewPr>
    <p:cViewPr>
      <p:scale>
        <a:sx n="1" d="1"/>
        <a:sy n="1" d="1"/>
      </p:scale>
      <p:origin x="0" y="0"/>
    </p:cViewPr>
  </p:notesTextViewPr>
  <p:sorterViewPr>
    <p:cViewPr>
      <p:scale>
        <a:sx n="200" d="100"/>
        <a:sy n="200" d="100"/>
      </p:scale>
      <p:origin x="0" y="0"/>
    </p:cViewPr>
  </p:sorterViewPr>
  <p:notesViewPr>
    <p:cSldViewPr>
      <p:cViewPr varScale="1">
        <p:scale>
          <a:sx n="88" d="100"/>
          <a:sy n="88" d="100"/>
        </p:scale>
        <p:origin x="3822" y="102"/>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handoutMaster" Target="handoutMasters/handoutMaster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notesMaster" Target="notesMasters/notesMaster1.xml"/><Relationship Id="rId30"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F9B84EA-7D68-4D60-9CB1-D50884785D1C}" type="datetimeFigureOut">
              <a:rPr lang="zh-CN" altLang="en-US" smtClean="0"/>
              <a:t>2023-01-10</a:t>
            </a:fld>
            <a:endParaRPr lang="zh-CN" altLang="en-US"/>
          </a:p>
        </p:txBody>
      </p:sp>
      <p:sp>
        <p:nvSpPr>
          <p:cNvPr id="4" name="页脚占位符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5" name="灯片编号占位符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D4E0FC9-F1F8-4FAE-9988-3BA365CFD46F}" type="slidenum">
              <a:rPr lang="zh-CN" altLang="en-US" smtClean="0"/>
              <a:t>‹#›</a:t>
            </a:fld>
            <a:endParaRPr lang="zh-CN" alt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59626C9-0433-45D4-A4B4-A807EC82C24D}" type="datetimeFigureOut">
              <a:rPr lang="zh-CN" altLang="en-US" smtClean="0"/>
              <a:t>2023-01-10</a:t>
            </a:fld>
            <a:endParaRPr lang="zh-CN" altLang="en-US"/>
          </a:p>
        </p:txBody>
      </p:sp>
      <p:sp>
        <p:nvSpPr>
          <p:cNvPr id="4" name="幻灯片图像占位符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26D5307-9AB0-4C93-817A-B080F41B1CBD}" type="slidenum">
              <a:rPr lang="zh-CN" altLang="en-US" smtClean="0"/>
              <a:t>‹#›</a:t>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288EACC-3148-4639-B8F8-DA7D85113A1E}" type="slidenum">
              <a:rPr lang="zh-CN" altLang="en-US" smtClean="0"/>
              <a:t>4</a:t>
            </a:fld>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288EACC-3148-4639-B8F8-DA7D85113A1E}" type="slidenum">
              <a:rPr lang="zh-CN" altLang="en-US" smtClean="0"/>
              <a:t>14</a:t>
            </a:fld>
            <a:endParaRPr lang="zh-CN"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288EACC-3148-4639-B8F8-DA7D85113A1E}" type="slidenum">
              <a:rPr lang="zh-CN" altLang="en-US" smtClean="0"/>
              <a:t>15</a:t>
            </a:fld>
            <a:endParaRPr lang="zh-CN"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288EACC-3148-4639-B8F8-DA7D85113A1E}" type="slidenum">
              <a:rPr lang="zh-CN" altLang="en-US" smtClean="0"/>
              <a:t>17</a:t>
            </a:fld>
            <a:endParaRPr lang="zh-CN"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288EACC-3148-4639-B8F8-DA7D85113A1E}" type="slidenum">
              <a:rPr lang="zh-CN" altLang="en-US" smtClean="0"/>
              <a:t>18</a:t>
            </a:fld>
            <a:endParaRPr lang="zh-CN"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288EACC-3148-4639-B8F8-DA7D85113A1E}" type="slidenum">
              <a:rPr lang="zh-CN" altLang="en-US" smtClean="0"/>
              <a:t>19</a:t>
            </a:fld>
            <a:endParaRPr lang="zh-CN"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288EACC-3148-4639-B8F8-DA7D85113A1E}" type="slidenum">
              <a:rPr lang="zh-CN" altLang="en-US" smtClean="0"/>
              <a:t>20</a:t>
            </a:fld>
            <a:endParaRPr lang="zh-CN"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288EACC-3148-4639-B8F8-DA7D85113A1E}" type="slidenum">
              <a:rPr lang="zh-CN" altLang="en-US" smtClean="0"/>
              <a:t>22</a:t>
            </a:fld>
            <a:endParaRPr lang="zh-CN"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288EACC-3148-4639-B8F8-DA7D85113A1E}" type="slidenum">
              <a:rPr lang="zh-CN" altLang="en-US" smtClean="0"/>
              <a:t>23</a:t>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288EACC-3148-4639-B8F8-DA7D85113A1E}" type="slidenum">
              <a:rPr lang="zh-CN" altLang="en-US" smtClean="0"/>
              <a:t>5</a:t>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288EACC-3148-4639-B8F8-DA7D85113A1E}" type="slidenum">
              <a:rPr lang="zh-CN" altLang="en-US" smtClean="0"/>
              <a:t>6</a:t>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288EACC-3148-4639-B8F8-DA7D85113A1E}" type="slidenum">
              <a:rPr lang="zh-CN" altLang="en-US" smtClean="0"/>
              <a:t>7</a:t>
            </a:fld>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288EACC-3148-4639-B8F8-DA7D85113A1E}" type="slidenum">
              <a:rPr lang="zh-CN" altLang="en-US" smtClean="0"/>
              <a:t>8</a:t>
            </a:fld>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288EACC-3148-4639-B8F8-DA7D85113A1E}" type="slidenum">
              <a:rPr lang="zh-CN" altLang="en-US" smtClean="0"/>
              <a:t>10</a:t>
            </a:fld>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288EACC-3148-4639-B8F8-DA7D85113A1E}" type="slidenum">
              <a:rPr lang="zh-CN" altLang="en-US" smtClean="0"/>
              <a:t>11</a:t>
            </a:fld>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288EACC-3148-4639-B8F8-DA7D85113A1E}" type="slidenum">
              <a:rPr lang="zh-CN" altLang="en-US" smtClean="0"/>
              <a:t>12</a:t>
            </a:fld>
            <a:endParaRPr lang="zh-CN"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288EACC-3148-4639-B8F8-DA7D85113A1E}" type="slidenum">
              <a:rPr lang="zh-CN" altLang="en-US" smtClean="0"/>
              <a:t>13</a:t>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hyperlink" Target="http://www.1ppt.com/hangye/" TargetMode="External"/><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685800" y="1597819"/>
            <a:ext cx="7772400" cy="1102519"/>
          </a:xfrm>
        </p:spPr>
        <p:txBody>
          <a:bodyPr/>
          <a:lstStyle/>
          <a:p>
            <a:r>
              <a:rPr lang="zh-CN" altLang="en-US"/>
              <a:t>单击此处编辑母版标题样式</a:t>
            </a:r>
          </a:p>
        </p:txBody>
      </p:sp>
      <p:sp>
        <p:nvSpPr>
          <p:cNvPr id="3" name="副标题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CN" altLang="en-US"/>
              <a:t>单击此处编辑母版副标题样式</a:t>
            </a:r>
          </a:p>
        </p:txBody>
      </p:sp>
      <p:sp>
        <p:nvSpPr>
          <p:cNvPr id="4" name="日期占位符 3"/>
          <p:cNvSpPr>
            <a:spLocks noGrp="1"/>
          </p:cNvSpPr>
          <p:nvPr>
            <p:ph type="dt" sz="half" idx="10"/>
          </p:nvPr>
        </p:nvSpPr>
        <p:spPr/>
        <p:txBody>
          <a:bodyPr/>
          <a:lstStyle/>
          <a:p>
            <a:fld id="{42AB9F04-B251-415E-AAE6-FA2E5DE1F20D}" type="datetimeFigureOut">
              <a:rPr lang="zh-CN" altLang="en-US" smtClean="0"/>
              <a:t>2023-01-10</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D243D47C-A663-4E48-8C72-BA1D6509F2FF}"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p14:dur="10" advTm="0"/>
    </mc:Choice>
    <mc:Fallback xmlns="">
      <p:transition advTm="0"/>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1" y="204787"/>
            <a:ext cx="3008313" cy="871538"/>
          </a:xfrm>
        </p:spPr>
        <p:txBody>
          <a:bodyPr anchor="b"/>
          <a:lstStyle>
            <a:lvl1pPr algn="l">
              <a:defRPr sz="2000" b="1"/>
            </a:lvl1pPr>
          </a:lstStyle>
          <a:p>
            <a:r>
              <a:rPr lang="zh-CN" altLang="en-US"/>
              <a:t>单击此处编辑母版标题样式</a:t>
            </a:r>
          </a:p>
        </p:txBody>
      </p:sp>
      <p:sp>
        <p:nvSpPr>
          <p:cNvPr id="3" name="内容占位符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42AB9F04-B251-415E-AAE6-FA2E5DE1F20D}" type="datetimeFigureOut">
              <a:rPr lang="zh-CN" altLang="en-US" smtClean="0"/>
              <a:t>2023-01-10</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D243D47C-A663-4E48-8C72-BA1D6509F2FF}"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p14:dur="10" advTm="0"/>
    </mc:Choice>
    <mc:Fallback xmlns="">
      <p:transition advTm="0"/>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3600450"/>
            <a:ext cx="5486400" cy="425054"/>
          </a:xfrm>
        </p:spPr>
        <p:txBody>
          <a:bodyPr anchor="b"/>
          <a:lstStyle>
            <a:lvl1pPr algn="l">
              <a:defRPr sz="2000" b="1"/>
            </a:lvl1pPr>
          </a:lstStyle>
          <a:p>
            <a:r>
              <a:rPr lang="zh-CN" altLang="en-US"/>
              <a:t>单击此处编辑母版标题样式</a:t>
            </a:r>
          </a:p>
        </p:txBody>
      </p:sp>
      <p:sp>
        <p:nvSpPr>
          <p:cNvPr id="3" name="图片占位符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42AB9F04-B251-415E-AAE6-FA2E5DE1F20D}" type="datetimeFigureOut">
              <a:rPr lang="zh-CN" altLang="en-US" smtClean="0"/>
              <a:t>2023-01-10</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D243D47C-A663-4E48-8C72-BA1D6509F2FF}"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p14:dur="10" advTm="0"/>
    </mc:Choice>
    <mc:Fallback xmlns="">
      <p:transition advTm="0"/>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picTx" preserve="1">
  <p:cSld name="1_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3600450"/>
            <a:ext cx="5486400" cy="425054"/>
          </a:xfrm>
        </p:spPr>
        <p:txBody>
          <a:bodyPr anchor="b"/>
          <a:lstStyle>
            <a:lvl1pPr algn="l">
              <a:defRPr sz="2000" b="1"/>
            </a:lvl1pPr>
          </a:lstStyle>
          <a:p>
            <a:r>
              <a:rPr lang="zh-CN" altLang="en-US"/>
              <a:t>单击此处编辑母版标题样式</a:t>
            </a:r>
          </a:p>
        </p:txBody>
      </p:sp>
      <p:sp>
        <p:nvSpPr>
          <p:cNvPr id="3" name="图片占位符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42AB9F04-B251-415E-AAE6-FA2E5DE1F20D}" type="datetimeFigureOut">
              <a:rPr lang="zh-CN" altLang="en-US" smtClean="0"/>
              <a:t>2023-01-10</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D243D47C-A663-4E48-8C72-BA1D6509F2FF}" type="slidenum">
              <a:rPr lang="zh-CN" altLang="en-US" smtClean="0"/>
              <a:t>‹#›</a:t>
            </a:fld>
            <a:endParaRPr lang="zh-CN" altLang="en-US"/>
          </a:p>
        </p:txBody>
      </p:sp>
      <p:sp>
        <p:nvSpPr>
          <p:cNvPr id="9" name="TextBox 8"/>
          <p:cNvSpPr txBox="1"/>
          <p:nvPr userDrawn="1"/>
        </p:nvSpPr>
        <p:spPr>
          <a:xfrm>
            <a:off x="2051720" y="5026558"/>
            <a:ext cx="1440159" cy="121920"/>
          </a:xfrm>
          <a:prstGeom prst="rect">
            <a:avLst/>
          </a:prstGeom>
          <a:noFill/>
        </p:spPr>
        <p:txBody>
          <a:bodyPr wrap="square" rtlCol="0">
            <a:spAutoFit/>
          </a:bodyPr>
          <a:lstStyle/>
          <a:p>
            <a:pPr marL="0" marR="0" lvl="0" indent="0" defTabSz="914400" eaLnBrk="1" fontAlgn="auto" latinLnBrk="0" hangingPunct="1">
              <a:lnSpc>
                <a:spcPct val="200000"/>
              </a:lnSpc>
              <a:spcBef>
                <a:spcPts val="0"/>
              </a:spcBef>
              <a:spcAft>
                <a:spcPts val="0"/>
              </a:spcAft>
              <a:buClrTx/>
              <a:buSzTx/>
              <a:buFontTx/>
              <a:buNone/>
              <a:defRPr/>
            </a:pPr>
            <a:r>
              <a:rPr kumimoji="0" lang="zh-CN" altLang="en-US" sz="100" b="0" i="0" u="none" strike="noStrike" kern="0" cap="none" spc="0" normalizeH="0" baseline="0" noProof="0" dirty="0" smtClean="0">
                <a:ln>
                  <a:noFill/>
                </a:ln>
                <a:solidFill>
                  <a:prstClr val="black"/>
                </a:solidFill>
                <a:effectLst/>
                <a:uLnTx/>
                <a:uFillTx/>
                <a:hlinkClick r:id="rId2"/>
              </a:rPr>
              <a:t>行业</a:t>
            </a:r>
            <a:r>
              <a:rPr kumimoji="0" lang="en-US" altLang="zh-CN" sz="100" b="0" i="0" u="none" strike="noStrike" kern="0" cap="none" spc="0" normalizeH="0" baseline="0" noProof="0" dirty="0" smtClean="0">
                <a:ln>
                  <a:noFill/>
                </a:ln>
                <a:solidFill>
                  <a:prstClr val="black"/>
                </a:solidFill>
                <a:effectLst/>
                <a:uLnTx/>
                <a:uFillTx/>
                <a:hlinkClick r:id="rId2"/>
              </a:rPr>
              <a:t>PPT</a:t>
            </a:r>
            <a:r>
              <a:rPr kumimoji="0" lang="zh-CN" altLang="en-US" sz="100" b="0" i="0" u="none" strike="noStrike" kern="0" cap="none" spc="0" normalizeH="0" baseline="0" noProof="0" dirty="0" smtClean="0">
                <a:ln>
                  <a:noFill/>
                </a:ln>
                <a:solidFill>
                  <a:prstClr val="black"/>
                </a:solidFill>
                <a:effectLst/>
                <a:uLnTx/>
                <a:uFillTx/>
                <a:hlinkClick r:id="rId2"/>
              </a:rPr>
              <a:t>模板</a:t>
            </a:r>
            <a:r>
              <a:rPr kumimoji="0" lang="en-US" altLang="zh-CN" sz="100" b="0" i="0" u="none" strike="noStrike" kern="0" cap="none" spc="0" normalizeH="0" baseline="0" noProof="0" dirty="0" smtClean="0">
                <a:ln>
                  <a:noFill/>
                </a:ln>
                <a:solidFill>
                  <a:prstClr val="black"/>
                </a:solidFill>
                <a:effectLst/>
                <a:uLnTx/>
                <a:uFillTx/>
              </a:rPr>
              <a:t>http:// www.2ppt.com/hangye/</a:t>
            </a:r>
          </a:p>
        </p:txBody>
      </p:sp>
    </p:spTree>
  </p:cSld>
  <p:clrMapOvr>
    <a:masterClrMapping/>
  </p:clrMapOvr>
  <mc:AlternateContent xmlns:mc="http://schemas.openxmlformats.org/markup-compatibility/2006" xmlns:p14="http://schemas.microsoft.com/office/powerpoint/2010/main">
    <mc:Choice Requires="p14">
      <p:transition p14:dur="10" advTm="0"/>
    </mc:Choice>
    <mc:Fallback xmlns="">
      <p:transition advTm="0"/>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42AB9F04-B251-415E-AAE6-FA2E5DE1F20D}" type="datetimeFigureOut">
              <a:rPr lang="zh-CN" altLang="en-US" smtClean="0"/>
              <a:t>2023-01-10</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D243D47C-A663-4E48-8C72-BA1D6509F2FF}"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p14:dur="10" advTm="0"/>
    </mc:Choice>
    <mc:Fallback xmlns="">
      <p:transition advTm="0"/>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154781"/>
            <a:ext cx="2057400" cy="3290888"/>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457200" y="154781"/>
            <a:ext cx="6019800" cy="3290888"/>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42AB9F04-B251-415E-AAE6-FA2E5DE1F20D}" type="datetimeFigureOut">
              <a:rPr lang="zh-CN" altLang="en-US" smtClean="0"/>
              <a:t>2023-01-10</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D243D47C-A663-4E48-8C72-BA1D6509F2FF}"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p14:dur="10" advTm="0"/>
    </mc:Choice>
    <mc:Fallback xmlns="">
      <p:transition advTm="0"/>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a:xfrm>
            <a:off x="457200" y="205979"/>
            <a:ext cx="8229600" cy="857250"/>
          </a:xfrm>
          <a:prstGeom prst="rect">
            <a:avLst/>
          </a:prstGeom>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457200" y="1200151"/>
            <a:ext cx="8229600" cy="3394472"/>
          </a:xfrm>
          <a:prstGeom prst="rect">
            <a:avLst/>
          </a:prstGeo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a:xfrm>
            <a:off x="457200" y="4767263"/>
            <a:ext cx="2133600" cy="273844"/>
          </a:xfrm>
          <a:prstGeom prst="rect">
            <a:avLst/>
          </a:prstGeom>
        </p:spPr>
        <p:txBody>
          <a:bodyPr/>
          <a:lstStyle/>
          <a:p>
            <a:fld id="{2E3AAC11-D570-4EA9-AFC0-30FB72BA45EB}" type="datetimeFigureOut">
              <a:rPr lang="zh-CN" altLang="en-US" smtClean="0">
                <a:solidFill>
                  <a:prstClr val="black"/>
                </a:solidFill>
              </a:rPr>
              <a:t>2023-01-10</a:t>
            </a:fld>
            <a:endParaRPr lang="zh-CN" altLang="en-US">
              <a:solidFill>
                <a:prstClr val="black"/>
              </a:solidFill>
            </a:endParaRPr>
          </a:p>
        </p:txBody>
      </p:sp>
      <p:sp>
        <p:nvSpPr>
          <p:cNvPr id="5" name="页脚占位符 4"/>
          <p:cNvSpPr>
            <a:spLocks noGrp="1"/>
          </p:cNvSpPr>
          <p:nvPr>
            <p:ph type="ftr" sz="quarter" idx="11"/>
          </p:nvPr>
        </p:nvSpPr>
        <p:spPr>
          <a:xfrm>
            <a:off x="3124200" y="4767263"/>
            <a:ext cx="2895600" cy="273844"/>
          </a:xfrm>
          <a:prstGeom prst="rect">
            <a:avLst/>
          </a:prstGeom>
        </p:spPr>
        <p:txBody>
          <a:bodyPr/>
          <a:lstStyle/>
          <a:p>
            <a:endParaRPr lang="zh-CN" altLang="en-US">
              <a:solidFill>
                <a:prstClr val="black"/>
              </a:solidFill>
            </a:endParaRPr>
          </a:p>
        </p:txBody>
      </p:sp>
      <p:sp>
        <p:nvSpPr>
          <p:cNvPr id="6" name="灯片编号占位符 5"/>
          <p:cNvSpPr>
            <a:spLocks noGrp="1"/>
          </p:cNvSpPr>
          <p:nvPr>
            <p:ph type="sldNum" sz="quarter" idx="12"/>
          </p:nvPr>
        </p:nvSpPr>
        <p:spPr>
          <a:xfrm>
            <a:off x="6553200" y="4767263"/>
            <a:ext cx="2133600" cy="273844"/>
          </a:xfrm>
          <a:prstGeom prst="rect">
            <a:avLst/>
          </a:prstGeom>
        </p:spPr>
        <p:txBody>
          <a:bodyPr/>
          <a:lstStyle/>
          <a:p>
            <a:fld id="{55ECCFAA-F4FB-487C-9F1E-C8836D0C3DC9}" type="slidenum">
              <a:rPr lang="zh-CN" altLang="en-US" smtClean="0">
                <a:solidFill>
                  <a:prstClr val="black"/>
                </a:solidFill>
              </a:rPr>
              <a:t>‹#›</a:t>
            </a:fld>
            <a:endParaRPr lang="zh-CN" altLang="en-US">
              <a:solidFill>
                <a:prstClr val="black"/>
              </a:solidFill>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205979"/>
            <a:ext cx="2057400" cy="4388644"/>
          </a:xfrm>
          <a:prstGeom prst="rect">
            <a:avLst/>
          </a:prstGeo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457200" y="205979"/>
            <a:ext cx="6019800" cy="4388644"/>
          </a:xfrm>
          <a:prstGeom prst="rect">
            <a:avLst/>
          </a:prstGeo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a:xfrm>
            <a:off x="457200" y="4767263"/>
            <a:ext cx="2133600" cy="273844"/>
          </a:xfrm>
          <a:prstGeom prst="rect">
            <a:avLst/>
          </a:prstGeom>
        </p:spPr>
        <p:txBody>
          <a:bodyPr/>
          <a:lstStyle/>
          <a:p>
            <a:fld id="{2E3AAC11-D570-4EA9-AFC0-30FB72BA45EB}" type="datetimeFigureOut">
              <a:rPr lang="zh-CN" altLang="en-US" smtClean="0">
                <a:solidFill>
                  <a:prstClr val="black"/>
                </a:solidFill>
              </a:rPr>
              <a:t>2023-01-10</a:t>
            </a:fld>
            <a:endParaRPr lang="zh-CN" altLang="en-US">
              <a:solidFill>
                <a:prstClr val="black"/>
              </a:solidFill>
            </a:endParaRPr>
          </a:p>
        </p:txBody>
      </p:sp>
      <p:sp>
        <p:nvSpPr>
          <p:cNvPr id="5" name="页脚占位符 4"/>
          <p:cNvSpPr>
            <a:spLocks noGrp="1"/>
          </p:cNvSpPr>
          <p:nvPr>
            <p:ph type="ftr" sz="quarter" idx="11"/>
          </p:nvPr>
        </p:nvSpPr>
        <p:spPr>
          <a:xfrm>
            <a:off x="3124200" y="4767263"/>
            <a:ext cx="2895600" cy="273844"/>
          </a:xfrm>
          <a:prstGeom prst="rect">
            <a:avLst/>
          </a:prstGeom>
        </p:spPr>
        <p:txBody>
          <a:bodyPr/>
          <a:lstStyle/>
          <a:p>
            <a:endParaRPr lang="zh-CN" altLang="en-US">
              <a:solidFill>
                <a:prstClr val="black"/>
              </a:solidFill>
            </a:endParaRPr>
          </a:p>
        </p:txBody>
      </p:sp>
      <p:sp>
        <p:nvSpPr>
          <p:cNvPr id="6" name="灯片编号占位符 5"/>
          <p:cNvSpPr>
            <a:spLocks noGrp="1"/>
          </p:cNvSpPr>
          <p:nvPr>
            <p:ph type="sldNum" sz="quarter" idx="12"/>
          </p:nvPr>
        </p:nvSpPr>
        <p:spPr>
          <a:xfrm>
            <a:off x="6553200" y="4767263"/>
            <a:ext cx="2133600" cy="273844"/>
          </a:xfrm>
          <a:prstGeom prst="rect">
            <a:avLst/>
          </a:prstGeom>
        </p:spPr>
        <p:txBody>
          <a:bodyPr/>
          <a:lstStyle/>
          <a:p>
            <a:fld id="{55ECCFAA-F4FB-487C-9F1E-C8836D0C3DC9}" type="slidenum">
              <a:rPr lang="zh-CN" altLang="en-US" smtClean="0">
                <a:solidFill>
                  <a:prstClr val="black"/>
                </a:solidFill>
              </a:rPr>
              <a:t>‹#›</a:t>
            </a:fld>
            <a:endParaRPr lang="zh-CN" altLang="en-US">
              <a:solidFill>
                <a:prstClr val="black"/>
              </a:solidFill>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1_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42AB9F04-B251-415E-AAE6-FA2E5DE1F20D}" type="datetimeFigureOut">
              <a:rPr lang="zh-CN" altLang="en-US" smtClean="0"/>
              <a:t>2023-01-10</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D243D47C-A663-4E48-8C72-BA1D6509F2FF}"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p14:dur="10" advTm="0"/>
    </mc:Choice>
    <mc:Fallback xmlns="">
      <p:transition advTm="0"/>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obj" preserve="1">
  <p:cSld name="2_标题和内容">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42AB9F04-B251-415E-AAE6-FA2E5DE1F20D}" type="datetimeFigureOut">
              <a:rPr lang="zh-CN" altLang="en-US" smtClean="0"/>
              <a:t>2023-01-10</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D243D47C-A663-4E48-8C72-BA1D6509F2FF}"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p14:dur="10" advTm="0"/>
    </mc:Choice>
    <mc:Fallback xmlns="">
      <p:transition advTm="0"/>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42AB9F04-B251-415E-AAE6-FA2E5DE1F20D}" type="datetimeFigureOut">
              <a:rPr lang="zh-CN" altLang="en-US" smtClean="0"/>
              <a:t>2023-01-10</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D243D47C-A663-4E48-8C72-BA1D6509F2FF}"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p14:dur="10" advTm="0"/>
    </mc:Choice>
    <mc:Fallback xmlns="">
      <p:transition advTm="0"/>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3305176"/>
            <a:ext cx="7772400" cy="1021556"/>
          </a:xfrm>
        </p:spPr>
        <p:txBody>
          <a:bodyPr anchor="t"/>
          <a:lstStyle>
            <a:lvl1pPr algn="l">
              <a:defRPr sz="4000" b="1" cap="all"/>
            </a:lvl1pPr>
          </a:lstStyle>
          <a:p>
            <a:r>
              <a:rPr lang="zh-CN" altLang="en-US"/>
              <a:t>单击此处编辑母版标题样式</a:t>
            </a:r>
          </a:p>
        </p:txBody>
      </p:sp>
      <p:sp>
        <p:nvSpPr>
          <p:cNvPr id="3" name="文本占位符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CN" altLang="en-US"/>
              <a:t>单击此处编辑母版文本样式</a:t>
            </a:r>
          </a:p>
        </p:txBody>
      </p:sp>
      <p:sp>
        <p:nvSpPr>
          <p:cNvPr id="4" name="日期占位符 3"/>
          <p:cNvSpPr>
            <a:spLocks noGrp="1"/>
          </p:cNvSpPr>
          <p:nvPr>
            <p:ph type="dt" sz="half" idx="10"/>
          </p:nvPr>
        </p:nvSpPr>
        <p:spPr/>
        <p:txBody>
          <a:bodyPr/>
          <a:lstStyle/>
          <a:p>
            <a:fld id="{42AB9F04-B251-415E-AAE6-FA2E5DE1F20D}" type="datetimeFigureOut">
              <a:rPr lang="zh-CN" altLang="en-US" smtClean="0"/>
              <a:t>2023-01-10</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D243D47C-A663-4E48-8C72-BA1D6509F2FF}"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p14:dur="10" advTm="0"/>
    </mc:Choice>
    <mc:Fallback xmlns="">
      <p:transition advTm="0"/>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两栏内容">
    <p:spTree>
      <p:nvGrpSpPr>
        <p:cNvPr id="1" name=""/>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p14:dur="10" advTm="0"/>
    </mc:Choice>
    <mc:Fallback xmlns="">
      <p:transition advTm="0"/>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比较">
    <p:spTree>
      <p:nvGrpSpPr>
        <p:cNvPr id="1" name=""/>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p14:dur="10" advTm="0"/>
    </mc:Choice>
    <mc:Fallback xmlns="">
      <p:transition advTm="0"/>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仅标题">
    <p:spTree>
      <p:nvGrpSpPr>
        <p:cNvPr id="1" name=""/>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p14:dur="10" advTm="0"/>
    </mc:Choice>
    <mc:Fallback xmlns="">
      <p:transition advTm="0"/>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42AB9F04-B251-415E-AAE6-FA2E5DE1F20D}" type="datetimeFigureOut">
              <a:rPr lang="zh-CN" altLang="en-US" smtClean="0"/>
              <a:t>2023-01-10</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D243D47C-A663-4E48-8C72-BA1D6509F2FF}"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p14:dur="10" advTm="0"/>
    </mc:Choice>
    <mc:Fallback xmlns="">
      <p:transition advTm="0"/>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7.xml"/><Relationship Id="rId2" Type="http://schemas.openxmlformats.org/officeDocument/2006/relationships/slideLayout" Target="../slideLayouts/slideLayout16.xml"/><Relationship Id="rId1" Type="http://schemas.openxmlformats.org/officeDocument/2006/relationships/slideLayout" Target="../slideLayouts/slideLayout15.xml"/><Relationship Id="rId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图片 6"/>
          <p:cNvPicPr>
            <a:picLocks noChangeAspect="1"/>
          </p:cNvPicPr>
          <p:nvPr userDrawn="1"/>
        </p:nvPicPr>
        <p:blipFill>
          <a:blip r:embed="rId16">
            <a:extLst>
              <a:ext uri="{28A0092B-C50C-407E-A947-70E740481C1C}">
                <a14:useLocalDpi xmlns:a14="http://schemas.microsoft.com/office/drawing/2010/main" val="0"/>
              </a:ext>
            </a:extLst>
          </a:blip>
          <a:stretch>
            <a:fillRect/>
          </a:stretch>
        </p:blipFill>
        <p:spPr>
          <a:xfrm>
            <a:off x="0" y="2286"/>
            <a:ext cx="9144000" cy="5138928"/>
          </a:xfrm>
          <a:prstGeom prst="rect">
            <a:avLst/>
          </a:prstGeom>
        </p:spPr>
      </p:pic>
      <p:sp>
        <p:nvSpPr>
          <p:cNvPr id="2" name="标题占位符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42AB9F04-B251-415E-AAE6-FA2E5DE1F20D}" type="datetimeFigureOut">
              <a:rPr lang="zh-CN" altLang="en-US" smtClean="0"/>
              <a:t>2023-01-10</a:t>
            </a:fld>
            <a:endParaRPr lang="zh-CN" altLang="en-US"/>
          </a:p>
        </p:txBody>
      </p:sp>
      <p:sp>
        <p:nvSpPr>
          <p:cNvPr id="5" name="页脚占位符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D243D47C-A663-4E48-8C72-BA1D6509F2FF}" type="slidenum">
              <a:rPr lang="zh-CN" altLang="en-US" smtClean="0"/>
              <a:t>‹#›</a:t>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Lst>
  <mc:AlternateContent xmlns:mc="http://schemas.openxmlformats.org/markup-compatibility/2006" xmlns:p14="http://schemas.microsoft.com/office/powerpoint/2010/main">
    <mc:Choice Requires="p14">
      <p:transition p14:dur="10" advTm="0"/>
    </mc:Choice>
    <mc:Fallback xmlns="">
      <p:transition advTm="0"/>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64" r:id="rId1"/>
    <p:sldLayoutId id="2147483665" r:id="rId2"/>
    <p:sldLayoutId id="2147483666" r:id="rId3"/>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Layout" Target="../slideLayouts/slideLayout9.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 Id="rId9" Type="http://schemas.openxmlformats.org/officeDocument/2006/relationships/image" Target="../media/image10.png"/></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6.xml"/><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7.xml"/><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8.xml"/><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9.xml"/><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0.xml"/><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1.xml"/><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Layout" Target="../slideLayouts/slideLayout9.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1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2.xml"/><Relationship Id="rId1" Type="http://schemas.openxmlformats.org/officeDocument/2006/relationships/slideLayout" Target="../slideLayouts/slideLayout8.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8.xml"/></Relationships>
</file>

<file path=ppt/slides/_rels/slide1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4.xml"/><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Layout" Target="../slideLayouts/slideLayout9.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8.xml"/></Relationships>
</file>

<file path=ppt/slides/_rels/slide21.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Layout" Target="../slideLayouts/slideLayout9.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8.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8.xml"/></Relationships>
</file>

<file path=ppt/slides/_rels/slide24.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Layout" Target="../slideLayouts/slideLayout9.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 Id="rId9" Type="http://schemas.openxmlformats.org/officeDocument/2006/relationships/image" Target="../media/image10.png"/></Relationships>
</file>

<file path=ppt/slides/_rels/slide3.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Layout" Target="../slideLayouts/slideLayout9.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Layout" Target="../slideLayouts/slideLayout9.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图片 14"/>
          <p:cNvPicPr>
            <a:picLocks noChangeAspect="1"/>
          </p:cNvPicPr>
          <p:nvPr/>
        </p:nvPicPr>
        <p:blipFill>
          <a:blip r:embed="rId2"/>
          <a:stretch>
            <a:fillRect/>
          </a:stretch>
        </p:blipFill>
        <p:spPr>
          <a:xfrm>
            <a:off x="28450" y="3799321"/>
            <a:ext cx="9144000" cy="1311904"/>
          </a:xfrm>
          <a:prstGeom prst="rect">
            <a:avLst/>
          </a:prstGeom>
        </p:spPr>
      </p:pic>
      <p:pic>
        <p:nvPicPr>
          <p:cNvPr id="9" name="图片 8"/>
          <p:cNvPicPr>
            <a:picLocks noChangeAspect="1"/>
          </p:cNvPicPr>
          <p:nvPr/>
        </p:nvPicPr>
        <p:blipFill rotWithShape="1">
          <a:blip r:embed="rId3"/>
          <a:srcRect b="33209"/>
          <a:stretch>
            <a:fillRect/>
          </a:stretch>
        </p:blipFill>
        <p:spPr>
          <a:xfrm>
            <a:off x="1" y="1"/>
            <a:ext cx="4427984" cy="1923678"/>
          </a:xfrm>
          <a:prstGeom prst="rect">
            <a:avLst/>
          </a:prstGeom>
        </p:spPr>
      </p:pic>
      <p:pic>
        <p:nvPicPr>
          <p:cNvPr id="13" name="图片 12"/>
          <p:cNvPicPr>
            <a:picLocks noChangeAspect="1"/>
          </p:cNvPicPr>
          <p:nvPr/>
        </p:nvPicPr>
        <p:blipFill>
          <a:blip r:embed="rId4"/>
          <a:stretch>
            <a:fillRect/>
          </a:stretch>
        </p:blipFill>
        <p:spPr>
          <a:xfrm>
            <a:off x="0" y="4086635"/>
            <a:ext cx="9144000" cy="1056864"/>
          </a:xfrm>
          <a:prstGeom prst="rect">
            <a:avLst/>
          </a:prstGeom>
        </p:spPr>
      </p:pic>
      <p:pic>
        <p:nvPicPr>
          <p:cNvPr id="24" name="图片 23"/>
          <p:cNvPicPr>
            <a:picLocks noChangeAspect="1"/>
          </p:cNvPicPr>
          <p:nvPr/>
        </p:nvPicPr>
        <p:blipFill>
          <a:blip r:embed="rId5"/>
          <a:stretch>
            <a:fillRect/>
          </a:stretch>
        </p:blipFill>
        <p:spPr>
          <a:xfrm>
            <a:off x="0" y="-32273"/>
            <a:ext cx="2713798" cy="1367127"/>
          </a:xfrm>
          <a:prstGeom prst="rect">
            <a:avLst/>
          </a:prstGeom>
        </p:spPr>
      </p:pic>
      <p:pic>
        <p:nvPicPr>
          <p:cNvPr id="26" name="图片 25"/>
          <p:cNvPicPr>
            <a:picLocks noChangeAspect="1"/>
          </p:cNvPicPr>
          <p:nvPr/>
        </p:nvPicPr>
        <p:blipFill>
          <a:blip r:embed="rId6"/>
          <a:stretch>
            <a:fillRect/>
          </a:stretch>
        </p:blipFill>
        <p:spPr>
          <a:xfrm>
            <a:off x="6012159" y="2321613"/>
            <a:ext cx="3160291" cy="2821886"/>
          </a:xfrm>
          <a:prstGeom prst="rect">
            <a:avLst/>
          </a:prstGeom>
        </p:spPr>
      </p:pic>
      <p:pic>
        <p:nvPicPr>
          <p:cNvPr id="30" name="图片 29"/>
          <p:cNvPicPr>
            <a:picLocks noChangeAspect="1"/>
          </p:cNvPicPr>
          <p:nvPr/>
        </p:nvPicPr>
        <p:blipFill>
          <a:blip r:embed="rId7"/>
          <a:srcRect/>
          <a:stretch>
            <a:fillRect/>
          </a:stretch>
        </p:blipFill>
        <p:spPr>
          <a:xfrm>
            <a:off x="-28450" y="3075806"/>
            <a:ext cx="2005136" cy="2078683"/>
          </a:xfrm>
          <a:prstGeom prst="rect">
            <a:avLst/>
          </a:prstGeom>
        </p:spPr>
      </p:pic>
      <p:grpSp>
        <p:nvGrpSpPr>
          <p:cNvPr id="41" name="组合 40"/>
          <p:cNvGrpSpPr/>
          <p:nvPr/>
        </p:nvGrpSpPr>
        <p:grpSpPr>
          <a:xfrm>
            <a:off x="3995936" y="483518"/>
            <a:ext cx="1234884" cy="1234884"/>
            <a:chOff x="3995936" y="483518"/>
            <a:chExt cx="1234884" cy="1234884"/>
          </a:xfrm>
        </p:grpSpPr>
        <p:sp>
          <p:nvSpPr>
            <p:cNvPr id="31" name="任意多边形 50"/>
            <p:cNvSpPr/>
            <p:nvPr/>
          </p:nvSpPr>
          <p:spPr>
            <a:xfrm>
              <a:off x="3995936" y="483518"/>
              <a:ext cx="1234884" cy="1234884"/>
            </a:xfrm>
            <a:custGeom>
              <a:avLst/>
              <a:gdLst>
                <a:gd name="connsiteX0" fmla="*/ 1677670 w 2407137"/>
                <a:gd name="connsiteY0" fmla="*/ 1837666 h 2407138"/>
                <a:gd name="connsiteX1" fmla="*/ 1683974 w 2407137"/>
                <a:gd name="connsiteY1" fmla="*/ 1833341 h 2407138"/>
                <a:gd name="connsiteX2" fmla="*/ 1689813 w 2407137"/>
                <a:gd name="connsiteY2" fmla="*/ 1828403 h 2407138"/>
                <a:gd name="connsiteX3" fmla="*/ 1945042 w 2407137"/>
                <a:gd name="connsiteY3" fmla="*/ 2162988 h 2407138"/>
                <a:gd name="connsiteX4" fmla="*/ 1932899 w 2407137"/>
                <a:gd name="connsiteY4" fmla="*/ 2172251 h 2407138"/>
                <a:gd name="connsiteX5" fmla="*/ 1592663 w 2407137"/>
                <a:gd name="connsiteY5" fmla="*/ 1892774 h 2407138"/>
                <a:gd name="connsiteX6" fmla="*/ 1605769 w 2407137"/>
                <a:gd name="connsiteY6" fmla="*/ 1884929 h 2407138"/>
                <a:gd name="connsiteX7" fmla="*/ 1748914 w 2407137"/>
                <a:gd name="connsiteY7" fmla="*/ 2132863 h 2407138"/>
                <a:gd name="connsiteX8" fmla="*/ 1735858 w 2407137"/>
                <a:gd name="connsiteY8" fmla="*/ 2140795 h 2407138"/>
                <a:gd name="connsiteX9" fmla="*/ 1768789 w 2407137"/>
                <a:gd name="connsiteY9" fmla="*/ 1757990 h 2407138"/>
                <a:gd name="connsiteX10" fmla="*/ 1971301 w 2407137"/>
                <a:gd name="connsiteY10" fmla="*/ 1960502 h 2407138"/>
                <a:gd name="connsiteX11" fmla="*/ 1966159 w 2407137"/>
                <a:gd name="connsiteY11" fmla="*/ 1966159 h 2407138"/>
                <a:gd name="connsiteX12" fmla="*/ 1960501 w 2407137"/>
                <a:gd name="connsiteY12" fmla="*/ 1971301 h 2407138"/>
                <a:gd name="connsiteX13" fmla="*/ 1758092 w 2407137"/>
                <a:gd name="connsiteY13" fmla="*/ 1768892 h 2407138"/>
                <a:gd name="connsiteX14" fmla="*/ 1765079 w 2407137"/>
                <a:gd name="connsiteY14" fmla="*/ 1762526 h 2407138"/>
                <a:gd name="connsiteX15" fmla="*/ 1834740 w 2407137"/>
                <a:gd name="connsiteY15" fmla="*/ 1681091 h 2407138"/>
                <a:gd name="connsiteX16" fmla="*/ 2168093 w 2407137"/>
                <a:gd name="connsiteY16" fmla="*/ 1938389 h 2407138"/>
                <a:gd name="connsiteX17" fmla="*/ 2158761 w 2407137"/>
                <a:gd name="connsiteY17" fmla="*/ 1950479 h 2407138"/>
                <a:gd name="connsiteX18" fmla="*/ 1825285 w 2407137"/>
                <a:gd name="connsiteY18" fmla="*/ 1693086 h 2407138"/>
                <a:gd name="connsiteX19" fmla="*/ 1497292 w 2407137"/>
                <a:gd name="connsiteY19" fmla="*/ 1938505 h 2407138"/>
                <a:gd name="connsiteX20" fmla="*/ 1511359 w 2407137"/>
                <a:gd name="connsiteY20" fmla="*/ 1932557 h 2407138"/>
                <a:gd name="connsiteX21" fmla="*/ 1671461 w 2407137"/>
                <a:gd name="connsiteY21" fmla="*/ 2322204 h 2407138"/>
                <a:gd name="connsiteX22" fmla="*/ 1657335 w 2407137"/>
                <a:gd name="connsiteY22" fmla="*/ 2328008 h 2407138"/>
                <a:gd name="connsiteX23" fmla="*/ 1400984 w 2407137"/>
                <a:gd name="connsiteY23" fmla="*/ 1969841 h 2407138"/>
                <a:gd name="connsiteX24" fmla="*/ 1415837 w 2407137"/>
                <a:gd name="connsiteY24" fmla="*/ 1966261 h 2407138"/>
                <a:gd name="connsiteX25" fmla="*/ 1489829 w 2407137"/>
                <a:gd name="connsiteY25" fmla="*/ 2242404 h 2407138"/>
                <a:gd name="connsiteX26" fmla="*/ 1475037 w 2407137"/>
                <a:gd name="connsiteY26" fmla="*/ 2246208 h 2407138"/>
                <a:gd name="connsiteX27" fmla="*/ 1890343 w 2407137"/>
                <a:gd name="connsiteY27" fmla="*/ 1591261 h 2407138"/>
                <a:gd name="connsiteX28" fmla="*/ 2140794 w 2407137"/>
                <a:gd name="connsiteY28" fmla="*/ 1735859 h 2407138"/>
                <a:gd name="connsiteX29" fmla="*/ 2132863 w 2407137"/>
                <a:gd name="connsiteY29" fmla="*/ 1748915 h 2407138"/>
                <a:gd name="connsiteX30" fmla="*/ 1883112 w 2407137"/>
                <a:gd name="connsiteY30" fmla="*/ 1604721 h 2407138"/>
                <a:gd name="connsiteX31" fmla="*/ 1934589 w 2407137"/>
                <a:gd name="connsiteY31" fmla="*/ 1500527 h 2407138"/>
                <a:gd name="connsiteX32" fmla="*/ 2325413 w 2407137"/>
                <a:gd name="connsiteY32" fmla="*/ 1663714 h 2407138"/>
                <a:gd name="connsiteX33" fmla="*/ 2319529 w 2407137"/>
                <a:gd name="connsiteY33" fmla="*/ 1677807 h 2407138"/>
                <a:gd name="connsiteX34" fmla="*/ 1928334 w 2407137"/>
                <a:gd name="connsiteY34" fmla="*/ 1514465 h 2407138"/>
                <a:gd name="connsiteX35" fmla="*/ 1296758 w 2407137"/>
                <a:gd name="connsiteY35" fmla="*/ 1987081 h 2407138"/>
                <a:gd name="connsiteX36" fmla="*/ 1311855 w 2407137"/>
                <a:gd name="connsiteY36" fmla="*/ 1984732 h 2407138"/>
                <a:gd name="connsiteX37" fmla="*/ 1365995 w 2407137"/>
                <a:gd name="connsiteY37" fmla="*/ 2405187 h 2407138"/>
                <a:gd name="connsiteX38" fmla="*/ 1350847 w 2407137"/>
                <a:gd name="connsiteY38" fmla="*/ 2407138 h 2407138"/>
                <a:gd name="connsiteX39" fmla="*/ 1195932 w 2407137"/>
                <a:gd name="connsiteY39" fmla="*/ 1995746 h 2407138"/>
                <a:gd name="connsiteX40" fmla="*/ 1211204 w 2407137"/>
                <a:gd name="connsiteY40" fmla="*/ 1995179 h 2407138"/>
                <a:gd name="connsiteX41" fmla="*/ 1211204 w 2407137"/>
                <a:gd name="connsiteY41" fmla="*/ 2281649 h 2407138"/>
                <a:gd name="connsiteX42" fmla="*/ 1203568 w 2407137"/>
                <a:gd name="connsiteY42" fmla="*/ 2282034 h 2407138"/>
                <a:gd name="connsiteX43" fmla="*/ 1195932 w 2407137"/>
                <a:gd name="connsiteY43" fmla="*/ 2281649 h 2407138"/>
                <a:gd name="connsiteX44" fmla="*/ 1968060 w 2407137"/>
                <a:gd name="connsiteY44" fmla="*/ 1400508 h 2407138"/>
                <a:gd name="connsiteX45" fmla="*/ 2246208 w 2407137"/>
                <a:gd name="connsiteY45" fmla="*/ 1475038 h 2407138"/>
                <a:gd name="connsiteX46" fmla="*/ 2242404 w 2407137"/>
                <a:gd name="connsiteY46" fmla="*/ 1489831 h 2407138"/>
                <a:gd name="connsiteX47" fmla="*/ 1963516 w 2407137"/>
                <a:gd name="connsiteY47" fmla="*/ 1415103 h 2407138"/>
                <a:gd name="connsiteX48" fmla="*/ 1090481 w 2407137"/>
                <a:gd name="connsiteY48" fmla="*/ 1986840 h 2407138"/>
                <a:gd name="connsiteX49" fmla="*/ 1097951 w 2407137"/>
                <a:gd name="connsiteY49" fmla="*/ 1988584 h 2407138"/>
                <a:gd name="connsiteX50" fmla="*/ 1105617 w 2407137"/>
                <a:gd name="connsiteY50" fmla="*/ 1988876 h 2407138"/>
                <a:gd name="connsiteX51" fmla="*/ 1049458 w 2407137"/>
                <a:gd name="connsiteY51" fmla="*/ 2406281 h 2407138"/>
                <a:gd name="connsiteX52" fmla="*/ 1034322 w 2407137"/>
                <a:gd name="connsiteY52" fmla="*/ 2404245 h 2407138"/>
                <a:gd name="connsiteX53" fmla="*/ 1988876 w 2407137"/>
                <a:gd name="connsiteY53" fmla="*/ 1301520 h 2407138"/>
                <a:gd name="connsiteX54" fmla="*/ 2406281 w 2407137"/>
                <a:gd name="connsiteY54" fmla="*/ 1357679 h 2407138"/>
                <a:gd name="connsiteX55" fmla="*/ 2404244 w 2407137"/>
                <a:gd name="connsiteY55" fmla="*/ 1372815 h 2407138"/>
                <a:gd name="connsiteX56" fmla="*/ 1986840 w 2407137"/>
                <a:gd name="connsiteY56" fmla="*/ 1316657 h 2407138"/>
                <a:gd name="connsiteX57" fmla="*/ 1988583 w 2407137"/>
                <a:gd name="connsiteY57" fmla="*/ 1309187 h 2407138"/>
                <a:gd name="connsiteX58" fmla="*/ 992036 w 2407137"/>
                <a:gd name="connsiteY58" fmla="*/ 1963517 h 2407138"/>
                <a:gd name="connsiteX59" fmla="*/ 1006629 w 2407137"/>
                <a:gd name="connsiteY59" fmla="*/ 1968061 h 2407138"/>
                <a:gd name="connsiteX60" fmla="*/ 932100 w 2407137"/>
                <a:gd name="connsiteY60" fmla="*/ 2246208 h 2407138"/>
                <a:gd name="connsiteX61" fmla="*/ 917308 w 2407137"/>
                <a:gd name="connsiteY61" fmla="*/ 2242405 h 2407138"/>
                <a:gd name="connsiteX62" fmla="*/ 1995178 w 2407137"/>
                <a:gd name="connsiteY62" fmla="*/ 1195933 h 2407138"/>
                <a:gd name="connsiteX63" fmla="*/ 2281649 w 2407137"/>
                <a:gd name="connsiteY63" fmla="*/ 1195933 h 2407138"/>
                <a:gd name="connsiteX64" fmla="*/ 2282034 w 2407137"/>
                <a:gd name="connsiteY64" fmla="*/ 1203569 h 2407138"/>
                <a:gd name="connsiteX65" fmla="*/ 2281649 w 2407137"/>
                <a:gd name="connsiteY65" fmla="*/ 1211206 h 2407138"/>
                <a:gd name="connsiteX66" fmla="*/ 1995745 w 2407137"/>
                <a:gd name="connsiteY66" fmla="*/ 1211206 h 2407138"/>
                <a:gd name="connsiteX67" fmla="*/ 1984731 w 2407137"/>
                <a:gd name="connsiteY67" fmla="*/ 1095284 h 2407138"/>
                <a:gd name="connsiteX68" fmla="*/ 2405186 w 2407137"/>
                <a:gd name="connsiteY68" fmla="*/ 1041144 h 2407138"/>
                <a:gd name="connsiteX69" fmla="*/ 2407137 w 2407137"/>
                <a:gd name="connsiteY69" fmla="*/ 1056290 h 2407138"/>
                <a:gd name="connsiteX70" fmla="*/ 1987080 w 2407137"/>
                <a:gd name="connsiteY70" fmla="*/ 1110379 h 2407138"/>
                <a:gd name="connsiteX71" fmla="*/ 892672 w 2407137"/>
                <a:gd name="connsiteY71" fmla="*/ 1928335 h 2407138"/>
                <a:gd name="connsiteX72" fmla="*/ 906611 w 2407137"/>
                <a:gd name="connsiteY72" fmla="*/ 1934590 h 2407138"/>
                <a:gd name="connsiteX73" fmla="*/ 743425 w 2407137"/>
                <a:gd name="connsiteY73" fmla="*/ 2325414 h 2407138"/>
                <a:gd name="connsiteX74" fmla="*/ 729331 w 2407137"/>
                <a:gd name="connsiteY74" fmla="*/ 2319529 h 2407138"/>
                <a:gd name="connsiteX75" fmla="*/ 802416 w 2407137"/>
                <a:gd name="connsiteY75" fmla="*/ 1883113 h 2407138"/>
                <a:gd name="connsiteX76" fmla="*/ 815877 w 2407137"/>
                <a:gd name="connsiteY76" fmla="*/ 1890344 h 2407138"/>
                <a:gd name="connsiteX77" fmla="*/ 671279 w 2407137"/>
                <a:gd name="connsiteY77" fmla="*/ 2140796 h 2407138"/>
                <a:gd name="connsiteX78" fmla="*/ 658223 w 2407137"/>
                <a:gd name="connsiteY78" fmla="*/ 2132863 h 2407138"/>
                <a:gd name="connsiteX79" fmla="*/ 1966260 w 2407137"/>
                <a:gd name="connsiteY79" fmla="*/ 991301 h 2407138"/>
                <a:gd name="connsiteX80" fmla="*/ 2242405 w 2407137"/>
                <a:gd name="connsiteY80" fmla="*/ 917309 h 2407138"/>
                <a:gd name="connsiteX81" fmla="*/ 2246208 w 2407137"/>
                <a:gd name="connsiteY81" fmla="*/ 932101 h 2407138"/>
                <a:gd name="connsiteX82" fmla="*/ 1969840 w 2407137"/>
                <a:gd name="connsiteY82" fmla="*/ 1006153 h 2407138"/>
                <a:gd name="connsiteX83" fmla="*/ 1932557 w 2407137"/>
                <a:gd name="connsiteY83" fmla="*/ 895779 h 2407138"/>
                <a:gd name="connsiteX84" fmla="*/ 2322203 w 2407137"/>
                <a:gd name="connsiteY84" fmla="*/ 735676 h 2407138"/>
                <a:gd name="connsiteX85" fmla="*/ 2328008 w 2407137"/>
                <a:gd name="connsiteY85" fmla="*/ 749803 h 2407138"/>
                <a:gd name="connsiteX86" fmla="*/ 1938504 w 2407137"/>
                <a:gd name="connsiteY86" fmla="*/ 909846 h 2407138"/>
                <a:gd name="connsiteX87" fmla="*/ 714051 w 2407137"/>
                <a:gd name="connsiteY87" fmla="*/ 1825286 h 2407138"/>
                <a:gd name="connsiteX88" fmla="*/ 726047 w 2407137"/>
                <a:gd name="connsiteY88" fmla="*/ 1834740 h 2407138"/>
                <a:gd name="connsiteX89" fmla="*/ 468748 w 2407137"/>
                <a:gd name="connsiteY89" fmla="*/ 2168094 h 2407138"/>
                <a:gd name="connsiteX90" fmla="*/ 456659 w 2407137"/>
                <a:gd name="connsiteY90" fmla="*/ 2158762 h 2407138"/>
                <a:gd name="connsiteX91" fmla="*/ 638245 w 2407137"/>
                <a:gd name="connsiteY91" fmla="*/ 1758093 h 2407138"/>
                <a:gd name="connsiteX92" fmla="*/ 644611 w 2407137"/>
                <a:gd name="connsiteY92" fmla="*/ 1765080 h 2407138"/>
                <a:gd name="connsiteX93" fmla="*/ 649147 w 2407137"/>
                <a:gd name="connsiteY93" fmla="*/ 1768790 h 2407138"/>
                <a:gd name="connsiteX94" fmla="*/ 446636 w 2407137"/>
                <a:gd name="connsiteY94" fmla="*/ 1971302 h 2407138"/>
                <a:gd name="connsiteX95" fmla="*/ 440978 w 2407137"/>
                <a:gd name="connsiteY95" fmla="*/ 1966159 h 2407138"/>
                <a:gd name="connsiteX96" fmla="*/ 435836 w 2407137"/>
                <a:gd name="connsiteY96" fmla="*/ 1960502 h 2407138"/>
                <a:gd name="connsiteX97" fmla="*/ 1884928 w 2407137"/>
                <a:gd name="connsiteY97" fmla="*/ 801368 h 2407138"/>
                <a:gd name="connsiteX98" fmla="*/ 2132863 w 2407137"/>
                <a:gd name="connsiteY98" fmla="*/ 658223 h 2407138"/>
                <a:gd name="connsiteX99" fmla="*/ 2140794 w 2407137"/>
                <a:gd name="connsiteY99" fmla="*/ 671279 h 2407138"/>
                <a:gd name="connsiteX100" fmla="*/ 1892773 w 2407137"/>
                <a:gd name="connsiteY100" fmla="*/ 814474 h 2407138"/>
                <a:gd name="connsiteX101" fmla="*/ 1828403 w 2407137"/>
                <a:gd name="connsiteY101" fmla="*/ 717325 h 2407138"/>
                <a:gd name="connsiteX102" fmla="*/ 2162987 w 2407137"/>
                <a:gd name="connsiteY102" fmla="*/ 462095 h 2407138"/>
                <a:gd name="connsiteX103" fmla="*/ 2172250 w 2407137"/>
                <a:gd name="connsiteY103" fmla="*/ 474239 h 2407138"/>
                <a:gd name="connsiteX104" fmla="*/ 1837666 w 2407137"/>
                <a:gd name="connsiteY104" fmla="*/ 729468 h 2407138"/>
                <a:gd name="connsiteX105" fmla="*/ 1833340 w 2407137"/>
                <a:gd name="connsiteY105" fmla="*/ 723163 h 2407138"/>
                <a:gd name="connsiteX106" fmla="*/ 234886 w 2407137"/>
                <a:gd name="connsiteY106" fmla="*/ 1932900 h 2407138"/>
                <a:gd name="connsiteX107" fmla="*/ 569471 w 2407137"/>
                <a:gd name="connsiteY107" fmla="*/ 1677670 h 2407138"/>
                <a:gd name="connsiteX108" fmla="*/ 573796 w 2407137"/>
                <a:gd name="connsiteY108" fmla="*/ 1683975 h 2407138"/>
                <a:gd name="connsiteX109" fmla="*/ 578735 w 2407137"/>
                <a:gd name="connsiteY109" fmla="*/ 1689813 h 2407138"/>
                <a:gd name="connsiteX110" fmla="*/ 244150 w 2407137"/>
                <a:gd name="connsiteY110" fmla="*/ 1945043 h 2407138"/>
                <a:gd name="connsiteX111" fmla="*/ 266342 w 2407137"/>
                <a:gd name="connsiteY111" fmla="*/ 1735860 h 2407138"/>
                <a:gd name="connsiteX112" fmla="*/ 514363 w 2407137"/>
                <a:gd name="connsiteY112" fmla="*/ 1592665 h 2407138"/>
                <a:gd name="connsiteX113" fmla="*/ 522208 w 2407137"/>
                <a:gd name="connsiteY113" fmla="*/ 1605770 h 2407138"/>
                <a:gd name="connsiteX114" fmla="*/ 274274 w 2407137"/>
                <a:gd name="connsiteY114" fmla="*/ 1748916 h 2407138"/>
                <a:gd name="connsiteX115" fmla="*/ 1960501 w 2407137"/>
                <a:gd name="connsiteY115" fmla="*/ 435837 h 2407138"/>
                <a:gd name="connsiteX116" fmla="*/ 1966159 w 2407137"/>
                <a:gd name="connsiteY116" fmla="*/ 440979 h 2407138"/>
                <a:gd name="connsiteX117" fmla="*/ 1971301 w 2407137"/>
                <a:gd name="connsiteY117" fmla="*/ 446637 h 2407138"/>
                <a:gd name="connsiteX118" fmla="*/ 1768891 w 2407137"/>
                <a:gd name="connsiteY118" fmla="*/ 649046 h 2407138"/>
                <a:gd name="connsiteX119" fmla="*/ 1762525 w 2407137"/>
                <a:gd name="connsiteY119" fmla="*/ 642058 h 2407138"/>
                <a:gd name="connsiteX120" fmla="*/ 1757990 w 2407137"/>
                <a:gd name="connsiteY120" fmla="*/ 638348 h 2407138"/>
                <a:gd name="connsiteX121" fmla="*/ 1938389 w 2407137"/>
                <a:gd name="connsiteY121" fmla="*/ 239045 h 2407138"/>
                <a:gd name="connsiteX122" fmla="*/ 1950479 w 2407137"/>
                <a:gd name="connsiteY122" fmla="*/ 248377 h 2407138"/>
                <a:gd name="connsiteX123" fmla="*/ 1693086 w 2407137"/>
                <a:gd name="connsiteY123" fmla="*/ 581852 h 2407138"/>
                <a:gd name="connsiteX124" fmla="*/ 1681090 w 2407137"/>
                <a:gd name="connsiteY124" fmla="*/ 572398 h 2407138"/>
                <a:gd name="connsiteX125" fmla="*/ 79129 w 2407137"/>
                <a:gd name="connsiteY125" fmla="*/ 1657336 h 2407138"/>
                <a:gd name="connsiteX126" fmla="*/ 468633 w 2407137"/>
                <a:gd name="connsiteY126" fmla="*/ 1497292 h 2407138"/>
                <a:gd name="connsiteX127" fmla="*/ 474580 w 2407137"/>
                <a:gd name="connsiteY127" fmla="*/ 1511360 h 2407138"/>
                <a:gd name="connsiteX128" fmla="*/ 84934 w 2407137"/>
                <a:gd name="connsiteY128" fmla="*/ 1671462 h 2407138"/>
                <a:gd name="connsiteX129" fmla="*/ 160929 w 2407137"/>
                <a:gd name="connsiteY129" fmla="*/ 1475039 h 2407138"/>
                <a:gd name="connsiteX130" fmla="*/ 437296 w 2407137"/>
                <a:gd name="connsiteY130" fmla="*/ 1400986 h 2407138"/>
                <a:gd name="connsiteX131" fmla="*/ 440876 w 2407137"/>
                <a:gd name="connsiteY131" fmla="*/ 1415837 h 2407138"/>
                <a:gd name="connsiteX132" fmla="*/ 164732 w 2407137"/>
                <a:gd name="connsiteY132" fmla="*/ 1489830 h 2407138"/>
                <a:gd name="connsiteX133" fmla="*/ 1735859 w 2407137"/>
                <a:gd name="connsiteY133" fmla="*/ 266344 h 2407138"/>
                <a:gd name="connsiteX134" fmla="*/ 1748915 w 2407137"/>
                <a:gd name="connsiteY134" fmla="*/ 274276 h 2407138"/>
                <a:gd name="connsiteX135" fmla="*/ 1604721 w 2407137"/>
                <a:gd name="connsiteY135" fmla="*/ 524026 h 2407138"/>
                <a:gd name="connsiteX136" fmla="*/ 1591261 w 2407137"/>
                <a:gd name="connsiteY136" fmla="*/ 516794 h 2407138"/>
                <a:gd name="connsiteX137" fmla="*/ 1663713 w 2407137"/>
                <a:gd name="connsiteY137" fmla="*/ 81725 h 2407138"/>
                <a:gd name="connsiteX138" fmla="*/ 1677806 w 2407137"/>
                <a:gd name="connsiteY138" fmla="*/ 87609 h 2407138"/>
                <a:gd name="connsiteX139" fmla="*/ 1514465 w 2407137"/>
                <a:gd name="connsiteY139" fmla="*/ 478804 h 2407138"/>
                <a:gd name="connsiteX140" fmla="*/ 1500526 w 2407137"/>
                <a:gd name="connsiteY140" fmla="*/ 472548 h 2407138"/>
                <a:gd name="connsiteX141" fmla="*/ 0 w 2407137"/>
                <a:gd name="connsiteY141" fmla="*/ 1350847 h 2407138"/>
                <a:gd name="connsiteX142" fmla="*/ 420056 w 2407137"/>
                <a:gd name="connsiteY142" fmla="*/ 1296759 h 2407138"/>
                <a:gd name="connsiteX143" fmla="*/ 422405 w 2407137"/>
                <a:gd name="connsiteY143" fmla="*/ 1311854 h 2407138"/>
                <a:gd name="connsiteX144" fmla="*/ 1951 w 2407137"/>
                <a:gd name="connsiteY144" fmla="*/ 1365994 h 2407138"/>
                <a:gd name="connsiteX145" fmla="*/ 125488 w 2407137"/>
                <a:gd name="connsiteY145" fmla="*/ 1195933 h 2407138"/>
                <a:gd name="connsiteX146" fmla="*/ 411391 w 2407137"/>
                <a:gd name="connsiteY146" fmla="*/ 1195933 h 2407138"/>
                <a:gd name="connsiteX147" fmla="*/ 411958 w 2407137"/>
                <a:gd name="connsiteY147" fmla="*/ 1211206 h 2407138"/>
                <a:gd name="connsiteX148" fmla="*/ 125488 w 2407137"/>
                <a:gd name="connsiteY148" fmla="*/ 1211206 h 2407138"/>
                <a:gd name="connsiteX149" fmla="*/ 125102 w 2407137"/>
                <a:gd name="connsiteY149" fmla="*/ 1203569 h 2407138"/>
                <a:gd name="connsiteX150" fmla="*/ 1475037 w 2407137"/>
                <a:gd name="connsiteY150" fmla="*/ 160931 h 2407138"/>
                <a:gd name="connsiteX151" fmla="*/ 1489829 w 2407137"/>
                <a:gd name="connsiteY151" fmla="*/ 164734 h 2407138"/>
                <a:gd name="connsiteX152" fmla="*/ 1415102 w 2407137"/>
                <a:gd name="connsiteY152" fmla="*/ 443621 h 2407138"/>
                <a:gd name="connsiteX153" fmla="*/ 1400508 w 2407137"/>
                <a:gd name="connsiteY153" fmla="*/ 439077 h 2407138"/>
                <a:gd name="connsiteX154" fmla="*/ 164732 w 2407137"/>
                <a:gd name="connsiteY154" fmla="*/ 917309 h 2407138"/>
                <a:gd name="connsiteX155" fmla="*/ 443620 w 2407137"/>
                <a:gd name="connsiteY155" fmla="*/ 992037 h 2407138"/>
                <a:gd name="connsiteX156" fmla="*/ 439076 w 2407137"/>
                <a:gd name="connsiteY156" fmla="*/ 1006630 h 2407138"/>
                <a:gd name="connsiteX157" fmla="*/ 160929 w 2407137"/>
                <a:gd name="connsiteY157" fmla="*/ 932101 h 2407138"/>
                <a:gd name="connsiteX158" fmla="*/ 1195932 w 2407137"/>
                <a:gd name="connsiteY158" fmla="*/ 125490 h 2407138"/>
                <a:gd name="connsiteX159" fmla="*/ 1203568 w 2407137"/>
                <a:gd name="connsiteY159" fmla="*/ 125104 h 2407138"/>
                <a:gd name="connsiteX160" fmla="*/ 1211205 w 2407137"/>
                <a:gd name="connsiteY160" fmla="*/ 125490 h 2407138"/>
                <a:gd name="connsiteX161" fmla="*/ 1211205 w 2407137"/>
                <a:gd name="connsiteY161" fmla="*/ 411392 h 2407138"/>
                <a:gd name="connsiteX162" fmla="*/ 1195932 w 2407137"/>
                <a:gd name="connsiteY162" fmla="*/ 411959 h 2407138"/>
                <a:gd name="connsiteX163" fmla="*/ 1357679 w 2407137"/>
                <a:gd name="connsiteY163" fmla="*/ 856 h 2407138"/>
                <a:gd name="connsiteX164" fmla="*/ 1372816 w 2407137"/>
                <a:gd name="connsiteY164" fmla="*/ 2893 h 2407138"/>
                <a:gd name="connsiteX165" fmla="*/ 1316657 w 2407137"/>
                <a:gd name="connsiteY165" fmla="*/ 420298 h 2407138"/>
                <a:gd name="connsiteX166" fmla="*/ 1309186 w 2407137"/>
                <a:gd name="connsiteY166" fmla="*/ 418554 h 2407138"/>
                <a:gd name="connsiteX167" fmla="*/ 1301520 w 2407137"/>
                <a:gd name="connsiteY167" fmla="*/ 418261 h 2407138"/>
                <a:gd name="connsiteX168" fmla="*/ 2893 w 2407137"/>
                <a:gd name="connsiteY168" fmla="*/ 1034322 h 2407138"/>
                <a:gd name="connsiteX169" fmla="*/ 420297 w 2407137"/>
                <a:gd name="connsiteY169" fmla="*/ 1090480 h 2407138"/>
                <a:gd name="connsiteX170" fmla="*/ 418554 w 2407137"/>
                <a:gd name="connsiteY170" fmla="*/ 1097951 h 2407138"/>
                <a:gd name="connsiteX171" fmla="*/ 418261 w 2407137"/>
                <a:gd name="connsiteY171" fmla="*/ 1105616 h 2407138"/>
                <a:gd name="connsiteX172" fmla="*/ 855 w 2407137"/>
                <a:gd name="connsiteY172" fmla="*/ 1049458 h 2407138"/>
                <a:gd name="connsiteX173" fmla="*/ 274274 w 2407137"/>
                <a:gd name="connsiteY173" fmla="*/ 658223 h 2407138"/>
                <a:gd name="connsiteX174" fmla="*/ 524025 w 2407137"/>
                <a:gd name="connsiteY174" fmla="*/ 802416 h 2407138"/>
                <a:gd name="connsiteX175" fmla="*/ 516793 w 2407137"/>
                <a:gd name="connsiteY175" fmla="*/ 815877 h 2407138"/>
                <a:gd name="connsiteX176" fmla="*/ 266342 w 2407137"/>
                <a:gd name="connsiteY176" fmla="*/ 671279 h 2407138"/>
                <a:gd name="connsiteX177" fmla="*/ 917308 w 2407137"/>
                <a:gd name="connsiteY177" fmla="*/ 164734 h 2407138"/>
                <a:gd name="connsiteX178" fmla="*/ 932100 w 2407137"/>
                <a:gd name="connsiteY178" fmla="*/ 160930 h 2407138"/>
                <a:gd name="connsiteX179" fmla="*/ 1006152 w 2407137"/>
                <a:gd name="connsiteY179" fmla="*/ 437297 h 2407138"/>
                <a:gd name="connsiteX180" fmla="*/ 991300 w 2407137"/>
                <a:gd name="connsiteY180" fmla="*/ 440877 h 2407138"/>
                <a:gd name="connsiteX181" fmla="*/ 1041143 w 2407137"/>
                <a:gd name="connsiteY181" fmla="*/ 1951 h 2407138"/>
                <a:gd name="connsiteX182" fmla="*/ 1056290 w 2407137"/>
                <a:gd name="connsiteY182" fmla="*/ 0 h 2407138"/>
                <a:gd name="connsiteX183" fmla="*/ 1110379 w 2407137"/>
                <a:gd name="connsiteY183" fmla="*/ 420056 h 2407138"/>
                <a:gd name="connsiteX184" fmla="*/ 1095283 w 2407137"/>
                <a:gd name="connsiteY184" fmla="*/ 422406 h 2407138"/>
                <a:gd name="connsiteX185" fmla="*/ 87609 w 2407137"/>
                <a:gd name="connsiteY185" fmla="*/ 729331 h 2407138"/>
                <a:gd name="connsiteX186" fmla="*/ 478803 w 2407137"/>
                <a:gd name="connsiteY186" fmla="*/ 892672 h 2407138"/>
                <a:gd name="connsiteX187" fmla="*/ 472547 w 2407137"/>
                <a:gd name="connsiteY187" fmla="*/ 906611 h 2407138"/>
                <a:gd name="connsiteX188" fmla="*/ 81723 w 2407137"/>
                <a:gd name="connsiteY188" fmla="*/ 743424 h 2407138"/>
                <a:gd name="connsiteX189" fmla="*/ 84666 w 2407137"/>
                <a:gd name="connsiteY189" fmla="*/ 736377 h 2407138"/>
                <a:gd name="connsiteX190" fmla="*/ 446636 w 2407137"/>
                <a:gd name="connsiteY190" fmla="*/ 435837 h 2407138"/>
                <a:gd name="connsiteX191" fmla="*/ 649045 w 2407137"/>
                <a:gd name="connsiteY191" fmla="*/ 638246 h 2407138"/>
                <a:gd name="connsiteX192" fmla="*/ 642057 w 2407137"/>
                <a:gd name="connsiteY192" fmla="*/ 644612 h 2407138"/>
                <a:gd name="connsiteX193" fmla="*/ 638347 w 2407137"/>
                <a:gd name="connsiteY193" fmla="*/ 649147 h 2407138"/>
                <a:gd name="connsiteX194" fmla="*/ 435836 w 2407137"/>
                <a:gd name="connsiteY194" fmla="*/ 446636 h 2407138"/>
                <a:gd name="connsiteX195" fmla="*/ 440978 w 2407137"/>
                <a:gd name="connsiteY195" fmla="*/ 440979 h 2407138"/>
                <a:gd name="connsiteX196" fmla="*/ 658223 w 2407137"/>
                <a:gd name="connsiteY196" fmla="*/ 274275 h 2407138"/>
                <a:gd name="connsiteX197" fmla="*/ 671279 w 2407137"/>
                <a:gd name="connsiteY197" fmla="*/ 266343 h 2407138"/>
                <a:gd name="connsiteX198" fmla="*/ 814473 w 2407137"/>
                <a:gd name="connsiteY198" fmla="*/ 514363 h 2407138"/>
                <a:gd name="connsiteX199" fmla="*/ 801367 w 2407137"/>
                <a:gd name="connsiteY199" fmla="*/ 522209 h 2407138"/>
                <a:gd name="connsiteX200" fmla="*/ 735676 w 2407137"/>
                <a:gd name="connsiteY200" fmla="*/ 84934 h 2407138"/>
                <a:gd name="connsiteX201" fmla="*/ 749802 w 2407137"/>
                <a:gd name="connsiteY201" fmla="*/ 79129 h 2407138"/>
                <a:gd name="connsiteX202" fmla="*/ 909846 w 2407137"/>
                <a:gd name="connsiteY202" fmla="*/ 468633 h 2407138"/>
                <a:gd name="connsiteX203" fmla="*/ 895778 w 2407137"/>
                <a:gd name="connsiteY203" fmla="*/ 474580 h 2407138"/>
                <a:gd name="connsiteX204" fmla="*/ 248376 w 2407137"/>
                <a:gd name="connsiteY204" fmla="*/ 456659 h 2407138"/>
                <a:gd name="connsiteX205" fmla="*/ 581852 w 2407137"/>
                <a:gd name="connsiteY205" fmla="*/ 714051 h 2407138"/>
                <a:gd name="connsiteX206" fmla="*/ 572397 w 2407137"/>
                <a:gd name="connsiteY206" fmla="*/ 726047 h 2407138"/>
                <a:gd name="connsiteX207" fmla="*/ 239044 w 2407137"/>
                <a:gd name="connsiteY207" fmla="*/ 468748 h 2407138"/>
                <a:gd name="connsiteX208" fmla="*/ 243710 w 2407137"/>
                <a:gd name="connsiteY208" fmla="*/ 462704 h 2407138"/>
                <a:gd name="connsiteX209" fmla="*/ 462094 w 2407137"/>
                <a:gd name="connsiteY209" fmla="*/ 244150 h 2407138"/>
                <a:gd name="connsiteX210" fmla="*/ 474238 w 2407137"/>
                <a:gd name="connsiteY210" fmla="*/ 234887 h 2407138"/>
                <a:gd name="connsiteX211" fmla="*/ 729468 w 2407137"/>
                <a:gd name="connsiteY211" fmla="*/ 569472 h 2407138"/>
                <a:gd name="connsiteX212" fmla="*/ 723162 w 2407137"/>
                <a:gd name="connsiteY212" fmla="*/ 573797 h 2407138"/>
                <a:gd name="connsiteX213" fmla="*/ 717325 w 2407137"/>
                <a:gd name="connsiteY213" fmla="*/ 578735 h 24071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Lst>
              <a:rect l="l" t="t" r="r" b="b"/>
              <a:pathLst>
                <a:path w="2407137" h="2407138">
                  <a:moveTo>
                    <a:pt x="1677670" y="1837666"/>
                  </a:moveTo>
                  <a:lnTo>
                    <a:pt x="1683974" y="1833341"/>
                  </a:lnTo>
                  <a:lnTo>
                    <a:pt x="1689813" y="1828403"/>
                  </a:lnTo>
                  <a:lnTo>
                    <a:pt x="1945042" y="2162988"/>
                  </a:lnTo>
                  <a:lnTo>
                    <a:pt x="1932899" y="2172251"/>
                  </a:lnTo>
                  <a:close/>
                  <a:moveTo>
                    <a:pt x="1592663" y="1892774"/>
                  </a:moveTo>
                  <a:lnTo>
                    <a:pt x="1605769" y="1884929"/>
                  </a:lnTo>
                  <a:lnTo>
                    <a:pt x="1748914" y="2132863"/>
                  </a:lnTo>
                  <a:lnTo>
                    <a:pt x="1735858" y="2140795"/>
                  </a:lnTo>
                  <a:close/>
                  <a:moveTo>
                    <a:pt x="1768789" y="1757990"/>
                  </a:moveTo>
                  <a:lnTo>
                    <a:pt x="1971301" y="1960502"/>
                  </a:lnTo>
                  <a:lnTo>
                    <a:pt x="1966159" y="1966159"/>
                  </a:lnTo>
                  <a:lnTo>
                    <a:pt x="1960501" y="1971301"/>
                  </a:lnTo>
                  <a:lnTo>
                    <a:pt x="1758092" y="1768892"/>
                  </a:lnTo>
                  <a:lnTo>
                    <a:pt x="1765079" y="1762526"/>
                  </a:lnTo>
                  <a:close/>
                  <a:moveTo>
                    <a:pt x="1834740" y="1681091"/>
                  </a:moveTo>
                  <a:lnTo>
                    <a:pt x="2168093" y="1938389"/>
                  </a:lnTo>
                  <a:lnTo>
                    <a:pt x="2158761" y="1950479"/>
                  </a:lnTo>
                  <a:lnTo>
                    <a:pt x="1825285" y="1693086"/>
                  </a:lnTo>
                  <a:close/>
                  <a:moveTo>
                    <a:pt x="1497292" y="1938505"/>
                  </a:moveTo>
                  <a:lnTo>
                    <a:pt x="1511359" y="1932557"/>
                  </a:lnTo>
                  <a:lnTo>
                    <a:pt x="1671461" y="2322204"/>
                  </a:lnTo>
                  <a:lnTo>
                    <a:pt x="1657335" y="2328008"/>
                  </a:lnTo>
                  <a:close/>
                  <a:moveTo>
                    <a:pt x="1400984" y="1969841"/>
                  </a:moveTo>
                  <a:lnTo>
                    <a:pt x="1415837" y="1966261"/>
                  </a:lnTo>
                  <a:lnTo>
                    <a:pt x="1489829" y="2242404"/>
                  </a:lnTo>
                  <a:lnTo>
                    <a:pt x="1475037" y="2246208"/>
                  </a:lnTo>
                  <a:close/>
                  <a:moveTo>
                    <a:pt x="1890343" y="1591261"/>
                  </a:moveTo>
                  <a:lnTo>
                    <a:pt x="2140794" y="1735859"/>
                  </a:lnTo>
                  <a:lnTo>
                    <a:pt x="2132863" y="1748915"/>
                  </a:lnTo>
                  <a:lnTo>
                    <a:pt x="1883112" y="1604721"/>
                  </a:lnTo>
                  <a:close/>
                  <a:moveTo>
                    <a:pt x="1934589" y="1500527"/>
                  </a:moveTo>
                  <a:lnTo>
                    <a:pt x="2325413" y="1663714"/>
                  </a:lnTo>
                  <a:lnTo>
                    <a:pt x="2319529" y="1677807"/>
                  </a:lnTo>
                  <a:lnTo>
                    <a:pt x="1928334" y="1514465"/>
                  </a:lnTo>
                  <a:close/>
                  <a:moveTo>
                    <a:pt x="1296758" y="1987081"/>
                  </a:moveTo>
                  <a:lnTo>
                    <a:pt x="1311855" y="1984732"/>
                  </a:lnTo>
                  <a:lnTo>
                    <a:pt x="1365995" y="2405187"/>
                  </a:lnTo>
                  <a:lnTo>
                    <a:pt x="1350847" y="2407138"/>
                  </a:lnTo>
                  <a:close/>
                  <a:moveTo>
                    <a:pt x="1195932" y="1995746"/>
                  </a:moveTo>
                  <a:lnTo>
                    <a:pt x="1211204" y="1995179"/>
                  </a:lnTo>
                  <a:lnTo>
                    <a:pt x="1211204" y="2281649"/>
                  </a:lnTo>
                  <a:lnTo>
                    <a:pt x="1203568" y="2282034"/>
                  </a:lnTo>
                  <a:lnTo>
                    <a:pt x="1195932" y="2281649"/>
                  </a:lnTo>
                  <a:close/>
                  <a:moveTo>
                    <a:pt x="1968060" y="1400508"/>
                  </a:moveTo>
                  <a:lnTo>
                    <a:pt x="2246208" y="1475038"/>
                  </a:lnTo>
                  <a:lnTo>
                    <a:pt x="2242404" y="1489831"/>
                  </a:lnTo>
                  <a:lnTo>
                    <a:pt x="1963516" y="1415103"/>
                  </a:lnTo>
                  <a:close/>
                  <a:moveTo>
                    <a:pt x="1090481" y="1986840"/>
                  </a:moveTo>
                  <a:lnTo>
                    <a:pt x="1097951" y="1988584"/>
                  </a:lnTo>
                  <a:lnTo>
                    <a:pt x="1105617" y="1988876"/>
                  </a:lnTo>
                  <a:lnTo>
                    <a:pt x="1049458" y="2406281"/>
                  </a:lnTo>
                  <a:lnTo>
                    <a:pt x="1034322" y="2404245"/>
                  </a:lnTo>
                  <a:close/>
                  <a:moveTo>
                    <a:pt x="1988876" y="1301520"/>
                  </a:moveTo>
                  <a:lnTo>
                    <a:pt x="2406281" y="1357679"/>
                  </a:lnTo>
                  <a:lnTo>
                    <a:pt x="2404244" y="1372815"/>
                  </a:lnTo>
                  <a:lnTo>
                    <a:pt x="1986840" y="1316657"/>
                  </a:lnTo>
                  <a:lnTo>
                    <a:pt x="1988583" y="1309187"/>
                  </a:lnTo>
                  <a:close/>
                  <a:moveTo>
                    <a:pt x="992036" y="1963517"/>
                  </a:moveTo>
                  <a:lnTo>
                    <a:pt x="1006629" y="1968061"/>
                  </a:lnTo>
                  <a:lnTo>
                    <a:pt x="932100" y="2246208"/>
                  </a:lnTo>
                  <a:lnTo>
                    <a:pt x="917308" y="2242405"/>
                  </a:lnTo>
                  <a:close/>
                  <a:moveTo>
                    <a:pt x="1995178" y="1195933"/>
                  </a:moveTo>
                  <a:lnTo>
                    <a:pt x="2281649" y="1195933"/>
                  </a:lnTo>
                  <a:lnTo>
                    <a:pt x="2282034" y="1203569"/>
                  </a:lnTo>
                  <a:lnTo>
                    <a:pt x="2281649" y="1211206"/>
                  </a:lnTo>
                  <a:lnTo>
                    <a:pt x="1995745" y="1211206"/>
                  </a:lnTo>
                  <a:close/>
                  <a:moveTo>
                    <a:pt x="1984731" y="1095284"/>
                  </a:moveTo>
                  <a:lnTo>
                    <a:pt x="2405186" y="1041144"/>
                  </a:lnTo>
                  <a:lnTo>
                    <a:pt x="2407137" y="1056290"/>
                  </a:lnTo>
                  <a:lnTo>
                    <a:pt x="1987080" y="1110379"/>
                  </a:lnTo>
                  <a:close/>
                  <a:moveTo>
                    <a:pt x="892672" y="1928335"/>
                  </a:moveTo>
                  <a:lnTo>
                    <a:pt x="906611" y="1934590"/>
                  </a:lnTo>
                  <a:lnTo>
                    <a:pt x="743425" y="2325414"/>
                  </a:lnTo>
                  <a:lnTo>
                    <a:pt x="729331" y="2319529"/>
                  </a:lnTo>
                  <a:close/>
                  <a:moveTo>
                    <a:pt x="802416" y="1883113"/>
                  </a:moveTo>
                  <a:lnTo>
                    <a:pt x="815877" y="1890344"/>
                  </a:lnTo>
                  <a:lnTo>
                    <a:pt x="671279" y="2140796"/>
                  </a:lnTo>
                  <a:lnTo>
                    <a:pt x="658223" y="2132863"/>
                  </a:lnTo>
                  <a:close/>
                  <a:moveTo>
                    <a:pt x="1966260" y="991301"/>
                  </a:moveTo>
                  <a:lnTo>
                    <a:pt x="2242405" y="917309"/>
                  </a:lnTo>
                  <a:lnTo>
                    <a:pt x="2246208" y="932101"/>
                  </a:lnTo>
                  <a:lnTo>
                    <a:pt x="1969840" y="1006153"/>
                  </a:lnTo>
                  <a:close/>
                  <a:moveTo>
                    <a:pt x="1932557" y="895779"/>
                  </a:moveTo>
                  <a:lnTo>
                    <a:pt x="2322203" y="735676"/>
                  </a:lnTo>
                  <a:lnTo>
                    <a:pt x="2328008" y="749803"/>
                  </a:lnTo>
                  <a:lnTo>
                    <a:pt x="1938504" y="909846"/>
                  </a:lnTo>
                  <a:close/>
                  <a:moveTo>
                    <a:pt x="714051" y="1825286"/>
                  </a:moveTo>
                  <a:lnTo>
                    <a:pt x="726047" y="1834740"/>
                  </a:lnTo>
                  <a:lnTo>
                    <a:pt x="468748" y="2168094"/>
                  </a:lnTo>
                  <a:lnTo>
                    <a:pt x="456659" y="2158762"/>
                  </a:lnTo>
                  <a:close/>
                  <a:moveTo>
                    <a:pt x="638245" y="1758093"/>
                  </a:moveTo>
                  <a:lnTo>
                    <a:pt x="644611" y="1765080"/>
                  </a:lnTo>
                  <a:lnTo>
                    <a:pt x="649147" y="1768790"/>
                  </a:lnTo>
                  <a:lnTo>
                    <a:pt x="446636" y="1971302"/>
                  </a:lnTo>
                  <a:lnTo>
                    <a:pt x="440978" y="1966159"/>
                  </a:lnTo>
                  <a:lnTo>
                    <a:pt x="435836" y="1960502"/>
                  </a:lnTo>
                  <a:close/>
                  <a:moveTo>
                    <a:pt x="1884928" y="801368"/>
                  </a:moveTo>
                  <a:lnTo>
                    <a:pt x="2132863" y="658223"/>
                  </a:lnTo>
                  <a:lnTo>
                    <a:pt x="2140794" y="671279"/>
                  </a:lnTo>
                  <a:lnTo>
                    <a:pt x="1892773" y="814474"/>
                  </a:lnTo>
                  <a:close/>
                  <a:moveTo>
                    <a:pt x="1828403" y="717325"/>
                  </a:moveTo>
                  <a:lnTo>
                    <a:pt x="2162987" y="462095"/>
                  </a:lnTo>
                  <a:lnTo>
                    <a:pt x="2172250" y="474239"/>
                  </a:lnTo>
                  <a:lnTo>
                    <a:pt x="1837666" y="729468"/>
                  </a:lnTo>
                  <a:lnTo>
                    <a:pt x="1833340" y="723163"/>
                  </a:lnTo>
                  <a:close/>
                  <a:moveTo>
                    <a:pt x="234886" y="1932900"/>
                  </a:moveTo>
                  <a:lnTo>
                    <a:pt x="569471" y="1677670"/>
                  </a:lnTo>
                  <a:lnTo>
                    <a:pt x="573796" y="1683975"/>
                  </a:lnTo>
                  <a:lnTo>
                    <a:pt x="578735" y="1689813"/>
                  </a:lnTo>
                  <a:lnTo>
                    <a:pt x="244150" y="1945043"/>
                  </a:lnTo>
                  <a:close/>
                  <a:moveTo>
                    <a:pt x="266342" y="1735860"/>
                  </a:moveTo>
                  <a:lnTo>
                    <a:pt x="514363" y="1592665"/>
                  </a:lnTo>
                  <a:lnTo>
                    <a:pt x="522208" y="1605770"/>
                  </a:lnTo>
                  <a:lnTo>
                    <a:pt x="274274" y="1748916"/>
                  </a:lnTo>
                  <a:close/>
                  <a:moveTo>
                    <a:pt x="1960501" y="435837"/>
                  </a:moveTo>
                  <a:lnTo>
                    <a:pt x="1966159" y="440979"/>
                  </a:lnTo>
                  <a:lnTo>
                    <a:pt x="1971301" y="446637"/>
                  </a:lnTo>
                  <a:lnTo>
                    <a:pt x="1768891" y="649046"/>
                  </a:lnTo>
                  <a:lnTo>
                    <a:pt x="1762525" y="642058"/>
                  </a:lnTo>
                  <a:lnTo>
                    <a:pt x="1757990" y="638348"/>
                  </a:lnTo>
                  <a:close/>
                  <a:moveTo>
                    <a:pt x="1938389" y="239045"/>
                  </a:moveTo>
                  <a:lnTo>
                    <a:pt x="1950479" y="248377"/>
                  </a:lnTo>
                  <a:lnTo>
                    <a:pt x="1693086" y="581852"/>
                  </a:lnTo>
                  <a:lnTo>
                    <a:pt x="1681090" y="572398"/>
                  </a:lnTo>
                  <a:close/>
                  <a:moveTo>
                    <a:pt x="79129" y="1657336"/>
                  </a:moveTo>
                  <a:lnTo>
                    <a:pt x="468633" y="1497292"/>
                  </a:lnTo>
                  <a:lnTo>
                    <a:pt x="474580" y="1511360"/>
                  </a:lnTo>
                  <a:lnTo>
                    <a:pt x="84934" y="1671462"/>
                  </a:lnTo>
                  <a:close/>
                  <a:moveTo>
                    <a:pt x="160929" y="1475039"/>
                  </a:moveTo>
                  <a:lnTo>
                    <a:pt x="437296" y="1400986"/>
                  </a:lnTo>
                  <a:lnTo>
                    <a:pt x="440876" y="1415837"/>
                  </a:lnTo>
                  <a:lnTo>
                    <a:pt x="164732" y="1489830"/>
                  </a:lnTo>
                  <a:close/>
                  <a:moveTo>
                    <a:pt x="1735859" y="266344"/>
                  </a:moveTo>
                  <a:lnTo>
                    <a:pt x="1748915" y="274276"/>
                  </a:lnTo>
                  <a:lnTo>
                    <a:pt x="1604721" y="524026"/>
                  </a:lnTo>
                  <a:lnTo>
                    <a:pt x="1591261" y="516794"/>
                  </a:lnTo>
                  <a:close/>
                  <a:moveTo>
                    <a:pt x="1663713" y="81725"/>
                  </a:moveTo>
                  <a:lnTo>
                    <a:pt x="1677806" y="87609"/>
                  </a:lnTo>
                  <a:lnTo>
                    <a:pt x="1514465" y="478804"/>
                  </a:lnTo>
                  <a:lnTo>
                    <a:pt x="1500526" y="472548"/>
                  </a:lnTo>
                  <a:close/>
                  <a:moveTo>
                    <a:pt x="0" y="1350847"/>
                  </a:moveTo>
                  <a:lnTo>
                    <a:pt x="420056" y="1296759"/>
                  </a:lnTo>
                  <a:lnTo>
                    <a:pt x="422405" y="1311854"/>
                  </a:lnTo>
                  <a:lnTo>
                    <a:pt x="1951" y="1365994"/>
                  </a:lnTo>
                  <a:close/>
                  <a:moveTo>
                    <a:pt x="125488" y="1195933"/>
                  </a:moveTo>
                  <a:lnTo>
                    <a:pt x="411391" y="1195933"/>
                  </a:lnTo>
                  <a:lnTo>
                    <a:pt x="411958" y="1211206"/>
                  </a:lnTo>
                  <a:lnTo>
                    <a:pt x="125488" y="1211206"/>
                  </a:lnTo>
                  <a:lnTo>
                    <a:pt x="125102" y="1203569"/>
                  </a:lnTo>
                  <a:close/>
                  <a:moveTo>
                    <a:pt x="1475037" y="160931"/>
                  </a:moveTo>
                  <a:lnTo>
                    <a:pt x="1489829" y="164734"/>
                  </a:lnTo>
                  <a:lnTo>
                    <a:pt x="1415102" y="443621"/>
                  </a:lnTo>
                  <a:lnTo>
                    <a:pt x="1400508" y="439077"/>
                  </a:lnTo>
                  <a:close/>
                  <a:moveTo>
                    <a:pt x="164732" y="917309"/>
                  </a:moveTo>
                  <a:lnTo>
                    <a:pt x="443620" y="992037"/>
                  </a:lnTo>
                  <a:lnTo>
                    <a:pt x="439076" y="1006630"/>
                  </a:lnTo>
                  <a:lnTo>
                    <a:pt x="160929" y="932101"/>
                  </a:lnTo>
                  <a:close/>
                  <a:moveTo>
                    <a:pt x="1195932" y="125490"/>
                  </a:moveTo>
                  <a:lnTo>
                    <a:pt x="1203568" y="125104"/>
                  </a:lnTo>
                  <a:lnTo>
                    <a:pt x="1211205" y="125490"/>
                  </a:lnTo>
                  <a:lnTo>
                    <a:pt x="1211205" y="411392"/>
                  </a:lnTo>
                  <a:lnTo>
                    <a:pt x="1195932" y="411959"/>
                  </a:lnTo>
                  <a:close/>
                  <a:moveTo>
                    <a:pt x="1357679" y="856"/>
                  </a:moveTo>
                  <a:lnTo>
                    <a:pt x="1372816" y="2893"/>
                  </a:lnTo>
                  <a:lnTo>
                    <a:pt x="1316657" y="420298"/>
                  </a:lnTo>
                  <a:lnTo>
                    <a:pt x="1309186" y="418554"/>
                  </a:lnTo>
                  <a:lnTo>
                    <a:pt x="1301520" y="418261"/>
                  </a:lnTo>
                  <a:close/>
                  <a:moveTo>
                    <a:pt x="2893" y="1034322"/>
                  </a:moveTo>
                  <a:lnTo>
                    <a:pt x="420297" y="1090480"/>
                  </a:lnTo>
                  <a:lnTo>
                    <a:pt x="418554" y="1097951"/>
                  </a:lnTo>
                  <a:lnTo>
                    <a:pt x="418261" y="1105616"/>
                  </a:lnTo>
                  <a:lnTo>
                    <a:pt x="855" y="1049458"/>
                  </a:lnTo>
                  <a:close/>
                  <a:moveTo>
                    <a:pt x="274274" y="658223"/>
                  </a:moveTo>
                  <a:lnTo>
                    <a:pt x="524025" y="802416"/>
                  </a:lnTo>
                  <a:lnTo>
                    <a:pt x="516793" y="815877"/>
                  </a:lnTo>
                  <a:lnTo>
                    <a:pt x="266342" y="671279"/>
                  </a:lnTo>
                  <a:close/>
                  <a:moveTo>
                    <a:pt x="917308" y="164734"/>
                  </a:moveTo>
                  <a:lnTo>
                    <a:pt x="932100" y="160930"/>
                  </a:lnTo>
                  <a:lnTo>
                    <a:pt x="1006152" y="437297"/>
                  </a:lnTo>
                  <a:lnTo>
                    <a:pt x="991300" y="440877"/>
                  </a:lnTo>
                  <a:close/>
                  <a:moveTo>
                    <a:pt x="1041143" y="1951"/>
                  </a:moveTo>
                  <a:lnTo>
                    <a:pt x="1056290" y="0"/>
                  </a:lnTo>
                  <a:lnTo>
                    <a:pt x="1110379" y="420056"/>
                  </a:lnTo>
                  <a:lnTo>
                    <a:pt x="1095283" y="422406"/>
                  </a:lnTo>
                  <a:close/>
                  <a:moveTo>
                    <a:pt x="87609" y="729331"/>
                  </a:moveTo>
                  <a:lnTo>
                    <a:pt x="478803" y="892672"/>
                  </a:lnTo>
                  <a:lnTo>
                    <a:pt x="472547" y="906611"/>
                  </a:lnTo>
                  <a:lnTo>
                    <a:pt x="81723" y="743424"/>
                  </a:lnTo>
                  <a:lnTo>
                    <a:pt x="84666" y="736377"/>
                  </a:lnTo>
                  <a:close/>
                  <a:moveTo>
                    <a:pt x="446636" y="435837"/>
                  </a:moveTo>
                  <a:lnTo>
                    <a:pt x="649045" y="638246"/>
                  </a:lnTo>
                  <a:lnTo>
                    <a:pt x="642057" y="644612"/>
                  </a:lnTo>
                  <a:lnTo>
                    <a:pt x="638347" y="649147"/>
                  </a:lnTo>
                  <a:lnTo>
                    <a:pt x="435836" y="446636"/>
                  </a:lnTo>
                  <a:lnTo>
                    <a:pt x="440978" y="440979"/>
                  </a:lnTo>
                  <a:close/>
                  <a:moveTo>
                    <a:pt x="658223" y="274275"/>
                  </a:moveTo>
                  <a:lnTo>
                    <a:pt x="671279" y="266343"/>
                  </a:lnTo>
                  <a:lnTo>
                    <a:pt x="814473" y="514363"/>
                  </a:lnTo>
                  <a:lnTo>
                    <a:pt x="801367" y="522209"/>
                  </a:lnTo>
                  <a:close/>
                  <a:moveTo>
                    <a:pt x="735676" y="84934"/>
                  </a:moveTo>
                  <a:lnTo>
                    <a:pt x="749802" y="79129"/>
                  </a:lnTo>
                  <a:lnTo>
                    <a:pt x="909846" y="468633"/>
                  </a:lnTo>
                  <a:lnTo>
                    <a:pt x="895778" y="474580"/>
                  </a:lnTo>
                  <a:close/>
                  <a:moveTo>
                    <a:pt x="248376" y="456659"/>
                  </a:moveTo>
                  <a:lnTo>
                    <a:pt x="581852" y="714051"/>
                  </a:lnTo>
                  <a:lnTo>
                    <a:pt x="572397" y="726047"/>
                  </a:lnTo>
                  <a:lnTo>
                    <a:pt x="239044" y="468748"/>
                  </a:lnTo>
                  <a:lnTo>
                    <a:pt x="243710" y="462704"/>
                  </a:lnTo>
                  <a:close/>
                  <a:moveTo>
                    <a:pt x="462094" y="244150"/>
                  </a:moveTo>
                  <a:lnTo>
                    <a:pt x="474238" y="234887"/>
                  </a:lnTo>
                  <a:lnTo>
                    <a:pt x="729468" y="569472"/>
                  </a:lnTo>
                  <a:lnTo>
                    <a:pt x="723162" y="573797"/>
                  </a:lnTo>
                  <a:lnTo>
                    <a:pt x="717325" y="578735"/>
                  </a:lnTo>
                  <a:close/>
                </a:path>
              </a:pathLst>
            </a:custGeom>
            <a:solidFill>
              <a:srgbClr val="DE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pic>
          <p:nvPicPr>
            <p:cNvPr id="32" name="图片 31"/>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4346954" y="799517"/>
              <a:ext cx="539551" cy="529776"/>
            </a:xfrm>
            <a:prstGeom prst="rect">
              <a:avLst/>
            </a:prstGeom>
          </p:spPr>
        </p:pic>
      </p:grpSp>
      <p:sp>
        <p:nvSpPr>
          <p:cNvPr id="33" name="文本框 32"/>
          <p:cNvSpPr txBox="1"/>
          <p:nvPr/>
        </p:nvSpPr>
        <p:spPr>
          <a:xfrm>
            <a:off x="990722" y="1781083"/>
            <a:ext cx="7263527" cy="1107996"/>
          </a:xfrm>
          <a:prstGeom prst="rect">
            <a:avLst/>
          </a:prstGeom>
          <a:noFill/>
        </p:spPr>
        <p:txBody>
          <a:bodyPr wrap="none" rtlCol="0">
            <a:spAutoFit/>
          </a:bodyPr>
          <a:lstStyle/>
          <a:p>
            <a:pPr algn="ctr"/>
            <a:r>
              <a:rPr lang="zh-CN" altLang="en-US" sz="6600" spc="300" dirty="0">
                <a:solidFill>
                  <a:srgbClr val="D20000"/>
                </a:solidFill>
                <a:latin typeface="义启小魏楷" panose="02010601030101010101" pitchFamily="2" charset="-128"/>
                <a:ea typeface="义启小魏楷" panose="02010601030101010101" pitchFamily="2" charset="-128"/>
                <a:cs typeface="+mn-ea"/>
                <a:sym typeface="+mn-lt"/>
              </a:rPr>
              <a:t>入党基本知识培训</a:t>
            </a:r>
            <a:endParaRPr lang="en-US" altLang="zh-CN" sz="6600" spc="300" dirty="0">
              <a:solidFill>
                <a:srgbClr val="D20000"/>
              </a:solidFill>
              <a:latin typeface="义启小魏楷" panose="02010601030101010101" pitchFamily="2" charset="-128"/>
              <a:ea typeface="义启小魏楷" panose="02010601030101010101" pitchFamily="2" charset="-128"/>
              <a:cs typeface="+mn-ea"/>
              <a:sym typeface="+mn-lt"/>
            </a:endParaRPr>
          </a:p>
        </p:txBody>
      </p:sp>
      <p:sp>
        <p:nvSpPr>
          <p:cNvPr id="34" name="矩形 33"/>
          <p:cNvSpPr/>
          <p:nvPr/>
        </p:nvSpPr>
        <p:spPr>
          <a:xfrm>
            <a:off x="2081574" y="2920095"/>
            <a:ext cx="4980852" cy="369332"/>
          </a:xfrm>
          <a:prstGeom prst="rect">
            <a:avLst/>
          </a:prstGeom>
        </p:spPr>
        <p:txBody>
          <a:bodyPr wrap="none">
            <a:spAutoFit/>
          </a:bodyPr>
          <a:lstStyle/>
          <a:p>
            <a:pPr algn="ctr"/>
            <a:r>
              <a:rPr lang="zh-CN" altLang="en-US" dirty="0">
                <a:solidFill>
                  <a:srgbClr val="C00000"/>
                </a:solidFill>
                <a:cs typeface="+mn-ea"/>
                <a:sym typeface="+mn-lt"/>
              </a:rPr>
              <a:t>入党须知 党性修养 党课培训 党校培训 微党课 </a:t>
            </a:r>
          </a:p>
        </p:txBody>
      </p:sp>
      <p:pic>
        <p:nvPicPr>
          <p:cNvPr id="40" name="图片 39"/>
          <p:cNvPicPr>
            <a:picLocks noChangeAspect="1"/>
          </p:cNvPicPr>
          <p:nvPr/>
        </p:nvPicPr>
        <p:blipFill>
          <a:blip r:embed="rId9"/>
          <a:stretch>
            <a:fillRect/>
          </a:stretch>
        </p:blipFill>
        <p:spPr>
          <a:xfrm flipH="1">
            <a:off x="6876256" y="816369"/>
            <a:ext cx="1080907" cy="748888"/>
          </a:xfrm>
          <a:prstGeom prst="rect">
            <a:avLst/>
          </a:prstGeom>
        </p:spPr>
      </p:pic>
    </p:spTree>
  </p:cSld>
  <p:clrMapOvr>
    <a:masterClrMapping/>
  </p:clrMapOvr>
  <mc:AlternateContent xmlns:mc="http://schemas.openxmlformats.org/markup-compatibility/2006" xmlns:p14="http://schemas.microsoft.com/office/powerpoint/2010/main">
    <mc:Choice Requires="p14">
      <p:transition p14:dur="10" advTm="2000"/>
    </mc:Choice>
    <mc:Fallback xmlns="">
      <p:transition advTm="2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24"/>
                                        </p:tgtEl>
                                        <p:attrNameLst>
                                          <p:attrName>style.visibility</p:attrName>
                                        </p:attrNameLst>
                                      </p:cBhvr>
                                      <p:to>
                                        <p:strVal val="visible"/>
                                      </p:to>
                                    </p:set>
                                    <p:animEffect transition="in" filter="wipe(left)">
                                      <p:cBhvr>
                                        <p:cTn id="11" dur="500"/>
                                        <p:tgtEl>
                                          <p:spTgt spid="24"/>
                                        </p:tgtEl>
                                      </p:cBhvr>
                                    </p:animEffect>
                                  </p:childTnLst>
                                </p:cTn>
                              </p:par>
                            </p:childTnLst>
                          </p:cTn>
                        </p:par>
                        <p:par>
                          <p:cTn id="12" fill="hold">
                            <p:stCondLst>
                              <p:cond delay="1000"/>
                            </p:stCondLst>
                            <p:childTnLst>
                              <p:par>
                                <p:cTn id="13" presetID="42" presetClass="entr" presetSubtype="0" fill="hold" nodeType="afterEffect">
                                  <p:stCondLst>
                                    <p:cond delay="0"/>
                                  </p:stCondLst>
                                  <p:childTnLst>
                                    <p:set>
                                      <p:cBhvr>
                                        <p:cTn id="14" dur="1" fill="hold">
                                          <p:stCondLst>
                                            <p:cond delay="0"/>
                                          </p:stCondLst>
                                        </p:cTn>
                                        <p:tgtEl>
                                          <p:spTgt spid="13"/>
                                        </p:tgtEl>
                                        <p:attrNameLst>
                                          <p:attrName>style.visibility</p:attrName>
                                        </p:attrNameLst>
                                      </p:cBhvr>
                                      <p:to>
                                        <p:strVal val="visible"/>
                                      </p:to>
                                    </p:set>
                                    <p:animEffect transition="in" filter="fade">
                                      <p:cBhvr>
                                        <p:cTn id="15" dur="1000"/>
                                        <p:tgtEl>
                                          <p:spTgt spid="13"/>
                                        </p:tgtEl>
                                      </p:cBhvr>
                                    </p:animEffect>
                                    <p:anim calcmode="lin" valueType="num">
                                      <p:cBhvr>
                                        <p:cTn id="16" dur="1000" fill="hold"/>
                                        <p:tgtEl>
                                          <p:spTgt spid="13"/>
                                        </p:tgtEl>
                                        <p:attrNameLst>
                                          <p:attrName>ppt_x</p:attrName>
                                        </p:attrNameLst>
                                      </p:cBhvr>
                                      <p:tavLst>
                                        <p:tav tm="0">
                                          <p:val>
                                            <p:strVal val="#ppt_x"/>
                                          </p:val>
                                        </p:tav>
                                        <p:tav tm="100000">
                                          <p:val>
                                            <p:strVal val="#ppt_x"/>
                                          </p:val>
                                        </p:tav>
                                      </p:tavLst>
                                    </p:anim>
                                    <p:anim calcmode="lin" valueType="num">
                                      <p:cBhvr>
                                        <p:cTn id="17" dur="1000" fill="hold"/>
                                        <p:tgtEl>
                                          <p:spTgt spid="13"/>
                                        </p:tgtEl>
                                        <p:attrNameLst>
                                          <p:attrName>ppt_y</p:attrName>
                                        </p:attrNameLst>
                                      </p:cBhvr>
                                      <p:tavLst>
                                        <p:tav tm="0">
                                          <p:val>
                                            <p:strVal val="#ppt_y+.1"/>
                                          </p:val>
                                        </p:tav>
                                        <p:tav tm="100000">
                                          <p:val>
                                            <p:strVal val="#ppt_y"/>
                                          </p:val>
                                        </p:tav>
                                      </p:tavLst>
                                    </p:anim>
                                  </p:childTnLst>
                                </p:cTn>
                              </p:par>
                            </p:childTnLst>
                          </p:cTn>
                        </p:par>
                        <p:par>
                          <p:cTn id="18" fill="hold">
                            <p:stCondLst>
                              <p:cond delay="2000"/>
                            </p:stCondLst>
                            <p:childTnLst>
                              <p:par>
                                <p:cTn id="19" presetID="22" presetClass="entr" presetSubtype="4" fill="hold" nodeType="after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wipe(down)">
                                      <p:cBhvr>
                                        <p:cTn id="21" dur="500"/>
                                        <p:tgtEl>
                                          <p:spTgt spid="15"/>
                                        </p:tgtEl>
                                      </p:cBhvr>
                                    </p:animEffect>
                                  </p:childTnLst>
                                </p:cTn>
                              </p:par>
                            </p:childTnLst>
                          </p:cTn>
                        </p:par>
                        <p:par>
                          <p:cTn id="22" fill="hold">
                            <p:stCondLst>
                              <p:cond delay="2500"/>
                            </p:stCondLst>
                            <p:childTnLst>
                              <p:par>
                                <p:cTn id="23" presetID="2" presetClass="entr" presetSubtype="4" fill="hold" nodeType="afterEffect">
                                  <p:stCondLst>
                                    <p:cond delay="0"/>
                                  </p:stCondLst>
                                  <p:childTnLst>
                                    <p:set>
                                      <p:cBhvr>
                                        <p:cTn id="24" dur="1" fill="hold">
                                          <p:stCondLst>
                                            <p:cond delay="0"/>
                                          </p:stCondLst>
                                        </p:cTn>
                                        <p:tgtEl>
                                          <p:spTgt spid="30"/>
                                        </p:tgtEl>
                                        <p:attrNameLst>
                                          <p:attrName>style.visibility</p:attrName>
                                        </p:attrNameLst>
                                      </p:cBhvr>
                                      <p:to>
                                        <p:strVal val="visible"/>
                                      </p:to>
                                    </p:set>
                                    <p:anim calcmode="lin" valueType="num">
                                      <p:cBhvr additive="base">
                                        <p:cTn id="25" dur="500" fill="hold"/>
                                        <p:tgtEl>
                                          <p:spTgt spid="30"/>
                                        </p:tgtEl>
                                        <p:attrNameLst>
                                          <p:attrName>ppt_x</p:attrName>
                                        </p:attrNameLst>
                                      </p:cBhvr>
                                      <p:tavLst>
                                        <p:tav tm="0">
                                          <p:val>
                                            <p:strVal val="#ppt_x"/>
                                          </p:val>
                                        </p:tav>
                                        <p:tav tm="100000">
                                          <p:val>
                                            <p:strVal val="#ppt_x"/>
                                          </p:val>
                                        </p:tav>
                                      </p:tavLst>
                                    </p:anim>
                                    <p:anim calcmode="lin" valueType="num">
                                      <p:cBhvr additive="base">
                                        <p:cTn id="26" dur="500" fill="hold"/>
                                        <p:tgtEl>
                                          <p:spTgt spid="30"/>
                                        </p:tgtEl>
                                        <p:attrNameLst>
                                          <p:attrName>ppt_y</p:attrName>
                                        </p:attrNameLst>
                                      </p:cBhvr>
                                      <p:tavLst>
                                        <p:tav tm="0">
                                          <p:val>
                                            <p:strVal val="1+#ppt_h/2"/>
                                          </p:val>
                                        </p:tav>
                                        <p:tav tm="100000">
                                          <p:val>
                                            <p:strVal val="#ppt_y"/>
                                          </p:val>
                                        </p:tav>
                                      </p:tavLst>
                                    </p:anim>
                                  </p:childTnLst>
                                </p:cTn>
                              </p:par>
                            </p:childTnLst>
                          </p:cTn>
                        </p:par>
                        <p:par>
                          <p:cTn id="27" fill="hold">
                            <p:stCondLst>
                              <p:cond delay="3000"/>
                            </p:stCondLst>
                            <p:childTnLst>
                              <p:par>
                                <p:cTn id="28" presetID="22" presetClass="entr" presetSubtype="4" fill="hold" nodeType="afterEffect">
                                  <p:stCondLst>
                                    <p:cond delay="0"/>
                                  </p:stCondLst>
                                  <p:childTnLst>
                                    <p:set>
                                      <p:cBhvr>
                                        <p:cTn id="29" dur="1" fill="hold">
                                          <p:stCondLst>
                                            <p:cond delay="0"/>
                                          </p:stCondLst>
                                        </p:cTn>
                                        <p:tgtEl>
                                          <p:spTgt spid="26"/>
                                        </p:tgtEl>
                                        <p:attrNameLst>
                                          <p:attrName>style.visibility</p:attrName>
                                        </p:attrNameLst>
                                      </p:cBhvr>
                                      <p:to>
                                        <p:strVal val="visible"/>
                                      </p:to>
                                    </p:set>
                                    <p:animEffect transition="in" filter="wipe(down)">
                                      <p:cBhvr>
                                        <p:cTn id="30" dur="500"/>
                                        <p:tgtEl>
                                          <p:spTgt spid="26"/>
                                        </p:tgtEl>
                                      </p:cBhvr>
                                    </p:animEffect>
                                  </p:childTnLst>
                                </p:cTn>
                              </p:par>
                            </p:childTnLst>
                          </p:cTn>
                        </p:par>
                        <p:par>
                          <p:cTn id="31" fill="hold">
                            <p:stCondLst>
                              <p:cond delay="3500"/>
                            </p:stCondLst>
                            <p:childTnLst>
                              <p:par>
                                <p:cTn id="32" presetID="53" presetClass="entr" presetSubtype="16" fill="hold" nodeType="afterEffect">
                                  <p:stCondLst>
                                    <p:cond delay="0"/>
                                  </p:stCondLst>
                                  <p:childTnLst>
                                    <p:set>
                                      <p:cBhvr>
                                        <p:cTn id="33" dur="1" fill="hold">
                                          <p:stCondLst>
                                            <p:cond delay="0"/>
                                          </p:stCondLst>
                                        </p:cTn>
                                        <p:tgtEl>
                                          <p:spTgt spid="41"/>
                                        </p:tgtEl>
                                        <p:attrNameLst>
                                          <p:attrName>style.visibility</p:attrName>
                                        </p:attrNameLst>
                                      </p:cBhvr>
                                      <p:to>
                                        <p:strVal val="visible"/>
                                      </p:to>
                                    </p:set>
                                    <p:anim calcmode="lin" valueType="num">
                                      <p:cBhvr>
                                        <p:cTn id="34" dur="500" fill="hold"/>
                                        <p:tgtEl>
                                          <p:spTgt spid="41"/>
                                        </p:tgtEl>
                                        <p:attrNameLst>
                                          <p:attrName>ppt_w</p:attrName>
                                        </p:attrNameLst>
                                      </p:cBhvr>
                                      <p:tavLst>
                                        <p:tav tm="0">
                                          <p:val>
                                            <p:fltVal val="0"/>
                                          </p:val>
                                        </p:tav>
                                        <p:tav tm="100000">
                                          <p:val>
                                            <p:strVal val="#ppt_w"/>
                                          </p:val>
                                        </p:tav>
                                      </p:tavLst>
                                    </p:anim>
                                    <p:anim calcmode="lin" valueType="num">
                                      <p:cBhvr>
                                        <p:cTn id="35" dur="500" fill="hold"/>
                                        <p:tgtEl>
                                          <p:spTgt spid="41"/>
                                        </p:tgtEl>
                                        <p:attrNameLst>
                                          <p:attrName>ppt_h</p:attrName>
                                        </p:attrNameLst>
                                      </p:cBhvr>
                                      <p:tavLst>
                                        <p:tav tm="0">
                                          <p:val>
                                            <p:fltVal val="0"/>
                                          </p:val>
                                        </p:tav>
                                        <p:tav tm="100000">
                                          <p:val>
                                            <p:strVal val="#ppt_h"/>
                                          </p:val>
                                        </p:tav>
                                      </p:tavLst>
                                    </p:anim>
                                    <p:animEffect transition="in" filter="fade">
                                      <p:cBhvr>
                                        <p:cTn id="36" dur="500"/>
                                        <p:tgtEl>
                                          <p:spTgt spid="41"/>
                                        </p:tgtEl>
                                      </p:cBhvr>
                                    </p:animEffect>
                                  </p:childTnLst>
                                </p:cTn>
                              </p:par>
                            </p:childTnLst>
                          </p:cTn>
                        </p:par>
                        <p:par>
                          <p:cTn id="37" fill="hold">
                            <p:stCondLst>
                              <p:cond delay="4000"/>
                            </p:stCondLst>
                            <p:childTnLst>
                              <p:par>
                                <p:cTn id="38" presetID="16" presetClass="entr" presetSubtype="21" fill="hold" grpId="0" nodeType="afterEffect">
                                  <p:stCondLst>
                                    <p:cond delay="0"/>
                                  </p:stCondLst>
                                  <p:childTnLst>
                                    <p:set>
                                      <p:cBhvr>
                                        <p:cTn id="39" dur="1" fill="hold">
                                          <p:stCondLst>
                                            <p:cond delay="0"/>
                                          </p:stCondLst>
                                        </p:cTn>
                                        <p:tgtEl>
                                          <p:spTgt spid="33"/>
                                        </p:tgtEl>
                                        <p:attrNameLst>
                                          <p:attrName>style.visibility</p:attrName>
                                        </p:attrNameLst>
                                      </p:cBhvr>
                                      <p:to>
                                        <p:strVal val="visible"/>
                                      </p:to>
                                    </p:set>
                                    <p:animEffect transition="in" filter="barn(inVertical)">
                                      <p:cBhvr>
                                        <p:cTn id="40" dur="500"/>
                                        <p:tgtEl>
                                          <p:spTgt spid="33"/>
                                        </p:tgtEl>
                                      </p:cBhvr>
                                    </p:animEffect>
                                  </p:childTnLst>
                                </p:cTn>
                              </p:par>
                            </p:childTnLst>
                          </p:cTn>
                        </p:par>
                        <p:par>
                          <p:cTn id="41" fill="hold">
                            <p:stCondLst>
                              <p:cond delay="4500"/>
                            </p:stCondLst>
                            <p:childTnLst>
                              <p:par>
                                <p:cTn id="42" presetID="22" presetClass="entr" presetSubtype="4" fill="hold" grpId="0" nodeType="afterEffect">
                                  <p:stCondLst>
                                    <p:cond delay="0"/>
                                  </p:stCondLst>
                                  <p:childTnLst>
                                    <p:set>
                                      <p:cBhvr>
                                        <p:cTn id="43" dur="1" fill="hold">
                                          <p:stCondLst>
                                            <p:cond delay="0"/>
                                          </p:stCondLst>
                                        </p:cTn>
                                        <p:tgtEl>
                                          <p:spTgt spid="34"/>
                                        </p:tgtEl>
                                        <p:attrNameLst>
                                          <p:attrName>style.visibility</p:attrName>
                                        </p:attrNameLst>
                                      </p:cBhvr>
                                      <p:to>
                                        <p:strVal val="visible"/>
                                      </p:to>
                                    </p:set>
                                    <p:animEffect transition="in" filter="wipe(down)">
                                      <p:cBhvr>
                                        <p:cTn id="44" dur="500"/>
                                        <p:tgtEl>
                                          <p:spTgt spid="34"/>
                                        </p:tgtEl>
                                      </p:cBhvr>
                                    </p:animEffect>
                                  </p:childTnLst>
                                </p:cTn>
                              </p:par>
                            </p:childTnLst>
                          </p:cTn>
                        </p:par>
                        <p:par>
                          <p:cTn id="45" fill="hold">
                            <p:stCondLst>
                              <p:cond delay="5000"/>
                            </p:stCondLst>
                            <p:childTnLst>
                              <p:par>
                                <p:cTn id="46" presetID="22" presetClass="entr" presetSubtype="4" fill="hold" nodeType="afterEffect">
                                  <p:stCondLst>
                                    <p:cond delay="0"/>
                                  </p:stCondLst>
                                  <p:childTnLst>
                                    <p:set>
                                      <p:cBhvr>
                                        <p:cTn id="47" dur="1" fill="hold">
                                          <p:stCondLst>
                                            <p:cond delay="0"/>
                                          </p:stCondLst>
                                        </p:cTn>
                                        <p:tgtEl>
                                          <p:spTgt spid="40"/>
                                        </p:tgtEl>
                                        <p:attrNameLst>
                                          <p:attrName>style.visibility</p:attrName>
                                        </p:attrNameLst>
                                      </p:cBhvr>
                                      <p:to>
                                        <p:strVal val="visible"/>
                                      </p:to>
                                    </p:set>
                                    <p:animEffect transition="in" filter="wipe(down)">
                                      <p:cBhvr>
                                        <p:cTn id="48"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p:bldP spid="34"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 name="Oval 32"/>
          <p:cNvSpPr/>
          <p:nvPr/>
        </p:nvSpPr>
        <p:spPr>
          <a:xfrm>
            <a:off x="1187624" y="1563638"/>
            <a:ext cx="2743644" cy="2743644"/>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cs typeface="+mn-ea"/>
              <a:sym typeface="+mn-lt"/>
            </a:endParaRPr>
          </a:p>
        </p:txBody>
      </p:sp>
      <p:sp>
        <p:nvSpPr>
          <p:cNvPr id="327" name="TextBox 348"/>
          <p:cNvSpPr txBox="1"/>
          <p:nvPr/>
        </p:nvSpPr>
        <p:spPr>
          <a:xfrm>
            <a:off x="4283968" y="1461267"/>
            <a:ext cx="3135795" cy="584775"/>
          </a:xfrm>
          <a:prstGeom prst="rect">
            <a:avLst/>
          </a:prstGeom>
          <a:noFill/>
        </p:spPr>
        <p:txBody>
          <a:bodyPr wrap="none" rtlCol="0">
            <a:spAutoFit/>
          </a:bodyPr>
          <a:lstStyle/>
          <a:p>
            <a:r>
              <a:rPr lang="zh-CN" altLang="en-US" sz="3200" b="1" dirty="0">
                <a:solidFill>
                  <a:schemeClr val="accent1"/>
                </a:solidFill>
                <a:cs typeface="+mn-ea"/>
                <a:sym typeface="+mn-lt"/>
              </a:rPr>
              <a:t>申请入党的条件</a:t>
            </a:r>
          </a:p>
        </p:txBody>
      </p:sp>
      <p:sp>
        <p:nvSpPr>
          <p:cNvPr id="349" name="Rectangle 330"/>
          <p:cNvSpPr/>
          <p:nvPr/>
        </p:nvSpPr>
        <p:spPr>
          <a:xfrm>
            <a:off x="4620487" y="2253355"/>
            <a:ext cx="1210588" cy="338554"/>
          </a:xfrm>
          <a:prstGeom prst="rect">
            <a:avLst/>
          </a:prstGeom>
        </p:spPr>
        <p:txBody>
          <a:bodyPr wrap="none">
            <a:spAutoFit/>
          </a:bodyPr>
          <a:lstStyle/>
          <a:p>
            <a:pPr marL="0" lvl="1"/>
            <a:r>
              <a:rPr lang="zh-CN" altLang="en-US" sz="1600" dirty="0">
                <a:solidFill>
                  <a:schemeClr val="tx1">
                    <a:lumMod val="75000"/>
                    <a:lumOff val="25000"/>
                  </a:schemeClr>
                </a:solidFill>
                <a:cs typeface="+mn-ea"/>
                <a:sym typeface="+mn-lt"/>
              </a:rPr>
              <a:t>年满十八岁</a:t>
            </a:r>
            <a:endParaRPr lang="en-US" altLang="zh-CN" sz="1600" dirty="0">
              <a:solidFill>
                <a:schemeClr val="tx1">
                  <a:lumMod val="75000"/>
                  <a:lumOff val="25000"/>
                </a:schemeClr>
              </a:solidFill>
              <a:cs typeface="+mn-ea"/>
              <a:sym typeface="+mn-lt"/>
            </a:endParaRPr>
          </a:p>
        </p:txBody>
      </p:sp>
      <p:sp>
        <p:nvSpPr>
          <p:cNvPr id="350" name="Rectangle 336"/>
          <p:cNvSpPr/>
          <p:nvPr/>
        </p:nvSpPr>
        <p:spPr>
          <a:xfrm>
            <a:off x="4620487" y="3756812"/>
            <a:ext cx="4083169" cy="584775"/>
          </a:xfrm>
          <a:prstGeom prst="rect">
            <a:avLst/>
          </a:prstGeom>
        </p:spPr>
        <p:txBody>
          <a:bodyPr wrap="none">
            <a:spAutoFit/>
          </a:bodyPr>
          <a:lstStyle/>
          <a:p>
            <a:r>
              <a:rPr lang="zh-CN" altLang="en-US" sz="1600" dirty="0">
                <a:solidFill>
                  <a:schemeClr val="tx1">
                    <a:lumMod val="75000"/>
                    <a:lumOff val="25000"/>
                  </a:schemeClr>
                </a:solidFill>
                <a:cs typeface="+mn-ea"/>
                <a:sym typeface="+mn-lt"/>
              </a:rPr>
              <a:t>愿意参加党的一个组织并在其中积极工作、</a:t>
            </a:r>
            <a:endParaRPr lang="en-US" altLang="zh-CN" sz="1600" dirty="0">
              <a:solidFill>
                <a:schemeClr val="tx1">
                  <a:lumMod val="75000"/>
                  <a:lumOff val="25000"/>
                </a:schemeClr>
              </a:solidFill>
              <a:cs typeface="+mn-ea"/>
              <a:sym typeface="+mn-lt"/>
            </a:endParaRPr>
          </a:p>
          <a:p>
            <a:r>
              <a:rPr lang="zh-CN" altLang="en-US" sz="1600" dirty="0">
                <a:solidFill>
                  <a:schemeClr val="tx1">
                    <a:lumMod val="75000"/>
                    <a:lumOff val="25000"/>
                  </a:schemeClr>
                </a:solidFill>
                <a:cs typeface="+mn-ea"/>
                <a:sym typeface="+mn-lt"/>
              </a:rPr>
              <a:t>执行党的决议和按期交纳党费</a:t>
            </a:r>
          </a:p>
        </p:txBody>
      </p:sp>
      <p:sp>
        <p:nvSpPr>
          <p:cNvPr id="351" name="Rectangle 335"/>
          <p:cNvSpPr/>
          <p:nvPr/>
        </p:nvSpPr>
        <p:spPr>
          <a:xfrm>
            <a:off x="4620487" y="3324764"/>
            <a:ext cx="2031325" cy="338554"/>
          </a:xfrm>
          <a:prstGeom prst="rect">
            <a:avLst/>
          </a:prstGeom>
        </p:spPr>
        <p:txBody>
          <a:bodyPr wrap="none">
            <a:spAutoFit/>
          </a:bodyPr>
          <a:lstStyle/>
          <a:p>
            <a:pPr marL="0" lvl="1"/>
            <a:r>
              <a:rPr lang="zh-CN" altLang="en-US" sz="1600" dirty="0">
                <a:solidFill>
                  <a:schemeClr val="tx1">
                    <a:lumMod val="75000"/>
                    <a:lumOff val="25000"/>
                  </a:schemeClr>
                </a:solidFill>
                <a:cs typeface="+mn-ea"/>
                <a:sym typeface="+mn-lt"/>
              </a:rPr>
              <a:t>承认党的纲领和章程</a:t>
            </a:r>
          </a:p>
        </p:txBody>
      </p:sp>
      <p:sp>
        <p:nvSpPr>
          <p:cNvPr id="352" name="Rectangle 334"/>
          <p:cNvSpPr/>
          <p:nvPr/>
        </p:nvSpPr>
        <p:spPr>
          <a:xfrm>
            <a:off x="4620487" y="2725191"/>
            <a:ext cx="3877985" cy="584775"/>
          </a:xfrm>
          <a:prstGeom prst="rect">
            <a:avLst/>
          </a:prstGeom>
        </p:spPr>
        <p:txBody>
          <a:bodyPr wrap="none">
            <a:spAutoFit/>
          </a:bodyPr>
          <a:lstStyle/>
          <a:p>
            <a:pPr marL="0" lvl="1"/>
            <a:r>
              <a:rPr lang="zh-CN" altLang="en-US" sz="1600" dirty="0">
                <a:solidFill>
                  <a:schemeClr val="tx1">
                    <a:lumMod val="75000"/>
                    <a:lumOff val="25000"/>
                  </a:schemeClr>
                </a:solidFill>
                <a:cs typeface="+mn-ea"/>
                <a:sym typeface="+mn-lt"/>
              </a:rPr>
              <a:t>中国工人、农民、军人、知识分子和其他</a:t>
            </a:r>
            <a:endParaRPr lang="en-US" altLang="zh-CN" sz="1600" dirty="0">
              <a:solidFill>
                <a:schemeClr val="tx1">
                  <a:lumMod val="75000"/>
                  <a:lumOff val="25000"/>
                </a:schemeClr>
              </a:solidFill>
              <a:cs typeface="+mn-ea"/>
              <a:sym typeface="+mn-lt"/>
            </a:endParaRPr>
          </a:p>
          <a:p>
            <a:pPr marL="0" lvl="1"/>
            <a:r>
              <a:rPr lang="zh-CN" altLang="en-US" sz="1600" dirty="0">
                <a:solidFill>
                  <a:schemeClr val="tx1">
                    <a:lumMod val="75000"/>
                    <a:lumOff val="25000"/>
                  </a:schemeClr>
                </a:solidFill>
                <a:cs typeface="+mn-ea"/>
                <a:sym typeface="+mn-lt"/>
              </a:rPr>
              <a:t>社会阶层的先进分子</a:t>
            </a:r>
          </a:p>
        </p:txBody>
      </p:sp>
      <p:sp>
        <p:nvSpPr>
          <p:cNvPr id="353" name="椭圆 352"/>
          <p:cNvSpPr/>
          <p:nvPr/>
        </p:nvSpPr>
        <p:spPr>
          <a:xfrm>
            <a:off x="4317454" y="2299742"/>
            <a:ext cx="282118" cy="282118"/>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600" dirty="0">
                <a:solidFill>
                  <a:schemeClr val="bg1"/>
                </a:solidFill>
                <a:cs typeface="+mn-ea"/>
                <a:sym typeface="+mn-lt"/>
              </a:rPr>
              <a:t>1</a:t>
            </a:r>
            <a:endParaRPr lang="zh-CN" altLang="en-US" sz="1600" dirty="0">
              <a:solidFill>
                <a:schemeClr val="bg1"/>
              </a:solidFill>
              <a:cs typeface="+mn-ea"/>
              <a:sym typeface="+mn-lt"/>
            </a:endParaRPr>
          </a:p>
        </p:txBody>
      </p:sp>
      <p:sp>
        <p:nvSpPr>
          <p:cNvPr id="354" name="椭圆 353"/>
          <p:cNvSpPr/>
          <p:nvPr/>
        </p:nvSpPr>
        <p:spPr>
          <a:xfrm>
            <a:off x="4317454" y="2772638"/>
            <a:ext cx="282118" cy="282118"/>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600" dirty="0">
                <a:solidFill>
                  <a:schemeClr val="bg1"/>
                </a:solidFill>
                <a:cs typeface="+mn-ea"/>
                <a:sym typeface="+mn-lt"/>
              </a:rPr>
              <a:t>2</a:t>
            </a:r>
            <a:endParaRPr lang="zh-CN" altLang="en-US" sz="1600" dirty="0">
              <a:solidFill>
                <a:schemeClr val="bg1"/>
              </a:solidFill>
              <a:cs typeface="+mn-ea"/>
              <a:sym typeface="+mn-lt"/>
            </a:endParaRPr>
          </a:p>
        </p:txBody>
      </p:sp>
      <p:sp>
        <p:nvSpPr>
          <p:cNvPr id="355" name="椭圆 354"/>
          <p:cNvSpPr/>
          <p:nvPr/>
        </p:nvSpPr>
        <p:spPr>
          <a:xfrm>
            <a:off x="4317454" y="3373271"/>
            <a:ext cx="282118" cy="282118"/>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600" dirty="0">
                <a:solidFill>
                  <a:schemeClr val="bg1"/>
                </a:solidFill>
                <a:cs typeface="+mn-ea"/>
                <a:sym typeface="+mn-lt"/>
              </a:rPr>
              <a:t>3</a:t>
            </a:r>
            <a:endParaRPr lang="zh-CN" altLang="en-US" sz="1600" dirty="0">
              <a:solidFill>
                <a:schemeClr val="bg1"/>
              </a:solidFill>
              <a:cs typeface="+mn-ea"/>
              <a:sym typeface="+mn-lt"/>
            </a:endParaRPr>
          </a:p>
        </p:txBody>
      </p:sp>
      <p:sp>
        <p:nvSpPr>
          <p:cNvPr id="356" name="椭圆 355"/>
          <p:cNvSpPr/>
          <p:nvPr/>
        </p:nvSpPr>
        <p:spPr>
          <a:xfrm>
            <a:off x="4317454" y="3874966"/>
            <a:ext cx="282118" cy="282118"/>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600" dirty="0">
                <a:solidFill>
                  <a:schemeClr val="bg1"/>
                </a:solidFill>
                <a:cs typeface="+mn-ea"/>
                <a:sym typeface="+mn-lt"/>
              </a:rPr>
              <a:t>4</a:t>
            </a:r>
            <a:endParaRPr lang="zh-CN" altLang="en-US" sz="1600" dirty="0">
              <a:solidFill>
                <a:schemeClr val="bg1"/>
              </a:solidFill>
              <a:cs typeface="+mn-ea"/>
              <a:sym typeface="+mn-lt"/>
            </a:endParaRPr>
          </a:p>
        </p:txBody>
      </p:sp>
      <p:pic>
        <p:nvPicPr>
          <p:cNvPr id="3" name="图片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13003" y="1816534"/>
            <a:ext cx="1976078" cy="1940278"/>
          </a:xfrm>
          <a:prstGeom prst="rect">
            <a:avLst/>
          </a:prstGeom>
        </p:spPr>
      </p:pic>
      <p:sp>
        <p:nvSpPr>
          <p:cNvPr id="14" name="标题 1"/>
          <p:cNvSpPr txBox="1"/>
          <p:nvPr/>
        </p:nvSpPr>
        <p:spPr>
          <a:xfrm>
            <a:off x="755576" y="243006"/>
            <a:ext cx="8229600" cy="421555"/>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zh-CN" altLang="en-US" sz="1800" dirty="0">
                <a:solidFill>
                  <a:srgbClr val="C80000"/>
                </a:solidFill>
                <a:latin typeface="+mn-lt"/>
                <a:ea typeface="+mn-ea"/>
                <a:cs typeface="+mn-ea"/>
                <a:sym typeface="+mn-lt"/>
              </a:rPr>
              <a:t>入党的相关知识与规定</a:t>
            </a:r>
          </a:p>
        </p:txBody>
      </p:sp>
    </p:spTree>
  </p:cSld>
  <p:clrMapOvr>
    <a:masterClrMapping/>
  </p:clrMapOvr>
  <mc:AlternateContent xmlns:mc="http://schemas.openxmlformats.org/markup-compatibility/2006" xmlns:p14="http://schemas.microsoft.com/office/powerpoint/2010/main">
    <mc:Choice Requires="p14">
      <p:transition spd="slow" p14:dur="1600" advTm="0">
        <p:blinds dir="vert"/>
      </p:transition>
    </mc:Choice>
    <mc:Fallback xmlns="">
      <p:transition spd="slow" advTm="0">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nodePh="1">
                                  <p:stCondLst>
                                    <p:cond delay="0"/>
                                  </p:stCondLst>
                                  <p:endCondLst>
                                    <p:cond evt="begin" delay="0">
                                      <p:tn val="5"/>
                                    </p:cond>
                                  </p:endCondLst>
                                  <p:childTnLst>
                                    <p:set>
                                      <p:cBhvr>
                                        <p:cTn id="6" dur="1" fill="hold">
                                          <p:stCondLst>
                                            <p:cond delay="0"/>
                                          </p:stCondLst>
                                        </p:cTn>
                                        <p:tgtEl>
                                          <p:spTgt spid="46"/>
                                        </p:tgtEl>
                                        <p:attrNameLst>
                                          <p:attrName>style.visibility</p:attrName>
                                        </p:attrNameLst>
                                      </p:cBhvr>
                                      <p:to>
                                        <p:strVal val="visible"/>
                                      </p:to>
                                    </p:set>
                                    <p:anim calcmode="lin" valueType="num">
                                      <p:cBhvr>
                                        <p:cTn id="7" dur="500" fill="hold"/>
                                        <p:tgtEl>
                                          <p:spTgt spid="46"/>
                                        </p:tgtEl>
                                        <p:attrNameLst>
                                          <p:attrName>ppt_w</p:attrName>
                                        </p:attrNameLst>
                                      </p:cBhvr>
                                      <p:tavLst>
                                        <p:tav tm="0">
                                          <p:val>
                                            <p:fltVal val="0"/>
                                          </p:val>
                                        </p:tav>
                                        <p:tav tm="100000">
                                          <p:val>
                                            <p:strVal val="#ppt_w"/>
                                          </p:val>
                                        </p:tav>
                                      </p:tavLst>
                                    </p:anim>
                                    <p:anim calcmode="lin" valueType="num">
                                      <p:cBhvr>
                                        <p:cTn id="8" dur="500" fill="hold"/>
                                        <p:tgtEl>
                                          <p:spTgt spid="46"/>
                                        </p:tgtEl>
                                        <p:attrNameLst>
                                          <p:attrName>ppt_h</p:attrName>
                                        </p:attrNameLst>
                                      </p:cBhvr>
                                      <p:tavLst>
                                        <p:tav tm="0">
                                          <p:val>
                                            <p:fltVal val="0"/>
                                          </p:val>
                                        </p:tav>
                                        <p:tav tm="100000">
                                          <p:val>
                                            <p:strVal val="#ppt_h"/>
                                          </p:val>
                                        </p:tav>
                                      </p:tavLst>
                                    </p:anim>
                                    <p:animEffect transition="in" filter="fade">
                                      <p:cBhvr>
                                        <p:cTn id="9" dur="500"/>
                                        <p:tgtEl>
                                          <p:spTgt spid="46"/>
                                        </p:tgtEl>
                                      </p:cBhvr>
                                    </p:animEffect>
                                  </p:childTnLst>
                                </p:cTn>
                              </p:par>
                              <p:par>
                                <p:cTn id="10" presetID="53" presetClass="entr" presetSubtype="16" fill="hold" nodeType="with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p:cTn id="12" dur="500" fill="hold"/>
                                        <p:tgtEl>
                                          <p:spTgt spid="3"/>
                                        </p:tgtEl>
                                        <p:attrNameLst>
                                          <p:attrName>ppt_w</p:attrName>
                                        </p:attrNameLst>
                                      </p:cBhvr>
                                      <p:tavLst>
                                        <p:tav tm="0">
                                          <p:val>
                                            <p:fltVal val="0"/>
                                          </p:val>
                                        </p:tav>
                                        <p:tav tm="100000">
                                          <p:val>
                                            <p:strVal val="#ppt_w"/>
                                          </p:val>
                                        </p:tav>
                                      </p:tavLst>
                                    </p:anim>
                                    <p:anim calcmode="lin" valueType="num">
                                      <p:cBhvr>
                                        <p:cTn id="13" dur="500" fill="hold"/>
                                        <p:tgtEl>
                                          <p:spTgt spid="3"/>
                                        </p:tgtEl>
                                        <p:attrNameLst>
                                          <p:attrName>ppt_h</p:attrName>
                                        </p:attrNameLst>
                                      </p:cBhvr>
                                      <p:tavLst>
                                        <p:tav tm="0">
                                          <p:val>
                                            <p:fltVal val="0"/>
                                          </p:val>
                                        </p:tav>
                                        <p:tav tm="100000">
                                          <p:val>
                                            <p:strVal val="#ppt_h"/>
                                          </p:val>
                                        </p:tav>
                                      </p:tavLst>
                                    </p:anim>
                                    <p:animEffect transition="in" filter="fade">
                                      <p:cBhvr>
                                        <p:cTn id="14" dur="500"/>
                                        <p:tgtEl>
                                          <p:spTgt spid="3"/>
                                        </p:tgtEl>
                                      </p:cBhvr>
                                    </p:animEffect>
                                  </p:childTnLst>
                                </p:cTn>
                              </p:par>
                            </p:childTnLst>
                          </p:cTn>
                        </p:par>
                        <p:par>
                          <p:cTn id="15" fill="hold">
                            <p:stCondLst>
                              <p:cond delay="500"/>
                            </p:stCondLst>
                            <p:childTnLst>
                              <p:par>
                                <p:cTn id="16" presetID="2" presetClass="entr" presetSubtype="2" fill="hold" grpId="0" nodeType="afterEffect">
                                  <p:stCondLst>
                                    <p:cond delay="0"/>
                                  </p:stCondLst>
                                  <p:iterate type="lt">
                                    <p:tmPct val="10000"/>
                                  </p:iterate>
                                  <p:childTnLst>
                                    <p:set>
                                      <p:cBhvr>
                                        <p:cTn id="17" dur="1" fill="hold">
                                          <p:stCondLst>
                                            <p:cond delay="0"/>
                                          </p:stCondLst>
                                        </p:cTn>
                                        <p:tgtEl>
                                          <p:spTgt spid="327"/>
                                        </p:tgtEl>
                                        <p:attrNameLst>
                                          <p:attrName>style.visibility</p:attrName>
                                        </p:attrNameLst>
                                      </p:cBhvr>
                                      <p:to>
                                        <p:strVal val="visible"/>
                                      </p:to>
                                    </p:set>
                                    <p:anim calcmode="lin" valueType="num">
                                      <p:cBhvr additive="base">
                                        <p:cTn id="18" dur="1000" fill="hold"/>
                                        <p:tgtEl>
                                          <p:spTgt spid="327"/>
                                        </p:tgtEl>
                                        <p:attrNameLst>
                                          <p:attrName>ppt_x</p:attrName>
                                        </p:attrNameLst>
                                      </p:cBhvr>
                                      <p:tavLst>
                                        <p:tav tm="0">
                                          <p:val>
                                            <p:strVal val="1+#ppt_w/2"/>
                                          </p:val>
                                        </p:tav>
                                        <p:tav tm="100000">
                                          <p:val>
                                            <p:strVal val="#ppt_x"/>
                                          </p:val>
                                        </p:tav>
                                      </p:tavLst>
                                    </p:anim>
                                    <p:anim calcmode="lin" valueType="num">
                                      <p:cBhvr additive="base">
                                        <p:cTn id="19" dur="1000" fill="hold"/>
                                        <p:tgtEl>
                                          <p:spTgt spid="327"/>
                                        </p:tgtEl>
                                        <p:attrNameLst>
                                          <p:attrName>ppt_y</p:attrName>
                                        </p:attrNameLst>
                                      </p:cBhvr>
                                      <p:tavLst>
                                        <p:tav tm="0">
                                          <p:val>
                                            <p:strVal val="#ppt_y"/>
                                          </p:val>
                                        </p:tav>
                                        <p:tav tm="100000">
                                          <p:val>
                                            <p:strVal val="#ppt_y"/>
                                          </p:val>
                                        </p:tav>
                                      </p:tavLst>
                                    </p:anim>
                                  </p:childTnLst>
                                </p:cTn>
                              </p:par>
                            </p:childTnLst>
                          </p:cTn>
                        </p:par>
                        <p:par>
                          <p:cTn id="20" fill="hold">
                            <p:stCondLst>
                              <p:cond delay="2099"/>
                            </p:stCondLst>
                            <p:childTnLst>
                              <p:par>
                                <p:cTn id="21" presetID="53" presetClass="entr" presetSubtype="16" fill="hold" grpId="0" nodeType="afterEffect">
                                  <p:stCondLst>
                                    <p:cond delay="0"/>
                                  </p:stCondLst>
                                  <p:childTnLst>
                                    <p:set>
                                      <p:cBhvr>
                                        <p:cTn id="22" dur="1" fill="hold">
                                          <p:stCondLst>
                                            <p:cond delay="0"/>
                                          </p:stCondLst>
                                        </p:cTn>
                                        <p:tgtEl>
                                          <p:spTgt spid="353"/>
                                        </p:tgtEl>
                                        <p:attrNameLst>
                                          <p:attrName>style.visibility</p:attrName>
                                        </p:attrNameLst>
                                      </p:cBhvr>
                                      <p:to>
                                        <p:strVal val="visible"/>
                                      </p:to>
                                    </p:set>
                                    <p:anim calcmode="lin" valueType="num">
                                      <p:cBhvr>
                                        <p:cTn id="23" dur="500" fill="hold"/>
                                        <p:tgtEl>
                                          <p:spTgt spid="353"/>
                                        </p:tgtEl>
                                        <p:attrNameLst>
                                          <p:attrName>ppt_w</p:attrName>
                                        </p:attrNameLst>
                                      </p:cBhvr>
                                      <p:tavLst>
                                        <p:tav tm="0">
                                          <p:val>
                                            <p:fltVal val="0"/>
                                          </p:val>
                                        </p:tav>
                                        <p:tav tm="100000">
                                          <p:val>
                                            <p:strVal val="#ppt_w"/>
                                          </p:val>
                                        </p:tav>
                                      </p:tavLst>
                                    </p:anim>
                                    <p:anim calcmode="lin" valueType="num">
                                      <p:cBhvr>
                                        <p:cTn id="24" dur="500" fill="hold"/>
                                        <p:tgtEl>
                                          <p:spTgt spid="353"/>
                                        </p:tgtEl>
                                        <p:attrNameLst>
                                          <p:attrName>ppt_h</p:attrName>
                                        </p:attrNameLst>
                                      </p:cBhvr>
                                      <p:tavLst>
                                        <p:tav tm="0">
                                          <p:val>
                                            <p:fltVal val="0"/>
                                          </p:val>
                                        </p:tav>
                                        <p:tav tm="100000">
                                          <p:val>
                                            <p:strVal val="#ppt_h"/>
                                          </p:val>
                                        </p:tav>
                                      </p:tavLst>
                                    </p:anim>
                                    <p:animEffect transition="in" filter="fade">
                                      <p:cBhvr>
                                        <p:cTn id="25" dur="500"/>
                                        <p:tgtEl>
                                          <p:spTgt spid="353"/>
                                        </p:tgtEl>
                                      </p:cBhvr>
                                    </p:animEffect>
                                  </p:childTnLst>
                                </p:cTn>
                              </p:par>
                            </p:childTnLst>
                          </p:cTn>
                        </p:par>
                        <p:par>
                          <p:cTn id="26" fill="hold">
                            <p:stCondLst>
                              <p:cond delay="2599"/>
                            </p:stCondLst>
                            <p:childTnLst>
                              <p:par>
                                <p:cTn id="27" presetID="22" presetClass="entr" presetSubtype="8" fill="hold" grpId="0" nodeType="afterEffect">
                                  <p:stCondLst>
                                    <p:cond delay="0"/>
                                  </p:stCondLst>
                                  <p:childTnLst>
                                    <p:set>
                                      <p:cBhvr>
                                        <p:cTn id="28" dur="1" fill="hold">
                                          <p:stCondLst>
                                            <p:cond delay="0"/>
                                          </p:stCondLst>
                                        </p:cTn>
                                        <p:tgtEl>
                                          <p:spTgt spid="349"/>
                                        </p:tgtEl>
                                        <p:attrNameLst>
                                          <p:attrName>style.visibility</p:attrName>
                                        </p:attrNameLst>
                                      </p:cBhvr>
                                      <p:to>
                                        <p:strVal val="visible"/>
                                      </p:to>
                                    </p:set>
                                    <p:animEffect transition="in" filter="wipe(left)">
                                      <p:cBhvr>
                                        <p:cTn id="29" dur="500"/>
                                        <p:tgtEl>
                                          <p:spTgt spid="349"/>
                                        </p:tgtEl>
                                      </p:cBhvr>
                                    </p:animEffect>
                                  </p:childTnLst>
                                </p:cTn>
                              </p:par>
                            </p:childTnLst>
                          </p:cTn>
                        </p:par>
                        <p:par>
                          <p:cTn id="30" fill="hold">
                            <p:stCondLst>
                              <p:cond delay="3099"/>
                            </p:stCondLst>
                            <p:childTnLst>
                              <p:par>
                                <p:cTn id="31" presetID="53" presetClass="entr" presetSubtype="16" fill="hold" grpId="0" nodeType="afterEffect">
                                  <p:stCondLst>
                                    <p:cond delay="0"/>
                                  </p:stCondLst>
                                  <p:childTnLst>
                                    <p:set>
                                      <p:cBhvr>
                                        <p:cTn id="32" dur="1" fill="hold">
                                          <p:stCondLst>
                                            <p:cond delay="0"/>
                                          </p:stCondLst>
                                        </p:cTn>
                                        <p:tgtEl>
                                          <p:spTgt spid="354"/>
                                        </p:tgtEl>
                                        <p:attrNameLst>
                                          <p:attrName>style.visibility</p:attrName>
                                        </p:attrNameLst>
                                      </p:cBhvr>
                                      <p:to>
                                        <p:strVal val="visible"/>
                                      </p:to>
                                    </p:set>
                                    <p:anim calcmode="lin" valueType="num">
                                      <p:cBhvr>
                                        <p:cTn id="33" dur="500" fill="hold"/>
                                        <p:tgtEl>
                                          <p:spTgt spid="354"/>
                                        </p:tgtEl>
                                        <p:attrNameLst>
                                          <p:attrName>ppt_w</p:attrName>
                                        </p:attrNameLst>
                                      </p:cBhvr>
                                      <p:tavLst>
                                        <p:tav tm="0">
                                          <p:val>
                                            <p:fltVal val="0"/>
                                          </p:val>
                                        </p:tav>
                                        <p:tav tm="100000">
                                          <p:val>
                                            <p:strVal val="#ppt_w"/>
                                          </p:val>
                                        </p:tav>
                                      </p:tavLst>
                                    </p:anim>
                                    <p:anim calcmode="lin" valueType="num">
                                      <p:cBhvr>
                                        <p:cTn id="34" dur="500" fill="hold"/>
                                        <p:tgtEl>
                                          <p:spTgt spid="354"/>
                                        </p:tgtEl>
                                        <p:attrNameLst>
                                          <p:attrName>ppt_h</p:attrName>
                                        </p:attrNameLst>
                                      </p:cBhvr>
                                      <p:tavLst>
                                        <p:tav tm="0">
                                          <p:val>
                                            <p:fltVal val="0"/>
                                          </p:val>
                                        </p:tav>
                                        <p:tav tm="100000">
                                          <p:val>
                                            <p:strVal val="#ppt_h"/>
                                          </p:val>
                                        </p:tav>
                                      </p:tavLst>
                                    </p:anim>
                                    <p:animEffect transition="in" filter="fade">
                                      <p:cBhvr>
                                        <p:cTn id="35" dur="500"/>
                                        <p:tgtEl>
                                          <p:spTgt spid="354"/>
                                        </p:tgtEl>
                                      </p:cBhvr>
                                    </p:animEffect>
                                  </p:childTnLst>
                                </p:cTn>
                              </p:par>
                            </p:childTnLst>
                          </p:cTn>
                        </p:par>
                        <p:par>
                          <p:cTn id="36" fill="hold">
                            <p:stCondLst>
                              <p:cond delay="3599"/>
                            </p:stCondLst>
                            <p:childTnLst>
                              <p:par>
                                <p:cTn id="37" presetID="22" presetClass="entr" presetSubtype="8" fill="hold" grpId="0" nodeType="afterEffect">
                                  <p:stCondLst>
                                    <p:cond delay="0"/>
                                  </p:stCondLst>
                                  <p:childTnLst>
                                    <p:set>
                                      <p:cBhvr>
                                        <p:cTn id="38" dur="1" fill="hold">
                                          <p:stCondLst>
                                            <p:cond delay="0"/>
                                          </p:stCondLst>
                                        </p:cTn>
                                        <p:tgtEl>
                                          <p:spTgt spid="352"/>
                                        </p:tgtEl>
                                        <p:attrNameLst>
                                          <p:attrName>style.visibility</p:attrName>
                                        </p:attrNameLst>
                                      </p:cBhvr>
                                      <p:to>
                                        <p:strVal val="visible"/>
                                      </p:to>
                                    </p:set>
                                    <p:animEffect transition="in" filter="wipe(left)">
                                      <p:cBhvr>
                                        <p:cTn id="39" dur="500"/>
                                        <p:tgtEl>
                                          <p:spTgt spid="352"/>
                                        </p:tgtEl>
                                      </p:cBhvr>
                                    </p:animEffect>
                                  </p:childTnLst>
                                </p:cTn>
                              </p:par>
                            </p:childTnLst>
                          </p:cTn>
                        </p:par>
                        <p:par>
                          <p:cTn id="40" fill="hold">
                            <p:stCondLst>
                              <p:cond delay="4099"/>
                            </p:stCondLst>
                            <p:childTnLst>
                              <p:par>
                                <p:cTn id="41" presetID="53" presetClass="entr" presetSubtype="16" fill="hold" grpId="0" nodeType="afterEffect">
                                  <p:stCondLst>
                                    <p:cond delay="0"/>
                                  </p:stCondLst>
                                  <p:childTnLst>
                                    <p:set>
                                      <p:cBhvr>
                                        <p:cTn id="42" dur="1" fill="hold">
                                          <p:stCondLst>
                                            <p:cond delay="0"/>
                                          </p:stCondLst>
                                        </p:cTn>
                                        <p:tgtEl>
                                          <p:spTgt spid="355"/>
                                        </p:tgtEl>
                                        <p:attrNameLst>
                                          <p:attrName>style.visibility</p:attrName>
                                        </p:attrNameLst>
                                      </p:cBhvr>
                                      <p:to>
                                        <p:strVal val="visible"/>
                                      </p:to>
                                    </p:set>
                                    <p:anim calcmode="lin" valueType="num">
                                      <p:cBhvr>
                                        <p:cTn id="43" dur="500" fill="hold"/>
                                        <p:tgtEl>
                                          <p:spTgt spid="355"/>
                                        </p:tgtEl>
                                        <p:attrNameLst>
                                          <p:attrName>ppt_w</p:attrName>
                                        </p:attrNameLst>
                                      </p:cBhvr>
                                      <p:tavLst>
                                        <p:tav tm="0">
                                          <p:val>
                                            <p:fltVal val="0"/>
                                          </p:val>
                                        </p:tav>
                                        <p:tav tm="100000">
                                          <p:val>
                                            <p:strVal val="#ppt_w"/>
                                          </p:val>
                                        </p:tav>
                                      </p:tavLst>
                                    </p:anim>
                                    <p:anim calcmode="lin" valueType="num">
                                      <p:cBhvr>
                                        <p:cTn id="44" dur="500" fill="hold"/>
                                        <p:tgtEl>
                                          <p:spTgt spid="355"/>
                                        </p:tgtEl>
                                        <p:attrNameLst>
                                          <p:attrName>ppt_h</p:attrName>
                                        </p:attrNameLst>
                                      </p:cBhvr>
                                      <p:tavLst>
                                        <p:tav tm="0">
                                          <p:val>
                                            <p:fltVal val="0"/>
                                          </p:val>
                                        </p:tav>
                                        <p:tav tm="100000">
                                          <p:val>
                                            <p:strVal val="#ppt_h"/>
                                          </p:val>
                                        </p:tav>
                                      </p:tavLst>
                                    </p:anim>
                                    <p:animEffect transition="in" filter="fade">
                                      <p:cBhvr>
                                        <p:cTn id="45" dur="500"/>
                                        <p:tgtEl>
                                          <p:spTgt spid="355"/>
                                        </p:tgtEl>
                                      </p:cBhvr>
                                    </p:animEffect>
                                  </p:childTnLst>
                                </p:cTn>
                              </p:par>
                            </p:childTnLst>
                          </p:cTn>
                        </p:par>
                        <p:par>
                          <p:cTn id="46" fill="hold">
                            <p:stCondLst>
                              <p:cond delay="4599"/>
                            </p:stCondLst>
                            <p:childTnLst>
                              <p:par>
                                <p:cTn id="47" presetID="22" presetClass="entr" presetSubtype="8" fill="hold" grpId="0" nodeType="afterEffect">
                                  <p:stCondLst>
                                    <p:cond delay="0"/>
                                  </p:stCondLst>
                                  <p:childTnLst>
                                    <p:set>
                                      <p:cBhvr>
                                        <p:cTn id="48" dur="1" fill="hold">
                                          <p:stCondLst>
                                            <p:cond delay="0"/>
                                          </p:stCondLst>
                                        </p:cTn>
                                        <p:tgtEl>
                                          <p:spTgt spid="351"/>
                                        </p:tgtEl>
                                        <p:attrNameLst>
                                          <p:attrName>style.visibility</p:attrName>
                                        </p:attrNameLst>
                                      </p:cBhvr>
                                      <p:to>
                                        <p:strVal val="visible"/>
                                      </p:to>
                                    </p:set>
                                    <p:animEffect transition="in" filter="wipe(left)">
                                      <p:cBhvr>
                                        <p:cTn id="49" dur="500"/>
                                        <p:tgtEl>
                                          <p:spTgt spid="351"/>
                                        </p:tgtEl>
                                      </p:cBhvr>
                                    </p:animEffect>
                                  </p:childTnLst>
                                </p:cTn>
                              </p:par>
                            </p:childTnLst>
                          </p:cTn>
                        </p:par>
                        <p:par>
                          <p:cTn id="50" fill="hold">
                            <p:stCondLst>
                              <p:cond delay="5099"/>
                            </p:stCondLst>
                            <p:childTnLst>
                              <p:par>
                                <p:cTn id="51" presetID="53" presetClass="entr" presetSubtype="16" fill="hold" grpId="0" nodeType="afterEffect">
                                  <p:stCondLst>
                                    <p:cond delay="0"/>
                                  </p:stCondLst>
                                  <p:childTnLst>
                                    <p:set>
                                      <p:cBhvr>
                                        <p:cTn id="52" dur="1" fill="hold">
                                          <p:stCondLst>
                                            <p:cond delay="0"/>
                                          </p:stCondLst>
                                        </p:cTn>
                                        <p:tgtEl>
                                          <p:spTgt spid="356"/>
                                        </p:tgtEl>
                                        <p:attrNameLst>
                                          <p:attrName>style.visibility</p:attrName>
                                        </p:attrNameLst>
                                      </p:cBhvr>
                                      <p:to>
                                        <p:strVal val="visible"/>
                                      </p:to>
                                    </p:set>
                                    <p:anim calcmode="lin" valueType="num">
                                      <p:cBhvr>
                                        <p:cTn id="53" dur="500" fill="hold"/>
                                        <p:tgtEl>
                                          <p:spTgt spid="356"/>
                                        </p:tgtEl>
                                        <p:attrNameLst>
                                          <p:attrName>ppt_w</p:attrName>
                                        </p:attrNameLst>
                                      </p:cBhvr>
                                      <p:tavLst>
                                        <p:tav tm="0">
                                          <p:val>
                                            <p:fltVal val="0"/>
                                          </p:val>
                                        </p:tav>
                                        <p:tav tm="100000">
                                          <p:val>
                                            <p:strVal val="#ppt_w"/>
                                          </p:val>
                                        </p:tav>
                                      </p:tavLst>
                                    </p:anim>
                                    <p:anim calcmode="lin" valueType="num">
                                      <p:cBhvr>
                                        <p:cTn id="54" dur="500" fill="hold"/>
                                        <p:tgtEl>
                                          <p:spTgt spid="356"/>
                                        </p:tgtEl>
                                        <p:attrNameLst>
                                          <p:attrName>ppt_h</p:attrName>
                                        </p:attrNameLst>
                                      </p:cBhvr>
                                      <p:tavLst>
                                        <p:tav tm="0">
                                          <p:val>
                                            <p:fltVal val="0"/>
                                          </p:val>
                                        </p:tav>
                                        <p:tav tm="100000">
                                          <p:val>
                                            <p:strVal val="#ppt_h"/>
                                          </p:val>
                                        </p:tav>
                                      </p:tavLst>
                                    </p:anim>
                                    <p:animEffect transition="in" filter="fade">
                                      <p:cBhvr>
                                        <p:cTn id="55" dur="500"/>
                                        <p:tgtEl>
                                          <p:spTgt spid="356"/>
                                        </p:tgtEl>
                                      </p:cBhvr>
                                    </p:animEffect>
                                  </p:childTnLst>
                                </p:cTn>
                              </p:par>
                            </p:childTnLst>
                          </p:cTn>
                        </p:par>
                        <p:par>
                          <p:cTn id="56" fill="hold">
                            <p:stCondLst>
                              <p:cond delay="5599"/>
                            </p:stCondLst>
                            <p:childTnLst>
                              <p:par>
                                <p:cTn id="57" presetID="22" presetClass="entr" presetSubtype="8" fill="hold" grpId="0" nodeType="afterEffect">
                                  <p:stCondLst>
                                    <p:cond delay="0"/>
                                  </p:stCondLst>
                                  <p:childTnLst>
                                    <p:set>
                                      <p:cBhvr>
                                        <p:cTn id="58" dur="1" fill="hold">
                                          <p:stCondLst>
                                            <p:cond delay="0"/>
                                          </p:stCondLst>
                                        </p:cTn>
                                        <p:tgtEl>
                                          <p:spTgt spid="350"/>
                                        </p:tgtEl>
                                        <p:attrNameLst>
                                          <p:attrName>style.visibility</p:attrName>
                                        </p:attrNameLst>
                                      </p:cBhvr>
                                      <p:to>
                                        <p:strVal val="visible"/>
                                      </p:to>
                                    </p:set>
                                    <p:animEffect transition="in" filter="wipe(left)">
                                      <p:cBhvr>
                                        <p:cTn id="59" dur="500"/>
                                        <p:tgtEl>
                                          <p:spTgt spid="3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p:bldP spid="327" grpId="0"/>
      <p:bldP spid="349" grpId="0"/>
      <p:bldP spid="350" grpId="0"/>
      <p:bldP spid="351" grpId="0"/>
      <p:bldP spid="352" grpId="0"/>
      <p:bldP spid="353" grpId="0" animBg="1"/>
      <p:bldP spid="354" grpId="0" animBg="1"/>
      <p:bldP spid="355" grpId="0" animBg="1"/>
      <p:bldP spid="356"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标题 1"/>
          <p:cNvSpPr txBox="1"/>
          <p:nvPr/>
        </p:nvSpPr>
        <p:spPr>
          <a:xfrm>
            <a:off x="755576" y="243006"/>
            <a:ext cx="8229600" cy="421555"/>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zh-CN" altLang="en-US" sz="1800" dirty="0">
                <a:solidFill>
                  <a:srgbClr val="C80000"/>
                </a:solidFill>
                <a:latin typeface="+mn-lt"/>
                <a:ea typeface="+mn-ea"/>
                <a:cs typeface="+mn-ea"/>
                <a:sym typeface="+mn-lt"/>
              </a:rPr>
              <a:t>入党的相关知识与规定</a:t>
            </a:r>
          </a:p>
        </p:txBody>
      </p:sp>
      <p:sp>
        <p:nvSpPr>
          <p:cNvPr id="15" name="椭圆 14"/>
          <p:cNvSpPr/>
          <p:nvPr/>
        </p:nvSpPr>
        <p:spPr>
          <a:xfrm>
            <a:off x="592150" y="1828972"/>
            <a:ext cx="674914" cy="674914"/>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noAutofit/>
          </a:bodyPr>
          <a:lstStyle/>
          <a:p>
            <a:pPr algn="ctr"/>
            <a:r>
              <a:rPr lang="en-US" altLang="zh-CN" sz="2250" dirty="0">
                <a:solidFill>
                  <a:schemeClr val="bg1"/>
                </a:solidFill>
                <a:cs typeface="+mn-ea"/>
                <a:sym typeface="+mn-lt"/>
              </a:rPr>
              <a:t>01</a:t>
            </a:r>
            <a:endParaRPr lang="zh-CN" altLang="en-US" sz="2250" dirty="0">
              <a:solidFill>
                <a:schemeClr val="bg1"/>
              </a:solidFill>
              <a:cs typeface="+mn-ea"/>
              <a:sym typeface="+mn-lt"/>
            </a:endParaRPr>
          </a:p>
        </p:txBody>
      </p:sp>
      <p:sp>
        <p:nvSpPr>
          <p:cNvPr id="16" name="矩形 15"/>
          <p:cNvSpPr/>
          <p:nvPr/>
        </p:nvSpPr>
        <p:spPr>
          <a:xfrm>
            <a:off x="1528430" y="1879790"/>
            <a:ext cx="326302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zh-CN" altLang="en-US" sz="1200" dirty="0">
                <a:solidFill>
                  <a:srgbClr val="360406"/>
                </a:solidFill>
                <a:cs typeface="+mn-ea"/>
                <a:sym typeface="+mn-lt"/>
              </a:rPr>
              <a:t>中国共产党党员是中国工人阶级的有共产主义觉悟的先锋战士</a:t>
            </a:r>
          </a:p>
        </p:txBody>
      </p:sp>
      <p:sp>
        <p:nvSpPr>
          <p:cNvPr id="17" name="椭圆 16"/>
          <p:cNvSpPr/>
          <p:nvPr/>
        </p:nvSpPr>
        <p:spPr>
          <a:xfrm>
            <a:off x="4116536" y="2522940"/>
            <a:ext cx="674914" cy="674914"/>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noAutofit/>
          </a:bodyPr>
          <a:lstStyle/>
          <a:p>
            <a:pPr algn="ctr"/>
            <a:r>
              <a:rPr lang="en-US" altLang="zh-CN" sz="2250" dirty="0">
                <a:solidFill>
                  <a:schemeClr val="bg1"/>
                </a:solidFill>
                <a:cs typeface="+mn-ea"/>
                <a:sym typeface="+mn-lt"/>
              </a:rPr>
              <a:t>02</a:t>
            </a:r>
            <a:endParaRPr lang="zh-CN" altLang="en-US" sz="2250" dirty="0">
              <a:solidFill>
                <a:schemeClr val="bg1"/>
              </a:solidFill>
              <a:cs typeface="+mn-ea"/>
              <a:sym typeface="+mn-lt"/>
            </a:endParaRPr>
          </a:p>
        </p:txBody>
      </p:sp>
      <p:sp>
        <p:nvSpPr>
          <p:cNvPr id="18" name="矩形 17"/>
          <p:cNvSpPr/>
          <p:nvPr/>
        </p:nvSpPr>
        <p:spPr>
          <a:xfrm>
            <a:off x="592150" y="2716373"/>
            <a:ext cx="3268095"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zh-CN" altLang="en-US" sz="1100" dirty="0">
                <a:solidFill>
                  <a:srgbClr val="360406"/>
                </a:solidFill>
                <a:cs typeface="+mn-ea"/>
                <a:sym typeface="+mn-lt"/>
              </a:rPr>
              <a:t>中国共产党党员必须全心全意为人民服务，不惜牺牲个人的一切，为实现共产主义奋斗终身</a:t>
            </a:r>
          </a:p>
        </p:txBody>
      </p:sp>
      <p:sp>
        <p:nvSpPr>
          <p:cNvPr id="19" name="椭圆 18"/>
          <p:cNvSpPr/>
          <p:nvPr/>
        </p:nvSpPr>
        <p:spPr>
          <a:xfrm>
            <a:off x="540609" y="3508977"/>
            <a:ext cx="674914" cy="674914"/>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noAutofit/>
          </a:bodyPr>
          <a:lstStyle/>
          <a:p>
            <a:pPr algn="ctr"/>
            <a:r>
              <a:rPr lang="en-US" altLang="zh-CN" sz="2250" dirty="0">
                <a:solidFill>
                  <a:schemeClr val="bg1"/>
                </a:solidFill>
                <a:cs typeface="+mn-ea"/>
                <a:sym typeface="+mn-lt"/>
              </a:rPr>
              <a:t>03</a:t>
            </a:r>
            <a:endParaRPr lang="zh-CN" altLang="en-US" sz="2250" dirty="0">
              <a:solidFill>
                <a:schemeClr val="bg1"/>
              </a:solidFill>
              <a:cs typeface="+mn-ea"/>
              <a:sym typeface="+mn-lt"/>
            </a:endParaRPr>
          </a:p>
        </p:txBody>
      </p:sp>
      <p:sp>
        <p:nvSpPr>
          <p:cNvPr id="20" name="矩形 19"/>
          <p:cNvSpPr/>
          <p:nvPr/>
        </p:nvSpPr>
        <p:spPr>
          <a:xfrm>
            <a:off x="1486498" y="3560026"/>
            <a:ext cx="3341418" cy="6001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zh-CN" altLang="en-US" sz="1100" dirty="0">
                <a:solidFill>
                  <a:srgbClr val="360406"/>
                </a:solidFill>
                <a:cs typeface="+mn-ea"/>
                <a:sym typeface="+mn-lt"/>
              </a:rPr>
              <a:t>中国共产党党员永远是劳动人民的普通一员。除了法律和政策规定范围内的个人利益和工作职权以外，所有共产党员都不得谋求任何私利和特权</a:t>
            </a:r>
          </a:p>
        </p:txBody>
      </p:sp>
      <p:sp>
        <p:nvSpPr>
          <p:cNvPr id="21" name="Freeform 10"/>
          <p:cNvSpPr>
            <a:spLocks noEditPoints="1"/>
          </p:cNvSpPr>
          <p:nvPr/>
        </p:nvSpPr>
        <p:spPr bwMode="auto">
          <a:xfrm>
            <a:off x="1305698" y="2049120"/>
            <a:ext cx="222732" cy="221302"/>
          </a:xfrm>
          <a:custGeom>
            <a:avLst/>
            <a:gdLst>
              <a:gd name="T0" fmla="*/ 173 w 346"/>
              <a:gd name="T1" fmla="*/ 0 h 346"/>
              <a:gd name="T2" fmla="*/ 346 w 346"/>
              <a:gd name="T3" fmla="*/ 173 h 346"/>
              <a:gd name="T4" fmla="*/ 173 w 346"/>
              <a:gd name="T5" fmla="*/ 346 h 346"/>
              <a:gd name="T6" fmla="*/ 0 w 346"/>
              <a:gd name="T7" fmla="*/ 173 h 346"/>
              <a:gd name="T8" fmla="*/ 173 w 346"/>
              <a:gd name="T9" fmla="*/ 0 h 346"/>
              <a:gd name="T10" fmla="*/ 277 w 346"/>
              <a:gd name="T11" fmla="*/ 176 h 346"/>
              <a:gd name="T12" fmla="*/ 204 w 346"/>
              <a:gd name="T13" fmla="*/ 218 h 346"/>
              <a:gd name="T14" fmla="*/ 131 w 346"/>
              <a:gd name="T15" fmla="*/ 260 h 346"/>
              <a:gd name="T16" fmla="*/ 131 w 346"/>
              <a:gd name="T17" fmla="*/ 176 h 346"/>
              <a:gd name="T18" fmla="*/ 131 w 346"/>
              <a:gd name="T19" fmla="*/ 92 h 346"/>
              <a:gd name="T20" fmla="*/ 204 w 346"/>
              <a:gd name="T21" fmla="*/ 134 h 346"/>
              <a:gd name="T22" fmla="*/ 277 w 346"/>
              <a:gd name="T23" fmla="*/ 176 h 3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46" h="346">
                <a:moveTo>
                  <a:pt x="173" y="0"/>
                </a:moveTo>
                <a:cubicBezTo>
                  <a:pt x="268" y="0"/>
                  <a:pt x="346" y="77"/>
                  <a:pt x="346" y="173"/>
                </a:cubicBezTo>
                <a:cubicBezTo>
                  <a:pt x="346" y="268"/>
                  <a:pt x="268" y="346"/>
                  <a:pt x="173" y="346"/>
                </a:cubicBezTo>
                <a:cubicBezTo>
                  <a:pt x="77" y="346"/>
                  <a:pt x="0" y="268"/>
                  <a:pt x="0" y="173"/>
                </a:cubicBezTo>
                <a:cubicBezTo>
                  <a:pt x="0" y="77"/>
                  <a:pt x="77" y="0"/>
                  <a:pt x="173" y="0"/>
                </a:cubicBezTo>
                <a:close/>
                <a:moveTo>
                  <a:pt x="277" y="176"/>
                </a:moveTo>
                <a:lnTo>
                  <a:pt x="204" y="218"/>
                </a:lnTo>
                <a:lnTo>
                  <a:pt x="131" y="260"/>
                </a:lnTo>
                <a:lnTo>
                  <a:pt x="131" y="176"/>
                </a:lnTo>
                <a:lnTo>
                  <a:pt x="131" y="92"/>
                </a:lnTo>
                <a:lnTo>
                  <a:pt x="204" y="134"/>
                </a:lnTo>
                <a:lnTo>
                  <a:pt x="277" y="176"/>
                </a:lnTo>
                <a:close/>
              </a:path>
            </a:pathLst>
          </a:custGeom>
          <a:solidFill>
            <a:schemeClr val="accent1"/>
          </a:solidFill>
          <a:ln>
            <a:noFill/>
          </a:ln>
        </p:spPr>
        <p:txBody>
          <a:bodyPr vert="horz" wrap="square" lIns="68553" tIns="34277" rIns="68553" bIns="34277" numCol="1" anchor="t" anchorCtr="0" compatLnSpc="1"/>
          <a:lstStyle/>
          <a:p>
            <a:endParaRPr lang="zh-CN" altLang="en-US" dirty="0">
              <a:solidFill>
                <a:schemeClr val="bg1"/>
              </a:solidFill>
              <a:cs typeface="+mn-ea"/>
              <a:sym typeface="+mn-lt"/>
            </a:endParaRPr>
          </a:p>
        </p:txBody>
      </p:sp>
      <p:sp>
        <p:nvSpPr>
          <p:cNvPr id="22" name="Freeform 11"/>
          <p:cNvSpPr>
            <a:spLocks noEditPoints="1"/>
          </p:cNvSpPr>
          <p:nvPr/>
        </p:nvSpPr>
        <p:spPr bwMode="auto">
          <a:xfrm>
            <a:off x="3860245" y="2816820"/>
            <a:ext cx="222732" cy="221302"/>
          </a:xfrm>
          <a:custGeom>
            <a:avLst/>
            <a:gdLst>
              <a:gd name="T0" fmla="*/ 173 w 346"/>
              <a:gd name="T1" fmla="*/ 0 h 346"/>
              <a:gd name="T2" fmla="*/ 0 w 346"/>
              <a:gd name="T3" fmla="*/ 173 h 346"/>
              <a:gd name="T4" fmla="*/ 173 w 346"/>
              <a:gd name="T5" fmla="*/ 346 h 346"/>
              <a:gd name="T6" fmla="*/ 346 w 346"/>
              <a:gd name="T7" fmla="*/ 173 h 346"/>
              <a:gd name="T8" fmla="*/ 173 w 346"/>
              <a:gd name="T9" fmla="*/ 0 h 346"/>
              <a:gd name="T10" fmla="*/ 69 w 346"/>
              <a:gd name="T11" fmla="*/ 177 h 346"/>
              <a:gd name="T12" fmla="*/ 142 w 346"/>
              <a:gd name="T13" fmla="*/ 219 h 346"/>
              <a:gd name="T14" fmla="*/ 215 w 346"/>
              <a:gd name="T15" fmla="*/ 261 h 346"/>
              <a:gd name="T16" fmla="*/ 215 w 346"/>
              <a:gd name="T17" fmla="*/ 177 h 346"/>
              <a:gd name="T18" fmla="*/ 215 w 346"/>
              <a:gd name="T19" fmla="*/ 93 h 346"/>
              <a:gd name="T20" fmla="*/ 142 w 346"/>
              <a:gd name="T21" fmla="*/ 135 h 346"/>
              <a:gd name="T22" fmla="*/ 69 w 346"/>
              <a:gd name="T23" fmla="*/ 177 h 3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46" h="346">
                <a:moveTo>
                  <a:pt x="173" y="0"/>
                </a:moveTo>
                <a:cubicBezTo>
                  <a:pt x="78" y="0"/>
                  <a:pt x="0" y="78"/>
                  <a:pt x="0" y="173"/>
                </a:cubicBezTo>
                <a:cubicBezTo>
                  <a:pt x="0" y="269"/>
                  <a:pt x="78" y="346"/>
                  <a:pt x="173" y="346"/>
                </a:cubicBezTo>
                <a:cubicBezTo>
                  <a:pt x="269" y="346"/>
                  <a:pt x="346" y="269"/>
                  <a:pt x="346" y="173"/>
                </a:cubicBezTo>
                <a:cubicBezTo>
                  <a:pt x="346" y="78"/>
                  <a:pt x="269" y="0"/>
                  <a:pt x="173" y="0"/>
                </a:cubicBezTo>
                <a:close/>
                <a:moveTo>
                  <a:pt x="69" y="177"/>
                </a:moveTo>
                <a:lnTo>
                  <a:pt x="142" y="219"/>
                </a:lnTo>
                <a:lnTo>
                  <a:pt x="215" y="261"/>
                </a:lnTo>
                <a:lnTo>
                  <a:pt x="215" y="177"/>
                </a:lnTo>
                <a:lnTo>
                  <a:pt x="215" y="93"/>
                </a:lnTo>
                <a:lnTo>
                  <a:pt x="142" y="135"/>
                </a:lnTo>
                <a:lnTo>
                  <a:pt x="69" y="177"/>
                </a:lnTo>
                <a:close/>
              </a:path>
            </a:pathLst>
          </a:custGeom>
          <a:solidFill>
            <a:schemeClr val="accent1"/>
          </a:solidFill>
          <a:ln>
            <a:noFill/>
          </a:ln>
        </p:spPr>
        <p:txBody>
          <a:bodyPr vert="horz" wrap="square" lIns="68553" tIns="34277" rIns="68553" bIns="34277" numCol="1" anchor="t" anchorCtr="0" compatLnSpc="1"/>
          <a:lstStyle/>
          <a:p>
            <a:endParaRPr lang="zh-CN" altLang="en-US" dirty="0">
              <a:solidFill>
                <a:schemeClr val="bg1"/>
              </a:solidFill>
              <a:cs typeface="+mn-ea"/>
              <a:sym typeface="+mn-lt"/>
            </a:endParaRPr>
          </a:p>
        </p:txBody>
      </p:sp>
      <p:sp>
        <p:nvSpPr>
          <p:cNvPr id="23" name="Freeform 12"/>
          <p:cNvSpPr>
            <a:spLocks noEditPoints="1"/>
          </p:cNvSpPr>
          <p:nvPr/>
        </p:nvSpPr>
        <p:spPr bwMode="auto">
          <a:xfrm>
            <a:off x="1289885" y="3731513"/>
            <a:ext cx="222732" cy="221302"/>
          </a:xfrm>
          <a:custGeom>
            <a:avLst/>
            <a:gdLst>
              <a:gd name="T0" fmla="*/ 173 w 346"/>
              <a:gd name="T1" fmla="*/ 0 h 346"/>
              <a:gd name="T2" fmla="*/ 346 w 346"/>
              <a:gd name="T3" fmla="*/ 173 h 346"/>
              <a:gd name="T4" fmla="*/ 173 w 346"/>
              <a:gd name="T5" fmla="*/ 346 h 346"/>
              <a:gd name="T6" fmla="*/ 0 w 346"/>
              <a:gd name="T7" fmla="*/ 173 h 346"/>
              <a:gd name="T8" fmla="*/ 173 w 346"/>
              <a:gd name="T9" fmla="*/ 0 h 346"/>
              <a:gd name="T10" fmla="*/ 277 w 346"/>
              <a:gd name="T11" fmla="*/ 176 h 346"/>
              <a:gd name="T12" fmla="*/ 204 w 346"/>
              <a:gd name="T13" fmla="*/ 218 h 346"/>
              <a:gd name="T14" fmla="*/ 131 w 346"/>
              <a:gd name="T15" fmla="*/ 260 h 346"/>
              <a:gd name="T16" fmla="*/ 131 w 346"/>
              <a:gd name="T17" fmla="*/ 176 h 346"/>
              <a:gd name="T18" fmla="*/ 131 w 346"/>
              <a:gd name="T19" fmla="*/ 92 h 346"/>
              <a:gd name="T20" fmla="*/ 204 w 346"/>
              <a:gd name="T21" fmla="*/ 134 h 346"/>
              <a:gd name="T22" fmla="*/ 277 w 346"/>
              <a:gd name="T23" fmla="*/ 176 h 3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46" h="346">
                <a:moveTo>
                  <a:pt x="173" y="0"/>
                </a:moveTo>
                <a:cubicBezTo>
                  <a:pt x="268" y="0"/>
                  <a:pt x="346" y="77"/>
                  <a:pt x="346" y="173"/>
                </a:cubicBezTo>
                <a:cubicBezTo>
                  <a:pt x="346" y="268"/>
                  <a:pt x="268" y="346"/>
                  <a:pt x="173" y="346"/>
                </a:cubicBezTo>
                <a:cubicBezTo>
                  <a:pt x="77" y="346"/>
                  <a:pt x="0" y="268"/>
                  <a:pt x="0" y="173"/>
                </a:cubicBezTo>
                <a:cubicBezTo>
                  <a:pt x="0" y="77"/>
                  <a:pt x="77" y="0"/>
                  <a:pt x="173" y="0"/>
                </a:cubicBezTo>
                <a:close/>
                <a:moveTo>
                  <a:pt x="277" y="176"/>
                </a:moveTo>
                <a:lnTo>
                  <a:pt x="204" y="218"/>
                </a:lnTo>
                <a:lnTo>
                  <a:pt x="131" y="260"/>
                </a:lnTo>
                <a:lnTo>
                  <a:pt x="131" y="176"/>
                </a:lnTo>
                <a:lnTo>
                  <a:pt x="131" y="92"/>
                </a:lnTo>
                <a:lnTo>
                  <a:pt x="204" y="134"/>
                </a:lnTo>
                <a:lnTo>
                  <a:pt x="277" y="176"/>
                </a:lnTo>
                <a:close/>
              </a:path>
            </a:pathLst>
          </a:custGeom>
          <a:solidFill>
            <a:schemeClr val="accent1"/>
          </a:solidFill>
          <a:ln>
            <a:noFill/>
          </a:ln>
        </p:spPr>
        <p:txBody>
          <a:bodyPr vert="horz" wrap="square" lIns="68553" tIns="34277" rIns="68553" bIns="34277" numCol="1" anchor="t" anchorCtr="0" compatLnSpc="1"/>
          <a:lstStyle/>
          <a:p>
            <a:endParaRPr lang="zh-CN" altLang="en-US" dirty="0">
              <a:solidFill>
                <a:schemeClr val="bg1"/>
              </a:solidFill>
              <a:cs typeface="+mn-ea"/>
              <a:sym typeface="+mn-lt"/>
            </a:endParaRPr>
          </a:p>
        </p:txBody>
      </p:sp>
      <p:pic>
        <p:nvPicPr>
          <p:cNvPr id="4" name="图片 3"/>
          <p:cNvPicPr>
            <a:picLocks noChangeAspect="1"/>
          </p:cNvPicPr>
          <p:nvPr/>
        </p:nvPicPr>
        <p:blipFill>
          <a:blip r:embed="rId3"/>
          <a:stretch>
            <a:fillRect/>
          </a:stretch>
        </p:blipFill>
        <p:spPr>
          <a:xfrm flipH="1">
            <a:off x="3848137" y="1851034"/>
            <a:ext cx="5284068" cy="3315886"/>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600" advTm="0">
        <p:blinds dir="vert"/>
      </p:transition>
    </mc:Choice>
    <mc:Fallback xmlns="">
      <p:transition spd="slow" advTm="0">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cBhvr>
                                        <p:cTn id="7" dur="500" fill="hold"/>
                                        <p:tgtEl>
                                          <p:spTgt spid="15"/>
                                        </p:tgtEl>
                                        <p:attrNameLst>
                                          <p:attrName>ppt_w</p:attrName>
                                        </p:attrNameLst>
                                      </p:cBhvr>
                                      <p:tavLst>
                                        <p:tav tm="0">
                                          <p:val>
                                            <p:fltVal val="0"/>
                                          </p:val>
                                        </p:tav>
                                        <p:tav tm="100000">
                                          <p:val>
                                            <p:strVal val="#ppt_w"/>
                                          </p:val>
                                        </p:tav>
                                      </p:tavLst>
                                    </p:anim>
                                    <p:anim calcmode="lin" valueType="num">
                                      <p:cBhvr>
                                        <p:cTn id="8" dur="500" fill="hold"/>
                                        <p:tgtEl>
                                          <p:spTgt spid="15"/>
                                        </p:tgtEl>
                                        <p:attrNameLst>
                                          <p:attrName>ppt_h</p:attrName>
                                        </p:attrNameLst>
                                      </p:cBhvr>
                                      <p:tavLst>
                                        <p:tav tm="0">
                                          <p:val>
                                            <p:fltVal val="0"/>
                                          </p:val>
                                        </p:tav>
                                        <p:tav tm="100000">
                                          <p:val>
                                            <p:strVal val="#ppt_h"/>
                                          </p:val>
                                        </p:tav>
                                      </p:tavLst>
                                    </p:anim>
                                    <p:animEffect transition="in" filter="fade">
                                      <p:cBhvr>
                                        <p:cTn id="9" dur="500"/>
                                        <p:tgtEl>
                                          <p:spTgt spid="15"/>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21"/>
                                        </p:tgtEl>
                                        <p:attrNameLst>
                                          <p:attrName>style.visibility</p:attrName>
                                        </p:attrNameLst>
                                      </p:cBhvr>
                                      <p:to>
                                        <p:strVal val="visible"/>
                                      </p:to>
                                    </p:set>
                                    <p:anim calcmode="lin" valueType="num">
                                      <p:cBhvr>
                                        <p:cTn id="12" dur="500" fill="hold"/>
                                        <p:tgtEl>
                                          <p:spTgt spid="21"/>
                                        </p:tgtEl>
                                        <p:attrNameLst>
                                          <p:attrName>ppt_w</p:attrName>
                                        </p:attrNameLst>
                                      </p:cBhvr>
                                      <p:tavLst>
                                        <p:tav tm="0">
                                          <p:val>
                                            <p:fltVal val="0"/>
                                          </p:val>
                                        </p:tav>
                                        <p:tav tm="100000">
                                          <p:val>
                                            <p:strVal val="#ppt_w"/>
                                          </p:val>
                                        </p:tav>
                                      </p:tavLst>
                                    </p:anim>
                                    <p:anim calcmode="lin" valueType="num">
                                      <p:cBhvr>
                                        <p:cTn id="13" dur="500" fill="hold"/>
                                        <p:tgtEl>
                                          <p:spTgt spid="21"/>
                                        </p:tgtEl>
                                        <p:attrNameLst>
                                          <p:attrName>ppt_h</p:attrName>
                                        </p:attrNameLst>
                                      </p:cBhvr>
                                      <p:tavLst>
                                        <p:tav tm="0">
                                          <p:val>
                                            <p:fltVal val="0"/>
                                          </p:val>
                                        </p:tav>
                                        <p:tav tm="100000">
                                          <p:val>
                                            <p:strVal val="#ppt_h"/>
                                          </p:val>
                                        </p:tav>
                                      </p:tavLst>
                                    </p:anim>
                                    <p:animEffect transition="in" filter="fade">
                                      <p:cBhvr>
                                        <p:cTn id="14" dur="500"/>
                                        <p:tgtEl>
                                          <p:spTgt spid="21"/>
                                        </p:tgtEl>
                                      </p:cBhvr>
                                    </p:animEffect>
                                  </p:childTnLst>
                                </p:cTn>
                              </p:par>
                            </p:childTnLst>
                          </p:cTn>
                        </p:par>
                        <p:par>
                          <p:cTn id="15" fill="hold">
                            <p:stCondLst>
                              <p:cond delay="500"/>
                            </p:stCondLst>
                            <p:childTnLst>
                              <p:par>
                                <p:cTn id="16" presetID="22" presetClass="entr" presetSubtype="4" fill="hold" grpId="0" nodeType="afterEffect">
                                  <p:stCondLst>
                                    <p:cond delay="0"/>
                                  </p:stCondLst>
                                  <p:iterate type="lt">
                                    <p:tmPct val="10000"/>
                                  </p:iterate>
                                  <p:childTnLst>
                                    <p:set>
                                      <p:cBhvr>
                                        <p:cTn id="17" dur="1" fill="hold">
                                          <p:stCondLst>
                                            <p:cond delay="0"/>
                                          </p:stCondLst>
                                        </p:cTn>
                                        <p:tgtEl>
                                          <p:spTgt spid="16"/>
                                        </p:tgtEl>
                                        <p:attrNameLst>
                                          <p:attrName>style.visibility</p:attrName>
                                        </p:attrNameLst>
                                      </p:cBhvr>
                                      <p:to>
                                        <p:strVal val="visible"/>
                                      </p:to>
                                    </p:set>
                                    <p:animEffect transition="in" filter="wipe(down)">
                                      <p:cBhvr>
                                        <p:cTn id="18" dur="500"/>
                                        <p:tgtEl>
                                          <p:spTgt spid="16"/>
                                        </p:tgtEl>
                                      </p:cBhvr>
                                    </p:animEffect>
                                  </p:childTnLst>
                                </p:cTn>
                              </p:par>
                            </p:childTnLst>
                          </p:cTn>
                        </p:par>
                        <p:par>
                          <p:cTn id="19" fill="hold">
                            <p:stCondLst>
                              <p:cond delay="2299"/>
                            </p:stCondLst>
                            <p:childTnLst>
                              <p:par>
                                <p:cTn id="20" presetID="53" presetClass="entr" presetSubtype="16" fill="hold" grpId="0" nodeType="afterEffect">
                                  <p:stCondLst>
                                    <p:cond delay="0"/>
                                  </p:stCondLst>
                                  <p:childTnLst>
                                    <p:set>
                                      <p:cBhvr>
                                        <p:cTn id="21" dur="1" fill="hold">
                                          <p:stCondLst>
                                            <p:cond delay="0"/>
                                          </p:stCondLst>
                                        </p:cTn>
                                        <p:tgtEl>
                                          <p:spTgt spid="17"/>
                                        </p:tgtEl>
                                        <p:attrNameLst>
                                          <p:attrName>style.visibility</p:attrName>
                                        </p:attrNameLst>
                                      </p:cBhvr>
                                      <p:to>
                                        <p:strVal val="visible"/>
                                      </p:to>
                                    </p:set>
                                    <p:anim calcmode="lin" valueType="num">
                                      <p:cBhvr>
                                        <p:cTn id="22" dur="500" fill="hold"/>
                                        <p:tgtEl>
                                          <p:spTgt spid="17"/>
                                        </p:tgtEl>
                                        <p:attrNameLst>
                                          <p:attrName>ppt_w</p:attrName>
                                        </p:attrNameLst>
                                      </p:cBhvr>
                                      <p:tavLst>
                                        <p:tav tm="0">
                                          <p:val>
                                            <p:fltVal val="0"/>
                                          </p:val>
                                        </p:tav>
                                        <p:tav tm="100000">
                                          <p:val>
                                            <p:strVal val="#ppt_w"/>
                                          </p:val>
                                        </p:tav>
                                      </p:tavLst>
                                    </p:anim>
                                    <p:anim calcmode="lin" valueType="num">
                                      <p:cBhvr>
                                        <p:cTn id="23" dur="500" fill="hold"/>
                                        <p:tgtEl>
                                          <p:spTgt spid="17"/>
                                        </p:tgtEl>
                                        <p:attrNameLst>
                                          <p:attrName>ppt_h</p:attrName>
                                        </p:attrNameLst>
                                      </p:cBhvr>
                                      <p:tavLst>
                                        <p:tav tm="0">
                                          <p:val>
                                            <p:fltVal val="0"/>
                                          </p:val>
                                        </p:tav>
                                        <p:tav tm="100000">
                                          <p:val>
                                            <p:strVal val="#ppt_h"/>
                                          </p:val>
                                        </p:tav>
                                      </p:tavLst>
                                    </p:anim>
                                    <p:animEffect transition="in" filter="fade">
                                      <p:cBhvr>
                                        <p:cTn id="24" dur="500"/>
                                        <p:tgtEl>
                                          <p:spTgt spid="17"/>
                                        </p:tgtEl>
                                      </p:cBhvr>
                                    </p:animEffect>
                                  </p:childTnLst>
                                </p:cTn>
                              </p:par>
                              <p:par>
                                <p:cTn id="25" presetID="53" presetClass="entr" presetSubtype="16" fill="hold" grpId="0" nodeType="withEffect">
                                  <p:stCondLst>
                                    <p:cond delay="0"/>
                                  </p:stCondLst>
                                  <p:childTnLst>
                                    <p:set>
                                      <p:cBhvr>
                                        <p:cTn id="26" dur="1" fill="hold">
                                          <p:stCondLst>
                                            <p:cond delay="0"/>
                                          </p:stCondLst>
                                        </p:cTn>
                                        <p:tgtEl>
                                          <p:spTgt spid="22"/>
                                        </p:tgtEl>
                                        <p:attrNameLst>
                                          <p:attrName>style.visibility</p:attrName>
                                        </p:attrNameLst>
                                      </p:cBhvr>
                                      <p:to>
                                        <p:strVal val="visible"/>
                                      </p:to>
                                    </p:set>
                                    <p:anim calcmode="lin" valueType="num">
                                      <p:cBhvr>
                                        <p:cTn id="27" dur="500" fill="hold"/>
                                        <p:tgtEl>
                                          <p:spTgt spid="22"/>
                                        </p:tgtEl>
                                        <p:attrNameLst>
                                          <p:attrName>ppt_w</p:attrName>
                                        </p:attrNameLst>
                                      </p:cBhvr>
                                      <p:tavLst>
                                        <p:tav tm="0">
                                          <p:val>
                                            <p:fltVal val="0"/>
                                          </p:val>
                                        </p:tav>
                                        <p:tav tm="100000">
                                          <p:val>
                                            <p:strVal val="#ppt_w"/>
                                          </p:val>
                                        </p:tav>
                                      </p:tavLst>
                                    </p:anim>
                                    <p:anim calcmode="lin" valueType="num">
                                      <p:cBhvr>
                                        <p:cTn id="28" dur="500" fill="hold"/>
                                        <p:tgtEl>
                                          <p:spTgt spid="22"/>
                                        </p:tgtEl>
                                        <p:attrNameLst>
                                          <p:attrName>ppt_h</p:attrName>
                                        </p:attrNameLst>
                                      </p:cBhvr>
                                      <p:tavLst>
                                        <p:tav tm="0">
                                          <p:val>
                                            <p:fltVal val="0"/>
                                          </p:val>
                                        </p:tav>
                                        <p:tav tm="100000">
                                          <p:val>
                                            <p:strVal val="#ppt_h"/>
                                          </p:val>
                                        </p:tav>
                                      </p:tavLst>
                                    </p:anim>
                                    <p:animEffect transition="in" filter="fade">
                                      <p:cBhvr>
                                        <p:cTn id="29" dur="500"/>
                                        <p:tgtEl>
                                          <p:spTgt spid="22"/>
                                        </p:tgtEl>
                                      </p:cBhvr>
                                    </p:animEffect>
                                  </p:childTnLst>
                                </p:cTn>
                              </p:par>
                            </p:childTnLst>
                          </p:cTn>
                        </p:par>
                        <p:par>
                          <p:cTn id="30" fill="hold">
                            <p:stCondLst>
                              <p:cond delay="2799"/>
                            </p:stCondLst>
                            <p:childTnLst>
                              <p:par>
                                <p:cTn id="31" presetID="22" presetClass="entr" presetSubtype="4" fill="hold" grpId="0" nodeType="afterEffect">
                                  <p:stCondLst>
                                    <p:cond delay="0"/>
                                  </p:stCondLst>
                                  <p:iterate type="lt">
                                    <p:tmPct val="10000"/>
                                  </p:iterate>
                                  <p:childTnLst>
                                    <p:set>
                                      <p:cBhvr>
                                        <p:cTn id="32" dur="1" fill="hold">
                                          <p:stCondLst>
                                            <p:cond delay="0"/>
                                          </p:stCondLst>
                                        </p:cTn>
                                        <p:tgtEl>
                                          <p:spTgt spid="18"/>
                                        </p:tgtEl>
                                        <p:attrNameLst>
                                          <p:attrName>style.visibility</p:attrName>
                                        </p:attrNameLst>
                                      </p:cBhvr>
                                      <p:to>
                                        <p:strVal val="visible"/>
                                      </p:to>
                                    </p:set>
                                    <p:animEffect transition="in" filter="wipe(down)">
                                      <p:cBhvr>
                                        <p:cTn id="33" dur="500"/>
                                        <p:tgtEl>
                                          <p:spTgt spid="18"/>
                                        </p:tgtEl>
                                      </p:cBhvr>
                                    </p:animEffect>
                                  </p:childTnLst>
                                </p:cTn>
                              </p:par>
                            </p:childTnLst>
                          </p:cTn>
                        </p:par>
                        <p:par>
                          <p:cTn id="34" fill="hold">
                            <p:stCondLst>
                              <p:cond delay="5250"/>
                            </p:stCondLst>
                            <p:childTnLst>
                              <p:par>
                                <p:cTn id="35" presetID="53" presetClass="entr" presetSubtype="16" fill="hold" grpId="0" nodeType="afterEffect">
                                  <p:stCondLst>
                                    <p:cond delay="0"/>
                                  </p:stCondLst>
                                  <p:childTnLst>
                                    <p:set>
                                      <p:cBhvr>
                                        <p:cTn id="36" dur="1" fill="hold">
                                          <p:stCondLst>
                                            <p:cond delay="0"/>
                                          </p:stCondLst>
                                        </p:cTn>
                                        <p:tgtEl>
                                          <p:spTgt spid="19"/>
                                        </p:tgtEl>
                                        <p:attrNameLst>
                                          <p:attrName>style.visibility</p:attrName>
                                        </p:attrNameLst>
                                      </p:cBhvr>
                                      <p:to>
                                        <p:strVal val="visible"/>
                                      </p:to>
                                    </p:set>
                                    <p:anim calcmode="lin" valueType="num">
                                      <p:cBhvr>
                                        <p:cTn id="37" dur="500" fill="hold"/>
                                        <p:tgtEl>
                                          <p:spTgt spid="19"/>
                                        </p:tgtEl>
                                        <p:attrNameLst>
                                          <p:attrName>ppt_w</p:attrName>
                                        </p:attrNameLst>
                                      </p:cBhvr>
                                      <p:tavLst>
                                        <p:tav tm="0">
                                          <p:val>
                                            <p:fltVal val="0"/>
                                          </p:val>
                                        </p:tav>
                                        <p:tav tm="100000">
                                          <p:val>
                                            <p:strVal val="#ppt_w"/>
                                          </p:val>
                                        </p:tav>
                                      </p:tavLst>
                                    </p:anim>
                                    <p:anim calcmode="lin" valueType="num">
                                      <p:cBhvr>
                                        <p:cTn id="38" dur="500" fill="hold"/>
                                        <p:tgtEl>
                                          <p:spTgt spid="19"/>
                                        </p:tgtEl>
                                        <p:attrNameLst>
                                          <p:attrName>ppt_h</p:attrName>
                                        </p:attrNameLst>
                                      </p:cBhvr>
                                      <p:tavLst>
                                        <p:tav tm="0">
                                          <p:val>
                                            <p:fltVal val="0"/>
                                          </p:val>
                                        </p:tav>
                                        <p:tav tm="100000">
                                          <p:val>
                                            <p:strVal val="#ppt_h"/>
                                          </p:val>
                                        </p:tav>
                                      </p:tavLst>
                                    </p:anim>
                                    <p:animEffect transition="in" filter="fade">
                                      <p:cBhvr>
                                        <p:cTn id="39" dur="500"/>
                                        <p:tgtEl>
                                          <p:spTgt spid="19"/>
                                        </p:tgtEl>
                                      </p:cBhvr>
                                    </p:animEffect>
                                  </p:childTnLst>
                                </p:cTn>
                              </p:par>
                              <p:par>
                                <p:cTn id="40" presetID="53" presetClass="entr" presetSubtype="16" fill="hold" grpId="0" nodeType="withEffect">
                                  <p:stCondLst>
                                    <p:cond delay="0"/>
                                  </p:stCondLst>
                                  <p:childTnLst>
                                    <p:set>
                                      <p:cBhvr>
                                        <p:cTn id="41" dur="1" fill="hold">
                                          <p:stCondLst>
                                            <p:cond delay="0"/>
                                          </p:stCondLst>
                                        </p:cTn>
                                        <p:tgtEl>
                                          <p:spTgt spid="23"/>
                                        </p:tgtEl>
                                        <p:attrNameLst>
                                          <p:attrName>style.visibility</p:attrName>
                                        </p:attrNameLst>
                                      </p:cBhvr>
                                      <p:to>
                                        <p:strVal val="visible"/>
                                      </p:to>
                                    </p:set>
                                    <p:anim calcmode="lin" valueType="num">
                                      <p:cBhvr>
                                        <p:cTn id="42" dur="500" fill="hold"/>
                                        <p:tgtEl>
                                          <p:spTgt spid="23"/>
                                        </p:tgtEl>
                                        <p:attrNameLst>
                                          <p:attrName>ppt_w</p:attrName>
                                        </p:attrNameLst>
                                      </p:cBhvr>
                                      <p:tavLst>
                                        <p:tav tm="0">
                                          <p:val>
                                            <p:fltVal val="0"/>
                                          </p:val>
                                        </p:tav>
                                        <p:tav tm="100000">
                                          <p:val>
                                            <p:strVal val="#ppt_w"/>
                                          </p:val>
                                        </p:tav>
                                      </p:tavLst>
                                    </p:anim>
                                    <p:anim calcmode="lin" valueType="num">
                                      <p:cBhvr>
                                        <p:cTn id="43" dur="500" fill="hold"/>
                                        <p:tgtEl>
                                          <p:spTgt spid="23"/>
                                        </p:tgtEl>
                                        <p:attrNameLst>
                                          <p:attrName>ppt_h</p:attrName>
                                        </p:attrNameLst>
                                      </p:cBhvr>
                                      <p:tavLst>
                                        <p:tav tm="0">
                                          <p:val>
                                            <p:fltVal val="0"/>
                                          </p:val>
                                        </p:tav>
                                        <p:tav tm="100000">
                                          <p:val>
                                            <p:strVal val="#ppt_h"/>
                                          </p:val>
                                        </p:tav>
                                      </p:tavLst>
                                    </p:anim>
                                    <p:animEffect transition="in" filter="fade">
                                      <p:cBhvr>
                                        <p:cTn id="44" dur="500"/>
                                        <p:tgtEl>
                                          <p:spTgt spid="23"/>
                                        </p:tgtEl>
                                      </p:cBhvr>
                                    </p:animEffect>
                                  </p:childTnLst>
                                </p:cTn>
                              </p:par>
                            </p:childTnLst>
                          </p:cTn>
                        </p:par>
                        <p:par>
                          <p:cTn id="45" fill="hold">
                            <p:stCondLst>
                              <p:cond delay="5750"/>
                            </p:stCondLst>
                            <p:childTnLst>
                              <p:par>
                                <p:cTn id="46" presetID="22" presetClass="entr" presetSubtype="4" fill="hold" grpId="0" nodeType="afterEffect">
                                  <p:stCondLst>
                                    <p:cond delay="0"/>
                                  </p:stCondLst>
                                  <p:iterate type="lt">
                                    <p:tmPct val="10000"/>
                                  </p:iterate>
                                  <p:childTnLst>
                                    <p:set>
                                      <p:cBhvr>
                                        <p:cTn id="47" dur="1" fill="hold">
                                          <p:stCondLst>
                                            <p:cond delay="0"/>
                                          </p:stCondLst>
                                        </p:cTn>
                                        <p:tgtEl>
                                          <p:spTgt spid="20"/>
                                        </p:tgtEl>
                                        <p:attrNameLst>
                                          <p:attrName>style.visibility</p:attrName>
                                        </p:attrNameLst>
                                      </p:cBhvr>
                                      <p:to>
                                        <p:strVal val="visible"/>
                                      </p:to>
                                    </p:set>
                                    <p:animEffect transition="in" filter="wipe(down)">
                                      <p:cBhvr>
                                        <p:cTn id="48" dur="500"/>
                                        <p:tgtEl>
                                          <p:spTgt spid="20"/>
                                        </p:tgtEl>
                                      </p:cBhvr>
                                    </p:animEffect>
                                  </p:childTnLst>
                                </p:cTn>
                              </p:par>
                            </p:childTnLst>
                          </p:cTn>
                        </p:par>
                        <p:par>
                          <p:cTn id="49" fill="hold">
                            <p:stCondLst>
                              <p:cond delay="9350"/>
                            </p:stCondLst>
                            <p:childTnLst>
                              <p:par>
                                <p:cTn id="50" presetID="42" presetClass="entr" presetSubtype="0" fill="hold" nodeType="afterEffect">
                                  <p:stCondLst>
                                    <p:cond delay="0"/>
                                  </p:stCondLst>
                                  <p:childTnLst>
                                    <p:set>
                                      <p:cBhvr>
                                        <p:cTn id="51" dur="1" fill="hold">
                                          <p:stCondLst>
                                            <p:cond delay="0"/>
                                          </p:stCondLst>
                                        </p:cTn>
                                        <p:tgtEl>
                                          <p:spTgt spid="4"/>
                                        </p:tgtEl>
                                        <p:attrNameLst>
                                          <p:attrName>style.visibility</p:attrName>
                                        </p:attrNameLst>
                                      </p:cBhvr>
                                      <p:to>
                                        <p:strVal val="visible"/>
                                      </p:to>
                                    </p:set>
                                    <p:animEffect transition="in" filter="fade">
                                      <p:cBhvr>
                                        <p:cTn id="52" dur="1000"/>
                                        <p:tgtEl>
                                          <p:spTgt spid="4"/>
                                        </p:tgtEl>
                                      </p:cBhvr>
                                    </p:animEffect>
                                    <p:anim calcmode="lin" valueType="num">
                                      <p:cBhvr>
                                        <p:cTn id="53" dur="1000" fill="hold"/>
                                        <p:tgtEl>
                                          <p:spTgt spid="4"/>
                                        </p:tgtEl>
                                        <p:attrNameLst>
                                          <p:attrName>ppt_x</p:attrName>
                                        </p:attrNameLst>
                                      </p:cBhvr>
                                      <p:tavLst>
                                        <p:tav tm="0">
                                          <p:val>
                                            <p:strVal val="#ppt_x"/>
                                          </p:val>
                                        </p:tav>
                                        <p:tav tm="100000">
                                          <p:val>
                                            <p:strVal val="#ppt_x"/>
                                          </p:val>
                                        </p:tav>
                                      </p:tavLst>
                                    </p:anim>
                                    <p:anim calcmode="lin" valueType="num">
                                      <p:cBhvr>
                                        <p:cTn id="54"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6" grpId="0"/>
      <p:bldP spid="17" grpId="0" animBg="1"/>
      <p:bldP spid="18" grpId="0"/>
      <p:bldP spid="19" grpId="0" animBg="1"/>
      <p:bldP spid="20" grpId="0"/>
      <p:bldP spid="21" grpId="0" animBg="1"/>
      <p:bldP spid="22" grpId="0" animBg="1"/>
      <p:bldP spid="23"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标题 1"/>
          <p:cNvSpPr txBox="1"/>
          <p:nvPr/>
        </p:nvSpPr>
        <p:spPr>
          <a:xfrm>
            <a:off x="755576" y="243006"/>
            <a:ext cx="8229600" cy="421555"/>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zh-CN" altLang="en-US" sz="1800" dirty="0">
                <a:solidFill>
                  <a:srgbClr val="C80000"/>
                </a:solidFill>
                <a:latin typeface="+mn-lt"/>
                <a:ea typeface="+mn-ea"/>
                <a:cs typeface="+mn-ea"/>
                <a:sym typeface="+mn-lt"/>
              </a:rPr>
              <a:t>入党的相关知识与规定</a:t>
            </a:r>
          </a:p>
        </p:txBody>
      </p:sp>
      <p:sp>
        <p:nvSpPr>
          <p:cNvPr id="3" name="矩形 2"/>
          <p:cNvSpPr/>
          <p:nvPr/>
        </p:nvSpPr>
        <p:spPr>
          <a:xfrm>
            <a:off x="395536" y="1347614"/>
            <a:ext cx="5114925" cy="76587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noAutofit/>
          </a:bodyPr>
          <a:lstStyle/>
          <a:p>
            <a:pPr algn="ctr"/>
            <a:r>
              <a:rPr lang="zh-CN" altLang="en-US" sz="3375" b="1" dirty="0">
                <a:solidFill>
                  <a:srgbClr val="C00000"/>
                </a:solidFill>
                <a:cs typeface="+mn-ea"/>
                <a:sym typeface="+mn-lt"/>
              </a:rPr>
              <a:t>发展党员的有关规定</a:t>
            </a:r>
          </a:p>
        </p:txBody>
      </p:sp>
      <p:grpSp>
        <p:nvGrpSpPr>
          <p:cNvPr id="4" name="组合 3"/>
          <p:cNvGrpSpPr/>
          <p:nvPr/>
        </p:nvGrpSpPr>
        <p:grpSpPr>
          <a:xfrm>
            <a:off x="1066826" y="2312312"/>
            <a:ext cx="2469728" cy="418758"/>
            <a:chOff x="2171700" y="4867533"/>
            <a:chExt cx="3292970" cy="558344"/>
          </a:xfrm>
        </p:grpSpPr>
        <p:sp>
          <p:nvSpPr>
            <p:cNvPr id="5" name="椭圆 4"/>
            <p:cNvSpPr/>
            <p:nvPr/>
          </p:nvSpPr>
          <p:spPr>
            <a:xfrm>
              <a:off x="2171700" y="4867533"/>
              <a:ext cx="533400" cy="533400"/>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noAutofit/>
            </a:bodyPr>
            <a:lstStyle/>
            <a:p>
              <a:pPr algn="ctr"/>
              <a:r>
                <a:rPr lang="en-US" altLang="zh-CN" sz="1950" dirty="0">
                  <a:solidFill>
                    <a:schemeClr val="bg1"/>
                  </a:solidFill>
                  <a:cs typeface="+mn-ea"/>
                  <a:sym typeface="+mn-lt"/>
                </a:rPr>
                <a:t>1</a:t>
              </a:r>
              <a:endParaRPr lang="zh-CN" altLang="en-US" sz="1950" dirty="0">
                <a:solidFill>
                  <a:schemeClr val="bg1"/>
                </a:solidFill>
                <a:cs typeface="+mn-ea"/>
                <a:sym typeface="+mn-lt"/>
              </a:endParaRPr>
            </a:p>
          </p:txBody>
        </p:sp>
        <p:sp>
          <p:nvSpPr>
            <p:cNvPr id="6" name="矩形 5"/>
            <p:cNvSpPr/>
            <p:nvPr/>
          </p:nvSpPr>
          <p:spPr>
            <a:xfrm>
              <a:off x="2756237" y="4933434"/>
              <a:ext cx="2708433" cy="492443"/>
            </a:xfrm>
            <a:prstGeom prst="rect">
              <a:avLst/>
            </a:prstGeom>
          </p:spPr>
          <p:txBody>
            <a:bodyPr wrap="none">
              <a:spAutoFit/>
            </a:bodyPr>
            <a:lstStyle/>
            <a:p>
              <a:r>
                <a:rPr lang="zh-CN" altLang="en-US" sz="1800" dirty="0">
                  <a:solidFill>
                    <a:srgbClr val="360406"/>
                  </a:solidFill>
                  <a:cs typeface="+mn-ea"/>
                  <a:sym typeface="+mn-lt"/>
                </a:rPr>
                <a:t>必须经过党的支部</a:t>
              </a:r>
            </a:p>
          </p:txBody>
        </p:sp>
      </p:grpSp>
      <p:grpSp>
        <p:nvGrpSpPr>
          <p:cNvPr id="7" name="组合 6"/>
          <p:cNvGrpSpPr/>
          <p:nvPr/>
        </p:nvGrpSpPr>
        <p:grpSpPr>
          <a:xfrm>
            <a:off x="1052712" y="3049967"/>
            <a:ext cx="2700561" cy="418758"/>
            <a:chOff x="2171700" y="5654933"/>
            <a:chExt cx="3600748" cy="558344"/>
          </a:xfrm>
        </p:grpSpPr>
        <p:sp>
          <p:nvSpPr>
            <p:cNvPr id="8" name="椭圆 7"/>
            <p:cNvSpPr/>
            <p:nvPr/>
          </p:nvSpPr>
          <p:spPr>
            <a:xfrm>
              <a:off x="2171700" y="5654933"/>
              <a:ext cx="533400" cy="533400"/>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noAutofit/>
            </a:bodyPr>
            <a:lstStyle/>
            <a:p>
              <a:pPr algn="ctr"/>
              <a:r>
                <a:rPr lang="en-US" altLang="zh-CN" sz="1950" dirty="0">
                  <a:solidFill>
                    <a:schemeClr val="bg1"/>
                  </a:solidFill>
                  <a:cs typeface="+mn-ea"/>
                  <a:sym typeface="+mn-lt"/>
                </a:rPr>
                <a:t>2</a:t>
              </a:r>
              <a:endParaRPr lang="zh-CN" altLang="en-US" sz="1950" dirty="0">
                <a:solidFill>
                  <a:schemeClr val="bg1"/>
                </a:solidFill>
                <a:cs typeface="+mn-ea"/>
                <a:sym typeface="+mn-lt"/>
              </a:endParaRPr>
            </a:p>
          </p:txBody>
        </p:sp>
        <p:sp>
          <p:nvSpPr>
            <p:cNvPr id="9" name="矩形 8"/>
            <p:cNvSpPr/>
            <p:nvPr/>
          </p:nvSpPr>
          <p:spPr>
            <a:xfrm>
              <a:off x="2756237" y="5720834"/>
              <a:ext cx="3016211" cy="492443"/>
            </a:xfrm>
            <a:prstGeom prst="rect">
              <a:avLst/>
            </a:prstGeom>
          </p:spPr>
          <p:txBody>
            <a:bodyPr wrap="none">
              <a:spAutoFit/>
            </a:bodyPr>
            <a:lstStyle/>
            <a:p>
              <a:r>
                <a:rPr lang="zh-CN" altLang="en-US" sz="1800" dirty="0">
                  <a:solidFill>
                    <a:srgbClr val="360406"/>
                  </a:solidFill>
                  <a:cs typeface="+mn-ea"/>
                  <a:sym typeface="+mn-lt"/>
                </a:rPr>
                <a:t>坚持个别吸收的原则</a:t>
              </a:r>
            </a:p>
          </p:txBody>
        </p:sp>
      </p:grpSp>
      <p:grpSp>
        <p:nvGrpSpPr>
          <p:cNvPr id="10" name="组合 9"/>
          <p:cNvGrpSpPr/>
          <p:nvPr/>
        </p:nvGrpSpPr>
        <p:grpSpPr>
          <a:xfrm>
            <a:off x="1007494" y="3767406"/>
            <a:ext cx="4716634" cy="553998"/>
            <a:chOff x="6420757" y="6022006"/>
            <a:chExt cx="6288845" cy="738664"/>
          </a:xfrm>
        </p:grpSpPr>
        <p:sp>
          <p:nvSpPr>
            <p:cNvPr id="11" name="椭圆 10"/>
            <p:cNvSpPr/>
            <p:nvPr/>
          </p:nvSpPr>
          <p:spPr>
            <a:xfrm>
              <a:off x="6420757" y="6101247"/>
              <a:ext cx="533400" cy="533400"/>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noAutofit/>
            </a:bodyPr>
            <a:lstStyle/>
            <a:p>
              <a:pPr algn="ctr"/>
              <a:r>
                <a:rPr lang="en-US" altLang="zh-CN" sz="1950" dirty="0">
                  <a:solidFill>
                    <a:schemeClr val="bg1"/>
                  </a:solidFill>
                  <a:cs typeface="+mn-ea"/>
                  <a:sym typeface="+mn-lt"/>
                </a:rPr>
                <a:t>3</a:t>
              </a:r>
              <a:endParaRPr lang="zh-CN" altLang="en-US" sz="1950" dirty="0">
                <a:solidFill>
                  <a:schemeClr val="bg1"/>
                </a:solidFill>
                <a:cs typeface="+mn-ea"/>
                <a:sym typeface="+mn-lt"/>
              </a:endParaRPr>
            </a:p>
          </p:txBody>
        </p:sp>
        <p:sp>
          <p:nvSpPr>
            <p:cNvPr id="12" name="矩形 11"/>
            <p:cNvSpPr/>
            <p:nvPr/>
          </p:nvSpPr>
          <p:spPr>
            <a:xfrm>
              <a:off x="7005294" y="6022006"/>
              <a:ext cx="5704308" cy="738664"/>
            </a:xfrm>
            <a:prstGeom prst="rect">
              <a:avLst/>
            </a:prstGeom>
          </p:spPr>
          <p:txBody>
            <a:bodyPr wrap="square">
              <a:spAutoFit/>
            </a:bodyPr>
            <a:lstStyle/>
            <a:p>
              <a:r>
                <a:rPr lang="zh-CN" altLang="en-US" sz="1500" dirty="0">
                  <a:solidFill>
                    <a:srgbClr val="360406"/>
                  </a:solidFill>
                  <a:cs typeface="+mn-ea"/>
                  <a:sym typeface="+mn-lt"/>
                </a:rPr>
                <a:t>在特殊情况下，党的中央和省、自治区、直辖市委员会可以直接接收党员</a:t>
              </a:r>
            </a:p>
          </p:txBody>
        </p:sp>
      </p:grpSp>
      <p:pic>
        <p:nvPicPr>
          <p:cNvPr id="13" name="图片 12"/>
          <p:cNvPicPr>
            <a:picLocks noChangeAspect="1"/>
          </p:cNvPicPr>
          <p:nvPr/>
        </p:nvPicPr>
        <p:blipFill>
          <a:blip r:embed="rId3"/>
          <a:stretch>
            <a:fillRect/>
          </a:stretch>
        </p:blipFill>
        <p:spPr>
          <a:xfrm>
            <a:off x="4156522" y="987574"/>
            <a:ext cx="5064688" cy="4155926"/>
          </a:xfrm>
          <a:prstGeom prst="rect">
            <a:avLst/>
          </a:prstGeom>
        </p:spPr>
      </p:pic>
      <p:sp>
        <p:nvSpPr>
          <p:cNvPr id="16" name="TextBox 15"/>
          <p:cNvSpPr txBox="1"/>
          <p:nvPr/>
        </p:nvSpPr>
        <p:spPr>
          <a:xfrm>
            <a:off x="395536" y="5012059"/>
            <a:ext cx="1440159" cy="121920"/>
          </a:xfrm>
          <a:prstGeom prst="rect">
            <a:avLst/>
          </a:prstGeom>
          <a:noFill/>
        </p:spPr>
        <p:txBody>
          <a:bodyPr wrap="square" rtlCol="0">
            <a:spAutoFit/>
          </a:bodyPr>
          <a:lstStyle/>
          <a:p>
            <a:pPr marL="0" marR="0" lvl="0" indent="0" defTabSz="914400" eaLnBrk="1" fontAlgn="auto" latinLnBrk="0" hangingPunct="1">
              <a:lnSpc>
                <a:spcPct val="200000"/>
              </a:lnSpc>
              <a:spcBef>
                <a:spcPts val="0"/>
              </a:spcBef>
              <a:spcAft>
                <a:spcPts val="0"/>
              </a:spcAft>
              <a:buClrTx/>
              <a:buSzTx/>
              <a:buFontTx/>
              <a:buNone/>
              <a:defRPr/>
            </a:pPr>
            <a:r>
              <a:rPr kumimoji="0" lang="zh-CN" altLang="en-US" sz="100" b="0" i="0" u="none" strike="noStrike" kern="0" cap="none" spc="0" normalizeH="0" baseline="0" noProof="0" smtClean="0">
                <a:ln>
                  <a:noFill/>
                </a:ln>
                <a:solidFill>
                  <a:schemeClr val="bg1"/>
                </a:solidFill>
                <a:effectLst/>
                <a:uLnTx/>
                <a:uFillTx/>
              </a:rPr>
              <a:t>行业</a:t>
            </a:r>
            <a:r>
              <a:rPr kumimoji="0" lang="en-US" altLang="zh-CN" sz="100" b="0" i="0" u="none" strike="noStrike" kern="0" cap="none" spc="0" normalizeH="0" baseline="0" noProof="0" smtClean="0">
                <a:ln>
                  <a:noFill/>
                </a:ln>
                <a:solidFill>
                  <a:schemeClr val="bg1"/>
                </a:solidFill>
                <a:effectLst/>
                <a:uLnTx/>
                <a:uFillTx/>
              </a:rPr>
              <a:t>PPT</a:t>
            </a:r>
            <a:r>
              <a:rPr kumimoji="0" lang="zh-CN" altLang="en-US" sz="100" b="0" i="0" u="none" strike="noStrike" kern="0" cap="none" spc="0" normalizeH="0" baseline="0" noProof="0" smtClean="0">
                <a:ln>
                  <a:noFill/>
                </a:ln>
                <a:solidFill>
                  <a:schemeClr val="bg1"/>
                </a:solidFill>
                <a:effectLst/>
                <a:uLnTx/>
                <a:uFillTx/>
              </a:rPr>
              <a:t>模板</a:t>
            </a:r>
            <a:r>
              <a:rPr kumimoji="0" lang="en-US" altLang="zh-CN" sz="100" b="0" i="0" u="none" strike="noStrike" kern="0" cap="none" spc="0" normalizeH="0" baseline="0" noProof="0" smtClean="0">
                <a:ln>
                  <a:noFill/>
                </a:ln>
                <a:solidFill>
                  <a:schemeClr val="bg1"/>
                </a:solidFill>
                <a:effectLst/>
                <a:uLnTx/>
                <a:uFillTx/>
              </a:rPr>
              <a:t>http:// www.PPT818.com/hangye/</a:t>
            </a:r>
            <a:endParaRPr kumimoji="0" lang="en-US" altLang="zh-CN" sz="100" b="0" i="0" u="none" strike="noStrike" kern="0" cap="none" spc="0" normalizeH="0" baseline="0" noProof="0" dirty="0" smtClean="0">
              <a:ln>
                <a:noFill/>
              </a:ln>
              <a:solidFill>
                <a:schemeClr val="bg1"/>
              </a:solidFill>
              <a:effectLst/>
              <a:uLnTx/>
              <a:uFillTx/>
            </a:endParaRPr>
          </a:p>
        </p:txBody>
      </p:sp>
    </p:spTree>
  </p:cSld>
  <p:clrMapOvr>
    <a:masterClrMapping/>
  </p:clrMapOvr>
  <mc:AlternateContent xmlns:mc="http://schemas.openxmlformats.org/markup-compatibility/2006" xmlns:p14="http://schemas.microsoft.com/office/powerpoint/2010/main">
    <mc:Choice Requires="p14">
      <p:transition spd="slow" p14:dur="1600" advTm="0">
        <p:blinds dir="vert"/>
      </p:transition>
    </mc:Choice>
    <mc:Fallback xmlns="">
      <p:transition spd="slow" advTm="0">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0-#ppt_w/2"/>
                                          </p:val>
                                        </p:tav>
                                        <p:tav tm="100000">
                                          <p:val>
                                            <p:strVal val="#ppt_x"/>
                                          </p:val>
                                        </p:tav>
                                      </p:tavLst>
                                    </p:anim>
                                    <p:anim calcmode="lin" valueType="num">
                                      <p:cBhvr additive="base">
                                        <p:cTn id="8" dur="500" fill="hold"/>
                                        <p:tgtEl>
                                          <p:spTgt spid="3"/>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42" presetClass="entr" presetSubtype="0" fill="hold" nodeType="after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750"/>
                                        <p:tgtEl>
                                          <p:spTgt spid="4"/>
                                        </p:tgtEl>
                                      </p:cBhvr>
                                    </p:animEffect>
                                    <p:anim calcmode="lin" valueType="num">
                                      <p:cBhvr>
                                        <p:cTn id="13" dur="750" fill="hold"/>
                                        <p:tgtEl>
                                          <p:spTgt spid="4"/>
                                        </p:tgtEl>
                                        <p:attrNameLst>
                                          <p:attrName>ppt_x</p:attrName>
                                        </p:attrNameLst>
                                      </p:cBhvr>
                                      <p:tavLst>
                                        <p:tav tm="0">
                                          <p:val>
                                            <p:strVal val="#ppt_x"/>
                                          </p:val>
                                        </p:tav>
                                        <p:tav tm="100000">
                                          <p:val>
                                            <p:strVal val="#ppt_x"/>
                                          </p:val>
                                        </p:tav>
                                      </p:tavLst>
                                    </p:anim>
                                    <p:anim calcmode="lin" valueType="num">
                                      <p:cBhvr>
                                        <p:cTn id="14" dur="750" fill="hold"/>
                                        <p:tgtEl>
                                          <p:spTgt spid="4"/>
                                        </p:tgtEl>
                                        <p:attrNameLst>
                                          <p:attrName>ppt_y</p:attrName>
                                        </p:attrNameLst>
                                      </p:cBhvr>
                                      <p:tavLst>
                                        <p:tav tm="0">
                                          <p:val>
                                            <p:strVal val="#ppt_y+.1"/>
                                          </p:val>
                                        </p:tav>
                                        <p:tav tm="100000">
                                          <p:val>
                                            <p:strVal val="#ppt_y"/>
                                          </p:val>
                                        </p:tav>
                                      </p:tavLst>
                                    </p:anim>
                                  </p:childTnLst>
                                </p:cTn>
                              </p:par>
                            </p:childTnLst>
                          </p:cTn>
                        </p:par>
                        <p:par>
                          <p:cTn id="15" fill="hold">
                            <p:stCondLst>
                              <p:cond delay="1500"/>
                            </p:stCondLst>
                            <p:childTnLst>
                              <p:par>
                                <p:cTn id="16" presetID="42" presetClass="entr" presetSubtype="0" fill="hold" nodeType="after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fade">
                                      <p:cBhvr>
                                        <p:cTn id="18" dur="750"/>
                                        <p:tgtEl>
                                          <p:spTgt spid="7"/>
                                        </p:tgtEl>
                                      </p:cBhvr>
                                    </p:animEffect>
                                    <p:anim calcmode="lin" valueType="num">
                                      <p:cBhvr>
                                        <p:cTn id="19" dur="750" fill="hold"/>
                                        <p:tgtEl>
                                          <p:spTgt spid="7"/>
                                        </p:tgtEl>
                                        <p:attrNameLst>
                                          <p:attrName>ppt_x</p:attrName>
                                        </p:attrNameLst>
                                      </p:cBhvr>
                                      <p:tavLst>
                                        <p:tav tm="0">
                                          <p:val>
                                            <p:strVal val="#ppt_x"/>
                                          </p:val>
                                        </p:tav>
                                        <p:tav tm="100000">
                                          <p:val>
                                            <p:strVal val="#ppt_x"/>
                                          </p:val>
                                        </p:tav>
                                      </p:tavLst>
                                    </p:anim>
                                    <p:anim calcmode="lin" valueType="num">
                                      <p:cBhvr>
                                        <p:cTn id="20" dur="750" fill="hold"/>
                                        <p:tgtEl>
                                          <p:spTgt spid="7"/>
                                        </p:tgtEl>
                                        <p:attrNameLst>
                                          <p:attrName>ppt_y</p:attrName>
                                        </p:attrNameLst>
                                      </p:cBhvr>
                                      <p:tavLst>
                                        <p:tav tm="0">
                                          <p:val>
                                            <p:strVal val="#ppt_y+.1"/>
                                          </p:val>
                                        </p:tav>
                                        <p:tav tm="100000">
                                          <p:val>
                                            <p:strVal val="#ppt_y"/>
                                          </p:val>
                                        </p:tav>
                                      </p:tavLst>
                                    </p:anim>
                                  </p:childTnLst>
                                </p:cTn>
                              </p:par>
                            </p:childTnLst>
                          </p:cTn>
                        </p:par>
                        <p:par>
                          <p:cTn id="21" fill="hold">
                            <p:stCondLst>
                              <p:cond delay="2500"/>
                            </p:stCondLst>
                            <p:childTnLst>
                              <p:par>
                                <p:cTn id="22" presetID="42" presetClass="entr" presetSubtype="0" fill="hold" nodeType="afterEffect">
                                  <p:stCondLst>
                                    <p:cond delay="0"/>
                                  </p:stCondLst>
                                  <p:childTnLst>
                                    <p:set>
                                      <p:cBhvr>
                                        <p:cTn id="23" dur="1" fill="hold">
                                          <p:stCondLst>
                                            <p:cond delay="0"/>
                                          </p:stCondLst>
                                        </p:cTn>
                                        <p:tgtEl>
                                          <p:spTgt spid="10"/>
                                        </p:tgtEl>
                                        <p:attrNameLst>
                                          <p:attrName>style.visibility</p:attrName>
                                        </p:attrNameLst>
                                      </p:cBhvr>
                                      <p:to>
                                        <p:strVal val="visible"/>
                                      </p:to>
                                    </p:set>
                                    <p:animEffect transition="in" filter="fade">
                                      <p:cBhvr>
                                        <p:cTn id="24" dur="750"/>
                                        <p:tgtEl>
                                          <p:spTgt spid="10"/>
                                        </p:tgtEl>
                                      </p:cBhvr>
                                    </p:animEffect>
                                    <p:anim calcmode="lin" valueType="num">
                                      <p:cBhvr>
                                        <p:cTn id="25" dur="750" fill="hold"/>
                                        <p:tgtEl>
                                          <p:spTgt spid="10"/>
                                        </p:tgtEl>
                                        <p:attrNameLst>
                                          <p:attrName>ppt_x</p:attrName>
                                        </p:attrNameLst>
                                      </p:cBhvr>
                                      <p:tavLst>
                                        <p:tav tm="0">
                                          <p:val>
                                            <p:strVal val="#ppt_x"/>
                                          </p:val>
                                        </p:tav>
                                        <p:tav tm="100000">
                                          <p:val>
                                            <p:strVal val="#ppt_x"/>
                                          </p:val>
                                        </p:tav>
                                      </p:tavLst>
                                    </p:anim>
                                    <p:anim calcmode="lin" valueType="num">
                                      <p:cBhvr>
                                        <p:cTn id="26" dur="750" fill="hold"/>
                                        <p:tgtEl>
                                          <p:spTgt spid="10"/>
                                        </p:tgtEl>
                                        <p:attrNameLst>
                                          <p:attrName>ppt_y</p:attrName>
                                        </p:attrNameLst>
                                      </p:cBhvr>
                                      <p:tavLst>
                                        <p:tav tm="0">
                                          <p:val>
                                            <p:strVal val="#ppt_y+.1"/>
                                          </p:val>
                                        </p:tav>
                                        <p:tav tm="100000">
                                          <p:val>
                                            <p:strVal val="#ppt_y"/>
                                          </p:val>
                                        </p:tav>
                                      </p:tavLst>
                                    </p:anim>
                                  </p:childTnLst>
                                </p:cTn>
                              </p:par>
                            </p:childTnLst>
                          </p:cTn>
                        </p:par>
                        <p:par>
                          <p:cTn id="27" fill="hold">
                            <p:stCondLst>
                              <p:cond delay="3500"/>
                            </p:stCondLst>
                            <p:childTnLst>
                              <p:par>
                                <p:cTn id="28" presetID="22" presetClass="entr" presetSubtype="4" fill="hold" nodeType="afterEffect">
                                  <p:stCondLst>
                                    <p:cond delay="0"/>
                                  </p:stCondLst>
                                  <p:childTnLst>
                                    <p:set>
                                      <p:cBhvr>
                                        <p:cTn id="29" dur="1" fill="hold">
                                          <p:stCondLst>
                                            <p:cond delay="0"/>
                                          </p:stCondLst>
                                        </p:cTn>
                                        <p:tgtEl>
                                          <p:spTgt spid="13"/>
                                        </p:tgtEl>
                                        <p:attrNameLst>
                                          <p:attrName>style.visibility</p:attrName>
                                        </p:attrNameLst>
                                      </p:cBhvr>
                                      <p:to>
                                        <p:strVal val="visible"/>
                                      </p:to>
                                    </p:set>
                                    <p:animEffect transition="in" filter="wipe(down)">
                                      <p:cBhvr>
                                        <p:cTn id="30"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标题 1"/>
          <p:cNvSpPr txBox="1"/>
          <p:nvPr/>
        </p:nvSpPr>
        <p:spPr>
          <a:xfrm>
            <a:off x="755576" y="243006"/>
            <a:ext cx="8229600" cy="421555"/>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zh-CN" altLang="en-US" sz="1800" dirty="0">
                <a:solidFill>
                  <a:srgbClr val="C80000"/>
                </a:solidFill>
                <a:latin typeface="+mn-lt"/>
                <a:ea typeface="+mn-ea"/>
                <a:cs typeface="+mn-ea"/>
                <a:sym typeface="+mn-lt"/>
              </a:rPr>
              <a:t>入党的相关知识与规定</a:t>
            </a:r>
          </a:p>
        </p:txBody>
      </p:sp>
      <p:sp>
        <p:nvSpPr>
          <p:cNvPr id="3" name="矩形 2"/>
          <p:cNvSpPr/>
          <p:nvPr/>
        </p:nvSpPr>
        <p:spPr>
          <a:xfrm>
            <a:off x="4203001" y="1563638"/>
            <a:ext cx="4195663" cy="2585323"/>
          </a:xfrm>
          <a:prstGeom prst="rect">
            <a:avLst/>
          </a:prstGeom>
        </p:spPr>
        <p:txBody>
          <a:bodyPr wrap="square">
            <a:spAutoFit/>
          </a:bodyPr>
          <a:lstStyle/>
          <a:p>
            <a:pPr>
              <a:lnSpc>
                <a:spcPct val="150000"/>
              </a:lnSpc>
            </a:pPr>
            <a:r>
              <a:rPr lang="zh-CN" altLang="en-US" sz="1800" b="1" dirty="0">
                <a:solidFill>
                  <a:schemeClr val="accent1"/>
                </a:solidFill>
                <a:cs typeface="+mn-ea"/>
                <a:sym typeface="+mn-lt"/>
              </a:rPr>
              <a:t>       我志愿加入中国共产党，拥护党的纲领，遵守党的章程，履行党员义务，执行党的决定，严守党的纪律，保守党的秘密，对党忠诚，积极工作，为共产主义奋斗终身，随时准备为党和人民牺牲一切，永不叛党。</a:t>
            </a:r>
            <a:endParaRPr lang="zh-CN" altLang="en-US" sz="1800" dirty="0">
              <a:solidFill>
                <a:schemeClr val="accent1"/>
              </a:solidFill>
              <a:cs typeface="+mn-ea"/>
              <a:sym typeface="+mn-lt"/>
            </a:endParaRPr>
          </a:p>
        </p:txBody>
      </p:sp>
      <p:sp>
        <p:nvSpPr>
          <p:cNvPr id="4" name="矩形: 圆角 3"/>
          <p:cNvSpPr/>
          <p:nvPr/>
        </p:nvSpPr>
        <p:spPr>
          <a:xfrm>
            <a:off x="1913349" y="3798925"/>
            <a:ext cx="163656" cy="163656"/>
          </a:xfrm>
          <a:prstGeom prst="roundRect">
            <a:avLst>
              <a:gd name="adj" fmla="val 50000"/>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00" b="1" dirty="0">
              <a:solidFill>
                <a:srgbClr val="F8F0DA"/>
              </a:solidFill>
              <a:cs typeface="+mn-ea"/>
              <a:sym typeface="+mn-lt"/>
            </a:endParaRPr>
          </a:p>
        </p:txBody>
      </p:sp>
      <p:sp>
        <p:nvSpPr>
          <p:cNvPr id="5" name="矩形: 圆角 9"/>
          <p:cNvSpPr/>
          <p:nvPr/>
        </p:nvSpPr>
        <p:spPr>
          <a:xfrm>
            <a:off x="961022" y="1871810"/>
            <a:ext cx="268656" cy="268656"/>
          </a:xfrm>
          <a:prstGeom prst="roundRect">
            <a:avLst>
              <a:gd name="adj" fmla="val 50000"/>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00" b="1" dirty="0">
              <a:solidFill>
                <a:srgbClr val="F8F0DA"/>
              </a:solidFill>
              <a:cs typeface="+mn-ea"/>
              <a:sym typeface="+mn-lt"/>
            </a:endParaRPr>
          </a:p>
        </p:txBody>
      </p:sp>
      <p:sp>
        <p:nvSpPr>
          <p:cNvPr id="6" name="矩形: 圆角 10"/>
          <p:cNvSpPr/>
          <p:nvPr/>
        </p:nvSpPr>
        <p:spPr>
          <a:xfrm>
            <a:off x="3281295" y="1688373"/>
            <a:ext cx="432254" cy="432254"/>
          </a:xfrm>
          <a:prstGeom prst="roundRect">
            <a:avLst>
              <a:gd name="adj" fmla="val 50000"/>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00" b="1" dirty="0">
              <a:solidFill>
                <a:srgbClr val="F8F0DA"/>
              </a:solidFill>
              <a:cs typeface="+mn-ea"/>
              <a:sym typeface="+mn-lt"/>
            </a:endParaRPr>
          </a:p>
        </p:txBody>
      </p:sp>
      <p:pic>
        <p:nvPicPr>
          <p:cNvPr id="7" name="Picture 7"/>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1265277" y="1585521"/>
            <a:ext cx="1996943" cy="1960770"/>
          </a:xfrm>
          <a:prstGeom prst="rect">
            <a:avLst/>
          </a:prstGeom>
          <a:noFill/>
          <a:effectLst>
            <a:outerShdw blurRad="63500" sx="102000" sy="102000" algn="ctr" rotWithShape="0">
              <a:prstClr val="black">
                <a:alpha val="40000"/>
              </a:prstClr>
            </a:outerShdw>
          </a:effectLst>
          <a:extLst>
            <a:ext uri="{909E8E84-426E-40DD-AFC4-6F175D3DCCD1}">
              <a14:hiddenFill xmlns:a14="http://schemas.microsoft.com/office/drawing/2010/main">
                <a:solidFill>
                  <a:srgbClr val="FFFFFF"/>
                </a:solidFill>
              </a14:hiddenFill>
            </a:ext>
          </a:extLst>
        </p:spPr>
      </p:pic>
      <p:sp>
        <p:nvSpPr>
          <p:cNvPr id="8" name="矩形: 圆角 7"/>
          <p:cNvSpPr/>
          <p:nvPr/>
        </p:nvSpPr>
        <p:spPr>
          <a:xfrm flipH="1">
            <a:off x="3405056" y="2991165"/>
            <a:ext cx="322838" cy="322836"/>
          </a:xfrm>
          <a:prstGeom prst="roundRect">
            <a:avLst>
              <a:gd name="adj" fmla="val 50000"/>
            </a:avLst>
          </a:prstGeom>
          <a:solidFill>
            <a:srgbClr val="C00000">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dirty="0">
              <a:cs typeface="+mn-ea"/>
              <a:sym typeface="+mn-lt"/>
            </a:endParaRPr>
          </a:p>
        </p:txBody>
      </p:sp>
      <p:sp>
        <p:nvSpPr>
          <p:cNvPr id="9" name="矩形: 圆角 8"/>
          <p:cNvSpPr/>
          <p:nvPr/>
        </p:nvSpPr>
        <p:spPr>
          <a:xfrm flipH="1">
            <a:off x="765816" y="2821261"/>
            <a:ext cx="195206" cy="195206"/>
          </a:xfrm>
          <a:prstGeom prst="roundRect">
            <a:avLst>
              <a:gd name="adj" fmla="val 50000"/>
            </a:avLst>
          </a:prstGeom>
          <a:solidFill>
            <a:srgbClr val="C00000">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dirty="0">
              <a:cs typeface="+mn-ea"/>
              <a:sym typeface="+mn-lt"/>
            </a:endParaRPr>
          </a:p>
        </p:txBody>
      </p:sp>
    </p:spTree>
  </p:cSld>
  <p:clrMapOvr>
    <a:masterClrMapping/>
  </p:clrMapOvr>
  <mc:AlternateContent xmlns:mc="http://schemas.openxmlformats.org/markup-compatibility/2006" xmlns:p14="http://schemas.microsoft.com/office/powerpoint/2010/main">
    <mc:Choice Requires="p14">
      <p:transition spd="slow" p14:dur="1600" advTm="0">
        <p:blinds dir="vert"/>
      </p:transition>
    </mc:Choice>
    <mc:Fallback xmlns="">
      <p:transition spd="slow" advTm="0">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par>
                                <p:cTn id="10" presetID="53" presetClass="entr" presetSubtype="16" fill="hold" grpId="0" nodeType="with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p:cTn id="12" dur="500" fill="hold"/>
                                        <p:tgtEl>
                                          <p:spTgt spid="4"/>
                                        </p:tgtEl>
                                        <p:attrNameLst>
                                          <p:attrName>ppt_w</p:attrName>
                                        </p:attrNameLst>
                                      </p:cBhvr>
                                      <p:tavLst>
                                        <p:tav tm="0">
                                          <p:val>
                                            <p:fltVal val="0"/>
                                          </p:val>
                                        </p:tav>
                                        <p:tav tm="100000">
                                          <p:val>
                                            <p:strVal val="#ppt_w"/>
                                          </p:val>
                                        </p:tav>
                                      </p:tavLst>
                                    </p:anim>
                                    <p:anim calcmode="lin" valueType="num">
                                      <p:cBhvr>
                                        <p:cTn id="13" dur="500" fill="hold"/>
                                        <p:tgtEl>
                                          <p:spTgt spid="4"/>
                                        </p:tgtEl>
                                        <p:attrNameLst>
                                          <p:attrName>ppt_h</p:attrName>
                                        </p:attrNameLst>
                                      </p:cBhvr>
                                      <p:tavLst>
                                        <p:tav tm="0">
                                          <p:val>
                                            <p:fltVal val="0"/>
                                          </p:val>
                                        </p:tav>
                                        <p:tav tm="100000">
                                          <p:val>
                                            <p:strVal val="#ppt_h"/>
                                          </p:val>
                                        </p:tav>
                                      </p:tavLst>
                                    </p:anim>
                                    <p:animEffect transition="in" filter="fade">
                                      <p:cBhvr>
                                        <p:cTn id="14" dur="500"/>
                                        <p:tgtEl>
                                          <p:spTgt spid="4"/>
                                        </p:tgtEl>
                                      </p:cBhvr>
                                    </p:animEffect>
                                  </p:childTnLst>
                                </p:cTn>
                              </p:par>
                              <p:par>
                                <p:cTn id="15" presetID="53" presetClass="entr" presetSubtype="16" fill="hold" grpId="0" nodeType="withEffect">
                                  <p:stCondLst>
                                    <p:cond delay="250"/>
                                  </p:stCondLst>
                                  <p:childTnLst>
                                    <p:set>
                                      <p:cBhvr>
                                        <p:cTn id="16" dur="1" fill="hold">
                                          <p:stCondLst>
                                            <p:cond delay="0"/>
                                          </p:stCondLst>
                                        </p:cTn>
                                        <p:tgtEl>
                                          <p:spTgt spid="5"/>
                                        </p:tgtEl>
                                        <p:attrNameLst>
                                          <p:attrName>style.visibility</p:attrName>
                                        </p:attrNameLst>
                                      </p:cBhvr>
                                      <p:to>
                                        <p:strVal val="visible"/>
                                      </p:to>
                                    </p:set>
                                    <p:anim calcmode="lin" valueType="num">
                                      <p:cBhvr>
                                        <p:cTn id="17" dur="500" fill="hold"/>
                                        <p:tgtEl>
                                          <p:spTgt spid="5"/>
                                        </p:tgtEl>
                                        <p:attrNameLst>
                                          <p:attrName>ppt_w</p:attrName>
                                        </p:attrNameLst>
                                      </p:cBhvr>
                                      <p:tavLst>
                                        <p:tav tm="0">
                                          <p:val>
                                            <p:fltVal val="0"/>
                                          </p:val>
                                        </p:tav>
                                        <p:tav tm="100000">
                                          <p:val>
                                            <p:strVal val="#ppt_w"/>
                                          </p:val>
                                        </p:tav>
                                      </p:tavLst>
                                    </p:anim>
                                    <p:anim calcmode="lin" valueType="num">
                                      <p:cBhvr>
                                        <p:cTn id="18" dur="500" fill="hold"/>
                                        <p:tgtEl>
                                          <p:spTgt spid="5"/>
                                        </p:tgtEl>
                                        <p:attrNameLst>
                                          <p:attrName>ppt_h</p:attrName>
                                        </p:attrNameLst>
                                      </p:cBhvr>
                                      <p:tavLst>
                                        <p:tav tm="0">
                                          <p:val>
                                            <p:fltVal val="0"/>
                                          </p:val>
                                        </p:tav>
                                        <p:tav tm="100000">
                                          <p:val>
                                            <p:strVal val="#ppt_h"/>
                                          </p:val>
                                        </p:tav>
                                      </p:tavLst>
                                    </p:anim>
                                    <p:animEffect transition="in" filter="fade">
                                      <p:cBhvr>
                                        <p:cTn id="19" dur="500"/>
                                        <p:tgtEl>
                                          <p:spTgt spid="5"/>
                                        </p:tgtEl>
                                      </p:cBhvr>
                                    </p:animEffect>
                                  </p:childTnLst>
                                </p:cTn>
                              </p:par>
                              <p:par>
                                <p:cTn id="20" presetID="53" presetClass="entr" presetSubtype="16" fill="hold" grpId="0" nodeType="withEffect">
                                  <p:stCondLst>
                                    <p:cond delay="500"/>
                                  </p:stCondLst>
                                  <p:childTnLst>
                                    <p:set>
                                      <p:cBhvr>
                                        <p:cTn id="21" dur="1" fill="hold">
                                          <p:stCondLst>
                                            <p:cond delay="0"/>
                                          </p:stCondLst>
                                        </p:cTn>
                                        <p:tgtEl>
                                          <p:spTgt spid="6"/>
                                        </p:tgtEl>
                                        <p:attrNameLst>
                                          <p:attrName>style.visibility</p:attrName>
                                        </p:attrNameLst>
                                      </p:cBhvr>
                                      <p:to>
                                        <p:strVal val="visible"/>
                                      </p:to>
                                    </p:set>
                                    <p:anim calcmode="lin" valueType="num">
                                      <p:cBhvr>
                                        <p:cTn id="22" dur="500" fill="hold"/>
                                        <p:tgtEl>
                                          <p:spTgt spid="6"/>
                                        </p:tgtEl>
                                        <p:attrNameLst>
                                          <p:attrName>ppt_w</p:attrName>
                                        </p:attrNameLst>
                                      </p:cBhvr>
                                      <p:tavLst>
                                        <p:tav tm="0">
                                          <p:val>
                                            <p:fltVal val="0"/>
                                          </p:val>
                                        </p:tav>
                                        <p:tav tm="100000">
                                          <p:val>
                                            <p:strVal val="#ppt_w"/>
                                          </p:val>
                                        </p:tav>
                                      </p:tavLst>
                                    </p:anim>
                                    <p:anim calcmode="lin" valueType="num">
                                      <p:cBhvr>
                                        <p:cTn id="23" dur="500" fill="hold"/>
                                        <p:tgtEl>
                                          <p:spTgt spid="6"/>
                                        </p:tgtEl>
                                        <p:attrNameLst>
                                          <p:attrName>ppt_h</p:attrName>
                                        </p:attrNameLst>
                                      </p:cBhvr>
                                      <p:tavLst>
                                        <p:tav tm="0">
                                          <p:val>
                                            <p:fltVal val="0"/>
                                          </p:val>
                                        </p:tav>
                                        <p:tav tm="100000">
                                          <p:val>
                                            <p:strVal val="#ppt_h"/>
                                          </p:val>
                                        </p:tav>
                                      </p:tavLst>
                                    </p:anim>
                                    <p:animEffect transition="in" filter="fade">
                                      <p:cBhvr>
                                        <p:cTn id="24" dur="500"/>
                                        <p:tgtEl>
                                          <p:spTgt spid="6"/>
                                        </p:tgtEl>
                                      </p:cBhvr>
                                    </p:animEffect>
                                  </p:childTnLst>
                                </p:cTn>
                              </p:par>
                              <p:par>
                                <p:cTn id="25" presetID="10" presetClass="entr" presetSubtype="0" fill="hold" grpId="0" nodeType="withEffect">
                                  <p:stCondLst>
                                    <p:cond delay="500"/>
                                  </p:stCondLst>
                                  <p:childTnLst>
                                    <p:set>
                                      <p:cBhvr>
                                        <p:cTn id="26" dur="1" fill="hold">
                                          <p:stCondLst>
                                            <p:cond delay="0"/>
                                          </p:stCondLst>
                                        </p:cTn>
                                        <p:tgtEl>
                                          <p:spTgt spid="8"/>
                                        </p:tgtEl>
                                        <p:attrNameLst>
                                          <p:attrName>style.visibility</p:attrName>
                                        </p:attrNameLst>
                                      </p:cBhvr>
                                      <p:to>
                                        <p:strVal val="visible"/>
                                      </p:to>
                                    </p:set>
                                    <p:animEffect transition="in" filter="fade">
                                      <p:cBhvr>
                                        <p:cTn id="27" dur="500"/>
                                        <p:tgtEl>
                                          <p:spTgt spid="8"/>
                                        </p:tgtEl>
                                      </p:cBhvr>
                                    </p:animEffect>
                                  </p:childTnLst>
                                </p:cTn>
                              </p:par>
                              <p:par>
                                <p:cTn id="28" presetID="1" presetClass="entr" presetSubtype="0" fill="hold" grpId="0" nodeType="withEffect">
                                  <p:stCondLst>
                                    <p:cond delay="200"/>
                                  </p:stCondLst>
                                  <p:childTnLst>
                                    <p:set>
                                      <p:cBhvr>
                                        <p:cTn id="29" dur="1" fill="hold">
                                          <p:stCondLst>
                                            <p:cond delay="0"/>
                                          </p:stCondLst>
                                        </p:cTn>
                                        <p:tgtEl>
                                          <p:spTgt spid="9"/>
                                        </p:tgtEl>
                                        <p:attrNameLst>
                                          <p:attrName>style.visibility</p:attrName>
                                        </p:attrNameLst>
                                      </p:cBhvr>
                                      <p:to>
                                        <p:strVal val="visible"/>
                                      </p:to>
                                    </p:set>
                                  </p:childTnLst>
                                </p:cTn>
                              </p:par>
                            </p:childTnLst>
                          </p:cTn>
                        </p:par>
                        <p:par>
                          <p:cTn id="30" fill="hold">
                            <p:stCondLst>
                              <p:cond delay="1000"/>
                            </p:stCondLst>
                            <p:childTnLst>
                              <p:par>
                                <p:cTn id="31" presetID="22" presetClass="entr" presetSubtype="4" fill="hold" grpId="0" nodeType="afterEffect">
                                  <p:stCondLst>
                                    <p:cond delay="0"/>
                                  </p:stCondLst>
                                  <p:iterate type="lt">
                                    <p:tmPct val="10000"/>
                                  </p:iterate>
                                  <p:childTnLst>
                                    <p:set>
                                      <p:cBhvr>
                                        <p:cTn id="32" dur="1" fill="hold">
                                          <p:stCondLst>
                                            <p:cond delay="0"/>
                                          </p:stCondLst>
                                        </p:cTn>
                                        <p:tgtEl>
                                          <p:spTgt spid="3"/>
                                        </p:tgtEl>
                                        <p:attrNameLst>
                                          <p:attrName>style.visibility</p:attrName>
                                        </p:attrNameLst>
                                      </p:cBhvr>
                                      <p:to>
                                        <p:strVal val="visible"/>
                                      </p:to>
                                    </p:set>
                                    <p:animEffect transition="in" filter="wipe(down)">
                                      <p:cBhvr>
                                        <p:cTn id="33"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animBg="1"/>
      <p:bldP spid="5" grpId="0" animBg="1"/>
      <p:bldP spid="6" grpId="0" animBg="1"/>
      <p:bldP spid="8" grpId="0" animBg="1"/>
      <p:bldP spid="9"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标题 1"/>
          <p:cNvSpPr txBox="1"/>
          <p:nvPr/>
        </p:nvSpPr>
        <p:spPr>
          <a:xfrm>
            <a:off x="755576" y="243006"/>
            <a:ext cx="8229600" cy="421555"/>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zh-CN" altLang="en-US" sz="1800" dirty="0">
                <a:solidFill>
                  <a:srgbClr val="C80000"/>
                </a:solidFill>
                <a:latin typeface="+mn-lt"/>
                <a:ea typeface="+mn-ea"/>
                <a:cs typeface="+mn-ea"/>
                <a:sym typeface="+mn-lt"/>
              </a:rPr>
              <a:t>入党的相关知识与规定</a:t>
            </a:r>
          </a:p>
        </p:txBody>
      </p:sp>
      <p:sp>
        <p:nvSpPr>
          <p:cNvPr id="10" name="矩形 9"/>
          <p:cNvSpPr/>
          <p:nvPr/>
        </p:nvSpPr>
        <p:spPr>
          <a:xfrm>
            <a:off x="2174205" y="1148870"/>
            <a:ext cx="4770125" cy="59779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noAutofit/>
          </a:bodyPr>
          <a:lstStyle/>
          <a:p>
            <a:pPr algn="ctr"/>
            <a:r>
              <a:rPr lang="zh-CN" altLang="en-US" sz="3000" b="1" dirty="0">
                <a:solidFill>
                  <a:srgbClr val="C00000"/>
                </a:solidFill>
                <a:cs typeface="+mn-ea"/>
                <a:sym typeface="+mn-lt"/>
              </a:rPr>
              <a:t>预备党员的义务及权利</a:t>
            </a:r>
          </a:p>
        </p:txBody>
      </p:sp>
      <p:grpSp>
        <p:nvGrpSpPr>
          <p:cNvPr id="11" name="组合 10"/>
          <p:cNvGrpSpPr/>
          <p:nvPr/>
        </p:nvGrpSpPr>
        <p:grpSpPr>
          <a:xfrm>
            <a:off x="1015653" y="2715766"/>
            <a:ext cx="3854723" cy="418758"/>
            <a:chOff x="2171700" y="4867533"/>
            <a:chExt cx="5139630" cy="558344"/>
          </a:xfrm>
        </p:grpSpPr>
        <p:sp>
          <p:nvSpPr>
            <p:cNvPr id="12" name="椭圆 11"/>
            <p:cNvSpPr/>
            <p:nvPr/>
          </p:nvSpPr>
          <p:spPr>
            <a:xfrm>
              <a:off x="2171700" y="4867533"/>
              <a:ext cx="533400" cy="533400"/>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noAutofit/>
            </a:bodyPr>
            <a:lstStyle/>
            <a:p>
              <a:pPr algn="ctr"/>
              <a:r>
                <a:rPr lang="en-US" altLang="zh-CN" sz="1950" dirty="0">
                  <a:solidFill>
                    <a:schemeClr val="bg1"/>
                  </a:solidFill>
                  <a:cs typeface="+mn-ea"/>
                  <a:sym typeface="+mn-lt"/>
                </a:rPr>
                <a:t>1</a:t>
              </a:r>
              <a:endParaRPr lang="zh-CN" altLang="en-US" sz="1950" dirty="0">
                <a:solidFill>
                  <a:schemeClr val="bg1"/>
                </a:solidFill>
                <a:cs typeface="+mn-ea"/>
                <a:sym typeface="+mn-lt"/>
              </a:endParaRPr>
            </a:p>
          </p:txBody>
        </p:sp>
        <p:sp>
          <p:nvSpPr>
            <p:cNvPr id="13" name="矩形 12"/>
            <p:cNvSpPr/>
            <p:nvPr/>
          </p:nvSpPr>
          <p:spPr>
            <a:xfrm>
              <a:off x="2756237" y="4933434"/>
              <a:ext cx="4555093" cy="492443"/>
            </a:xfrm>
            <a:prstGeom prst="rect">
              <a:avLst/>
            </a:prstGeom>
          </p:spPr>
          <p:txBody>
            <a:bodyPr wrap="none">
              <a:spAutoFit/>
            </a:bodyPr>
            <a:lstStyle/>
            <a:p>
              <a:r>
                <a:rPr lang="zh-CN" altLang="en-US" sz="1800" dirty="0">
                  <a:solidFill>
                    <a:srgbClr val="360406"/>
                  </a:solidFill>
                  <a:cs typeface="+mn-ea"/>
                  <a:sym typeface="+mn-lt"/>
                </a:rPr>
                <a:t>预备党员的义务同正式党员一样</a:t>
              </a:r>
            </a:p>
          </p:txBody>
        </p:sp>
      </p:grpSp>
      <p:grpSp>
        <p:nvGrpSpPr>
          <p:cNvPr id="15" name="组合 14"/>
          <p:cNvGrpSpPr/>
          <p:nvPr/>
        </p:nvGrpSpPr>
        <p:grpSpPr>
          <a:xfrm>
            <a:off x="1003276" y="3474702"/>
            <a:ext cx="5008884" cy="646331"/>
            <a:chOff x="2171700" y="5695434"/>
            <a:chExt cx="6678513" cy="861775"/>
          </a:xfrm>
        </p:grpSpPr>
        <p:sp>
          <p:nvSpPr>
            <p:cNvPr id="16" name="椭圆 15"/>
            <p:cNvSpPr/>
            <p:nvPr/>
          </p:nvSpPr>
          <p:spPr>
            <a:xfrm>
              <a:off x="2171700" y="5807333"/>
              <a:ext cx="533400" cy="533400"/>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noAutofit/>
            </a:bodyPr>
            <a:lstStyle/>
            <a:p>
              <a:pPr algn="ctr"/>
              <a:r>
                <a:rPr lang="en-US" altLang="zh-CN" sz="1950" dirty="0">
                  <a:solidFill>
                    <a:schemeClr val="bg1"/>
                  </a:solidFill>
                  <a:cs typeface="+mn-ea"/>
                  <a:sym typeface="+mn-lt"/>
                </a:rPr>
                <a:t>2</a:t>
              </a:r>
              <a:endParaRPr lang="zh-CN" altLang="en-US" sz="1950" dirty="0">
                <a:solidFill>
                  <a:schemeClr val="bg1"/>
                </a:solidFill>
                <a:cs typeface="+mn-ea"/>
                <a:sym typeface="+mn-lt"/>
              </a:endParaRPr>
            </a:p>
          </p:txBody>
        </p:sp>
        <p:sp>
          <p:nvSpPr>
            <p:cNvPr id="17" name="矩形 16"/>
            <p:cNvSpPr/>
            <p:nvPr/>
          </p:nvSpPr>
          <p:spPr>
            <a:xfrm>
              <a:off x="2756237" y="5695434"/>
              <a:ext cx="6093976" cy="861775"/>
            </a:xfrm>
            <a:prstGeom prst="rect">
              <a:avLst/>
            </a:prstGeom>
          </p:spPr>
          <p:txBody>
            <a:bodyPr wrap="none">
              <a:spAutoFit/>
            </a:bodyPr>
            <a:lstStyle/>
            <a:p>
              <a:r>
                <a:rPr lang="zh-CN" altLang="en-US" sz="1800" dirty="0">
                  <a:solidFill>
                    <a:srgbClr val="360406"/>
                  </a:solidFill>
                  <a:cs typeface="+mn-ea"/>
                  <a:sym typeface="+mn-lt"/>
                </a:rPr>
                <a:t>预备党员的权利除了没有表决权、</a:t>
              </a:r>
              <a:endParaRPr lang="en-US" altLang="zh-CN" sz="1800" dirty="0">
                <a:solidFill>
                  <a:srgbClr val="360406"/>
                </a:solidFill>
                <a:cs typeface="+mn-ea"/>
                <a:sym typeface="+mn-lt"/>
              </a:endParaRPr>
            </a:p>
            <a:p>
              <a:r>
                <a:rPr lang="zh-CN" altLang="en-US" sz="1800" dirty="0">
                  <a:solidFill>
                    <a:srgbClr val="360406"/>
                  </a:solidFill>
                  <a:cs typeface="+mn-ea"/>
                  <a:sym typeface="+mn-lt"/>
                </a:rPr>
                <a:t>选举权和被选举权以外，也同正式党员一样</a:t>
              </a:r>
            </a:p>
          </p:txBody>
        </p:sp>
      </p:grpSp>
      <p:pic>
        <p:nvPicPr>
          <p:cNvPr id="18" name="图片 1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37703" y="1841192"/>
            <a:ext cx="2706297" cy="3267020"/>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600" advTm="0">
        <p:blinds dir="vert"/>
      </p:transition>
    </mc:Choice>
    <mc:Fallback xmlns="">
      <p:transition spd="slow" advTm="0">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afterEffect">
                                  <p:stCondLst>
                                    <p:cond delay="0"/>
                                  </p:stCondLst>
                                  <p:iterate type="lt">
                                    <p:tmPct val="10000"/>
                                  </p:iterate>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1+#ppt_w/2"/>
                                          </p:val>
                                        </p:tav>
                                        <p:tav tm="100000">
                                          <p:val>
                                            <p:strVal val="#ppt_x"/>
                                          </p:val>
                                        </p:tav>
                                      </p:tavLst>
                                    </p:anim>
                                    <p:anim calcmode="lin" valueType="num">
                                      <p:cBhvr additive="base">
                                        <p:cTn id="8" dur="500" fill="hold"/>
                                        <p:tgtEl>
                                          <p:spTgt spid="10"/>
                                        </p:tgtEl>
                                        <p:attrNameLst>
                                          <p:attrName>ppt_y</p:attrName>
                                        </p:attrNameLst>
                                      </p:cBhvr>
                                      <p:tavLst>
                                        <p:tav tm="0">
                                          <p:val>
                                            <p:strVal val="#ppt_y"/>
                                          </p:val>
                                        </p:tav>
                                        <p:tav tm="100000">
                                          <p:val>
                                            <p:strVal val="#ppt_y"/>
                                          </p:val>
                                        </p:tav>
                                      </p:tavLst>
                                    </p:anim>
                                  </p:childTnLst>
                                </p:cTn>
                              </p:par>
                            </p:childTnLst>
                          </p:cTn>
                        </p:par>
                        <p:par>
                          <p:cTn id="9" fill="hold">
                            <p:stCondLst>
                              <p:cond delay="949"/>
                            </p:stCondLst>
                            <p:childTnLst>
                              <p:par>
                                <p:cTn id="10" presetID="42" presetClass="entr" presetSubtype="0" fill="hold" nodeType="after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750"/>
                                        <p:tgtEl>
                                          <p:spTgt spid="11"/>
                                        </p:tgtEl>
                                      </p:cBhvr>
                                    </p:animEffect>
                                    <p:anim calcmode="lin" valueType="num">
                                      <p:cBhvr>
                                        <p:cTn id="13" dur="750" fill="hold"/>
                                        <p:tgtEl>
                                          <p:spTgt spid="11"/>
                                        </p:tgtEl>
                                        <p:attrNameLst>
                                          <p:attrName>ppt_x</p:attrName>
                                        </p:attrNameLst>
                                      </p:cBhvr>
                                      <p:tavLst>
                                        <p:tav tm="0">
                                          <p:val>
                                            <p:strVal val="#ppt_x"/>
                                          </p:val>
                                        </p:tav>
                                        <p:tav tm="100000">
                                          <p:val>
                                            <p:strVal val="#ppt_x"/>
                                          </p:val>
                                        </p:tav>
                                      </p:tavLst>
                                    </p:anim>
                                    <p:anim calcmode="lin" valueType="num">
                                      <p:cBhvr>
                                        <p:cTn id="14" dur="750" fill="hold"/>
                                        <p:tgtEl>
                                          <p:spTgt spid="11"/>
                                        </p:tgtEl>
                                        <p:attrNameLst>
                                          <p:attrName>ppt_y</p:attrName>
                                        </p:attrNameLst>
                                      </p:cBhvr>
                                      <p:tavLst>
                                        <p:tav tm="0">
                                          <p:val>
                                            <p:strVal val="#ppt_y+.1"/>
                                          </p:val>
                                        </p:tav>
                                        <p:tav tm="100000">
                                          <p:val>
                                            <p:strVal val="#ppt_y"/>
                                          </p:val>
                                        </p:tav>
                                      </p:tavLst>
                                    </p:anim>
                                  </p:childTnLst>
                                </p:cTn>
                              </p:par>
                            </p:childTnLst>
                          </p:cTn>
                        </p:par>
                        <p:par>
                          <p:cTn id="15" fill="hold">
                            <p:stCondLst>
                              <p:cond delay="1949"/>
                            </p:stCondLst>
                            <p:childTnLst>
                              <p:par>
                                <p:cTn id="16" presetID="42" presetClass="entr" presetSubtype="0" fill="hold" nodeType="afterEffect">
                                  <p:stCondLst>
                                    <p:cond delay="0"/>
                                  </p:stCondLst>
                                  <p:childTnLst>
                                    <p:set>
                                      <p:cBhvr>
                                        <p:cTn id="17" dur="1" fill="hold">
                                          <p:stCondLst>
                                            <p:cond delay="0"/>
                                          </p:stCondLst>
                                        </p:cTn>
                                        <p:tgtEl>
                                          <p:spTgt spid="15"/>
                                        </p:tgtEl>
                                        <p:attrNameLst>
                                          <p:attrName>style.visibility</p:attrName>
                                        </p:attrNameLst>
                                      </p:cBhvr>
                                      <p:to>
                                        <p:strVal val="visible"/>
                                      </p:to>
                                    </p:set>
                                    <p:animEffect transition="in" filter="fade">
                                      <p:cBhvr>
                                        <p:cTn id="18" dur="750"/>
                                        <p:tgtEl>
                                          <p:spTgt spid="15"/>
                                        </p:tgtEl>
                                      </p:cBhvr>
                                    </p:animEffect>
                                    <p:anim calcmode="lin" valueType="num">
                                      <p:cBhvr>
                                        <p:cTn id="19" dur="750" fill="hold"/>
                                        <p:tgtEl>
                                          <p:spTgt spid="15"/>
                                        </p:tgtEl>
                                        <p:attrNameLst>
                                          <p:attrName>ppt_x</p:attrName>
                                        </p:attrNameLst>
                                      </p:cBhvr>
                                      <p:tavLst>
                                        <p:tav tm="0">
                                          <p:val>
                                            <p:strVal val="#ppt_x"/>
                                          </p:val>
                                        </p:tav>
                                        <p:tav tm="100000">
                                          <p:val>
                                            <p:strVal val="#ppt_x"/>
                                          </p:val>
                                        </p:tav>
                                      </p:tavLst>
                                    </p:anim>
                                    <p:anim calcmode="lin" valueType="num">
                                      <p:cBhvr>
                                        <p:cTn id="20" dur="750" fill="hold"/>
                                        <p:tgtEl>
                                          <p:spTgt spid="15"/>
                                        </p:tgtEl>
                                        <p:attrNameLst>
                                          <p:attrName>ppt_y</p:attrName>
                                        </p:attrNameLst>
                                      </p:cBhvr>
                                      <p:tavLst>
                                        <p:tav tm="0">
                                          <p:val>
                                            <p:strVal val="#ppt_y+.1"/>
                                          </p:val>
                                        </p:tav>
                                        <p:tav tm="100000">
                                          <p:val>
                                            <p:strVal val="#ppt_y"/>
                                          </p:val>
                                        </p:tav>
                                      </p:tavLst>
                                    </p:anim>
                                  </p:childTnLst>
                                </p:cTn>
                              </p:par>
                            </p:childTnLst>
                          </p:cTn>
                        </p:par>
                        <p:par>
                          <p:cTn id="21" fill="hold">
                            <p:stCondLst>
                              <p:cond delay="2949"/>
                            </p:stCondLst>
                            <p:childTnLst>
                              <p:par>
                                <p:cTn id="22" presetID="42" presetClass="entr" presetSubtype="0" fill="hold" nodeType="afterEffect">
                                  <p:stCondLst>
                                    <p:cond delay="0"/>
                                  </p:stCondLst>
                                  <p:childTnLst>
                                    <p:set>
                                      <p:cBhvr>
                                        <p:cTn id="23" dur="1" fill="hold">
                                          <p:stCondLst>
                                            <p:cond delay="0"/>
                                          </p:stCondLst>
                                        </p:cTn>
                                        <p:tgtEl>
                                          <p:spTgt spid="18"/>
                                        </p:tgtEl>
                                        <p:attrNameLst>
                                          <p:attrName>style.visibility</p:attrName>
                                        </p:attrNameLst>
                                      </p:cBhvr>
                                      <p:to>
                                        <p:strVal val="visible"/>
                                      </p:to>
                                    </p:set>
                                    <p:animEffect transition="in" filter="fade">
                                      <p:cBhvr>
                                        <p:cTn id="24" dur="1000"/>
                                        <p:tgtEl>
                                          <p:spTgt spid="18"/>
                                        </p:tgtEl>
                                      </p:cBhvr>
                                    </p:animEffect>
                                    <p:anim calcmode="lin" valueType="num">
                                      <p:cBhvr>
                                        <p:cTn id="25" dur="1000" fill="hold"/>
                                        <p:tgtEl>
                                          <p:spTgt spid="18"/>
                                        </p:tgtEl>
                                        <p:attrNameLst>
                                          <p:attrName>ppt_x</p:attrName>
                                        </p:attrNameLst>
                                      </p:cBhvr>
                                      <p:tavLst>
                                        <p:tav tm="0">
                                          <p:val>
                                            <p:strVal val="#ppt_x"/>
                                          </p:val>
                                        </p:tav>
                                        <p:tav tm="100000">
                                          <p:val>
                                            <p:strVal val="#ppt_x"/>
                                          </p:val>
                                        </p:tav>
                                      </p:tavLst>
                                    </p:anim>
                                    <p:anim calcmode="lin" valueType="num">
                                      <p:cBhvr>
                                        <p:cTn id="26" dur="1000" fill="hold"/>
                                        <p:tgtEl>
                                          <p:spTgt spid="1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标题 1"/>
          <p:cNvSpPr txBox="1"/>
          <p:nvPr/>
        </p:nvSpPr>
        <p:spPr>
          <a:xfrm>
            <a:off x="755576" y="243006"/>
            <a:ext cx="8229600" cy="421555"/>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zh-CN" altLang="en-US" sz="1800" dirty="0">
                <a:solidFill>
                  <a:srgbClr val="C80000"/>
                </a:solidFill>
                <a:latin typeface="+mn-lt"/>
                <a:ea typeface="+mn-ea"/>
                <a:cs typeface="+mn-ea"/>
                <a:sym typeface="+mn-lt"/>
              </a:rPr>
              <a:t>入党的相关知识与规定</a:t>
            </a:r>
          </a:p>
        </p:txBody>
      </p:sp>
      <p:sp>
        <p:nvSpPr>
          <p:cNvPr id="3" name="矩形 14"/>
          <p:cNvSpPr>
            <a:spLocks noChangeArrowheads="1"/>
          </p:cNvSpPr>
          <p:nvPr/>
        </p:nvSpPr>
        <p:spPr bwMode="auto">
          <a:xfrm>
            <a:off x="4427984" y="1707654"/>
            <a:ext cx="3195767" cy="543917"/>
          </a:xfrm>
          <a:prstGeom prst="rect">
            <a:avLst/>
          </a:prstGeom>
          <a:noFill/>
          <a:ln>
            <a:noFill/>
          </a:ln>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defRPr>
            </a:lvl9pPr>
          </a:lstStyle>
          <a:p>
            <a:pPr algn="ctr">
              <a:lnSpc>
                <a:spcPct val="100000"/>
              </a:lnSpc>
              <a:spcBef>
                <a:spcPct val="0"/>
              </a:spcBef>
              <a:buNone/>
            </a:pPr>
            <a:r>
              <a:rPr lang="zh-CN" altLang="en-US" b="1" dirty="0">
                <a:solidFill>
                  <a:srgbClr val="C00000"/>
                </a:solidFill>
                <a:latin typeface="+mn-lt"/>
                <a:ea typeface="+mn-ea"/>
                <a:cs typeface="+mn-ea"/>
                <a:sym typeface="+mn-lt"/>
              </a:rPr>
              <a:t>预备党员的预备期</a:t>
            </a:r>
          </a:p>
        </p:txBody>
      </p:sp>
      <p:sp>
        <p:nvSpPr>
          <p:cNvPr id="4" name="文本框 16"/>
          <p:cNvSpPr txBox="1">
            <a:spLocks noChangeArrowheads="1"/>
          </p:cNvSpPr>
          <p:nvPr/>
        </p:nvSpPr>
        <p:spPr bwMode="auto">
          <a:xfrm>
            <a:off x="4427985" y="2312386"/>
            <a:ext cx="3816423"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rIns="0">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defRPr>
            </a:lvl9pPr>
          </a:lstStyle>
          <a:p>
            <a:pPr>
              <a:lnSpc>
                <a:spcPct val="100000"/>
              </a:lnSpc>
              <a:spcBef>
                <a:spcPct val="0"/>
              </a:spcBef>
              <a:buNone/>
            </a:pPr>
            <a:r>
              <a:rPr lang="zh-CN" altLang="en-US" sz="1600" dirty="0">
                <a:solidFill>
                  <a:srgbClr val="000000"/>
                </a:solidFill>
                <a:latin typeface="+mn-lt"/>
                <a:ea typeface="+mn-ea"/>
                <a:cs typeface="+mn-ea"/>
                <a:sym typeface="+mn-lt"/>
              </a:rPr>
              <a:t>预备党员的预备期，从支部大会通过他为预备党员之日算起。</a:t>
            </a:r>
          </a:p>
        </p:txBody>
      </p:sp>
      <p:sp>
        <p:nvSpPr>
          <p:cNvPr id="5" name="矩形 18"/>
          <p:cNvSpPr>
            <a:spLocks noChangeArrowheads="1"/>
          </p:cNvSpPr>
          <p:nvPr/>
        </p:nvSpPr>
        <p:spPr bwMode="auto">
          <a:xfrm>
            <a:off x="3751371" y="3219822"/>
            <a:ext cx="3195767" cy="543917"/>
          </a:xfrm>
          <a:prstGeom prst="rect">
            <a:avLst/>
          </a:prstGeom>
          <a:noFill/>
          <a:ln>
            <a:noFill/>
          </a:ln>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defRPr>
            </a:lvl9pPr>
          </a:lstStyle>
          <a:p>
            <a:pPr algn="ctr">
              <a:lnSpc>
                <a:spcPct val="100000"/>
              </a:lnSpc>
              <a:spcBef>
                <a:spcPct val="0"/>
              </a:spcBef>
              <a:buNone/>
            </a:pPr>
            <a:r>
              <a:rPr lang="zh-CN" altLang="en-US" b="1" dirty="0">
                <a:solidFill>
                  <a:srgbClr val="C00000"/>
                </a:solidFill>
                <a:latin typeface="+mn-lt"/>
                <a:ea typeface="+mn-ea"/>
                <a:cs typeface="+mn-ea"/>
                <a:sym typeface="+mn-lt"/>
              </a:rPr>
              <a:t>党员的党龄</a:t>
            </a:r>
          </a:p>
        </p:txBody>
      </p:sp>
      <p:sp>
        <p:nvSpPr>
          <p:cNvPr id="6" name="文本框 20"/>
          <p:cNvSpPr txBox="1">
            <a:spLocks noChangeArrowheads="1"/>
          </p:cNvSpPr>
          <p:nvPr/>
        </p:nvSpPr>
        <p:spPr bwMode="auto">
          <a:xfrm>
            <a:off x="4446856" y="3832912"/>
            <a:ext cx="3293496"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rIns="0">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defRPr>
            </a:lvl9pPr>
          </a:lstStyle>
          <a:p>
            <a:pPr>
              <a:lnSpc>
                <a:spcPct val="100000"/>
              </a:lnSpc>
              <a:spcBef>
                <a:spcPct val="0"/>
              </a:spcBef>
              <a:buNone/>
            </a:pPr>
            <a:r>
              <a:rPr lang="zh-CN" altLang="en-US" sz="1600" dirty="0">
                <a:solidFill>
                  <a:srgbClr val="000000"/>
                </a:solidFill>
                <a:latin typeface="+mn-lt"/>
                <a:ea typeface="+mn-ea"/>
                <a:cs typeface="+mn-ea"/>
                <a:sym typeface="+mn-lt"/>
              </a:rPr>
              <a:t>党员的党龄，从预备期满转为正式党员之日算起。</a:t>
            </a:r>
          </a:p>
        </p:txBody>
      </p:sp>
      <p:pic>
        <p:nvPicPr>
          <p:cNvPr id="7" name="图片 6"/>
          <p:cNvPicPr>
            <a:picLocks noChangeAspect="1"/>
          </p:cNvPicPr>
          <p:nvPr/>
        </p:nvPicPr>
        <p:blipFill>
          <a:blip r:embed="rId3"/>
          <a:srcRect/>
          <a:stretch>
            <a:fillRect/>
          </a:stretch>
        </p:blipFill>
        <p:spPr>
          <a:xfrm>
            <a:off x="683568" y="1617812"/>
            <a:ext cx="3304178" cy="2259324"/>
          </a:xfrm>
          <a:prstGeom prst="rect">
            <a:avLst/>
          </a:prstGeom>
          <a:effectLst>
            <a:reflection blurRad="6350" stA="52000" endA="300" endPos="35000" dir="5400000" sy="-100000" algn="bl" rotWithShape="0"/>
          </a:effectLst>
        </p:spPr>
      </p:pic>
    </p:spTree>
  </p:cSld>
  <p:clrMapOvr>
    <a:masterClrMapping/>
  </p:clrMapOvr>
  <mc:AlternateContent xmlns:mc="http://schemas.openxmlformats.org/markup-compatibility/2006" xmlns:p14="http://schemas.microsoft.com/office/powerpoint/2010/main">
    <mc:Choice Requires="p14">
      <p:transition spd="slow" p14:dur="1600" advTm="0">
        <p:blinds dir="vert"/>
      </p:transition>
    </mc:Choice>
    <mc:Fallback xmlns="">
      <p:transition spd="slow" advTm="0">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grpId="0" nodeType="after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fade">
                                      <p:cBhvr>
                                        <p:cTn id="13" dur="1000"/>
                                        <p:tgtEl>
                                          <p:spTgt spid="3"/>
                                        </p:tgtEl>
                                      </p:cBhvr>
                                    </p:animEffect>
                                    <p:anim calcmode="lin" valueType="num">
                                      <p:cBhvr>
                                        <p:cTn id="14" dur="1000" fill="hold"/>
                                        <p:tgtEl>
                                          <p:spTgt spid="3"/>
                                        </p:tgtEl>
                                        <p:attrNameLst>
                                          <p:attrName>ppt_x</p:attrName>
                                        </p:attrNameLst>
                                      </p:cBhvr>
                                      <p:tavLst>
                                        <p:tav tm="0">
                                          <p:val>
                                            <p:strVal val="#ppt_x"/>
                                          </p:val>
                                        </p:tav>
                                        <p:tav tm="100000">
                                          <p:val>
                                            <p:strVal val="#ppt_x"/>
                                          </p:val>
                                        </p:tav>
                                      </p:tavLst>
                                    </p:anim>
                                    <p:anim calcmode="lin" valueType="num">
                                      <p:cBhvr>
                                        <p:cTn id="15" dur="1000" fill="hold"/>
                                        <p:tgtEl>
                                          <p:spTgt spid="3"/>
                                        </p:tgtEl>
                                        <p:attrNameLst>
                                          <p:attrName>ppt_y</p:attrName>
                                        </p:attrNameLst>
                                      </p:cBhvr>
                                      <p:tavLst>
                                        <p:tav tm="0">
                                          <p:val>
                                            <p:strVal val="#ppt_y+.1"/>
                                          </p:val>
                                        </p:tav>
                                        <p:tav tm="100000">
                                          <p:val>
                                            <p:strVal val="#ppt_y"/>
                                          </p:val>
                                        </p:tav>
                                      </p:tavLst>
                                    </p:anim>
                                  </p:childTnLst>
                                </p:cTn>
                              </p:par>
                              <p:par>
                                <p:cTn id="16" presetID="42" presetClass="entr" presetSubtype="0" fill="hold" grpId="0" nodeType="withEffect">
                                  <p:stCondLst>
                                    <p:cond delay="800"/>
                                  </p:stCondLst>
                                  <p:childTnLst>
                                    <p:set>
                                      <p:cBhvr>
                                        <p:cTn id="17" dur="1" fill="hold">
                                          <p:stCondLst>
                                            <p:cond delay="0"/>
                                          </p:stCondLst>
                                        </p:cTn>
                                        <p:tgtEl>
                                          <p:spTgt spid="4"/>
                                        </p:tgtEl>
                                        <p:attrNameLst>
                                          <p:attrName>style.visibility</p:attrName>
                                        </p:attrNameLst>
                                      </p:cBhvr>
                                      <p:to>
                                        <p:strVal val="visible"/>
                                      </p:to>
                                    </p:set>
                                    <p:animEffect transition="in" filter="fade">
                                      <p:cBhvr>
                                        <p:cTn id="18" dur="1000"/>
                                        <p:tgtEl>
                                          <p:spTgt spid="4"/>
                                        </p:tgtEl>
                                      </p:cBhvr>
                                    </p:animEffect>
                                    <p:anim calcmode="lin" valueType="num">
                                      <p:cBhvr>
                                        <p:cTn id="19" dur="1000" fill="hold"/>
                                        <p:tgtEl>
                                          <p:spTgt spid="4"/>
                                        </p:tgtEl>
                                        <p:attrNameLst>
                                          <p:attrName>ppt_x</p:attrName>
                                        </p:attrNameLst>
                                      </p:cBhvr>
                                      <p:tavLst>
                                        <p:tav tm="0">
                                          <p:val>
                                            <p:strVal val="#ppt_x"/>
                                          </p:val>
                                        </p:tav>
                                        <p:tav tm="100000">
                                          <p:val>
                                            <p:strVal val="#ppt_x"/>
                                          </p:val>
                                        </p:tav>
                                      </p:tavLst>
                                    </p:anim>
                                    <p:anim calcmode="lin" valueType="num">
                                      <p:cBhvr>
                                        <p:cTn id="20" dur="1000" fill="hold"/>
                                        <p:tgtEl>
                                          <p:spTgt spid="4"/>
                                        </p:tgtEl>
                                        <p:attrNameLst>
                                          <p:attrName>ppt_y</p:attrName>
                                        </p:attrNameLst>
                                      </p:cBhvr>
                                      <p:tavLst>
                                        <p:tav tm="0">
                                          <p:val>
                                            <p:strVal val="#ppt_y+.1"/>
                                          </p:val>
                                        </p:tav>
                                        <p:tav tm="100000">
                                          <p:val>
                                            <p:strVal val="#ppt_y"/>
                                          </p:val>
                                        </p:tav>
                                      </p:tavLst>
                                    </p:anim>
                                  </p:childTnLst>
                                </p:cTn>
                              </p:par>
                            </p:childTnLst>
                          </p:cTn>
                        </p:par>
                        <p:par>
                          <p:cTn id="21" fill="hold">
                            <p:stCondLst>
                              <p:cond delay="2000"/>
                            </p:stCondLst>
                            <p:childTnLst>
                              <p:par>
                                <p:cTn id="22" presetID="42" presetClass="entr" presetSubtype="0" fill="hold" grpId="0" nodeType="afterEffect">
                                  <p:stCondLst>
                                    <p:cond delay="0"/>
                                  </p:stCondLst>
                                  <p:childTnLst>
                                    <p:set>
                                      <p:cBhvr>
                                        <p:cTn id="23" dur="1" fill="hold">
                                          <p:stCondLst>
                                            <p:cond delay="0"/>
                                          </p:stCondLst>
                                        </p:cTn>
                                        <p:tgtEl>
                                          <p:spTgt spid="5"/>
                                        </p:tgtEl>
                                        <p:attrNameLst>
                                          <p:attrName>style.visibility</p:attrName>
                                        </p:attrNameLst>
                                      </p:cBhvr>
                                      <p:to>
                                        <p:strVal val="visible"/>
                                      </p:to>
                                    </p:set>
                                    <p:animEffect transition="in" filter="fade">
                                      <p:cBhvr>
                                        <p:cTn id="24" dur="1000"/>
                                        <p:tgtEl>
                                          <p:spTgt spid="5"/>
                                        </p:tgtEl>
                                      </p:cBhvr>
                                    </p:animEffect>
                                    <p:anim calcmode="lin" valueType="num">
                                      <p:cBhvr>
                                        <p:cTn id="25" dur="1000" fill="hold"/>
                                        <p:tgtEl>
                                          <p:spTgt spid="5"/>
                                        </p:tgtEl>
                                        <p:attrNameLst>
                                          <p:attrName>ppt_x</p:attrName>
                                        </p:attrNameLst>
                                      </p:cBhvr>
                                      <p:tavLst>
                                        <p:tav tm="0">
                                          <p:val>
                                            <p:strVal val="#ppt_x"/>
                                          </p:val>
                                        </p:tav>
                                        <p:tav tm="100000">
                                          <p:val>
                                            <p:strVal val="#ppt_x"/>
                                          </p:val>
                                        </p:tav>
                                      </p:tavLst>
                                    </p:anim>
                                    <p:anim calcmode="lin" valueType="num">
                                      <p:cBhvr>
                                        <p:cTn id="26" dur="1000" fill="hold"/>
                                        <p:tgtEl>
                                          <p:spTgt spid="5"/>
                                        </p:tgtEl>
                                        <p:attrNameLst>
                                          <p:attrName>ppt_y</p:attrName>
                                        </p:attrNameLst>
                                      </p:cBhvr>
                                      <p:tavLst>
                                        <p:tav tm="0">
                                          <p:val>
                                            <p:strVal val="#ppt_y+.1"/>
                                          </p:val>
                                        </p:tav>
                                        <p:tav tm="100000">
                                          <p:val>
                                            <p:strVal val="#ppt_y"/>
                                          </p:val>
                                        </p:tav>
                                      </p:tavLst>
                                    </p:anim>
                                  </p:childTnLst>
                                </p:cTn>
                              </p:par>
                              <p:par>
                                <p:cTn id="27" presetID="42" presetClass="entr" presetSubtype="0" fill="hold" grpId="0" nodeType="withEffect">
                                  <p:stCondLst>
                                    <p:cond delay="800"/>
                                  </p:stCondLst>
                                  <p:childTnLst>
                                    <p:set>
                                      <p:cBhvr>
                                        <p:cTn id="28" dur="1" fill="hold">
                                          <p:stCondLst>
                                            <p:cond delay="0"/>
                                          </p:stCondLst>
                                        </p:cTn>
                                        <p:tgtEl>
                                          <p:spTgt spid="6"/>
                                        </p:tgtEl>
                                        <p:attrNameLst>
                                          <p:attrName>style.visibility</p:attrName>
                                        </p:attrNameLst>
                                      </p:cBhvr>
                                      <p:to>
                                        <p:strVal val="visible"/>
                                      </p:to>
                                    </p:set>
                                    <p:animEffect transition="in" filter="fade">
                                      <p:cBhvr>
                                        <p:cTn id="29" dur="1000"/>
                                        <p:tgtEl>
                                          <p:spTgt spid="6"/>
                                        </p:tgtEl>
                                      </p:cBhvr>
                                    </p:animEffect>
                                    <p:anim calcmode="lin" valueType="num">
                                      <p:cBhvr>
                                        <p:cTn id="30" dur="1000" fill="hold"/>
                                        <p:tgtEl>
                                          <p:spTgt spid="6"/>
                                        </p:tgtEl>
                                        <p:attrNameLst>
                                          <p:attrName>ppt_x</p:attrName>
                                        </p:attrNameLst>
                                      </p:cBhvr>
                                      <p:tavLst>
                                        <p:tav tm="0">
                                          <p:val>
                                            <p:strVal val="#ppt_x"/>
                                          </p:val>
                                        </p:tav>
                                        <p:tav tm="100000">
                                          <p:val>
                                            <p:strVal val="#ppt_x"/>
                                          </p:val>
                                        </p:tav>
                                      </p:tavLst>
                                    </p:anim>
                                    <p:anim calcmode="lin" valueType="num">
                                      <p:cBhvr>
                                        <p:cTn id="31"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P spid="6"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图片 14"/>
          <p:cNvPicPr>
            <a:picLocks noChangeAspect="1"/>
          </p:cNvPicPr>
          <p:nvPr/>
        </p:nvPicPr>
        <p:blipFill>
          <a:blip r:embed="rId2"/>
          <a:stretch>
            <a:fillRect/>
          </a:stretch>
        </p:blipFill>
        <p:spPr>
          <a:xfrm>
            <a:off x="28450" y="3799321"/>
            <a:ext cx="9144000" cy="1311904"/>
          </a:xfrm>
          <a:prstGeom prst="rect">
            <a:avLst/>
          </a:prstGeom>
        </p:spPr>
      </p:pic>
      <p:pic>
        <p:nvPicPr>
          <p:cNvPr id="9" name="图片 8"/>
          <p:cNvPicPr>
            <a:picLocks noChangeAspect="1"/>
          </p:cNvPicPr>
          <p:nvPr/>
        </p:nvPicPr>
        <p:blipFill rotWithShape="1">
          <a:blip r:embed="rId3"/>
          <a:srcRect b="33209"/>
          <a:stretch>
            <a:fillRect/>
          </a:stretch>
        </p:blipFill>
        <p:spPr>
          <a:xfrm>
            <a:off x="1" y="1"/>
            <a:ext cx="4427984" cy="1923678"/>
          </a:xfrm>
          <a:prstGeom prst="rect">
            <a:avLst/>
          </a:prstGeom>
        </p:spPr>
      </p:pic>
      <p:pic>
        <p:nvPicPr>
          <p:cNvPr id="13" name="图片 12"/>
          <p:cNvPicPr>
            <a:picLocks noChangeAspect="1"/>
          </p:cNvPicPr>
          <p:nvPr/>
        </p:nvPicPr>
        <p:blipFill>
          <a:blip r:embed="rId4"/>
          <a:stretch>
            <a:fillRect/>
          </a:stretch>
        </p:blipFill>
        <p:spPr>
          <a:xfrm>
            <a:off x="0" y="4086635"/>
            <a:ext cx="9144000" cy="1056864"/>
          </a:xfrm>
          <a:prstGeom prst="rect">
            <a:avLst/>
          </a:prstGeom>
        </p:spPr>
      </p:pic>
      <p:pic>
        <p:nvPicPr>
          <p:cNvPr id="24" name="图片 23"/>
          <p:cNvPicPr>
            <a:picLocks noChangeAspect="1"/>
          </p:cNvPicPr>
          <p:nvPr/>
        </p:nvPicPr>
        <p:blipFill>
          <a:blip r:embed="rId5"/>
          <a:stretch>
            <a:fillRect/>
          </a:stretch>
        </p:blipFill>
        <p:spPr>
          <a:xfrm>
            <a:off x="0" y="-32273"/>
            <a:ext cx="2713798" cy="1367127"/>
          </a:xfrm>
          <a:prstGeom prst="rect">
            <a:avLst/>
          </a:prstGeom>
        </p:spPr>
      </p:pic>
      <p:pic>
        <p:nvPicPr>
          <p:cNvPr id="26" name="图片 25"/>
          <p:cNvPicPr>
            <a:picLocks noChangeAspect="1"/>
          </p:cNvPicPr>
          <p:nvPr/>
        </p:nvPicPr>
        <p:blipFill>
          <a:blip r:embed="rId6"/>
          <a:stretch>
            <a:fillRect/>
          </a:stretch>
        </p:blipFill>
        <p:spPr>
          <a:xfrm>
            <a:off x="6012159" y="2321613"/>
            <a:ext cx="3160291" cy="2821886"/>
          </a:xfrm>
          <a:prstGeom prst="rect">
            <a:avLst/>
          </a:prstGeom>
        </p:spPr>
      </p:pic>
      <p:pic>
        <p:nvPicPr>
          <p:cNvPr id="30" name="图片 29"/>
          <p:cNvPicPr>
            <a:picLocks noChangeAspect="1"/>
          </p:cNvPicPr>
          <p:nvPr/>
        </p:nvPicPr>
        <p:blipFill>
          <a:blip r:embed="rId7"/>
          <a:srcRect/>
          <a:stretch>
            <a:fillRect/>
          </a:stretch>
        </p:blipFill>
        <p:spPr>
          <a:xfrm>
            <a:off x="-28450" y="3075806"/>
            <a:ext cx="2005136" cy="2078683"/>
          </a:xfrm>
          <a:prstGeom prst="rect">
            <a:avLst/>
          </a:prstGeom>
        </p:spPr>
      </p:pic>
      <p:pic>
        <p:nvPicPr>
          <p:cNvPr id="40" name="图片 39"/>
          <p:cNvPicPr>
            <a:picLocks noChangeAspect="1"/>
          </p:cNvPicPr>
          <p:nvPr/>
        </p:nvPicPr>
        <p:blipFill>
          <a:blip r:embed="rId8"/>
          <a:stretch>
            <a:fillRect/>
          </a:stretch>
        </p:blipFill>
        <p:spPr>
          <a:xfrm flipH="1">
            <a:off x="6876256" y="816369"/>
            <a:ext cx="1080907" cy="748888"/>
          </a:xfrm>
          <a:prstGeom prst="rect">
            <a:avLst/>
          </a:prstGeom>
        </p:spPr>
      </p:pic>
      <p:sp>
        <p:nvSpPr>
          <p:cNvPr id="12" name="矩形 11"/>
          <p:cNvSpPr/>
          <p:nvPr/>
        </p:nvSpPr>
        <p:spPr>
          <a:xfrm>
            <a:off x="1736885" y="1995686"/>
            <a:ext cx="5724644" cy="830997"/>
          </a:xfrm>
          <a:prstGeom prst="rect">
            <a:avLst/>
          </a:prstGeom>
        </p:spPr>
        <p:txBody>
          <a:bodyPr wrap="none">
            <a:spAutoFit/>
          </a:bodyPr>
          <a:lstStyle/>
          <a:p>
            <a:pPr algn="ctr"/>
            <a:r>
              <a:rPr lang="zh-CN" altLang="en-US" sz="4800" dirty="0">
                <a:solidFill>
                  <a:srgbClr val="C80000"/>
                </a:solidFill>
                <a:cs typeface="+mn-ea"/>
                <a:sym typeface="+mn-lt"/>
              </a:rPr>
              <a:t>共产党的权利和义务</a:t>
            </a:r>
          </a:p>
        </p:txBody>
      </p:sp>
      <p:sp>
        <p:nvSpPr>
          <p:cNvPr id="18" name="矩形 17"/>
          <p:cNvSpPr/>
          <p:nvPr/>
        </p:nvSpPr>
        <p:spPr>
          <a:xfrm>
            <a:off x="3779912" y="1419622"/>
            <a:ext cx="1608134" cy="507831"/>
          </a:xfrm>
          <a:prstGeom prst="rect">
            <a:avLst/>
          </a:prstGeom>
        </p:spPr>
        <p:txBody>
          <a:bodyPr wrap="none">
            <a:spAutoFit/>
          </a:bodyPr>
          <a:lstStyle/>
          <a:p>
            <a:pPr algn="ctr"/>
            <a:r>
              <a:rPr lang="zh-CN" altLang="en-US" sz="2700" b="1" dirty="0">
                <a:solidFill>
                  <a:srgbClr val="C80000"/>
                </a:solidFill>
                <a:cs typeface="+mn-ea"/>
                <a:sym typeface="+mn-lt"/>
              </a:rPr>
              <a:t>第三部分</a:t>
            </a:r>
          </a:p>
        </p:txBody>
      </p:sp>
      <p:sp>
        <p:nvSpPr>
          <p:cNvPr id="19" name="矩形 18"/>
          <p:cNvSpPr/>
          <p:nvPr/>
        </p:nvSpPr>
        <p:spPr>
          <a:xfrm>
            <a:off x="2368467" y="2929196"/>
            <a:ext cx="4431021" cy="338554"/>
          </a:xfrm>
          <a:prstGeom prst="rect">
            <a:avLst/>
          </a:prstGeom>
        </p:spPr>
        <p:txBody>
          <a:bodyPr wrap="none">
            <a:spAutoFit/>
          </a:bodyPr>
          <a:lstStyle/>
          <a:p>
            <a:pPr algn="ctr"/>
            <a:r>
              <a:rPr lang="zh-CN" altLang="en-US" sz="1600" b="1" dirty="0">
                <a:solidFill>
                  <a:srgbClr val="C80000"/>
                </a:solidFill>
                <a:cs typeface="+mn-ea"/>
                <a:sym typeface="+mn-lt"/>
              </a:rPr>
              <a:t>入党须知 党性修养 党课培训 党校培训 微党课 </a:t>
            </a: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advTm="0">
        <p15:prstTrans prst="wind"/>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24"/>
                                        </p:tgtEl>
                                        <p:attrNameLst>
                                          <p:attrName>style.visibility</p:attrName>
                                        </p:attrNameLst>
                                      </p:cBhvr>
                                      <p:to>
                                        <p:strVal val="visible"/>
                                      </p:to>
                                    </p:set>
                                    <p:animEffect transition="in" filter="wipe(left)">
                                      <p:cBhvr>
                                        <p:cTn id="11" dur="500"/>
                                        <p:tgtEl>
                                          <p:spTgt spid="24"/>
                                        </p:tgtEl>
                                      </p:cBhvr>
                                    </p:animEffect>
                                  </p:childTnLst>
                                </p:cTn>
                              </p:par>
                            </p:childTnLst>
                          </p:cTn>
                        </p:par>
                        <p:par>
                          <p:cTn id="12" fill="hold">
                            <p:stCondLst>
                              <p:cond delay="1000"/>
                            </p:stCondLst>
                            <p:childTnLst>
                              <p:par>
                                <p:cTn id="13" presetID="42" presetClass="entr" presetSubtype="0" fill="hold" nodeType="afterEffect">
                                  <p:stCondLst>
                                    <p:cond delay="0"/>
                                  </p:stCondLst>
                                  <p:childTnLst>
                                    <p:set>
                                      <p:cBhvr>
                                        <p:cTn id="14" dur="1" fill="hold">
                                          <p:stCondLst>
                                            <p:cond delay="0"/>
                                          </p:stCondLst>
                                        </p:cTn>
                                        <p:tgtEl>
                                          <p:spTgt spid="13"/>
                                        </p:tgtEl>
                                        <p:attrNameLst>
                                          <p:attrName>style.visibility</p:attrName>
                                        </p:attrNameLst>
                                      </p:cBhvr>
                                      <p:to>
                                        <p:strVal val="visible"/>
                                      </p:to>
                                    </p:set>
                                    <p:animEffect transition="in" filter="fade">
                                      <p:cBhvr>
                                        <p:cTn id="15" dur="1000"/>
                                        <p:tgtEl>
                                          <p:spTgt spid="13"/>
                                        </p:tgtEl>
                                      </p:cBhvr>
                                    </p:animEffect>
                                    <p:anim calcmode="lin" valueType="num">
                                      <p:cBhvr>
                                        <p:cTn id="16" dur="1000" fill="hold"/>
                                        <p:tgtEl>
                                          <p:spTgt spid="13"/>
                                        </p:tgtEl>
                                        <p:attrNameLst>
                                          <p:attrName>ppt_x</p:attrName>
                                        </p:attrNameLst>
                                      </p:cBhvr>
                                      <p:tavLst>
                                        <p:tav tm="0">
                                          <p:val>
                                            <p:strVal val="#ppt_x"/>
                                          </p:val>
                                        </p:tav>
                                        <p:tav tm="100000">
                                          <p:val>
                                            <p:strVal val="#ppt_x"/>
                                          </p:val>
                                        </p:tav>
                                      </p:tavLst>
                                    </p:anim>
                                    <p:anim calcmode="lin" valueType="num">
                                      <p:cBhvr>
                                        <p:cTn id="17" dur="1000" fill="hold"/>
                                        <p:tgtEl>
                                          <p:spTgt spid="13"/>
                                        </p:tgtEl>
                                        <p:attrNameLst>
                                          <p:attrName>ppt_y</p:attrName>
                                        </p:attrNameLst>
                                      </p:cBhvr>
                                      <p:tavLst>
                                        <p:tav tm="0">
                                          <p:val>
                                            <p:strVal val="#ppt_y+.1"/>
                                          </p:val>
                                        </p:tav>
                                        <p:tav tm="100000">
                                          <p:val>
                                            <p:strVal val="#ppt_y"/>
                                          </p:val>
                                        </p:tav>
                                      </p:tavLst>
                                    </p:anim>
                                  </p:childTnLst>
                                </p:cTn>
                              </p:par>
                            </p:childTnLst>
                          </p:cTn>
                        </p:par>
                        <p:par>
                          <p:cTn id="18" fill="hold">
                            <p:stCondLst>
                              <p:cond delay="2000"/>
                            </p:stCondLst>
                            <p:childTnLst>
                              <p:par>
                                <p:cTn id="19" presetID="22" presetClass="entr" presetSubtype="4" fill="hold" nodeType="after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wipe(down)">
                                      <p:cBhvr>
                                        <p:cTn id="21" dur="500"/>
                                        <p:tgtEl>
                                          <p:spTgt spid="15"/>
                                        </p:tgtEl>
                                      </p:cBhvr>
                                    </p:animEffect>
                                  </p:childTnLst>
                                </p:cTn>
                              </p:par>
                            </p:childTnLst>
                          </p:cTn>
                        </p:par>
                        <p:par>
                          <p:cTn id="22" fill="hold">
                            <p:stCondLst>
                              <p:cond delay="2500"/>
                            </p:stCondLst>
                            <p:childTnLst>
                              <p:par>
                                <p:cTn id="23" presetID="2" presetClass="entr" presetSubtype="4" fill="hold" nodeType="afterEffect">
                                  <p:stCondLst>
                                    <p:cond delay="0"/>
                                  </p:stCondLst>
                                  <p:childTnLst>
                                    <p:set>
                                      <p:cBhvr>
                                        <p:cTn id="24" dur="1" fill="hold">
                                          <p:stCondLst>
                                            <p:cond delay="0"/>
                                          </p:stCondLst>
                                        </p:cTn>
                                        <p:tgtEl>
                                          <p:spTgt spid="30"/>
                                        </p:tgtEl>
                                        <p:attrNameLst>
                                          <p:attrName>style.visibility</p:attrName>
                                        </p:attrNameLst>
                                      </p:cBhvr>
                                      <p:to>
                                        <p:strVal val="visible"/>
                                      </p:to>
                                    </p:set>
                                    <p:anim calcmode="lin" valueType="num">
                                      <p:cBhvr additive="base">
                                        <p:cTn id="25" dur="500" fill="hold"/>
                                        <p:tgtEl>
                                          <p:spTgt spid="30"/>
                                        </p:tgtEl>
                                        <p:attrNameLst>
                                          <p:attrName>ppt_x</p:attrName>
                                        </p:attrNameLst>
                                      </p:cBhvr>
                                      <p:tavLst>
                                        <p:tav tm="0">
                                          <p:val>
                                            <p:strVal val="#ppt_x"/>
                                          </p:val>
                                        </p:tav>
                                        <p:tav tm="100000">
                                          <p:val>
                                            <p:strVal val="#ppt_x"/>
                                          </p:val>
                                        </p:tav>
                                      </p:tavLst>
                                    </p:anim>
                                    <p:anim calcmode="lin" valueType="num">
                                      <p:cBhvr additive="base">
                                        <p:cTn id="26" dur="500" fill="hold"/>
                                        <p:tgtEl>
                                          <p:spTgt spid="30"/>
                                        </p:tgtEl>
                                        <p:attrNameLst>
                                          <p:attrName>ppt_y</p:attrName>
                                        </p:attrNameLst>
                                      </p:cBhvr>
                                      <p:tavLst>
                                        <p:tav tm="0">
                                          <p:val>
                                            <p:strVal val="1+#ppt_h/2"/>
                                          </p:val>
                                        </p:tav>
                                        <p:tav tm="100000">
                                          <p:val>
                                            <p:strVal val="#ppt_y"/>
                                          </p:val>
                                        </p:tav>
                                      </p:tavLst>
                                    </p:anim>
                                  </p:childTnLst>
                                </p:cTn>
                              </p:par>
                            </p:childTnLst>
                          </p:cTn>
                        </p:par>
                        <p:par>
                          <p:cTn id="27" fill="hold">
                            <p:stCondLst>
                              <p:cond delay="3000"/>
                            </p:stCondLst>
                            <p:childTnLst>
                              <p:par>
                                <p:cTn id="28" presetID="22" presetClass="entr" presetSubtype="4" fill="hold" nodeType="afterEffect">
                                  <p:stCondLst>
                                    <p:cond delay="0"/>
                                  </p:stCondLst>
                                  <p:childTnLst>
                                    <p:set>
                                      <p:cBhvr>
                                        <p:cTn id="29" dur="1" fill="hold">
                                          <p:stCondLst>
                                            <p:cond delay="0"/>
                                          </p:stCondLst>
                                        </p:cTn>
                                        <p:tgtEl>
                                          <p:spTgt spid="26"/>
                                        </p:tgtEl>
                                        <p:attrNameLst>
                                          <p:attrName>style.visibility</p:attrName>
                                        </p:attrNameLst>
                                      </p:cBhvr>
                                      <p:to>
                                        <p:strVal val="visible"/>
                                      </p:to>
                                    </p:set>
                                    <p:animEffect transition="in" filter="wipe(down)">
                                      <p:cBhvr>
                                        <p:cTn id="30" dur="500"/>
                                        <p:tgtEl>
                                          <p:spTgt spid="26"/>
                                        </p:tgtEl>
                                      </p:cBhvr>
                                    </p:animEffect>
                                  </p:childTnLst>
                                </p:cTn>
                              </p:par>
                            </p:childTnLst>
                          </p:cTn>
                        </p:par>
                        <p:par>
                          <p:cTn id="31" fill="hold">
                            <p:stCondLst>
                              <p:cond delay="3500"/>
                            </p:stCondLst>
                            <p:childTnLst>
                              <p:par>
                                <p:cTn id="32" presetID="22" presetClass="entr" presetSubtype="4" fill="hold" nodeType="afterEffect">
                                  <p:stCondLst>
                                    <p:cond delay="0"/>
                                  </p:stCondLst>
                                  <p:childTnLst>
                                    <p:set>
                                      <p:cBhvr>
                                        <p:cTn id="33" dur="1" fill="hold">
                                          <p:stCondLst>
                                            <p:cond delay="0"/>
                                          </p:stCondLst>
                                        </p:cTn>
                                        <p:tgtEl>
                                          <p:spTgt spid="40"/>
                                        </p:tgtEl>
                                        <p:attrNameLst>
                                          <p:attrName>style.visibility</p:attrName>
                                        </p:attrNameLst>
                                      </p:cBhvr>
                                      <p:to>
                                        <p:strVal val="visible"/>
                                      </p:to>
                                    </p:set>
                                    <p:animEffect transition="in" filter="wipe(down)">
                                      <p:cBhvr>
                                        <p:cTn id="34" dur="500"/>
                                        <p:tgtEl>
                                          <p:spTgt spid="40"/>
                                        </p:tgtEl>
                                      </p:cBhvr>
                                    </p:animEffect>
                                  </p:childTnLst>
                                </p:cTn>
                              </p:par>
                            </p:childTnLst>
                          </p:cTn>
                        </p:par>
                        <p:par>
                          <p:cTn id="35" fill="hold">
                            <p:stCondLst>
                              <p:cond delay="4000"/>
                            </p:stCondLst>
                            <p:childTnLst>
                              <p:par>
                                <p:cTn id="36" presetID="47" presetClass="entr" presetSubtype="0" fill="hold" grpId="0" nodeType="afterEffect">
                                  <p:stCondLst>
                                    <p:cond delay="0"/>
                                  </p:stCondLst>
                                  <p:childTnLst>
                                    <p:set>
                                      <p:cBhvr>
                                        <p:cTn id="37" dur="1" fill="hold">
                                          <p:stCondLst>
                                            <p:cond delay="0"/>
                                          </p:stCondLst>
                                        </p:cTn>
                                        <p:tgtEl>
                                          <p:spTgt spid="18"/>
                                        </p:tgtEl>
                                        <p:attrNameLst>
                                          <p:attrName>style.visibility</p:attrName>
                                        </p:attrNameLst>
                                      </p:cBhvr>
                                      <p:to>
                                        <p:strVal val="visible"/>
                                      </p:to>
                                    </p:set>
                                    <p:animEffect transition="in" filter="fade">
                                      <p:cBhvr>
                                        <p:cTn id="38" dur="750"/>
                                        <p:tgtEl>
                                          <p:spTgt spid="18"/>
                                        </p:tgtEl>
                                      </p:cBhvr>
                                    </p:animEffect>
                                    <p:anim calcmode="lin" valueType="num">
                                      <p:cBhvr>
                                        <p:cTn id="39" dur="750" fill="hold"/>
                                        <p:tgtEl>
                                          <p:spTgt spid="18"/>
                                        </p:tgtEl>
                                        <p:attrNameLst>
                                          <p:attrName>ppt_x</p:attrName>
                                        </p:attrNameLst>
                                      </p:cBhvr>
                                      <p:tavLst>
                                        <p:tav tm="0">
                                          <p:val>
                                            <p:strVal val="#ppt_x"/>
                                          </p:val>
                                        </p:tav>
                                        <p:tav tm="100000">
                                          <p:val>
                                            <p:strVal val="#ppt_x"/>
                                          </p:val>
                                        </p:tav>
                                      </p:tavLst>
                                    </p:anim>
                                    <p:anim calcmode="lin" valueType="num">
                                      <p:cBhvr>
                                        <p:cTn id="40" dur="750" fill="hold"/>
                                        <p:tgtEl>
                                          <p:spTgt spid="18"/>
                                        </p:tgtEl>
                                        <p:attrNameLst>
                                          <p:attrName>ppt_y</p:attrName>
                                        </p:attrNameLst>
                                      </p:cBhvr>
                                      <p:tavLst>
                                        <p:tav tm="0">
                                          <p:val>
                                            <p:strVal val="#ppt_y-.1"/>
                                          </p:val>
                                        </p:tav>
                                        <p:tav tm="100000">
                                          <p:val>
                                            <p:strVal val="#ppt_y"/>
                                          </p:val>
                                        </p:tav>
                                      </p:tavLst>
                                    </p:anim>
                                  </p:childTnLst>
                                </p:cTn>
                              </p:par>
                              <p:par>
                                <p:cTn id="41" presetID="53" presetClass="entr" presetSubtype="16" fill="hold" grpId="0" nodeType="withEffect">
                                  <p:stCondLst>
                                    <p:cond delay="0"/>
                                  </p:stCondLst>
                                  <p:childTnLst>
                                    <p:set>
                                      <p:cBhvr>
                                        <p:cTn id="42" dur="1" fill="hold">
                                          <p:stCondLst>
                                            <p:cond delay="0"/>
                                          </p:stCondLst>
                                        </p:cTn>
                                        <p:tgtEl>
                                          <p:spTgt spid="12"/>
                                        </p:tgtEl>
                                        <p:attrNameLst>
                                          <p:attrName>style.visibility</p:attrName>
                                        </p:attrNameLst>
                                      </p:cBhvr>
                                      <p:to>
                                        <p:strVal val="visible"/>
                                      </p:to>
                                    </p:set>
                                    <p:anim calcmode="lin" valueType="num">
                                      <p:cBhvr>
                                        <p:cTn id="43" dur="1250" fill="hold"/>
                                        <p:tgtEl>
                                          <p:spTgt spid="12"/>
                                        </p:tgtEl>
                                        <p:attrNameLst>
                                          <p:attrName>ppt_w</p:attrName>
                                        </p:attrNameLst>
                                      </p:cBhvr>
                                      <p:tavLst>
                                        <p:tav tm="0">
                                          <p:val>
                                            <p:fltVal val="0"/>
                                          </p:val>
                                        </p:tav>
                                        <p:tav tm="100000">
                                          <p:val>
                                            <p:strVal val="#ppt_w"/>
                                          </p:val>
                                        </p:tav>
                                      </p:tavLst>
                                    </p:anim>
                                    <p:anim calcmode="lin" valueType="num">
                                      <p:cBhvr>
                                        <p:cTn id="44" dur="1250" fill="hold"/>
                                        <p:tgtEl>
                                          <p:spTgt spid="12"/>
                                        </p:tgtEl>
                                        <p:attrNameLst>
                                          <p:attrName>ppt_h</p:attrName>
                                        </p:attrNameLst>
                                      </p:cBhvr>
                                      <p:tavLst>
                                        <p:tav tm="0">
                                          <p:val>
                                            <p:fltVal val="0"/>
                                          </p:val>
                                        </p:tav>
                                        <p:tav tm="100000">
                                          <p:val>
                                            <p:strVal val="#ppt_h"/>
                                          </p:val>
                                        </p:tav>
                                      </p:tavLst>
                                    </p:anim>
                                    <p:animEffect transition="in" filter="fade">
                                      <p:cBhvr>
                                        <p:cTn id="45" dur="1250"/>
                                        <p:tgtEl>
                                          <p:spTgt spid="12"/>
                                        </p:tgtEl>
                                      </p:cBhvr>
                                    </p:animEffect>
                                  </p:childTnLst>
                                </p:cTn>
                              </p:par>
                            </p:childTnLst>
                          </p:cTn>
                        </p:par>
                        <p:par>
                          <p:cTn id="46" fill="hold">
                            <p:stCondLst>
                              <p:cond delay="5000"/>
                            </p:stCondLst>
                            <p:childTnLst>
                              <p:par>
                                <p:cTn id="47" presetID="42" presetClass="entr" presetSubtype="0" fill="hold" grpId="0" nodeType="afterEffect">
                                  <p:stCondLst>
                                    <p:cond delay="0"/>
                                  </p:stCondLst>
                                  <p:childTnLst>
                                    <p:set>
                                      <p:cBhvr>
                                        <p:cTn id="48" dur="1" fill="hold">
                                          <p:stCondLst>
                                            <p:cond delay="0"/>
                                          </p:stCondLst>
                                        </p:cTn>
                                        <p:tgtEl>
                                          <p:spTgt spid="19"/>
                                        </p:tgtEl>
                                        <p:attrNameLst>
                                          <p:attrName>style.visibility</p:attrName>
                                        </p:attrNameLst>
                                      </p:cBhvr>
                                      <p:to>
                                        <p:strVal val="visible"/>
                                      </p:to>
                                    </p:set>
                                    <p:animEffect transition="in" filter="fade">
                                      <p:cBhvr>
                                        <p:cTn id="49" dur="1000"/>
                                        <p:tgtEl>
                                          <p:spTgt spid="19"/>
                                        </p:tgtEl>
                                      </p:cBhvr>
                                    </p:animEffect>
                                    <p:anim calcmode="lin" valueType="num">
                                      <p:cBhvr>
                                        <p:cTn id="50" dur="1000" fill="hold"/>
                                        <p:tgtEl>
                                          <p:spTgt spid="19"/>
                                        </p:tgtEl>
                                        <p:attrNameLst>
                                          <p:attrName>ppt_x</p:attrName>
                                        </p:attrNameLst>
                                      </p:cBhvr>
                                      <p:tavLst>
                                        <p:tav tm="0">
                                          <p:val>
                                            <p:strVal val="#ppt_x"/>
                                          </p:val>
                                        </p:tav>
                                        <p:tav tm="100000">
                                          <p:val>
                                            <p:strVal val="#ppt_x"/>
                                          </p:val>
                                        </p:tav>
                                      </p:tavLst>
                                    </p:anim>
                                    <p:anim calcmode="lin" valueType="num">
                                      <p:cBhvr>
                                        <p:cTn id="51"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8" grpId="0"/>
      <p:bldP spid="19"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标题 1"/>
          <p:cNvSpPr txBox="1"/>
          <p:nvPr/>
        </p:nvSpPr>
        <p:spPr>
          <a:xfrm>
            <a:off x="755576" y="243006"/>
            <a:ext cx="8229600" cy="421555"/>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zh-CN" altLang="en-US" sz="1800" dirty="0">
                <a:solidFill>
                  <a:srgbClr val="C80000"/>
                </a:solidFill>
                <a:latin typeface="+mn-lt"/>
                <a:ea typeface="+mn-ea"/>
                <a:cs typeface="+mn-ea"/>
                <a:sym typeface="+mn-lt"/>
              </a:rPr>
              <a:t>共产党的权利和义务</a:t>
            </a:r>
          </a:p>
        </p:txBody>
      </p:sp>
      <p:grpSp>
        <p:nvGrpSpPr>
          <p:cNvPr id="15" name="组合 14"/>
          <p:cNvGrpSpPr/>
          <p:nvPr/>
        </p:nvGrpSpPr>
        <p:grpSpPr>
          <a:xfrm>
            <a:off x="750606" y="1462672"/>
            <a:ext cx="3870454" cy="1206299"/>
            <a:chOff x="750606" y="1462672"/>
            <a:chExt cx="3870454" cy="1206299"/>
          </a:xfrm>
        </p:grpSpPr>
        <p:sp>
          <p:nvSpPr>
            <p:cNvPr id="3" name="Subtitle 2"/>
            <p:cNvSpPr txBox="1"/>
            <p:nvPr/>
          </p:nvSpPr>
          <p:spPr>
            <a:xfrm>
              <a:off x="755576" y="1995686"/>
              <a:ext cx="3865484" cy="673285"/>
            </a:xfrm>
            <a:prstGeom prst="rect">
              <a:avLst/>
            </a:prstGeom>
          </p:spPr>
          <p:txBody>
            <a:bodyPr vert="horz" wrap="square" lIns="81559" tIns="40779" rIns="81559" bIns="40779" rtlCol="0">
              <a:spAutoFit/>
            </a:bodyPr>
            <a:lstStyle>
              <a:lvl1pPr marL="0" indent="0" algn="ctr" defTabSz="1087755" rtl="0" eaLnBrk="1" latinLnBrk="0" hangingPunct="1">
                <a:lnSpc>
                  <a:spcPct val="120000"/>
                </a:lnSpc>
                <a:spcBef>
                  <a:spcPct val="20000"/>
                </a:spcBef>
                <a:buFont typeface="Arial" panose="020B0604020202020204"/>
                <a:buNone/>
                <a:defRPr sz="2400" kern="1200">
                  <a:solidFill>
                    <a:schemeClr val="tx2"/>
                  </a:solidFill>
                  <a:latin typeface="Open Sans Light"/>
                  <a:ea typeface="+mn-ea"/>
                  <a:cs typeface="Open Sans Light"/>
                </a:defRPr>
              </a:lvl1pPr>
              <a:lvl2pPr marL="1087755" indent="0" algn="ctr" defTabSz="1087755" rtl="0" eaLnBrk="1" latinLnBrk="0" hangingPunct="1">
                <a:lnSpc>
                  <a:spcPct val="130000"/>
                </a:lnSpc>
                <a:spcBef>
                  <a:spcPct val="20000"/>
                </a:spcBef>
                <a:buFont typeface="Arial" panose="020B0604020202020204"/>
                <a:buNone/>
                <a:defRPr sz="3200" kern="1200">
                  <a:solidFill>
                    <a:schemeClr val="tx1">
                      <a:tint val="75000"/>
                    </a:schemeClr>
                  </a:solidFill>
                  <a:latin typeface="Open Sans"/>
                  <a:ea typeface="+mn-ea"/>
                  <a:cs typeface="Open Sans"/>
                </a:defRPr>
              </a:lvl2pPr>
              <a:lvl3pPr marL="2175510" indent="0" algn="ctr" defTabSz="1087755" rtl="0" eaLnBrk="1" latinLnBrk="0" hangingPunct="1">
                <a:lnSpc>
                  <a:spcPct val="130000"/>
                </a:lnSpc>
                <a:spcBef>
                  <a:spcPct val="20000"/>
                </a:spcBef>
                <a:buFont typeface="Arial" panose="020B0604020202020204"/>
                <a:buNone/>
                <a:defRPr sz="3200" kern="1200">
                  <a:solidFill>
                    <a:schemeClr val="tx1">
                      <a:tint val="75000"/>
                    </a:schemeClr>
                  </a:solidFill>
                  <a:latin typeface="Open Sans"/>
                  <a:ea typeface="+mn-ea"/>
                  <a:cs typeface="Open Sans"/>
                </a:defRPr>
              </a:lvl3pPr>
              <a:lvl4pPr marL="3262630" indent="0" algn="ctr" defTabSz="1087755" rtl="0" eaLnBrk="1" latinLnBrk="0" hangingPunct="1">
                <a:lnSpc>
                  <a:spcPct val="130000"/>
                </a:lnSpc>
                <a:spcBef>
                  <a:spcPct val="20000"/>
                </a:spcBef>
                <a:buFont typeface="Arial" panose="020B0604020202020204"/>
                <a:buNone/>
                <a:defRPr sz="3200" kern="1200">
                  <a:solidFill>
                    <a:schemeClr val="tx1">
                      <a:tint val="75000"/>
                    </a:schemeClr>
                  </a:solidFill>
                  <a:latin typeface="Open Sans"/>
                  <a:ea typeface="+mn-ea"/>
                  <a:cs typeface="Open Sans"/>
                </a:defRPr>
              </a:lvl4pPr>
              <a:lvl5pPr marL="4350385" indent="0" algn="ctr" defTabSz="1087755" rtl="0" eaLnBrk="1" latinLnBrk="0" hangingPunct="1">
                <a:lnSpc>
                  <a:spcPct val="130000"/>
                </a:lnSpc>
                <a:spcBef>
                  <a:spcPct val="20000"/>
                </a:spcBef>
                <a:buFont typeface="Arial" panose="020B0604020202020204"/>
                <a:buNone/>
                <a:defRPr sz="3200" kern="1200">
                  <a:solidFill>
                    <a:schemeClr val="tx1">
                      <a:tint val="75000"/>
                    </a:schemeClr>
                  </a:solidFill>
                  <a:latin typeface="Open Sans"/>
                  <a:ea typeface="+mn-ea"/>
                  <a:cs typeface="Open Sans"/>
                </a:defRPr>
              </a:lvl5pPr>
              <a:lvl6pPr marL="5438140" indent="0" algn="ctr" defTabSz="1087755" rtl="0" eaLnBrk="1" latinLnBrk="0" hangingPunct="1">
                <a:spcBef>
                  <a:spcPct val="20000"/>
                </a:spcBef>
                <a:buFont typeface="Arial" panose="020B0604020202020204"/>
                <a:buNone/>
                <a:defRPr sz="4800" kern="1200">
                  <a:solidFill>
                    <a:schemeClr val="tx1">
                      <a:tint val="75000"/>
                    </a:schemeClr>
                  </a:solidFill>
                  <a:latin typeface="+mn-lt"/>
                  <a:ea typeface="+mn-ea"/>
                  <a:cs typeface="+mn-cs"/>
                </a:defRPr>
              </a:lvl6pPr>
              <a:lvl7pPr marL="6525895" indent="0" algn="ctr" defTabSz="1087755" rtl="0" eaLnBrk="1" latinLnBrk="0" hangingPunct="1">
                <a:spcBef>
                  <a:spcPct val="20000"/>
                </a:spcBef>
                <a:buFont typeface="Arial" panose="020B0604020202020204"/>
                <a:buNone/>
                <a:defRPr sz="4800" kern="1200">
                  <a:solidFill>
                    <a:schemeClr val="tx1">
                      <a:tint val="75000"/>
                    </a:schemeClr>
                  </a:solidFill>
                  <a:latin typeface="+mn-lt"/>
                  <a:ea typeface="+mn-ea"/>
                  <a:cs typeface="+mn-cs"/>
                </a:defRPr>
              </a:lvl7pPr>
              <a:lvl8pPr marL="7613650" indent="0" algn="ctr" defTabSz="1087755" rtl="0" eaLnBrk="1" latinLnBrk="0" hangingPunct="1">
                <a:spcBef>
                  <a:spcPct val="20000"/>
                </a:spcBef>
                <a:buFont typeface="Arial" panose="020B0604020202020204"/>
                <a:buNone/>
                <a:defRPr sz="4800" kern="1200">
                  <a:solidFill>
                    <a:schemeClr val="tx1">
                      <a:tint val="75000"/>
                    </a:schemeClr>
                  </a:solidFill>
                  <a:latin typeface="+mn-lt"/>
                  <a:ea typeface="+mn-ea"/>
                  <a:cs typeface="+mn-cs"/>
                </a:defRPr>
              </a:lvl8pPr>
              <a:lvl9pPr marL="8701405" indent="0" algn="ctr" defTabSz="1087755" rtl="0" eaLnBrk="1" latinLnBrk="0" hangingPunct="1">
                <a:spcBef>
                  <a:spcPct val="20000"/>
                </a:spcBef>
                <a:buFont typeface="Arial" panose="020B0604020202020204"/>
                <a:buNone/>
                <a:defRPr sz="4800" kern="1200">
                  <a:solidFill>
                    <a:schemeClr val="tx1">
                      <a:tint val="75000"/>
                    </a:schemeClr>
                  </a:solidFill>
                  <a:latin typeface="+mn-lt"/>
                  <a:ea typeface="+mn-ea"/>
                  <a:cs typeface="+mn-cs"/>
                </a:defRPr>
              </a:lvl9pPr>
            </a:lstStyle>
            <a:p>
              <a:pPr algn="l"/>
              <a:r>
                <a:rPr lang="zh-CN" altLang="en-US" sz="1600" dirty="0">
                  <a:solidFill>
                    <a:srgbClr val="360406"/>
                  </a:solidFill>
                  <a:latin typeface="+mn-lt"/>
                  <a:cs typeface="+mn-ea"/>
                  <a:sym typeface="+mn-lt"/>
                </a:rPr>
                <a:t>参加党的有关会议，阅读党的有关文件，接受党的教育和培训 </a:t>
              </a:r>
            </a:p>
          </p:txBody>
        </p:sp>
        <p:sp>
          <p:nvSpPr>
            <p:cNvPr id="4" name="TextBox 78"/>
            <p:cNvSpPr txBox="1"/>
            <p:nvPr/>
          </p:nvSpPr>
          <p:spPr>
            <a:xfrm>
              <a:off x="750606" y="1547905"/>
              <a:ext cx="1107996" cy="461665"/>
            </a:xfrm>
            <a:prstGeom prst="rect">
              <a:avLst/>
            </a:prstGeom>
            <a:noFill/>
          </p:spPr>
          <p:txBody>
            <a:bodyPr wrap="none" rtlCol="0" anchor="ctr" anchorCtr="0">
              <a:spAutoFit/>
            </a:bodyPr>
            <a:lstStyle/>
            <a:p>
              <a:r>
                <a:rPr lang="zh-CN" altLang="en-US" sz="2400" b="1" dirty="0">
                  <a:solidFill>
                    <a:schemeClr val="accent1"/>
                  </a:solidFill>
                  <a:cs typeface="+mn-ea"/>
                  <a:sym typeface="+mn-lt"/>
                </a:rPr>
                <a:t>第一点</a:t>
              </a:r>
              <a:endParaRPr lang="en-US" sz="2400" b="1" dirty="0">
                <a:solidFill>
                  <a:schemeClr val="accent1"/>
                </a:solidFill>
                <a:cs typeface="+mn-ea"/>
                <a:sym typeface="+mn-lt"/>
              </a:endParaRPr>
            </a:p>
          </p:txBody>
        </p:sp>
        <p:grpSp>
          <p:nvGrpSpPr>
            <p:cNvPr id="5" name="组合 4"/>
            <p:cNvGrpSpPr/>
            <p:nvPr/>
          </p:nvGrpSpPr>
          <p:grpSpPr>
            <a:xfrm>
              <a:off x="3773500" y="1462672"/>
              <a:ext cx="425117" cy="430301"/>
              <a:chOff x="4346460" y="1995631"/>
              <a:chExt cx="425117" cy="430301"/>
            </a:xfrm>
          </p:grpSpPr>
          <p:sp>
            <p:nvSpPr>
              <p:cNvPr id="6" name="Hexagon 82"/>
              <p:cNvSpPr/>
              <p:nvPr/>
            </p:nvSpPr>
            <p:spPr>
              <a:xfrm rot="5400000">
                <a:off x="4341113" y="2025307"/>
                <a:ext cx="430301" cy="370949"/>
              </a:xfrm>
              <a:prstGeom prst="hexagon">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05" dirty="0">
                  <a:cs typeface="+mn-ea"/>
                  <a:sym typeface="+mn-lt"/>
                </a:endParaRPr>
              </a:p>
            </p:txBody>
          </p:sp>
          <p:sp>
            <p:nvSpPr>
              <p:cNvPr id="7" name="文本框 6"/>
              <p:cNvSpPr txBox="1"/>
              <p:nvPr/>
            </p:nvSpPr>
            <p:spPr>
              <a:xfrm>
                <a:off x="4346460" y="2041355"/>
                <a:ext cx="425117" cy="338554"/>
              </a:xfrm>
              <a:prstGeom prst="rect">
                <a:avLst/>
              </a:prstGeom>
              <a:noFill/>
            </p:spPr>
            <p:txBody>
              <a:bodyPr wrap="none" rtlCol="0">
                <a:spAutoFit/>
              </a:bodyPr>
              <a:lstStyle/>
              <a:p>
                <a:pPr algn="ctr"/>
                <a:r>
                  <a:rPr lang="en-US" altLang="zh-CN" sz="1600" dirty="0">
                    <a:solidFill>
                      <a:schemeClr val="bg1"/>
                    </a:solidFill>
                    <a:cs typeface="+mn-ea"/>
                    <a:sym typeface="+mn-lt"/>
                  </a:rPr>
                  <a:t>01</a:t>
                </a:r>
                <a:endParaRPr lang="zh-CN" altLang="en-US" sz="1600" dirty="0">
                  <a:solidFill>
                    <a:schemeClr val="bg1"/>
                  </a:solidFill>
                  <a:cs typeface="+mn-ea"/>
                  <a:sym typeface="+mn-lt"/>
                </a:endParaRPr>
              </a:p>
            </p:txBody>
          </p:sp>
        </p:grpSp>
      </p:grpSp>
      <p:grpSp>
        <p:nvGrpSpPr>
          <p:cNvPr id="16" name="组合 15"/>
          <p:cNvGrpSpPr/>
          <p:nvPr/>
        </p:nvGrpSpPr>
        <p:grpSpPr>
          <a:xfrm>
            <a:off x="750606" y="3012004"/>
            <a:ext cx="3634261" cy="1106326"/>
            <a:chOff x="750606" y="3012004"/>
            <a:chExt cx="3634261" cy="1106326"/>
          </a:xfrm>
        </p:grpSpPr>
        <p:grpSp>
          <p:nvGrpSpPr>
            <p:cNvPr id="8" name="组合 7"/>
            <p:cNvGrpSpPr/>
            <p:nvPr/>
          </p:nvGrpSpPr>
          <p:grpSpPr>
            <a:xfrm>
              <a:off x="3773500" y="3012004"/>
              <a:ext cx="425117" cy="430301"/>
              <a:chOff x="4346460" y="1995631"/>
              <a:chExt cx="425117" cy="430301"/>
            </a:xfrm>
          </p:grpSpPr>
          <p:sp>
            <p:nvSpPr>
              <p:cNvPr id="9" name="Hexagon 82"/>
              <p:cNvSpPr/>
              <p:nvPr/>
            </p:nvSpPr>
            <p:spPr>
              <a:xfrm rot="5400000">
                <a:off x="4341113" y="2025307"/>
                <a:ext cx="430301" cy="370949"/>
              </a:xfrm>
              <a:prstGeom prst="hexagon">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05" dirty="0">
                  <a:cs typeface="+mn-ea"/>
                  <a:sym typeface="+mn-lt"/>
                </a:endParaRPr>
              </a:p>
            </p:txBody>
          </p:sp>
          <p:sp>
            <p:nvSpPr>
              <p:cNvPr id="10" name="文本框 9"/>
              <p:cNvSpPr txBox="1"/>
              <p:nvPr/>
            </p:nvSpPr>
            <p:spPr>
              <a:xfrm>
                <a:off x="4346460" y="2041355"/>
                <a:ext cx="425117" cy="338554"/>
              </a:xfrm>
              <a:prstGeom prst="rect">
                <a:avLst/>
              </a:prstGeom>
              <a:noFill/>
            </p:spPr>
            <p:txBody>
              <a:bodyPr wrap="none" rtlCol="0">
                <a:spAutoFit/>
              </a:bodyPr>
              <a:lstStyle/>
              <a:p>
                <a:pPr algn="ctr"/>
                <a:r>
                  <a:rPr lang="en-US" altLang="zh-CN" sz="1600" dirty="0">
                    <a:solidFill>
                      <a:schemeClr val="bg1"/>
                    </a:solidFill>
                    <a:cs typeface="+mn-ea"/>
                    <a:sym typeface="+mn-lt"/>
                  </a:rPr>
                  <a:t>02</a:t>
                </a:r>
                <a:endParaRPr lang="zh-CN" altLang="en-US" sz="1600" dirty="0">
                  <a:solidFill>
                    <a:schemeClr val="bg1"/>
                  </a:solidFill>
                  <a:cs typeface="+mn-ea"/>
                  <a:sym typeface="+mn-lt"/>
                </a:endParaRPr>
              </a:p>
            </p:txBody>
          </p:sp>
        </p:grpSp>
        <p:sp>
          <p:nvSpPr>
            <p:cNvPr id="11" name="Subtitle 2"/>
            <p:cNvSpPr txBox="1"/>
            <p:nvPr/>
          </p:nvSpPr>
          <p:spPr>
            <a:xfrm>
              <a:off x="770190" y="3445045"/>
              <a:ext cx="3614677" cy="673285"/>
            </a:xfrm>
            <a:prstGeom prst="rect">
              <a:avLst/>
            </a:prstGeom>
          </p:spPr>
          <p:txBody>
            <a:bodyPr vert="horz" wrap="square" lIns="81559" tIns="40779" rIns="81559" bIns="40779" rtlCol="0">
              <a:spAutoFit/>
            </a:bodyPr>
            <a:lstStyle>
              <a:lvl1pPr marL="0" indent="0" algn="ctr" defTabSz="1087755" rtl="0" eaLnBrk="1" latinLnBrk="0" hangingPunct="1">
                <a:lnSpc>
                  <a:spcPct val="120000"/>
                </a:lnSpc>
                <a:spcBef>
                  <a:spcPct val="20000"/>
                </a:spcBef>
                <a:buFont typeface="Arial" panose="020B0604020202020204"/>
                <a:buNone/>
                <a:defRPr sz="2400" kern="1200">
                  <a:solidFill>
                    <a:schemeClr val="tx2"/>
                  </a:solidFill>
                  <a:latin typeface="Open Sans Light"/>
                  <a:ea typeface="+mn-ea"/>
                  <a:cs typeface="Open Sans Light"/>
                </a:defRPr>
              </a:lvl1pPr>
              <a:lvl2pPr marL="1087755" indent="0" algn="ctr" defTabSz="1087755" rtl="0" eaLnBrk="1" latinLnBrk="0" hangingPunct="1">
                <a:lnSpc>
                  <a:spcPct val="130000"/>
                </a:lnSpc>
                <a:spcBef>
                  <a:spcPct val="20000"/>
                </a:spcBef>
                <a:buFont typeface="Arial" panose="020B0604020202020204"/>
                <a:buNone/>
                <a:defRPr sz="3200" kern="1200">
                  <a:solidFill>
                    <a:schemeClr val="tx1">
                      <a:tint val="75000"/>
                    </a:schemeClr>
                  </a:solidFill>
                  <a:latin typeface="Open Sans"/>
                  <a:ea typeface="+mn-ea"/>
                  <a:cs typeface="Open Sans"/>
                </a:defRPr>
              </a:lvl2pPr>
              <a:lvl3pPr marL="2175510" indent="0" algn="ctr" defTabSz="1087755" rtl="0" eaLnBrk="1" latinLnBrk="0" hangingPunct="1">
                <a:lnSpc>
                  <a:spcPct val="130000"/>
                </a:lnSpc>
                <a:spcBef>
                  <a:spcPct val="20000"/>
                </a:spcBef>
                <a:buFont typeface="Arial" panose="020B0604020202020204"/>
                <a:buNone/>
                <a:defRPr sz="3200" kern="1200">
                  <a:solidFill>
                    <a:schemeClr val="tx1">
                      <a:tint val="75000"/>
                    </a:schemeClr>
                  </a:solidFill>
                  <a:latin typeface="Open Sans"/>
                  <a:ea typeface="+mn-ea"/>
                  <a:cs typeface="Open Sans"/>
                </a:defRPr>
              </a:lvl3pPr>
              <a:lvl4pPr marL="3262630" indent="0" algn="ctr" defTabSz="1087755" rtl="0" eaLnBrk="1" latinLnBrk="0" hangingPunct="1">
                <a:lnSpc>
                  <a:spcPct val="130000"/>
                </a:lnSpc>
                <a:spcBef>
                  <a:spcPct val="20000"/>
                </a:spcBef>
                <a:buFont typeface="Arial" panose="020B0604020202020204"/>
                <a:buNone/>
                <a:defRPr sz="3200" kern="1200">
                  <a:solidFill>
                    <a:schemeClr val="tx1">
                      <a:tint val="75000"/>
                    </a:schemeClr>
                  </a:solidFill>
                  <a:latin typeface="Open Sans"/>
                  <a:ea typeface="+mn-ea"/>
                  <a:cs typeface="Open Sans"/>
                </a:defRPr>
              </a:lvl4pPr>
              <a:lvl5pPr marL="4350385" indent="0" algn="ctr" defTabSz="1087755" rtl="0" eaLnBrk="1" latinLnBrk="0" hangingPunct="1">
                <a:lnSpc>
                  <a:spcPct val="130000"/>
                </a:lnSpc>
                <a:spcBef>
                  <a:spcPct val="20000"/>
                </a:spcBef>
                <a:buFont typeface="Arial" panose="020B0604020202020204"/>
                <a:buNone/>
                <a:defRPr sz="3200" kern="1200">
                  <a:solidFill>
                    <a:schemeClr val="tx1">
                      <a:tint val="75000"/>
                    </a:schemeClr>
                  </a:solidFill>
                  <a:latin typeface="Open Sans"/>
                  <a:ea typeface="+mn-ea"/>
                  <a:cs typeface="Open Sans"/>
                </a:defRPr>
              </a:lvl5pPr>
              <a:lvl6pPr marL="5438140" indent="0" algn="ctr" defTabSz="1087755" rtl="0" eaLnBrk="1" latinLnBrk="0" hangingPunct="1">
                <a:spcBef>
                  <a:spcPct val="20000"/>
                </a:spcBef>
                <a:buFont typeface="Arial" panose="020B0604020202020204"/>
                <a:buNone/>
                <a:defRPr sz="4800" kern="1200">
                  <a:solidFill>
                    <a:schemeClr val="tx1">
                      <a:tint val="75000"/>
                    </a:schemeClr>
                  </a:solidFill>
                  <a:latin typeface="+mn-lt"/>
                  <a:ea typeface="+mn-ea"/>
                  <a:cs typeface="+mn-cs"/>
                </a:defRPr>
              </a:lvl6pPr>
              <a:lvl7pPr marL="6525895" indent="0" algn="ctr" defTabSz="1087755" rtl="0" eaLnBrk="1" latinLnBrk="0" hangingPunct="1">
                <a:spcBef>
                  <a:spcPct val="20000"/>
                </a:spcBef>
                <a:buFont typeface="Arial" panose="020B0604020202020204"/>
                <a:buNone/>
                <a:defRPr sz="4800" kern="1200">
                  <a:solidFill>
                    <a:schemeClr val="tx1">
                      <a:tint val="75000"/>
                    </a:schemeClr>
                  </a:solidFill>
                  <a:latin typeface="+mn-lt"/>
                  <a:ea typeface="+mn-ea"/>
                  <a:cs typeface="+mn-cs"/>
                </a:defRPr>
              </a:lvl7pPr>
              <a:lvl8pPr marL="7613650" indent="0" algn="ctr" defTabSz="1087755" rtl="0" eaLnBrk="1" latinLnBrk="0" hangingPunct="1">
                <a:spcBef>
                  <a:spcPct val="20000"/>
                </a:spcBef>
                <a:buFont typeface="Arial" panose="020B0604020202020204"/>
                <a:buNone/>
                <a:defRPr sz="4800" kern="1200">
                  <a:solidFill>
                    <a:schemeClr val="tx1">
                      <a:tint val="75000"/>
                    </a:schemeClr>
                  </a:solidFill>
                  <a:latin typeface="+mn-lt"/>
                  <a:ea typeface="+mn-ea"/>
                  <a:cs typeface="+mn-cs"/>
                </a:defRPr>
              </a:lvl8pPr>
              <a:lvl9pPr marL="8701405" indent="0" algn="ctr" defTabSz="1087755" rtl="0" eaLnBrk="1" latinLnBrk="0" hangingPunct="1">
                <a:spcBef>
                  <a:spcPct val="20000"/>
                </a:spcBef>
                <a:buFont typeface="Arial" panose="020B0604020202020204"/>
                <a:buNone/>
                <a:defRPr sz="4800" kern="1200">
                  <a:solidFill>
                    <a:schemeClr val="tx1">
                      <a:tint val="75000"/>
                    </a:schemeClr>
                  </a:solidFill>
                  <a:latin typeface="+mn-lt"/>
                  <a:ea typeface="+mn-ea"/>
                  <a:cs typeface="+mn-cs"/>
                </a:defRPr>
              </a:lvl9pPr>
            </a:lstStyle>
            <a:p>
              <a:pPr algn="l"/>
              <a:r>
                <a:rPr lang="zh-CN" altLang="en-US" sz="1600" dirty="0">
                  <a:solidFill>
                    <a:srgbClr val="360406"/>
                  </a:solidFill>
                  <a:latin typeface="+mn-lt"/>
                  <a:cs typeface="+mn-ea"/>
                  <a:sym typeface="+mn-lt"/>
                </a:rPr>
                <a:t>在党的会议上和党报党刊上，参加关于党的政策问题的讨论</a:t>
              </a:r>
              <a:endParaRPr lang="zh-CN" altLang="en-US" sz="1600" dirty="0">
                <a:latin typeface="+mn-lt"/>
                <a:cs typeface="+mn-ea"/>
                <a:sym typeface="+mn-lt"/>
              </a:endParaRPr>
            </a:p>
          </p:txBody>
        </p:sp>
        <p:sp>
          <p:nvSpPr>
            <p:cNvPr id="12" name="TextBox 78"/>
            <p:cNvSpPr txBox="1"/>
            <p:nvPr/>
          </p:nvSpPr>
          <p:spPr>
            <a:xfrm>
              <a:off x="750606" y="3012004"/>
              <a:ext cx="1107996" cy="461665"/>
            </a:xfrm>
            <a:prstGeom prst="rect">
              <a:avLst/>
            </a:prstGeom>
            <a:noFill/>
          </p:spPr>
          <p:txBody>
            <a:bodyPr wrap="none" rtlCol="0" anchor="ctr" anchorCtr="0">
              <a:spAutoFit/>
            </a:bodyPr>
            <a:lstStyle/>
            <a:p>
              <a:r>
                <a:rPr lang="zh-CN" altLang="en-US" sz="2400" b="1" dirty="0">
                  <a:solidFill>
                    <a:schemeClr val="accent1"/>
                  </a:solidFill>
                  <a:cs typeface="+mn-ea"/>
                  <a:sym typeface="+mn-lt"/>
                </a:rPr>
                <a:t>第二点</a:t>
              </a:r>
              <a:endParaRPr lang="en-US" altLang="zh-CN" sz="2400" b="1" dirty="0">
                <a:solidFill>
                  <a:schemeClr val="accent1"/>
                </a:solidFill>
                <a:cs typeface="+mn-ea"/>
                <a:sym typeface="+mn-lt"/>
              </a:endParaRPr>
            </a:p>
          </p:txBody>
        </p:sp>
      </p:grpSp>
      <p:pic>
        <p:nvPicPr>
          <p:cNvPr id="13" name="图片 1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534072" y="1277578"/>
            <a:ext cx="3620168" cy="3863950"/>
          </a:xfrm>
          <a:prstGeom prst="rect">
            <a:avLst/>
          </a:prstGeom>
        </p:spPr>
      </p:pic>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Tm="0">
        <p15:prstTrans prst="peelOff"/>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1000"/>
                                        <p:tgtEl>
                                          <p:spTgt spid="13"/>
                                        </p:tgtEl>
                                      </p:cBhvr>
                                    </p:animEffect>
                                    <p:anim calcmode="lin" valueType="num">
                                      <p:cBhvr>
                                        <p:cTn id="8" dur="1000" fill="hold"/>
                                        <p:tgtEl>
                                          <p:spTgt spid="13"/>
                                        </p:tgtEl>
                                        <p:attrNameLst>
                                          <p:attrName>ppt_x</p:attrName>
                                        </p:attrNameLst>
                                      </p:cBhvr>
                                      <p:tavLst>
                                        <p:tav tm="0">
                                          <p:val>
                                            <p:strVal val="#ppt_x"/>
                                          </p:val>
                                        </p:tav>
                                        <p:tav tm="100000">
                                          <p:val>
                                            <p:strVal val="#ppt_x"/>
                                          </p:val>
                                        </p:tav>
                                      </p:tavLst>
                                    </p:anim>
                                    <p:anim calcmode="lin" valueType="num">
                                      <p:cBhvr>
                                        <p:cTn id="9" dur="1000" fill="hold"/>
                                        <p:tgtEl>
                                          <p:spTgt spid="13"/>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nodeType="afterEffect">
                                  <p:stCondLst>
                                    <p:cond delay="0"/>
                                  </p:stCondLst>
                                  <p:childTnLst>
                                    <p:set>
                                      <p:cBhvr>
                                        <p:cTn id="12" dur="1" fill="hold">
                                          <p:stCondLst>
                                            <p:cond delay="0"/>
                                          </p:stCondLst>
                                        </p:cTn>
                                        <p:tgtEl>
                                          <p:spTgt spid="15"/>
                                        </p:tgtEl>
                                        <p:attrNameLst>
                                          <p:attrName>style.visibility</p:attrName>
                                        </p:attrNameLst>
                                      </p:cBhvr>
                                      <p:to>
                                        <p:strVal val="visible"/>
                                      </p:to>
                                    </p:set>
                                    <p:animEffect transition="in" filter="fade">
                                      <p:cBhvr>
                                        <p:cTn id="13" dur="1000"/>
                                        <p:tgtEl>
                                          <p:spTgt spid="15"/>
                                        </p:tgtEl>
                                      </p:cBhvr>
                                    </p:animEffect>
                                    <p:anim calcmode="lin" valueType="num">
                                      <p:cBhvr>
                                        <p:cTn id="14" dur="1000" fill="hold"/>
                                        <p:tgtEl>
                                          <p:spTgt spid="15"/>
                                        </p:tgtEl>
                                        <p:attrNameLst>
                                          <p:attrName>ppt_x</p:attrName>
                                        </p:attrNameLst>
                                      </p:cBhvr>
                                      <p:tavLst>
                                        <p:tav tm="0">
                                          <p:val>
                                            <p:strVal val="#ppt_x"/>
                                          </p:val>
                                        </p:tav>
                                        <p:tav tm="100000">
                                          <p:val>
                                            <p:strVal val="#ppt_x"/>
                                          </p:val>
                                        </p:tav>
                                      </p:tavLst>
                                    </p:anim>
                                    <p:anim calcmode="lin" valueType="num">
                                      <p:cBhvr>
                                        <p:cTn id="15" dur="1000" fill="hold"/>
                                        <p:tgtEl>
                                          <p:spTgt spid="15"/>
                                        </p:tgtEl>
                                        <p:attrNameLst>
                                          <p:attrName>ppt_y</p:attrName>
                                        </p:attrNameLst>
                                      </p:cBhvr>
                                      <p:tavLst>
                                        <p:tav tm="0">
                                          <p:val>
                                            <p:strVal val="#ppt_y+.1"/>
                                          </p:val>
                                        </p:tav>
                                        <p:tav tm="100000">
                                          <p:val>
                                            <p:strVal val="#ppt_y"/>
                                          </p:val>
                                        </p:tav>
                                      </p:tavLst>
                                    </p:anim>
                                  </p:childTnLst>
                                </p:cTn>
                              </p:par>
                            </p:childTnLst>
                          </p:cTn>
                        </p:par>
                        <p:par>
                          <p:cTn id="16" fill="hold">
                            <p:stCondLst>
                              <p:cond delay="2000"/>
                            </p:stCondLst>
                            <p:childTnLst>
                              <p:par>
                                <p:cTn id="17" presetID="42" presetClass="entr" presetSubtype="0" fill="hold" nodeType="afterEffect">
                                  <p:stCondLst>
                                    <p:cond delay="0"/>
                                  </p:stCondLst>
                                  <p:childTnLst>
                                    <p:set>
                                      <p:cBhvr>
                                        <p:cTn id="18" dur="1" fill="hold">
                                          <p:stCondLst>
                                            <p:cond delay="0"/>
                                          </p:stCondLst>
                                        </p:cTn>
                                        <p:tgtEl>
                                          <p:spTgt spid="16"/>
                                        </p:tgtEl>
                                        <p:attrNameLst>
                                          <p:attrName>style.visibility</p:attrName>
                                        </p:attrNameLst>
                                      </p:cBhvr>
                                      <p:to>
                                        <p:strVal val="visible"/>
                                      </p:to>
                                    </p:set>
                                    <p:animEffect transition="in" filter="fade">
                                      <p:cBhvr>
                                        <p:cTn id="19" dur="1000"/>
                                        <p:tgtEl>
                                          <p:spTgt spid="16"/>
                                        </p:tgtEl>
                                      </p:cBhvr>
                                    </p:animEffect>
                                    <p:anim calcmode="lin" valueType="num">
                                      <p:cBhvr>
                                        <p:cTn id="20" dur="1000" fill="hold"/>
                                        <p:tgtEl>
                                          <p:spTgt spid="16"/>
                                        </p:tgtEl>
                                        <p:attrNameLst>
                                          <p:attrName>ppt_x</p:attrName>
                                        </p:attrNameLst>
                                      </p:cBhvr>
                                      <p:tavLst>
                                        <p:tav tm="0">
                                          <p:val>
                                            <p:strVal val="#ppt_x"/>
                                          </p:val>
                                        </p:tav>
                                        <p:tav tm="100000">
                                          <p:val>
                                            <p:strVal val="#ppt_x"/>
                                          </p:val>
                                        </p:tav>
                                      </p:tavLst>
                                    </p:anim>
                                    <p:anim calcmode="lin" valueType="num">
                                      <p:cBhvr>
                                        <p:cTn id="21"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标题 1"/>
          <p:cNvSpPr txBox="1"/>
          <p:nvPr/>
        </p:nvSpPr>
        <p:spPr>
          <a:xfrm>
            <a:off x="755576" y="243006"/>
            <a:ext cx="8229600" cy="421555"/>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zh-CN" altLang="en-US" sz="1800" dirty="0">
                <a:solidFill>
                  <a:srgbClr val="C80000"/>
                </a:solidFill>
                <a:latin typeface="+mn-lt"/>
                <a:ea typeface="+mn-ea"/>
                <a:cs typeface="+mn-ea"/>
                <a:sym typeface="+mn-lt"/>
              </a:rPr>
              <a:t>共产党的权利和义务</a:t>
            </a:r>
          </a:p>
        </p:txBody>
      </p:sp>
      <p:sp>
        <p:nvSpPr>
          <p:cNvPr id="3" name="矩形 2"/>
          <p:cNvSpPr/>
          <p:nvPr/>
        </p:nvSpPr>
        <p:spPr>
          <a:xfrm>
            <a:off x="1973707" y="1567679"/>
            <a:ext cx="6198693" cy="636702"/>
          </a:xfrm>
          <a:prstGeom prst="rect">
            <a:avLst/>
          </a:prstGeom>
          <a:noFill/>
          <a:ln w="190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r>
              <a:rPr lang="zh-CN" altLang="en-US" sz="1200" dirty="0">
                <a:solidFill>
                  <a:srgbClr val="C00000"/>
                </a:solidFill>
                <a:cs typeface="+mn-ea"/>
                <a:sym typeface="+mn-lt"/>
              </a:rPr>
              <a:t>认真学习马克思列宁主义、毛泽东思想、邓小平理论、“三个代表”重要思想和科学发展观，学习党的路线、方针、政策和决议，学习党的基本知识，学习科学、文化、法律和业务知识，努力提高为人民服务的本领</a:t>
            </a:r>
          </a:p>
        </p:txBody>
      </p:sp>
      <p:sp>
        <p:nvSpPr>
          <p:cNvPr id="4" name="矩形 3"/>
          <p:cNvSpPr/>
          <p:nvPr/>
        </p:nvSpPr>
        <p:spPr>
          <a:xfrm>
            <a:off x="1973707" y="2363557"/>
            <a:ext cx="6198693" cy="636702"/>
          </a:xfrm>
          <a:prstGeom prst="rect">
            <a:avLst/>
          </a:prstGeom>
          <a:noFill/>
          <a:ln w="190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r>
              <a:rPr lang="zh-CN" altLang="zh-CN" sz="1200" dirty="0">
                <a:solidFill>
                  <a:srgbClr val="C00000"/>
                </a:solidFill>
                <a:cs typeface="+mn-ea"/>
                <a:sym typeface="+mn-lt"/>
              </a:rPr>
              <a:t>贯彻执行党的基本路线和各项方针、政策，带头参加改革开放和社会主义现代化建设，带动群众为经济发展和社会进步艰苦奋斗，在生产、工作、学习和社会生活中起先锋模范作用</a:t>
            </a:r>
            <a:endParaRPr lang="zh-CN" altLang="en-US" sz="1200" dirty="0">
              <a:solidFill>
                <a:srgbClr val="C00000"/>
              </a:solidFill>
              <a:cs typeface="+mn-ea"/>
              <a:sym typeface="+mn-lt"/>
            </a:endParaRPr>
          </a:p>
        </p:txBody>
      </p:sp>
      <p:sp>
        <p:nvSpPr>
          <p:cNvPr id="5" name="矩形 4"/>
          <p:cNvSpPr/>
          <p:nvPr/>
        </p:nvSpPr>
        <p:spPr>
          <a:xfrm>
            <a:off x="1973707" y="3013358"/>
            <a:ext cx="6198693" cy="636702"/>
          </a:xfrm>
          <a:prstGeom prst="rect">
            <a:avLst/>
          </a:prstGeom>
          <a:noFill/>
          <a:ln w="190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r>
              <a:rPr lang="zh-CN" altLang="en-US" sz="1200" dirty="0">
                <a:solidFill>
                  <a:srgbClr val="C00000"/>
                </a:solidFill>
                <a:cs typeface="+mn-ea"/>
                <a:sym typeface="+mn-lt"/>
              </a:rPr>
              <a:t>坚持党和人民的利益高于一切，个人利益服从党和人民的利益，吃苦在前，享受在后，克己奉公，多做贡献。</a:t>
            </a:r>
          </a:p>
        </p:txBody>
      </p:sp>
      <p:sp>
        <p:nvSpPr>
          <p:cNvPr id="6" name="矩形 5"/>
          <p:cNvSpPr/>
          <p:nvPr/>
        </p:nvSpPr>
        <p:spPr>
          <a:xfrm>
            <a:off x="1973707" y="3807256"/>
            <a:ext cx="6198693" cy="636702"/>
          </a:xfrm>
          <a:prstGeom prst="rect">
            <a:avLst/>
          </a:prstGeom>
          <a:noFill/>
          <a:ln w="190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r>
              <a:rPr lang="zh-CN" altLang="en-US" sz="1200" dirty="0">
                <a:solidFill>
                  <a:srgbClr val="C00000"/>
                </a:solidFill>
                <a:cs typeface="+mn-ea"/>
                <a:sym typeface="+mn-lt"/>
              </a:rPr>
              <a:t>自觉遵守党的纪律，模范遵守国家的法律法规，严格保守党和国家的秘密，执行党的决定，服从组织分配，积极完成党的任务</a:t>
            </a:r>
          </a:p>
        </p:txBody>
      </p:sp>
      <p:sp>
        <p:nvSpPr>
          <p:cNvPr id="7" name="椭圆 6"/>
          <p:cNvSpPr/>
          <p:nvPr/>
        </p:nvSpPr>
        <p:spPr>
          <a:xfrm>
            <a:off x="1331640" y="1567679"/>
            <a:ext cx="432048" cy="432048"/>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000" dirty="0">
                <a:cs typeface="+mn-ea"/>
                <a:sym typeface="+mn-lt"/>
              </a:rPr>
              <a:t>1</a:t>
            </a:r>
            <a:endParaRPr lang="zh-CN" altLang="en-US" sz="2000" dirty="0">
              <a:cs typeface="+mn-ea"/>
              <a:sym typeface="+mn-lt"/>
            </a:endParaRPr>
          </a:p>
        </p:txBody>
      </p:sp>
      <p:sp>
        <p:nvSpPr>
          <p:cNvPr id="8" name="椭圆 7"/>
          <p:cNvSpPr/>
          <p:nvPr/>
        </p:nvSpPr>
        <p:spPr>
          <a:xfrm>
            <a:off x="1331640" y="2348314"/>
            <a:ext cx="432048" cy="432048"/>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000" dirty="0">
                <a:cs typeface="+mn-ea"/>
                <a:sym typeface="+mn-lt"/>
              </a:rPr>
              <a:t>2</a:t>
            </a:r>
            <a:endParaRPr lang="zh-CN" altLang="en-US" sz="2000" dirty="0">
              <a:cs typeface="+mn-ea"/>
              <a:sym typeface="+mn-lt"/>
            </a:endParaRPr>
          </a:p>
        </p:txBody>
      </p:sp>
      <p:sp>
        <p:nvSpPr>
          <p:cNvPr id="9" name="椭圆 8"/>
          <p:cNvSpPr/>
          <p:nvPr/>
        </p:nvSpPr>
        <p:spPr>
          <a:xfrm>
            <a:off x="1331640" y="3128949"/>
            <a:ext cx="432048" cy="432048"/>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000" dirty="0">
                <a:cs typeface="+mn-ea"/>
                <a:sym typeface="+mn-lt"/>
              </a:rPr>
              <a:t>3</a:t>
            </a:r>
            <a:endParaRPr lang="zh-CN" altLang="en-US" sz="2000" dirty="0">
              <a:cs typeface="+mn-ea"/>
              <a:sym typeface="+mn-lt"/>
            </a:endParaRPr>
          </a:p>
        </p:txBody>
      </p:sp>
      <p:sp>
        <p:nvSpPr>
          <p:cNvPr id="10" name="椭圆 9"/>
          <p:cNvSpPr/>
          <p:nvPr/>
        </p:nvSpPr>
        <p:spPr>
          <a:xfrm>
            <a:off x="1331640" y="3909583"/>
            <a:ext cx="432048" cy="432048"/>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000" dirty="0">
                <a:cs typeface="+mn-ea"/>
                <a:sym typeface="+mn-lt"/>
              </a:rPr>
              <a:t>4</a:t>
            </a:r>
            <a:endParaRPr lang="zh-CN" altLang="en-US" sz="2000" dirty="0">
              <a:cs typeface="+mn-ea"/>
              <a:sym typeface="+mn-lt"/>
            </a:endParaRPr>
          </a:p>
        </p:txBody>
      </p:sp>
      <p:sp>
        <p:nvSpPr>
          <p:cNvPr id="11" name="弧形 10"/>
          <p:cNvSpPr/>
          <p:nvPr/>
        </p:nvSpPr>
        <p:spPr>
          <a:xfrm>
            <a:off x="1291231" y="1518685"/>
            <a:ext cx="533923" cy="533923"/>
          </a:xfrm>
          <a:prstGeom prst="arc">
            <a:avLst>
              <a:gd name="adj1" fmla="val 17675787"/>
              <a:gd name="adj2" fmla="val 4090627"/>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dirty="0">
              <a:cs typeface="+mn-ea"/>
              <a:sym typeface="+mn-lt"/>
            </a:endParaRPr>
          </a:p>
        </p:txBody>
      </p:sp>
      <p:sp>
        <p:nvSpPr>
          <p:cNvPr id="12" name="弧形 11"/>
          <p:cNvSpPr/>
          <p:nvPr/>
        </p:nvSpPr>
        <p:spPr>
          <a:xfrm>
            <a:off x="1291231" y="2283200"/>
            <a:ext cx="533923" cy="533923"/>
          </a:xfrm>
          <a:prstGeom prst="arc">
            <a:avLst>
              <a:gd name="adj1" fmla="val 17675787"/>
              <a:gd name="adj2" fmla="val 4090627"/>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dirty="0">
              <a:cs typeface="+mn-ea"/>
              <a:sym typeface="+mn-lt"/>
            </a:endParaRPr>
          </a:p>
        </p:txBody>
      </p:sp>
      <p:sp>
        <p:nvSpPr>
          <p:cNvPr id="13" name="弧形 12"/>
          <p:cNvSpPr/>
          <p:nvPr/>
        </p:nvSpPr>
        <p:spPr>
          <a:xfrm>
            <a:off x="1291231" y="3078011"/>
            <a:ext cx="533923" cy="533923"/>
          </a:xfrm>
          <a:prstGeom prst="arc">
            <a:avLst>
              <a:gd name="adj1" fmla="val 17675787"/>
              <a:gd name="adj2" fmla="val 4090627"/>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dirty="0">
              <a:cs typeface="+mn-ea"/>
              <a:sym typeface="+mn-lt"/>
            </a:endParaRPr>
          </a:p>
        </p:txBody>
      </p:sp>
      <p:sp>
        <p:nvSpPr>
          <p:cNvPr id="15" name="弧形 14"/>
          <p:cNvSpPr/>
          <p:nvPr/>
        </p:nvSpPr>
        <p:spPr>
          <a:xfrm>
            <a:off x="1291231" y="3858645"/>
            <a:ext cx="533923" cy="533923"/>
          </a:xfrm>
          <a:prstGeom prst="arc">
            <a:avLst>
              <a:gd name="adj1" fmla="val 17675787"/>
              <a:gd name="adj2" fmla="val 4090627"/>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dirty="0">
              <a:cs typeface="+mn-ea"/>
              <a:sym typeface="+mn-lt"/>
            </a:endParaRP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Tm="0">
        <p15:prstTrans prst="peelOff"/>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animEffect transition="in" filter="fade">
                                      <p:cBhvr>
                                        <p:cTn id="9" dur="500"/>
                                        <p:tgtEl>
                                          <p:spTgt spid="7"/>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11"/>
                                        </p:tgtEl>
                                        <p:attrNameLst>
                                          <p:attrName>style.visibility</p:attrName>
                                        </p:attrNameLst>
                                      </p:cBhvr>
                                      <p:to>
                                        <p:strVal val="visible"/>
                                      </p:to>
                                    </p:set>
                                    <p:anim calcmode="lin" valueType="num">
                                      <p:cBhvr>
                                        <p:cTn id="12" dur="500" fill="hold"/>
                                        <p:tgtEl>
                                          <p:spTgt spid="11"/>
                                        </p:tgtEl>
                                        <p:attrNameLst>
                                          <p:attrName>ppt_w</p:attrName>
                                        </p:attrNameLst>
                                      </p:cBhvr>
                                      <p:tavLst>
                                        <p:tav tm="0">
                                          <p:val>
                                            <p:fltVal val="0"/>
                                          </p:val>
                                        </p:tav>
                                        <p:tav tm="100000">
                                          <p:val>
                                            <p:strVal val="#ppt_w"/>
                                          </p:val>
                                        </p:tav>
                                      </p:tavLst>
                                    </p:anim>
                                    <p:anim calcmode="lin" valueType="num">
                                      <p:cBhvr>
                                        <p:cTn id="13" dur="500" fill="hold"/>
                                        <p:tgtEl>
                                          <p:spTgt spid="11"/>
                                        </p:tgtEl>
                                        <p:attrNameLst>
                                          <p:attrName>ppt_h</p:attrName>
                                        </p:attrNameLst>
                                      </p:cBhvr>
                                      <p:tavLst>
                                        <p:tav tm="0">
                                          <p:val>
                                            <p:fltVal val="0"/>
                                          </p:val>
                                        </p:tav>
                                        <p:tav tm="100000">
                                          <p:val>
                                            <p:strVal val="#ppt_h"/>
                                          </p:val>
                                        </p:tav>
                                      </p:tavLst>
                                    </p:anim>
                                    <p:animEffect transition="in" filter="fade">
                                      <p:cBhvr>
                                        <p:cTn id="14" dur="500"/>
                                        <p:tgtEl>
                                          <p:spTgt spid="11"/>
                                        </p:tgtEl>
                                      </p:cBhvr>
                                    </p:animEffect>
                                  </p:childTnLst>
                                </p:cTn>
                              </p:par>
                            </p:childTnLst>
                          </p:cTn>
                        </p:par>
                        <p:par>
                          <p:cTn id="15" fill="hold">
                            <p:stCondLst>
                              <p:cond delay="500"/>
                            </p:stCondLst>
                            <p:childTnLst>
                              <p:par>
                                <p:cTn id="16" presetID="22" presetClass="entr" presetSubtype="4" fill="hold" grpId="0" nodeType="afterEffect">
                                  <p:stCondLst>
                                    <p:cond delay="0"/>
                                  </p:stCondLst>
                                  <p:iterate type="lt">
                                    <p:tmPct val="10000"/>
                                  </p:iterate>
                                  <p:childTnLst>
                                    <p:set>
                                      <p:cBhvr>
                                        <p:cTn id="17" dur="1" fill="hold">
                                          <p:stCondLst>
                                            <p:cond delay="0"/>
                                          </p:stCondLst>
                                        </p:cTn>
                                        <p:tgtEl>
                                          <p:spTgt spid="3"/>
                                        </p:tgtEl>
                                        <p:attrNameLst>
                                          <p:attrName>style.visibility</p:attrName>
                                        </p:attrNameLst>
                                      </p:cBhvr>
                                      <p:to>
                                        <p:strVal val="visible"/>
                                      </p:to>
                                    </p:set>
                                    <p:animEffect transition="in" filter="wipe(down)">
                                      <p:cBhvr>
                                        <p:cTn id="18" dur="500"/>
                                        <p:tgtEl>
                                          <p:spTgt spid="3"/>
                                        </p:tgtEl>
                                      </p:cBhvr>
                                    </p:animEffect>
                                  </p:childTnLst>
                                </p:cTn>
                              </p:par>
                            </p:childTnLst>
                          </p:cTn>
                        </p:par>
                        <p:par>
                          <p:cTn id="19" fill="hold">
                            <p:stCondLst>
                              <p:cond delay="5650"/>
                            </p:stCondLst>
                            <p:childTnLst>
                              <p:par>
                                <p:cTn id="20" presetID="53" presetClass="entr" presetSubtype="16" fill="hold" grpId="0" nodeType="afterEffect">
                                  <p:stCondLst>
                                    <p:cond delay="0"/>
                                  </p:stCondLst>
                                  <p:childTnLst>
                                    <p:set>
                                      <p:cBhvr>
                                        <p:cTn id="21" dur="1" fill="hold">
                                          <p:stCondLst>
                                            <p:cond delay="0"/>
                                          </p:stCondLst>
                                        </p:cTn>
                                        <p:tgtEl>
                                          <p:spTgt spid="8"/>
                                        </p:tgtEl>
                                        <p:attrNameLst>
                                          <p:attrName>style.visibility</p:attrName>
                                        </p:attrNameLst>
                                      </p:cBhvr>
                                      <p:to>
                                        <p:strVal val="visible"/>
                                      </p:to>
                                    </p:set>
                                    <p:anim calcmode="lin" valueType="num">
                                      <p:cBhvr>
                                        <p:cTn id="22" dur="500" fill="hold"/>
                                        <p:tgtEl>
                                          <p:spTgt spid="8"/>
                                        </p:tgtEl>
                                        <p:attrNameLst>
                                          <p:attrName>ppt_w</p:attrName>
                                        </p:attrNameLst>
                                      </p:cBhvr>
                                      <p:tavLst>
                                        <p:tav tm="0">
                                          <p:val>
                                            <p:fltVal val="0"/>
                                          </p:val>
                                        </p:tav>
                                        <p:tav tm="100000">
                                          <p:val>
                                            <p:strVal val="#ppt_w"/>
                                          </p:val>
                                        </p:tav>
                                      </p:tavLst>
                                    </p:anim>
                                    <p:anim calcmode="lin" valueType="num">
                                      <p:cBhvr>
                                        <p:cTn id="23" dur="500" fill="hold"/>
                                        <p:tgtEl>
                                          <p:spTgt spid="8"/>
                                        </p:tgtEl>
                                        <p:attrNameLst>
                                          <p:attrName>ppt_h</p:attrName>
                                        </p:attrNameLst>
                                      </p:cBhvr>
                                      <p:tavLst>
                                        <p:tav tm="0">
                                          <p:val>
                                            <p:fltVal val="0"/>
                                          </p:val>
                                        </p:tav>
                                        <p:tav tm="100000">
                                          <p:val>
                                            <p:strVal val="#ppt_h"/>
                                          </p:val>
                                        </p:tav>
                                      </p:tavLst>
                                    </p:anim>
                                    <p:animEffect transition="in" filter="fade">
                                      <p:cBhvr>
                                        <p:cTn id="24" dur="500"/>
                                        <p:tgtEl>
                                          <p:spTgt spid="8"/>
                                        </p:tgtEl>
                                      </p:cBhvr>
                                    </p:animEffect>
                                  </p:childTnLst>
                                </p:cTn>
                              </p:par>
                              <p:par>
                                <p:cTn id="25" presetID="53" presetClass="entr" presetSubtype="16" fill="hold" grpId="0" nodeType="withEffect">
                                  <p:stCondLst>
                                    <p:cond delay="0"/>
                                  </p:stCondLst>
                                  <p:childTnLst>
                                    <p:set>
                                      <p:cBhvr>
                                        <p:cTn id="26" dur="1" fill="hold">
                                          <p:stCondLst>
                                            <p:cond delay="0"/>
                                          </p:stCondLst>
                                        </p:cTn>
                                        <p:tgtEl>
                                          <p:spTgt spid="12"/>
                                        </p:tgtEl>
                                        <p:attrNameLst>
                                          <p:attrName>style.visibility</p:attrName>
                                        </p:attrNameLst>
                                      </p:cBhvr>
                                      <p:to>
                                        <p:strVal val="visible"/>
                                      </p:to>
                                    </p:set>
                                    <p:anim calcmode="lin" valueType="num">
                                      <p:cBhvr>
                                        <p:cTn id="27" dur="500" fill="hold"/>
                                        <p:tgtEl>
                                          <p:spTgt spid="12"/>
                                        </p:tgtEl>
                                        <p:attrNameLst>
                                          <p:attrName>ppt_w</p:attrName>
                                        </p:attrNameLst>
                                      </p:cBhvr>
                                      <p:tavLst>
                                        <p:tav tm="0">
                                          <p:val>
                                            <p:fltVal val="0"/>
                                          </p:val>
                                        </p:tav>
                                        <p:tav tm="100000">
                                          <p:val>
                                            <p:strVal val="#ppt_w"/>
                                          </p:val>
                                        </p:tav>
                                      </p:tavLst>
                                    </p:anim>
                                    <p:anim calcmode="lin" valueType="num">
                                      <p:cBhvr>
                                        <p:cTn id="28" dur="500" fill="hold"/>
                                        <p:tgtEl>
                                          <p:spTgt spid="12"/>
                                        </p:tgtEl>
                                        <p:attrNameLst>
                                          <p:attrName>ppt_h</p:attrName>
                                        </p:attrNameLst>
                                      </p:cBhvr>
                                      <p:tavLst>
                                        <p:tav tm="0">
                                          <p:val>
                                            <p:fltVal val="0"/>
                                          </p:val>
                                        </p:tav>
                                        <p:tav tm="100000">
                                          <p:val>
                                            <p:strVal val="#ppt_h"/>
                                          </p:val>
                                        </p:tav>
                                      </p:tavLst>
                                    </p:anim>
                                    <p:animEffect transition="in" filter="fade">
                                      <p:cBhvr>
                                        <p:cTn id="29" dur="500"/>
                                        <p:tgtEl>
                                          <p:spTgt spid="12"/>
                                        </p:tgtEl>
                                      </p:cBhvr>
                                    </p:animEffect>
                                  </p:childTnLst>
                                </p:cTn>
                              </p:par>
                            </p:childTnLst>
                          </p:cTn>
                        </p:par>
                        <p:par>
                          <p:cTn id="30" fill="hold">
                            <p:stCondLst>
                              <p:cond delay="6150"/>
                            </p:stCondLst>
                            <p:childTnLst>
                              <p:par>
                                <p:cTn id="31" presetID="22" presetClass="entr" presetSubtype="4" fill="hold" grpId="0" nodeType="afterEffect">
                                  <p:stCondLst>
                                    <p:cond delay="0"/>
                                  </p:stCondLst>
                                  <p:iterate type="lt">
                                    <p:tmPct val="10000"/>
                                  </p:iterate>
                                  <p:childTnLst>
                                    <p:set>
                                      <p:cBhvr>
                                        <p:cTn id="32" dur="1" fill="hold">
                                          <p:stCondLst>
                                            <p:cond delay="0"/>
                                          </p:stCondLst>
                                        </p:cTn>
                                        <p:tgtEl>
                                          <p:spTgt spid="4"/>
                                        </p:tgtEl>
                                        <p:attrNameLst>
                                          <p:attrName>style.visibility</p:attrName>
                                        </p:attrNameLst>
                                      </p:cBhvr>
                                      <p:to>
                                        <p:strVal val="visible"/>
                                      </p:to>
                                    </p:set>
                                    <p:animEffect transition="in" filter="wipe(down)">
                                      <p:cBhvr>
                                        <p:cTn id="33" dur="500"/>
                                        <p:tgtEl>
                                          <p:spTgt spid="4"/>
                                        </p:tgtEl>
                                      </p:cBhvr>
                                    </p:animEffect>
                                  </p:childTnLst>
                                </p:cTn>
                              </p:par>
                            </p:childTnLst>
                          </p:cTn>
                        </p:par>
                        <p:par>
                          <p:cTn id="34" fill="hold">
                            <p:stCondLst>
                              <p:cond delay="10550"/>
                            </p:stCondLst>
                            <p:childTnLst>
                              <p:par>
                                <p:cTn id="35" presetID="53" presetClass="entr" presetSubtype="16" fill="hold" grpId="0"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p:cTn id="37" dur="500" fill="hold"/>
                                        <p:tgtEl>
                                          <p:spTgt spid="9"/>
                                        </p:tgtEl>
                                        <p:attrNameLst>
                                          <p:attrName>ppt_w</p:attrName>
                                        </p:attrNameLst>
                                      </p:cBhvr>
                                      <p:tavLst>
                                        <p:tav tm="0">
                                          <p:val>
                                            <p:fltVal val="0"/>
                                          </p:val>
                                        </p:tav>
                                        <p:tav tm="100000">
                                          <p:val>
                                            <p:strVal val="#ppt_w"/>
                                          </p:val>
                                        </p:tav>
                                      </p:tavLst>
                                    </p:anim>
                                    <p:anim calcmode="lin" valueType="num">
                                      <p:cBhvr>
                                        <p:cTn id="38" dur="500" fill="hold"/>
                                        <p:tgtEl>
                                          <p:spTgt spid="9"/>
                                        </p:tgtEl>
                                        <p:attrNameLst>
                                          <p:attrName>ppt_h</p:attrName>
                                        </p:attrNameLst>
                                      </p:cBhvr>
                                      <p:tavLst>
                                        <p:tav tm="0">
                                          <p:val>
                                            <p:fltVal val="0"/>
                                          </p:val>
                                        </p:tav>
                                        <p:tav tm="100000">
                                          <p:val>
                                            <p:strVal val="#ppt_h"/>
                                          </p:val>
                                        </p:tav>
                                      </p:tavLst>
                                    </p:anim>
                                    <p:animEffect transition="in" filter="fade">
                                      <p:cBhvr>
                                        <p:cTn id="39" dur="500"/>
                                        <p:tgtEl>
                                          <p:spTgt spid="9"/>
                                        </p:tgtEl>
                                      </p:cBhvr>
                                    </p:animEffect>
                                  </p:childTnLst>
                                </p:cTn>
                              </p:par>
                              <p:par>
                                <p:cTn id="40" presetID="53" presetClass="entr" presetSubtype="16" fill="hold" grpId="0" nodeType="withEffect">
                                  <p:stCondLst>
                                    <p:cond delay="0"/>
                                  </p:stCondLst>
                                  <p:childTnLst>
                                    <p:set>
                                      <p:cBhvr>
                                        <p:cTn id="41" dur="1" fill="hold">
                                          <p:stCondLst>
                                            <p:cond delay="0"/>
                                          </p:stCondLst>
                                        </p:cTn>
                                        <p:tgtEl>
                                          <p:spTgt spid="13"/>
                                        </p:tgtEl>
                                        <p:attrNameLst>
                                          <p:attrName>style.visibility</p:attrName>
                                        </p:attrNameLst>
                                      </p:cBhvr>
                                      <p:to>
                                        <p:strVal val="visible"/>
                                      </p:to>
                                    </p:set>
                                    <p:anim calcmode="lin" valueType="num">
                                      <p:cBhvr>
                                        <p:cTn id="42" dur="500" fill="hold"/>
                                        <p:tgtEl>
                                          <p:spTgt spid="13"/>
                                        </p:tgtEl>
                                        <p:attrNameLst>
                                          <p:attrName>ppt_w</p:attrName>
                                        </p:attrNameLst>
                                      </p:cBhvr>
                                      <p:tavLst>
                                        <p:tav tm="0">
                                          <p:val>
                                            <p:fltVal val="0"/>
                                          </p:val>
                                        </p:tav>
                                        <p:tav tm="100000">
                                          <p:val>
                                            <p:strVal val="#ppt_w"/>
                                          </p:val>
                                        </p:tav>
                                      </p:tavLst>
                                    </p:anim>
                                    <p:anim calcmode="lin" valueType="num">
                                      <p:cBhvr>
                                        <p:cTn id="43" dur="500" fill="hold"/>
                                        <p:tgtEl>
                                          <p:spTgt spid="13"/>
                                        </p:tgtEl>
                                        <p:attrNameLst>
                                          <p:attrName>ppt_h</p:attrName>
                                        </p:attrNameLst>
                                      </p:cBhvr>
                                      <p:tavLst>
                                        <p:tav tm="0">
                                          <p:val>
                                            <p:fltVal val="0"/>
                                          </p:val>
                                        </p:tav>
                                        <p:tav tm="100000">
                                          <p:val>
                                            <p:strVal val="#ppt_h"/>
                                          </p:val>
                                        </p:tav>
                                      </p:tavLst>
                                    </p:anim>
                                    <p:animEffect transition="in" filter="fade">
                                      <p:cBhvr>
                                        <p:cTn id="44" dur="500"/>
                                        <p:tgtEl>
                                          <p:spTgt spid="13"/>
                                        </p:tgtEl>
                                      </p:cBhvr>
                                    </p:animEffect>
                                  </p:childTnLst>
                                </p:cTn>
                              </p:par>
                            </p:childTnLst>
                          </p:cTn>
                        </p:par>
                        <p:par>
                          <p:cTn id="45" fill="hold">
                            <p:stCondLst>
                              <p:cond delay="11050"/>
                            </p:stCondLst>
                            <p:childTnLst>
                              <p:par>
                                <p:cTn id="46" presetID="22" presetClass="entr" presetSubtype="4" fill="hold" grpId="0" nodeType="afterEffect">
                                  <p:stCondLst>
                                    <p:cond delay="0"/>
                                  </p:stCondLst>
                                  <p:iterate type="lt">
                                    <p:tmPct val="10000"/>
                                  </p:iterate>
                                  <p:childTnLst>
                                    <p:set>
                                      <p:cBhvr>
                                        <p:cTn id="47" dur="1" fill="hold">
                                          <p:stCondLst>
                                            <p:cond delay="0"/>
                                          </p:stCondLst>
                                        </p:cTn>
                                        <p:tgtEl>
                                          <p:spTgt spid="5"/>
                                        </p:tgtEl>
                                        <p:attrNameLst>
                                          <p:attrName>style.visibility</p:attrName>
                                        </p:attrNameLst>
                                      </p:cBhvr>
                                      <p:to>
                                        <p:strVal val="visible"/>
                                      </p:to>
                                    </p:set>
                                    <p:animEffect transition="in" filter="wipe(down)">
                                      <p:cBhvr>
                                        <p:cTn id="48" dur="500"/>
                                        <p:tgtEl>
                                          <p:spTgt spid="5"/>
                                        </p:tgtEl>
                                      </p:cBhvr>
                                    </p:animEffect>
                                  </p:childTnLst>
                                </p:cTn>
                              </p:par>
                            </p:childTnLst>
                          </p:cTn>
                        </p:par>
                        <p:par>
                          <p:cTn id="49" fill="hold">
                            <p:stCondLst>
                              <p:cond delay="13899"/>
                            </p:stCondLst>
                            <p:childTnLst>
                              <p:par>
                                <p:cTn id="50" presetID="53" presetClass="entr" presetSubtype="16" fill="hold" grpId="0" nodeType="afterEffect">
                                  <p:stCondLst>
                                    <p:cond delay="0"/>
                                  </p:stCondLst>
                                  <p:childTnLst>
                                    <p:set>
                                      <p:cBhvr>
                                        <p:cTn id="51" dur="1" fill="hold">
                                          <p:stCondLst>
                                            <p:cond delay="0"/>
                                          </p:stCondLst>
                                        </p:cTn>
                                        <p:tgtEl>
                                          <p:spTgt spid="10"/>
                                        </p:tgtEl>
                                        <p:attrNameLst>
                                          <p:attrName>style.visibility</p:attrName>
                                        </p:attrNameLst>
                                      </p:cBhvr>
                                      <p:to>
                                        <p:strVal val="visible"/>
                                      </p:to>
                                    </p:set>
                                    <p:anim calcmode="lin" valueType="num">
                                      <p:cBhvr>
                                        <p:cTn id="52" dur="500" fill="hold"/>
                                        <p:tgtEl>
                                          <p:spTgt spid="10"/>
                                        </p:tgtEl>
                                        <p:attrNameLst>
                                          <p:attrName>ppt_w</p:attrName>
                                        </p:attrNameLst>
                                      </p:cBhvr>
                                      <p:tavLst>
                                        <p:tav tm="0">
                                          <p:val>
                                            <p:fltVal val="0"/>
                                          </p:val>
                                        </p:tav>
                                        <p:tav tm="100000">
                                          <p:val>
                                            <p:strVal val="#ppt_w"/>
                                          </p:val>
                                        </p:tav>
                                      </p:tavLst>
                                    </p:anim>
                                    <p:anim calcmode="lin" valueType="num">
                                      <p:cBhvr>
                                        <p:cTn id="53" dur="500" fill="hold"/>
                                        <p:tgtEl>
                                          <p:spTgt spid="10"/>
                                        </p:tgtEl>
                                        <p:attrNameLst>
                                          <p:attrName>ppt_h</p:attrName>
                                        </p:attrNameLst>
                                      </p:cBhvr>
                                      <p:tavLst>
                                        <p:tav tm="0">
                                          <p:val>
                                            <p:fltVal val="0"/>
                                          </p:val>
                                        </p:tav>
                                        <p:tav tm="100000">
                                          <p:val>
                                            <p:strVal val="#ppt_h"/>
                                          </p:val>
                                        </p:tav>
                                      </p:tavLst>
                                    </p:anim>
                                    <p:animEffect transition="in" filter="fade">
                                      <p:cBhvr>
                                        <p:cTn id="54" dur="500"/>
                                        <p:tgtEl>
                                          <p:spTgt spid="10"/>
                                        </p:tgtEl>
                                      </p:cBhvr>
                                    </p:animEffect>
                                  </p:childTnLst>
                                </p:cTn>
                              </p:par>
                              <p:par>
                                <p:cTn id="55" presetID="53" presetClass="entr" presetSubtype="16" fill="hold" grpId="0" nodeType="withEffect">
                                  <p:stCondLst>
                                    <p:cond delay="0"/>
                                  </p:stCondLst>
                                  <p:childTnLst>
                                    <p:set>
                                      <p:cBhvr>
                                        <p:cTn id="56" dur="1" fill="hold">
                                          <p:stCondLst>
                                            <p:cond delay="0"/>
                                          </p:stCondLst>
                                        </p:cTn>
                                        <p:tgtEl>
                                          <p:spTgt spid="15"/>
                                        </p:tgtEl>
                                        <p:attrNameLst>
                                          <p:attrName>style.visibility</p:attrName>
                                        </p:attrNameLst>
                                      </p:cBhvr>
                                      <p:to>
                                        <p:strVal val="visible"/>
                                      </p:to>
                                    </p:set>
                                    <p:anim calcmode="lin" valueType="num">
                                      <p:cBhvr>
                                        <p:cTn id="57" dur="500" fill="hold"/>
                                        <p:tgtEl>
                                          <p:spTgt spid="15"/>
                                        </p:tgtEl>
                                        <p:attrNameLst>
                                          <p:attrName>ppt_w</p:attrName>
                                        </p:attrNameLst>
                                      </p:cBhvr>
                                      <p:tavLst>
                                        <p:tav tm="0">
                                          <p:val>
                                            <p:fltVal val="0"/>
                                          </p:val>
                                        </p:tav>
                                        <p:tav tm="100000">
                                          <p:val>
                                            <p:strVal val="#ppt_w"/>
                                          </p:val>
                                        </p:tav>
                                      </p:tavLst>
                                    </p:anim>
                                    <p:anim calcmode="lin" valueType="num">
                                      <p:cBhvr>
                                        <p:cTn id="58" dur="500" fill="hold"/>
                                        <p:tgtEl>
                                          <p:spTgt spid="15"/>
                                        </p:tgtEl>
                                        <p:attrNameLst>
                                          <p:attrName>ppt_h</p:attrName>
                                        </p:attrNameLst>
                                      </p:cBhvr>
                                      <p:tavLst>
                                        <p:tav tm="0">
                                          <p:val>
                                            <p:fltVal val="0"/>
                                          </p:val>
                                        </p:tav>
                                        <p:tav tm="100000">
                                          <p:val>
                                            <p:strVal val="#ppt_h"/>
                                          </p:val>
                                        </p:tav>
                                      </p:tavLst>
                                    </p:anim>
                                    <p:animEffect transition="in" filter="fade">
                                      <p:cBhvr>
                                        <p:cTn id="59" dur="500"/>
                                        <p:tgtEl>
                                          <p:spTgt spid="15"/>
                                        </p:tgtEl>
                                      </p:cBhvr>
                                    </p:animEffect>
                                  </p:childTnLst>
                                </p:cTn>
                              </p:par>
                            </p:childTnLst>
                          </p:cTn>
                        </p:par>
                        <p:par>
                          <p:cTn id="60" fill="hold">
                            <p:stCondLst>
                              <p:cond delay="14399"/>
                            </p:stCondLst>
                            <p:childTnLst>
                              <p:par>
                                <p:cTn id="61" presetID="22" presetClass="entr" presetSubtype="4" fill="hold" grpId="0" nodeType="afterEffect">
                                  <p:stCondLst>
                                    <p:cond delay="0"/>
                                  </p:stCondLst>
                                  <p:iterate type="lt">
                                    <p:tmPct val="10000"/>
                                  </p:iterate>
                                  <p:childTnLst>
                                    <p:set>
                                      <p:cBhvr>
                                        <p:cTn id="62" dur="1" fill="hold">
                                          <p:stCondLst>
                                            <p:cond delay="0"/>
                                          </p:stCondLst>
                                        </p:cTn>
                                        <p:tgtEl>
                                          <p:spTgt spid="6"/>
                                        </p:tgtEl>
                                        <p:attrNameLst>
                                          <p:attrName>style.visibility</p:attrName>
                                        </p:attrNameLst>
                                      </p:cBhvr>
                                      <p:to>
                                        <p:strVal val="visible"/>
                                      </p:to>
                                    </p:set>
                                    <p:animEffect transition="in" filter="wipe(down)">
                                      <p:cBhvr>
                                        <p:cTn id="63"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P spid="6" grpId="0"/>
      <p:bldP spid="7" grpId="0" animBg="1"/>
      <p:bldP spid="8" grpId="0" animBg="1"/>
      <p:bldP spid="9" grpId="0" animBg="1"/>
      <p:bldP spid="10" grpId="0" animBg="1"/>
      <p:bldP spid="11" grpId="0" animBg="1"/>
      <p:bldP spid="12" grpId="0" animBg="1"/>
      <p:bldP spid="13" grpId="0" animBg="1"/>
      <p:bldP spid="15"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标题 1"/>
          <p:cNvSpPr txBox="1"/>
          <p:nvPr/>
        </p:nvSpPr>
        <p:spPr>
          <a:xfrm>
            <a:off x="755576" y="243006"/>
            <a:ext cx="8229600" cy="421555"/>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zh-CN" altLang="en-US" sz="1800" dirty="0">
                <a:solidFill>
                  <a:srgbClr val="C80000"/>
                </a:solidFill>
                <a:latin typeface="+mn-lt"/>
                <a:ea typeface="+mn-ea"/>
                <a:cs typeface="+mn-ea"/>
                <a:sym typeface="+mn-lt"/>
              </a:rPr>
              <a:t>共产党的权利和义务</a:t>
            </a:r>
          </a:p>
        </p:txBody>
      </p:sp>
      <p:grpSp>
        <p:nvGrpSpPr>
          <p:cNvPr id="3" name="组合 2"/>
          <p:cNvGrpSpPr/>
          <p:nvPr/>
        </p:nvGrpSpPr>
        <p:grpSpPr>
          <a:xfrm>
            <a:off x="701546" y="1097602"/>
            <a:ext cx="3870454" cy="1649498"/>
            <a:chOff x="750606" y="1462672"/>
            <a:chExt cx="3870454" cy="1649498"/>
          </a:xfrm>
        </p:grpSpPr>
        <p:sp>
          <p:nvSpPr>
            <p:cNvPr id="4" name="Subtitle 2"/>
            <p:cNvSpPr txBox="1"/>
            <p:nvPr/>
          </p:nvSpPr>
          <p:spPr>
            <a:xfrm>
              <a:off x="755576" y="1995686"/>
              <a:ext cx="3865484" cy="1116484"/>
            </a:xfrm>
            <a:prstGeom prst="rect">
              <a:avLst/>
            </a:prstGeom>
          </p:spPr>
          <p:txBody>
            <a:bodyPr vert="horz" wrap="square" lIns="81559" tIns="40779" rIns="81559" bIns="40779" rtlCol="0">
              <a:spAutoFit/>
            </a:bodyPr>
            <a:lstStyle>
              <a:lvl1pPr marL="0" indent="0" algn="ctr" defTabSz="1087755" rtl="0" eaLnBrk="1" latinLnBrk="0" hangingPunct="1">
                <a:lnSpc>
                  <a:spcPct val="120000"/>
                </a:lnSpc>
                <a:spcBef>
                  <a:spcPct val="20000"/>
                </a:spcBef>
                <a:buFont typeface="Arial" panose="020B0604020202020204"/>
                <a:buNone/>
                <a:defRPr sz="2400" kern="1200">
                  <a:solidFill>
                    <a:schemeClr val="tx2"/>
                  </a:solidFill>
                  <a:latin typeface="Open Sans Light"/>
                  <a:ea typeface="+mn-ea"/>
                  <a:cs typeface="Open Sans Light"/>
                </a:defRPr>
              </a:lvl1pPr>
              <a:lvl2pPr marL="1087755" indent="0" algn="ctr" defTabSz="1087755" rtl="0" eaLnBrk="1" latinLnBrk="0" hangingPunct="1">
                <a:lnSpc>
                  <a:spcPct val="130000"/>
                </a:lnSpc>
                <a:spcBef>
                  <a:spcPct val="20000"/>
                </a:spcBef>
                <a:buFont typeface="Arial" panose="020B0604020202020204"/>
                <a:buNone/>
                <a:defRPr sz="3200" kern="1200">
                  <a:solidFill>
                    <a:schemeClr val="tx1">
                      <a:tint val="75000"/>
                    </a:schemeClr>
                  </a:solidFill>
                  <a:latin typeface="Open Sans"/>
                  <a:ea typeface="+mn-ea"/>
                  <a:cs typeface="Open Sans"/>
                </a:defRPr>
              </a:lvl2pPr>
              <a:lvl3pPr marL="2175510" indent="0" algn="ctr" defTabSz="1087755" rtl="0" eaLnBrk="1" latinLnBrk="0" hangingPunct="1">
                <a:lnSpc>
                  <a:spcPct val="130000"/>
                </a:lnSpc>
                <a:spcBef>
                  <a:spcPct val="20000"/>
                </a:spcBef>
                <a:buFont typeface="Arial" panose="020B0604020202020204"/>
                <a:buNone/>
                <a:defRPr sz="3200" kern="1200">
                  <a:solidFill>
                    <a:schemeClr val="tx1">
                      <a:tint val="75000"/>
                    </a:schemeClr>
                  </a:solidFill>
                  <a:latin typeface="Open Sans"/>
                  <a:ea typeface="+mn-ea"/>
                  <a:cs typeface="Open Sans"/>
                </a:defRPr>
              </a:lvl3pPr>
              <a:lvl4pPr marL="3262630" indent="0" algn="ctr" defTabSz="1087755" rtl="0" eaLnBrk="1" latinLnBrk="0" hangingPunct="1">
                <a:lnSpc>
                  <a:spcPct val="130000"/>
                </a:lnSpc>
                <a:spcBef>
                  <a:spcPct val="20000"/>
                </a:spcBef>
                <a:buFont typeface="Arial" panose="020B0604020202020204"/>
                <a:buNone/>
                <a:defRPr sz="3200" kern="1200">
                  <a:solidFill>
                    <a:schemeClr val="tx1">
                      <a:tint val="75000"/>
                    </a:schemeClr>
                  </a:solidFill>
                  <a:latin typeface="Open Sans"/>
                  <a:ea typeface="+mn-ea"/>
                  <a:cs typeface="Open Sans"/>
                </a:defRPr>
              </a:lvl4pPr>
              <a:lvl5pPr marL="4350385" indent="0" algn="ctr" defTabSz="1087755" rtl="0" eaLnBrk="1" latinLnBrk="0" hangingPunct="1">
                <a:lnSpc>
                  <a:spcPct val="130000"/>
                </a:lnSpc>
                <a:spcBef>
                  <a:spcPct val="20000"/>
                </a:spcBef>
                <a:buFont typeface="Arial" panose="020B0604020202020204"/>
                <a:buNone/>
                <a:defRPr sz="3200" kern="1200">
                  <a:solidFill>
                    <a:schemeClr val="tx1">
                      <a:tint val="75000"/>
                    </a:schemeClr>
                  </a:solidFill>
                  <a:latin typeface="Open Sans"/>
                  <a:ea typeface="+mn-ea"/>
                  <a:cs typeface="Open Sans"/>
                </a:defRPr>
              </a:lvl5pPr>
              <a:lvl6pPr marL="5438140" indent="0" algn="ctr" defTabSz="1087755" rtl="0" eaLnBrk="1" latinLnBrk="0" hangingPunct="1">
                <a:spcBef>
                  <a:spcPct val="20000"/>
                </a:spcBef>
                <a:buFont typeface="Arial" panose="020B0604020202020204"/>
                <a:buNone/>
                <a:defRPr sz="4800" kern="1200">
                  <a:solidFill>
                    <a:schemeClr val="tx1">
                      <a:tint val="75000"/>
                    </a:schemeClr>
                  </a:solidFill>
                  <a:latin typeface="+mn-lt"/>
                  <a:ea typeface="+mn-ea"/>
                  <a:cs typeface="+mn-cs"/>
                </a:defRPr>
              </a:lvl6pPr>
              <a:lvl7pPr marL="6525895" indent="0" algn="ctr" defTabSz="1087755" rtl="0" eaLnBrk="1" latinLnBrk="0" hangingPunct="1">
                <a:spcBef>
                  <a:spcPct val="20000"/>
                </a:spcBef>
                <a:buFont typeface="Arial" panose="020B0604020202020204"/>
                <a:buNone/>
                <a:defRPr sz="4800" kern="1200">
                  <a:solidFill>
                    <a:schemeClr val="tx1">
                      <a:tint val="75000"/>
                    </a:schemeClr>
                  </a:solidFill>
                  <a:latin typeface="+mn-lt"/>
                  <a:ea typeface="+mn-ea"/>
                  <a:cs typeface="+mn-cs"/>
                </a:defRPr>
              </a:lvl7pPr>
              <a:lvl8pPr marL="7613650" indent="0" algn="ctr" defTabSz="1087755" rtl="0" eaLnBrk="1" latinLnBrk="0" hangingPunct="1">
                <a:spcBef>
                  <a:spcPct val="20000"/>
                </a:spcBef>
                <a:buFont typeface="Arial" panose="020B0604020202020204"/>
                <a:buNone/>
                <a:defRPr sz="4800" kern="1200">
                  <a:solidFill>
                    <a:schemeClr val="tx1">
                      <a:tint val="75000"/>
                    </a:schemeClr>
                  </a:solidFill>
                  <a:latin typeface="+mn-lt"/>
                  <a:ea typeface="+mn-ea"/>
                  <a:cs typeface="+mn-cs"/>
                </a:defRPr>
              </a:lvl8pPr>
              <a:lvl9pPr marL="8701405" indent="0" algn="ctr" defTabSz="1087755" rtl="0" eaLnBrk="1" latinLnBrk="0" hangingPunct="1">
                <a:spcBef>
                  <a:spcPct val="20000"/>
                </a:spcBef>
                <a:buFont typeface="Arial" panose="020B0604020202020204"/>
                <a:buNone/>
                <a:defRPr sz="4800" kern="1200">
                  <a:solidFill>
                    <a:schemeClr val="tx1">
                      <a:tint val="75000"/>
                    </a:schemeClr>
                  </a:solidFill>
                  <a:latin typeface="+mn-lt"/>
                  <a:ea typeface="+mn-ea"/>
                  <a:cs typeface="+mn-cs"/>
                </a:defRPr>
              </a:lvl9pPr>
            </a:lstStyle>
            <a:p>
              <a:r>
                <a:rPr lang="zh-CN" altLang="en-US" sz="1400" dirty="0">
                  <a:solidFill>
                    <a:srgbClr val="360406"/>
                  </a:solidFill>
                  <a:latin typeface="+mn-lt"/>
                  <a:cs typeface="+mn-ea"/>
                  <a:sym typeface="+mn-lt"/>
                </a:rPr>
                <a:t>在党的会议上有根据地批评党的任何组织和任何党员，向党负责地揭发、检举党的任何组织和任何党员违法乱纪的事实，要求处分违法乱纪的党员，要求罢免或撤换不称职的干部</a:t>
              </a:r>
            </a:p>
          </p:txBody>
        </p:sp>
        <p:sp>
          <p:nvSpPr>
            <p:cNvPr id="5" name="TextBox 78"/>
            <p:cNvSpPr txBox="1"/>
            <p:nvPr/>
          </p:nvSpPr>
          <p:spPr>
            <a:xfrm>
              <a:off x="750606" y="1547905"/>
              <a:ext cx="1107996" cy="461665"/>
            </a:xfrm>
            <a:prstGeom prst="rect">
              <a:avLst/>
            </a:prstGeom>
            <a:noFill/>
          </p:spPr>
          <p:txBody>
            <a:bodyPr wrap="none" rtlCol="0" anchor="ctr" anchorCtr="0">
              <a:spAutoFit/>
            </a:bodyPr>
            <a:lstStyle/>
            <a:p>
              <a:r>
                <a:rPr lang="zh-CN" altLang="en-US" sz="2400" b="1" dirty="0">
                  <a:solidFill>
                    <a:schemeClr val="accent1"/>
                  </a:solidFill>
                  <a:cs typeface="+mn-ea"/>
                  <a:sym typeface="+mn-lt"/>
                </a:rPr>
                <a:t>第三点</a:t>
              </a:r>
              <a:endParaRPr lang="en-US" sz="2400" b="1" dirty="0">
                <a:solidFill>
                  <a:schemeClr val="accent1"/>
                </a:solidFill>
                <a:cs typeface="+mn-ea"/>
                <a:sym typeface="+mn-lt"/>
              </a:endParaRPr>
            </a:p>
          </p:txBody>
        </p:sp>
        <p:grpSp>
          <p:nvGrpSpPr>
            <p:cNvPr id="6" name="组合 5"/>
            <p:cNvGrpSpPr/>
            <p:nvPr/>
          </p:nvGrpSpPr>
          <p:grpSpPr>
            <a:xfrm>
              <a:off x="3773500" y="1462672"/>
              <a:ext cx="425117" cy="430301"/>
              <a:chOff x="4346460" y="1995631"/>
              <a:chExt cx="425117" cy="430301"/>
            </a:xfrm>
          </p:grpSpPr>
          <p:sp>
            <p:nvSpPr>
              <p:cNvPr id="7" name="Hexagon 82"/>
              <p:cNvSpPr/>
              <p:nvPr/>
            </p:nvSpPr>
            <p:spPr>
              <a:xfrm rot="5400000">
                <a:off x="4341113" y="2025307"/>
                <a:ext cx="430301" cy="370949"/>
              </a:xfrm>
              <a:prstGeom prst="hexagon">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05" dirty="0">
                  <a:cs typeface="+mn-ea"/>
                  <a:sym typeface="+mn-lt"/>
                </a:endParaRPr>
              </a:p>
            </p:txBody>
          </p:sp>
          <p:sp>
            <p:nvSpPr>
              <p:cNvPr id="8" name="文本框 7"/>
              <p:cNvSpPr txBox="1"/>
              <p:nvPr/>
            </p:nvSpPr>
            <p:spPr>
              <a:xfrm>
                <a:off x="4346460" y="2041355"/>
                <a:ext cx="425117" cy="338554"/>
              </a:xfrm>
              <a:prstGeom prst="rect">
                <a:avLst/>
              </a:prstGeom>
              <a:noFill/>
            </p:spPr>
            <p:txBody>
              <a:bodyPr wrap="none" rtlCol="0">
                <a:spAutoFit/>
              </a:bodyPr>
              <a:lstStyle/>
              <a:p>
                <a:pPr algn="ctr"/>
                <a:r>
                  <a:rPr lang="en-US" altLang="zh-CN" sz="1600" dirty="0">
                    <a:solidFill>
                      <a:schemeClr val="bg1"/>
                    </a:solidFill>
                    <a:cs typeface="+mn-ea"/>
                    <a:sym typeface="+mn-lt"/>
                  </a:rPr>
                  <a:t>03</a:t>
                </a:r>
                <a:endParaRPr lang="zh-CN" altLang="en-US" sz="1600" dirty="0">
                  <a:solidFill>
                    <a:schemeClr val="bg1"/>
                  </a:solidFill>
                  <a:cs typeface="+mn-ea"/>
                  <a:sym typeface="+mn-lt"/>
                </a:endParaRPr>
              </a:p>
            </p:txBody>
          </p:sp>
        </p:grpSp>
      </p:grpSp>
      <p:grpSp>
        <p:nvGrpSpPr>
          <p:cNvPr id="9" name="组合 8"/>
          <p:cNvGrpSpPr/>
          <p:nvPr/>
        </p:nvGrpSpPr>
        <p:grpSpPr>
          <a:xfrm>
            <a:off x="750606" y="3012004"/>
            <a:ext cx="3634261" cy="1697257"/>
            <a:chOff x="750606" y="3012004"/>
            <a:chExt cx="3634261" cy="1697257"/>
          </a:xfrm>
        </p:grpSpPr>
        <p:grpSp>
          <p:nvGrpSpPr>
            <p:cNvPr id="10" name="组合 9"/>
            <p:cNvGrpSpPr/>
            <p:nvPr/>
          </p:nvGrpSpPr>
          <p:grpSpPr>
            <a:xfrm>
              <a:off x="3773500" y="3012004"/>
              <a:ext cx="425117" cy="430301"/>
              <a:chOff x="4346460" y="1995631"/>
              <a:chExt cx="425117" cy="430301"/>
            </a:xfrm>
          </p:grpSpPr>
          <p:sp>
            <p:nvSpPr>
              <p:cNvPr id="13" name="Hexagon 82"/>
              <p:cNvSpPr/>
              <p:nvPr/>
            </p:nvSpPr>
            <p:spPr>
              <a:xfrm rot="5400000">
                <a:off x="4341113" y="2025307"/>
                <a:ext cx="430301" cy="370949"/>
              </a:xfrm>
              <a:prstGeom prst="hexagon">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05" dirty="0">
                  <a:cs typeface="+mn-ea"/>
                  <a:sym typeface="+mn-lt"/>
                </a:endParaRPr>
              </a:p>
            </p:txBody>
          </p:sp>
          <p:sp>
            <p:nvSpPr>
              <p:cNvPr id="15" name="文本框 14"/>
              <p:cNvSpPr txBox="1"/>
              <p:nvPr/>
            </p:nvSpPr>
            <p:spPr>
              <a:xfrm>
                <a:off x="4346460" y="2041355"/>
                <a:ext cx="425117" cy="338554"/>
              </a:xfrm>
              <a:prstGeom prst="rect">
                <a:avLst/>
              </a:prstGeom>
              <a:noFill/>
            </p:spPr>
            <p:txBody>
              <a:bodyPr wrap="none" rtlCol="0">
                <a:spAutoFit/>
              </a:bodyPr>
              <a:lstStyle/>
              <a:p>
                <a:pPr algn="ctr"/>
                <a:r>
                  <a:rPr lang="en-US" altLang="zh-CN" sz="1600" dirty="0">
                    <a:solidFill>
                      <a:schemeClr val="bg1"/>
                    </a:solidFill>
                    <a:cs typeface="+mn-ea"/>
                    <a:sym typeface="+mn-lt"/>
                  </a:rPr>
                  <a:t>04</a:t>
                </a:r>
                <a:endParaRPr lang="zh-CN" altLang="en-US" sz="1600" dirty="0">
                  <a:solidFill>
                    <a:schemeClr val="bg1"/>
                  </a:solidFill>
                  <a:cs typeface="+mn-ea"/>
                  <a:sym typeface="+mn-lt"/>
                </a:endParaRPr>
              </a:p>
            </p:txBody>
          </p:sp>
        </p:grpSp>
        <p:sp>
          <p:nvSpPr>
            <p:cNvPr id="11" name="Subtitle 2"/>
            <p:cNvSpPr txBox="1"/>
            <p:nvPr/>
          </p:nvSpPr>
          <p:spPr>
            <a:xfrm>
              <a:off x="770190" y="3445045"/>
              <a:ext cx="3614677" cy="1264216"/>
            </a:xfrm>
            <a:prstGeom prst="rect">
              <a:avLst/>
            </a:prstGeom>
          </p:spPr>
          <p:txBody>
            <a:bodyPr vert="horz" wrap="square" lIns="81559" tIns="40779" rIns="81559" bIns="40779" rtlCol="0">
              <a:spAutoFit/>
            </a:bodyPr>
            <a:lstStyle>
              <a:lvl1pPr marL="0" indent="0" algn="ctr" defTabSz="1087755" rtl="0" eaLnBrk="1" latinLnBrk="0" hangingPunct="1">
                <a:lnSpc>
                  <a:spcPct val="120000"/>
                </a:lnSpc>
                <a:spcBef>
                  <a:spcPct val="20000"/>
                </a:spcBef>
                <a:buFont typeface="Arial" panose="020B0604020202020204"/>
                <a:buNone/>
                <a:defRPr sz="2400" kern="1200">
                  <a:solidFill>
                    <a:schemeClr val="tx2"/>
                  </a:solidFill>
                  <a:latin typeface="Open Sans Light"/>
                  <a:ea typeface="+mn-ea"/>
                  <a:cs typeface="Open Sans Light"/>
                </a:defRPr>
              </a:lvl1pPr>
              <a:lvl2pPr marL="1087755" indent="0" algn="ctr" defTabSz="1087755" rtl="0" eaLnBrk="1" latinLnBrk="0" hangingPunct="1">
                <a:lnSpc>
                  <a:spcPct val="130000"/>
                </a:lnSpc>
                <a:spcBef>
                  <a:spcPct val="20000"/>
                </a:spcBef>
                <a:buFont typeface="Arial" panose="020B0604020202020204"/>
                <a:buNone/>
                <a:defRPr sz="3200" kern="1200">
                  <a:solidFill>
                    <a:schemeClr val="tx1">
                      <a:tint val="75000"/>
                    </a:schemeClr>
                  </a:solidFill>
                  <a:latin typeface="Open Sans"/>
                  <a:ea typeface="+mn-ea"/>
                  <a:cs typeface="Open Sans"/>
                </a:defRPr>
              </a:lvl2pPr>
              <a:lvl3pPr marL="2175510" indent="0" algn="ctr" defTabSz="1087755" rtl="0" eaLnBrk="1" latinLnBrk="0" hangingPunct="1">
                <a:lnSpc>
                  <a:spcPct val="130000"/>
                </a:lnSpc>
                <a:spcBef>
                  <a:spcPct val="20000"/>
                </a:spcBef>
                <a:buFont typeface="Arial" panose="020B0604020202020204"/>
                <a:buNone/>
                <a:defRPr sz="3200" kern="1200">
                  <a:solidFill>
                    <a:schemeClr val="tx1">
                      <a:tint val="75000"/>
                    </a:schemeClr>
                  </a:solidFill>
                  <a:latin typeface="Open Sans"/>
                  <a:ea typeface="+mn-ea"/>
                  <a:cs typeface="Open Sans"/>
                </a:defRPr>
              </a:lvl3pPr>
              <a:lvl4pPr marL="3262630" indent="0" algn="ctr" defTabSz="1087755" rtl="0" eaLnBrk="1" latinLnBrk="0" hangingPunct="1">
                <a:lnSpc>
                  <a:spcPct val="130000"/>
                </a:lnSpc>
                <a:spcBef>
                  <a:spcPct val="20000"/>
                </a:spcBef>
                <a:buFont typeface="Arial" panose="020B0604020202020204"/>
                <a:buNone/>
                <a:defRPr sz="3200" kern="1200">
                  <a:solidFill>
                    <a:schemeClr val="tx1">
                      <a:tint val="75000"/>
                    </a:schemeClr>
                  </a:solidFill>
                  <a:latin typeface="Open Sans"/>
                  <a:ea typeface="+mn-ea"/>
                  <a:cs typeface="Open Sans"/>
                </a:defRPr>
              </a:lvl4pPr>
              <a:lvl5pPr marL="4350385" indent="0" algn="ctr" defTabSz="1087755" rtl="0" eaLnBrk="1" latinLnBrk="0" hangingPunct="1">
                <a:lnSpc>
                  <a:spcPct val="130000"/>
                </a:lnSpc>
                <a:spcBef>
                  <a:spcPct val="20000"/>
                </a:spcBef>
                <a:buFont typeface="Arial" panose="020B0604020202020204"/>
                <a:buNone/>
                <a:defRPr sz="3200" kern="1200">
                  <a:solidFill>
                    <a:schemeClr val="tx1">
                      <a:tint val="75000"/>
                    </a:schemeClr>
                  </a:solidFill>
                  <a:latin typeface="Open Sans"/>
                  <a:ea typeface="+mn-ea"/>
                  <a:cs typeface="Open Sans"/>
                </a:defRPr>
              </a:lvl5pPr>
              <a:lvl6pPr marL="5438140" indent="0" algn="ctr" defTabSz="1087755" rtl="0" eaLnBrk="1" latinLnBrk="0" hangingPunct="1">
                <a:spcBef>
                  <a:spcPct val="20000"/>
                </a:spcBef>
                <a:buFont typeface="Arial" panose="020B0604020202020204"/>
                <a:buNone/>
                <a:defRPr sz="4800" kern="1200">
                  <a:solidFill>
                    <a:schemeClr val="tx1">
                      <a:tint val="75000"/>
                    </a:schemeClr>
                  </a:solidFill>
                  <a:latin typeface="+mn-lt"/>
                  <a:ea typeface="+mn-ea"/>
                  <a:cs typeface="+mn-cs"/>
                </a:defRPr>
              </a:lvl6pPr>
              <a:lvl7pPr marL="6525895" indent="0" algn="ctr" defTabSz="1087755" rtl="0" eaLnBrk="1" latinLnBrk="0" hangingPunct="1">
                <a:spcBef>
                  <a:spcPct val="20000"/>
                </a:spcBef>
                <a:buFont typeface="Arial" panose="020B0604020202020204"/>
                <a:buNone/>
                <a:defRPr sz="4800" kern="1200">
                  <a:solidFill>
                    <a:schemeClr val="tx1">
                      <a:tint val="75000"/>
                    </a:schemeClr>
                  </a:solidFill>
                  <a:latin typeface="+mn-lt"/>
                  <a:ea typeface="+mn-ea"/>
                  <a:cs typeface="+mn-cs"/>
                </a:defRPr>
              </a:lvl7pPr>
              <a:lvl8pPr marL="7613650" indent="0" algn="ctr" defTabSz="1087755" rtl="0" eaLnBrk="1" latinLnBrk="0" hangingPunct="1">
                <a:spcBef>
                  <a:spcPct val="20000"/>
                </a:spcBef>
                <a:buFont typeface="Arial" panose="020B0604020202020204"/>
                <a:buNone/>
                <a:defRPr sz="4800" kern="1200">
                  <a:solidFill>
                    <a:schemeClr val="tx1">
                      <a:tint val="75000"/>
                    </a:schemeClr>
                  </a:solidFill>
                  <a:latin typeface="+mn-lt"/>
                  <a:ea typeface="+mn-ea"/>
                  <a:cs typeface="+mn-cs"/>
                </a:defRPr>
              </a:lvl8pPr>
              <a:lvl9pPr marL="8701405" indent="0" algn="ctr" defTabSz="1087755" rtl="0" eaLnBrk="1" latinLnBrk="0" hangingPunct="1">
                <a:spcBef>
                  <a:spcPct val="20000"/>
                </a:spcBef>
                <a:buFont typeface="Arial" panose="020B0604020202020204"/>
                <a:buNone/>
                <a:defRPr sz="4800" kern="1200">
                  <a:solidFill>
                    <a:schemeClr val="tx1">
                      <a:tint val="75000"/>
                    </a:schemeClr>
                  </a:solidFill>
                  <a:latin typeface="+mn-lt"/>
                  <a:ea typeface="+mn-ea"/>
                  <a:cs typeface="+mn-cs"/>
                </a:defRPr>
              </a:lvl9pPr>
            </a:lstStyle>
            <a:p>
              <a:pPr algn="l"/>
              <a:r>
                <a:rPr lang="zh-CN" altLang="en-US" sz="1600" dirty="0">
                  <a:solidFill>
                    <a:srgbClr val="360406"/>
                  </a:solidFill>
                  <a:latin typeface="+mn-lt"/>
                  <a:cs typeface="+mn-ea"/>
                  <a:sym typeface="+mn-lt"/>
                </a:rPr>
                <a:t>对党的决议和政策如有不同意见，在坚决执行的前提下，可以声明保留，并且可以把自己的意见向党的上级组织直至中央提出 </a:t>
              </a:r>
            </a:p>
          </p:txBody>
        </p:sp>
        <p:sp>
          <p:nvSpPr>
            <p:cNvPr id="12" name="TextBox 78"/>
            <p:cNvSpPr txBox="1"/>
            <p:nvPr/>
          </p:nvSpPr>
          <p:spPr>
            <a:xfrm>
              <a:off x="750606" y="3012004"/>
              <a:ext cx="1107996" cy="461665"/>
            </a:xfrm>
            <a:prstGeom prst="rect">
              <a:avLst/>
            </a:prstGeom>
            <a:noFill/>
          </p:spPr>
          <p:txBody>
            <a:bodyPr wrap="none" rtlCol="0" anchor="ctr" anchorCtr="0">
              <a:spAutoFit/>
            </a:bodyPr>
            <a:lstStyle/>
            <a:p>
              <a:r>
                <a:rPr lang="zh-CN" altLang="en-US" sz="2400" b="1" dirty="0">
                  <a:solidFill>
                    <a:schemeClr val="accent1"/>
                  </a:solidFill>
                  <a:cs typeface="+mn-ea"/>
                  <a:sym typeface="+mn-lt"/>
                </a:rPr>
                <a:t>第四点</a:t>
              </a:r>
              <a:endParaRPr lang="en-US" altLang="zh-CN" sz="2400" b="1" dirty="0">
                <a:solidFill>
                  <a:schemeClr val="accent1"/>
                </a:solidFill>
                <a:cs typeface="+mn-ea"/>
                <a:sym typeface="+mn-lt"/>
              </a:endParaRPr>
            </a:p>
          </p:txBody>
        </p:sp>
      </p:grpSp>
      <p:pic>
        <p:nvPicPr>
          <p:cNvPr id="16" name="图片 15"/>
          <p:cNvPicPr>
            <a:picLocks noChangeAspect="1"/>
          </p:cNvPicPr>
          <p:nvPr/>
        </p:nvPicPr>
        <p:blipFill>
          <a:blip r:embed="rId3"/>
          <a:srcRect/>
          <a:stretch>
            <a:fillRect/>
          </a:stretch>
        </p:blipFill>
        <p:spPr>
          <a:xfrm flipH="1">
            <a:off x="3317212" y="459245"/>
            <a:ext cx="5842809" cy="4668861"/>
          </a:xfrm>
          <a:prstGeom prst="rect">
            <a:avLst/>
          </a:prstGeom>
        </p:spPr>
      </p:pic>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Tm="0">
        <p15:prstTrans prst="peelOff"/>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1000"/>
                                        <p:tgtEl>
                                          <p:spTgt spid="16"/>
                                        </p:tgtEl>
                                      </p:cBhvr>
                                    </p:animEffect>
                                    <p:anim calcmode="lin" valueType="num">
                                      <p:cBhvr>
                                        <p:cTn id="8" dur="1000" fill="hold"/>
                                        <p:tgtEl>
                                          <p:spTgt spid="16"/>
                                        </p:tgtEl>
                                        <p:attrNameLst>
                                          <p:attrName>ppt_x</p:attrName>
                                        </p:attrNameLst>
                                      </p:cBhvr>
                                      <p:tavLst>
                                        <p:tav tm="0">
                                          <p:val>
                                            <p:strVal val="#ppt_x"/>
                                          </p:val>
                                        </p:tav>
                                        <p:tav tm="100000">
                                          <p:val>
                                            <p:strVal val="#ppt_x"/>
                                          </p:val>
                                        </p:tav>
                                      </p:tavLst>
                                    </p:anim>
                                    <p:anim calcmode="lin" valueType="num">
                                      <p:cBhvr>
                                        <p:cTn id="9" dur="1000" fill="hold"/>
                                        <p:tgtEl>
                                          <p:spTgt spid="16"/>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nodeType="after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fade">
                                      <p:cBhvr>
                                        <p:cTn id="13" dur="1000"/>
                                        <p:tgtEl>
                                          <p:spTgt spid="3"/>
                                        </p:tgtEl>
                                      </p:cBhvr>
                                    </p:animEffect>
                                    <p:anim calcmode="lin" valueType="num">
                                      <p:cBhvr>
                                        <p:cTn id="14" dur="1000" fill="hold"/>
                                        <p:tgtEl>
                                          <p:spTgt spid="3"/>
                                        </p:tgtEl>
                                        <p:attrNameLst>
                                          <p:attrName>ppt_x</p:attrName>
                                        </p:attrNameLst>
                                      </p:cBhvr>
                                      <p:tavLst>
                                        <p:tav tm="0">
                                          <p:val>
                                            <p:strVal val="#ppt_x"/>
                                          </p:val>
                                        </p:tav>
                                        <p:tav tm="100000">
                                          <p:val>
                                            <p:strVal val="#ppt_x"/>
                                          </p:val>
                                        </p:tav>
                                      </p:tavLst>
                                    </p:anim>
                                    <p:anim calcmode="lin" valueType="num">
                                      <p:cBhvr>
                                        <p:cTn id="15" dur="1000" fill="hold"/>
                                        <p:tgtEl>
                                          <p:spTgt spid="3"/>
                                        </p:tgtEl>
                                        <p:attrNameLst>
                                          <p:attrName>ppt_y</p:attrName>
                                        </p:attrNameLst>
                                      </p:cBhvr>
                                      <p:tavLst>
                                        <p:tav tm="0">
                                          <p:val>
                                            <p:strVal val="#ppt_y+.1"/>
                                          </p:val>
                                        </p:tav>
                                        <p:tav tm="100000">
                                          <p:val>
                                            <p:strVal val="#ppt_y"/>
                                          </p:val>
                                        </p:tav>
                                      </p:tavLst>
                                    </p:anim>
                                  </p:childTnLst>
                                </p:cTn>
                              </p:par>
                            </p:childTnLst>
                          </p:cTn>
                        </p:par>
                        <p:par>
                          <p:cTn id="16" fill="hold">
                            <p:stCondLst>
                              <p:cond delay="2000"/>
                            </p:stCondLst>
                            <p:childTnLst>
                              <p:par>
                                <p:cTn id="17" presetID="42" presetClass="entr" presetSubtype="0" fill="hold" nodeType="after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fade">
                                      <p:cBhvr>
                                        <p:cTn id="19" dur="1000"/>
                                        <p:tgtEl>
                                          <p:spTgt spid="9"/>
                                        </p:tgtEl>
                                      </p:cBhvr>
                                    </p:animEffect>
                                    <p:anim calcmode="lin" valueType="num">
                                      <p:cBhvr>
                                        <p:cTn id="20" dur="1000" fill="hold"/>
                                        <p:tgtEl>
                                          <p:spTgt spid="9"/>
                                        </p:tgtEl>
                                        <p:attrNameLst>
                                          <p:attrName>ppt_x</p:attrName>
                                        </p:attrNameLst>
                                      </p:cBhvr>
                                      <p:tavLst>
                                        <p:tav tm="0">
                                          <p:val>
                                            <p:strVal val="#ppt_x"/>
                                          </p:val>
                                        </p:tav>
                                        <p:tav tm="100000">
                                          <p:val>
                                            <p:strVal val="#ppt_x"/>
                                          </p:val>
                                        </p:tav>
                                      </p:tavLst>
                                    </p:anim>
                                    <p:anim calcmode="lin" valueType="num">
                                      <p:cBhvr>
                                        <p:cTn id="21"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图片 14"/>
          <p:cNvPicPr>
            <a:picLocks noChangeAspect="1"/>
          </p:cNvPicPr>
          <p:nvPr/>
        </p:nvPicPr>
        <p:blipFill>
          <a:blip r:embed="rId2"/>
          <a:stretch>
            <a:fillRect/>
          </a:stretch>
        </p:blipFill>
        <p:spPr>
          <a:xfrm>
            <a:off x="28450" y="3799321"/>
            <a:ext cx="9144000" cy="1311904"/>
          </a:xfrm>
          <a:prstGeom prst="rect">
            <a:avLst/>
          </a:prstGeom>
        </p:spPr>
      </p:pic>
      <p:pic>
        <p:nvPicPr>
          <p:cNvPr id="9" name="图片 8"/>
          <p:cNvPicPr>
            <a:picLocks noChangeAspect="1"/>
          </p:cNvPicPr>
          <p:nvPr/>
        </p:nvPicPr>
        <p:blipFill rotWithShape="1">
          <a:blip r:embed="rId3"/>
          <a:srcRect b="33209"/>
          <a:stretch>
            <a:fillRect/>
          </a:stretch>
        </p:blipFill>
        <p:spPr>
          <a:xfrm>
            <a:off x="1" y="1"/>
            <a:ext cx="4427984" cy="1923678"/>
          </a:xfrm>
          <a:prstGeom prst="rect">
            <a:avLst/>
          </a:prstGeom>
        </p:spPr>
      </p:pic>
      <p:pic>
        <p:nvPicPr>
          <p:cNvPr id="13" name="图片 12"/>
          <p:cNvPicPr>
            <a:picLocks noChangeAspect="1"/>
          </p:cNvPicPr>
          <p:nvPr/>
        </p:nvPicPr>
        <p:blipFill>
          <a:blip r:embed="rId4"/>
          <a:stretch>
            <a:fillRect/>
          </a:stretch>
        </p:blipFill>
        <p:spPr>
          <a:xfrm>
            <a:off x="0" y="4086635"/>
            <a:ext cx="9144000" cy="1056864"/>
          </a:xfrm>
          <a:prstGeom prst="rect">
            <a:avLst/>
          </a:prstGeom>
        </p:spPr>
      </p:pic>
      <p:pic>
        <p:nvPicPr>
          <p:cNvPr id="24" name="图片 23"/>
          <p:cNvPicPr>
            <a:picLocks noChangeAspect="1"/>
          </p:cNvPicPr>
          <p:nvPr/>
        </p:nvPicPr>
        <p:blipFill>
          <a:blip r:embed="rId5"/>
          <a:stretch>
            <a:fillRect/>
          </a:stretch>
        </p:blipFill>
        <p:spPr>
          <a:xfrm>
            <a:off x="0" y="-32273"/>
            <a:ext cx="2713798" cy="1367127"/>
          </a:xfrm>
          <a:prstGeom prst="rect">
            <a:avLst/>
          </a:prstGeom>
        </p:spPr>
      </p:pic>
      <p:pic>
        <p:nvPicPr>
          <p:cNvPr id="26" name="图片 25"/>
          <p:cNvPicPr>
            <a:picLocks noChangeAspect="1"/>
          </p:cNvPicPr>
          <p:nvPr/>
        </p:nvPicPr>
        <p:blipFill>
          <a:blip r:embed="rId6"/>
          <a:stretch>
            <a:fillRect/>
          </a:stretch>
        </p:blipFill>
        <p:spPr>
          <a:xfrm>
            <a:off x="6012159" y="2321613"/>
            <a:ext cx="3160291" cy="2821886"/>
          </a:xfrm>
          <a:prstGeom prst="rect">
            <a:avLst/>
          </a:prstGeom>
        </p:spPr>
      </p:pic>
      <p:pic>
        <p:nvPicPr>
          <p:cNvPr id="30" name="图片 29"/>
          <p:cNvPicPr>
            <a:picLocks noChangeAspect="1"/>
          </p:cNvPicPr>
          <p:nvPr/>
        </p:nvPicPr>
        <p:blipFill>
          <a:blip r:embed="rId7"/>
          <a:srcRect/>
          <a:stretch>
            <a:fillRect/>
          </a:stretch>
        </p:blipFill>
        <p:spPr>
          <a:xfrm>
            <a:off x="-28450" y="3075806"/>
            <a:ext cx="2005136" cy="2078683"/>
          </a:xfrm>
          <a:prstGeom prst="rect">
            <a:avLst/>
          </a:prstGeom>
        </p:spPr>
      </p:pic>
      <p:pic>
        <p:nvPicPr>
          <p:cNvPr id="40" name="图片 39"/>
          <p:cNvPicPr>
            <a:picLocks noChangeAspect="1"/>
          </p:cNvPicPr>
          <p:nvPr/>
        </p:nvPicPr>
        <p:blipFill>
          <a:blip r:embed="rId8"/>
          <a:stretch>
            <a:fillRect/>
          </a:stretch>
        </p:blipFill>
        <p:spPr>
          <a:xfrm flipH="1">
            <a:off x="6876256" y="816369"/>
            <a:ext cx="1080907" cy="748888"/>
          </a:xfrm>
          <a:prstGeom prst="rect">
            <a:avLst/>
          </a:prstGeom>
        </p:spPr>
      </p:pic>
      <p:sp>
        <p:nvSpPr>
          <p:cNvPr id="57" name="文本框 56"/>
          <p:cNvSpPr txBox="1"/>
          <p:nvPr/>
        </p:nvSpPr>
        <p:spPr>
          <a:xfrm>
            <a:off x="1148589" y="1632204"/>
            <a:ext cx="800219" cy="2078683"/>
          </a:xfrm>
          <a:prstGeom prst="rect">
            <a:avLst/>
          </a:prstGeom>
          <a:noFill/>
        </p:spPr>
        <p:txBody>
          <a:bodyPr vert="eaVert" wrap="square" rtlCol="0">
            <a:spAutoFit/>
          </a:bodyPr>
          <a:lstStyle/>
          <a:p>
            <a:r>
              <a:rPr lang="zh-CN" altLang="en-US" sz="4000" b="1" spc="600" dirty="0">
                <a:solidFill>
                  <a:srgbClr val="C00000"/>
                </a:solidFill>
                <a:cs typeface="+mn-ea"/>
                <a:sym typeface="+mn-lt"/>
              </a:rPr>
              <a:t>目录</a:t>
            </a:r>
          </a:p>
        </p:txBody>
      </p:sp>
      <p:sp>
        <p:nvSpPr>
          <p:cNvPr id="58" name="文本框 57"/>
          <p:cNvSpPr txBox="1"/>
          <p:nvPr/>
        </p:nvSpPr>
        <p:spPr>
          <a:xfrm>
            <a:off x="1680581" y="1618645"/>
            <a:ext cx="553998" cy="2082003"/>
          </a:xfrm>
          <a:prstGeom prst="rect">
            <a:avLst/>
          </a:prstGeom>
          <a:noFill/>
        </p:spPr>
        <p:txBody>
          <a:bodyPr vert="eaVert" wrap="square" rtlCol="0">
            <a:spAutoFit/>
          </a:bodyPr>
          <a:lstStyle/>
          <a:p>
            <a:r>
              <a:rPr lang="en-US" altLang="zh-CN" sz="2400" dirty="0">
                <a:solidFill>
                  <a:srgbClr val="C00000"/>
                </a:solidFill>
                <a:cs typeface="+mn-ea"/>
                <a:sym typeface="+mn-lt"/>
              </a:rPr>
              <a:t>CONTENTS</a:t>
            </a:r>
            <a:endParaRPr lang="zh-CN" altLang="en-US" sz="2400" dirty="0">
              <a:solidFill>
                <a:srgbClr val="C00000"/>
              </a:solidFill>
              <a:cs typeface="+mn-ea"/>
              <a:sym typeface="+mn-lt"/>
            </a:endParaRPr>
          </a:p>
        </p:txBody>
      </p:sp>
      <p:sp>
        <p:nvSpPr>
          <p:cNvPr id="59" name="矩形 58"/>
          <p:cNvSpPr/>
          <p:nvPr/>
        </p:nvSpPr>
        <p:spPr>
          <a:xfrm>
            <a:off x="2422550" y="1575587"/>
            <a:ext cx="962758" cy="3727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b="1" dirty="0">
              <a:solidFill>
                <a:schemeClr val="bg1"/>
              </a:solidFill>
              <a:cs typeface="+mn-ea"/>
              <a:sym typeface="+mn-lt"/>
            </a:endParaRPr>
          </a:p>
        </p:txBody>
      </p:sp>
      <p:sp>
        <p:nvSpPr>
          <p:cNvPr id="60" name="矩形 59"/>
          <p:cNvSpPr/>
          <p:nvPr/>
        </p:nvSpPr>
        <p:spPr>
          <a:xfrm>
            <a:off x="3510893" y="1575586"/>
            <a:ext cx="3764917" cy="372700"/>
          </a:xfrm>
          <a:prstGeom prst="rect">
            <a:avLst/>
          </a:prstGeom>
          <a:no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zh-CN" altLang="en-US" sz="1015" dirty="0">
              <a:solidFill>
                <a:srgbClr val="C00000"/>
              </a:solidFill>
              <a:cs typeface="+mn-ea"/>
              <a:sym typeface="+mn-lt"/>
            </a:endParaRPr>
          </a:p>
        </p:txBody>
      </p:sp>
      <p:sp>
        <p:nvSpPr>
          <p:cNvPr id="61" name="矩形 60"/>
          <p:cNvSpPr/>
          <p:nvPr/>
        </p:nvSpPr>
        <p:spPr>
          <a:xfrm>
            <a:off x="2422550" y="2161077"/>
            <a:ext cx="962758" cy="3727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b="1" dirty="0">
              <a:solidFill>
                <a:schemeClr val="bg1"/>
              </a:solidFill>
              <a:cs typeface="+mn-ea"/>
              <a:sym typeface="+mn-lt"/>
            </a:endParaRPr>
          </a:p>
        </p:txBody>
      </p:sp>
      <p:sp>
        <p:nvSpPr>
          <p:cNvPr id="62" name="矩形 61"/>
          <p:cNvSpPr/>
          <p:nvPr/>
        </p:nvSpPr>
        <p:spPr>
          <a:xfrm>
            <a:off x="3510893" y="2161076"/>
            <a:ext cx="3764917" cy="372700"/>
          </a:xfrm>
          <a:prstGeom prst="rect">
            <a:avLst/>
          </a:prstGeom>
          <a:no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zh-CN" altLang="en-US" sz="1015" dirty="0">
              <a:solidFill>
                <a:srgbClr val="C00000"/>
              </a:solidFill>
              <a:cs typeface="+mn-ea"/>
              <a:sym typeface="+mn-lt"/>
            </a:endParaRPr>
          </a:p>
        </p:txBody>
      </p:sp>
      <p:sp>
        <p:nvSpPr>
          <p:cNvPr id="63" name="矩形 62"/>
          <p:cNvSpPr/>
          <p:nvPr/>
        </p:nvSpPr>
        <p:spPr>
          <a:xfrm>
            <a:off x="2422550" y="2731218"/>
            <a:ext cx="962758" cy="3727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b="1" dirty="0">
              <a:solidFill>
                <a:schemeClr val="bg1"/>
              </a:solidFill>
              <a:cs typeface="+mn-ea"/>
              <a:sym typeface="+mn-lt"/>
            </a:endParaRPr>
          </a:p>
        </p:txBody>
      </p:sp>
      <p:sp>
        <p:nvSpPr>
          <p:cNvPr id="64" name="矩形 63"/>
          <p:cNvSpPr/>
          <p:nvPr/>
        </p:nvSpPr>
        <p:spPr>
          <a:xfrm>
            <a:off x="3510893" y="2731217"/>
            <a:ext cx="3785570" cy="372700"/>
          </a:xfrm>
          <a:prstGeom prst="rect">
            <a:avLst/>
          </a:prstGeom>
          <a:no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zh-CN" altLang="en-US" sz="1015" dirty="0">
              <a:solidFill>
                <a:srgbClr val="C00000"/>
              </a:solidFill>
              <a:cs typeface="+mn-ea"/>
              <a:sym typeface="+mn-lt"/>
            </a:endParaRPr>
          </a:p>
        </p:txBody>
      </p:sp>
      <p:sp>
        <p:nvSpPr>
          <p:cNvPr id="65" name="文本框 64"/>
          <p:cNvSpPr txBox="1"/>
          <p:nvPr/>
        </p:nvSpPr>
        <p:spPr>
          <a:xfrm>
            <a:off x="2435683" y="1623436"/>
            <a:ext cx="968196" cy="276999"/>
          </a:xfrm>
          <a:prstGeom prst="rect">
            <a:avLst/>
          </a:prstGeom>
          <a:noFill/>
        </p:spPr>
        <p:txBody>
          <a:bodyPr wrap="square" rtlCol="0">
            <a:spAutoFit/>
          </a:bodyPr>
          <a:lstStyle/>
          <a:p>
            <a:pPr algn="ctr"/>
            <a:r>
              <a:rPr lang="zh-CN" altLang="en-US" sz="1200" b="1" dirty="0">
                <a:solidFill>
                  <a:schemeClr val="bg1"/>
                </a:solidFill>
                <a:cs typeface="+mn-ea"/>
                <a:sym typeface="+mn-lt"/>
              </a:rPr>
              <a:t>第一部分</a:t>
            </a:r>
          </a:p>
        </p:txBody>
      </p:sp>
      <p:sp>
        <p:nvSpPr>
          <p:cNvPr id="66" name="文本框 65"/>
          <p:cNvSpPr txBox="1"/>
          <p:nvPr/>
        </p:nvSpPr>
        <p:spPr>
          <a:xfrm>
            <a:off x="2452134" y="2197529"/>
            <a:ext cx="955400" cy="276999"/>
          </a:xfrm>
          <a:prstGeom prst="rect">
            <a:avLst/>
          </a:prstGeom>
          <a:noFill/>
        </p:spPr>
        <p:txBody>
          <a:bodyPr wrap="square" rtlCol="0">
            <a:spAutoFit/>
          </a:bodyPr>
          <a:lstStyle/>
          <a:p>
            <a:pPr algn="ctr"/>
            <a:r>
              <a:rPr lang="zh-CN" altLang="en-US" sz="1200" b="1" dirty="0">
                <a:solidFill>
                  <a:schemeClr val="bg1"/>
                </a:solidFill>
                <a:cs typeface="+mn-ea"/>
                <a:sym typeface="+mn-lt"/>
              </a:rPr>
              <a:t>第二部分</a:t>
            </a:r>
          </a:p>
        </p:txBody>
      </p:sp>
      <p:sp>
        <p:nvSpPr>
          <p:cNvPr id="67" name="文本框 66"/>
          <p:cNvSpPr txBox="1"/>
          <p:nvPr/>
        </p:nvSpPr>
        <p:spPr>
          <a:xfrm>
            <a:off x="2452134" y="2767669"/>
            <a:ext cx="955400" cy="276999"/>
          </a:xfrm>
          <a:prstGeom prst="rect">
            <a:avLst/>
          </a:prstGeom>
          <a:noFill/>
        </p:spPr>
        <p:txBody>
          <a:bodyPr wrap="square" rtlCol="0">
            <a:spAutoFit/>
          </a:bodyPr>
          <a:lstStyle/>
          <a:p>
            <a:pPr algn="ctr"/>
            <a:r>
              <a:rPr lang="zh-CN" altLang="en-US" sz="1200" b="1" dirty="0">
                <a:solidFill>
                  <a:schemeClr val="bg1"/>
                </a:solidFill>
                <a:cs typeface="+mn-ea"/>
                <a:sym typeface="+mn-lt"/>
              </a:rPr>
              <a:t>第三部分</a:t>
            </a:r>
          </a:p>
        </p:txBody>
      </p:sp>
      <p:sp>
        <p:nvSpPr>
          <p:cNvPr id="68" name="文本框 67"/>
          <p:cNvSpPr txBox="1"/>
          <p:nvPr/>
        </p:nvSpPr>
        <p:spPr>
          <a:xfrm>
            <a:off x="3529465" y="1626910"/>
            <a:ext cx="3747644" cy="307777"/>
          </a:xfrm>
          <a:prstGeom prst="rect">
            <a:avLst/>
          </a:prstGeom>
          <a:noFill/>
        </p:spPr>
        <p:txBody>
          <a:bodyPr wrap="square" rtlCol="0">
            <a:spAutoFit/>
          </a:bodyPr>
          <a:lstStyle/>
          <a:p>
            <a:r>
              <a:rPr lang="zh-CN" altLang="en-US" sz="1400" dirty="0">
                <a:solidFill>
                  <a:srgbClr val="C00000"/>
                </a:solidFill>
                <a:cs typeface="+mn-ea"/>
                <a:sym typeface="+mn-lt"/>
              </a:rPr>
              <a:t>新时代合格党员一定要不忘初心牢记使命</a:t>
            </a:r>
          </a:p>
        </p:txBody>
      </p:sp>
      <p:sp>
        <p:nvSpPr>
          <p:cNvPr id="69" name="文本框 68"/>
          <p:cNvSpPr txBox="1"/>
          <p:nvPr/>
        </p:nvSpPr>
        <p:spPr>
          <a:xfrm>
            <a:off x="3491880" y="2197042"/>
            <a:ext cx="3782601" cy="338554"/>
          </a:xfrm>
          <a:prstGeom prst="rect">
            <a:avLst/>
          </a:prstGeom>
          <a:noFill/>
        </p:spPr>
        <p:txBody>
          <a:bodyPr wrap="square" rtlCol="0">
            <a:spAutoFit/>
          </a:bodyPr>
          <a:lstStyle/>
          <a:p>
            <a:r>
              <a:rPr lang="zh-CN" altLang="en-US" sz="1600" dirty="0">
                <a:solidFill>
                  <a:srgbClr val="C00000"/>
                </a:solidFill>
                <a:cs typeface="+mn-ea"/>
                <a:sym typeface="+mn-lt"/>
              </a:rPr>
              <a:t>入党的相关知识与规定</a:t>
            </a:r>
          </a:p>
        </p:txBody>
      </p:sp>
      <p:sp>
        <p:nvSpPr>
          <p:cNvPr id="70" name="文本框 69"/>
          <p:cNvSpPr txBox="1"/>
          <p:nvPr/>
        </p:nvSpPr>
        <p:spPr>
          <a:xfrm>
            <a:off x="3510890" y="2748545"/>
            <a:ext cx="3785573" cy="338554"/>
          </a:xfrm>
          <a:prstGeom prst="rect">
            <a:avLst/>
          </a:prstGeom>
          <a:noFill/>
        </p:spPr>
        <p:txBody>
          <a:bodyPr wrap="square" rtlCol="0">
            <a:spAutoFit/>
          </a:bodyPr>
          <a:lstStyle/>
          <a:p>
            <a:r>
              <a:rPr lang="zh-CN" altLang="en-US" sz="1600" dirty="0">
                <a:solidFill>
                  <a:srgbClr val="C00000"/>
                </a:solidFill>
                <a:cs typeface="+mn-ea"/>
                <a:sym typeface="+mn-lt"/>
              </a:rPr>
              <a:t>共产党的权利和义务</a:t>
            </a:r>
          </a:p>
        </p:txBody>
      </p:sp>
      <p:sp>
        <p:nvSpPr>
          <p:cNvPr id="71" name="矩形 70"/>
          <p:cNvSpPr/>
          <p:nvPr/>
        </p:nvSpPr>
        <p:spPr>
          <a:xfrm>
            <a:off x="2422550" y="3250623"/>
            <a:ext cx="962758" cy="3727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b="1" dirty="0">
              <a:solidFill>
                <a:schemeClr val="bg1"/>
              </a:solidFill>
              <a:cs typeface="+mn-ea"/>
              <a:sym typeface="+mn-lt"/>
            </a:endParaRPr>
          </a:p>
        </p:txBody>
      </p:sp>
      <p:sp>
        <p:nvSpPr>
          <p:cNvPr id="72" name="矩形 71"/>
          <p:cNvSpPr/>
          <p:nvPr/>
        </p:nvSpPr>
        <p:spPr>
          <a:xfrm>
            <a:off x="3510893" y="3250622"/>
            <a:ext cx="3785570" cy="372700"/>
          </a:xfrm>
          <a:prstGeom prst="rect">
            <a:avLst/>
          </a:prstGeom>
          <a:no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zh-CN" altLang="en-US" sz="1015" dirty="0">
              <a:solidFill>
                <a:srgbClr val="C00000"/>
              </a:solidFill>
              <a:cs typeface="+mn-ea"/>
              <a:sym typeface="+mn-lt"/>
            </a:endParaRPr>
          </a:p>
        </p:txBody>
      </p:sp>
      <p:sp>
        <p:nvSpPr>
          <p:cNvPr id="73" name="文本框 72"/>
          <p:cNvSpPr txBox="1"/>
          <p:nvPr/>
        </p:nvSpPr>
        <p:spPr>
          <a:xfrm>
            <a:off x="2452134" y="3287074"/>
            <a:ext cx="955400" cy="276999"/>
          </a:xfrm>
          <a:prstGeom prst="rect">
            <a:avLst/>
          </a:prstGeom>
          <a:noFill/>
        </p:spPr>
        <p:txBody>
          <a:bodyPr wrap="square" rtlCol="0">
            <a:spAutoFit/>
          </a:bodyPr>
          <a:lstStyle/>
          <a:p>
            <a:pPr algn="ctr"/>
            <a:r>
              <a:rPr lang="zh-CN" altLang="en-US" sz="1200" b="1" dirty="0">
                <a:solidFill>
                  <a:schemeClr val="bg1"/>
                </a:solidFill>
                <a:cs typeface="+mn-ea"/>
                <a:sym typeface="+mn-lt"/>
              </a:rPr>
              <a:t>第四部分</a:t>
            </a:r>
          </a:p>
        </p:txBody>
      </p:sp>
      <p:sp>
        <p:nvSpPr>
          <p:cNvPr id="74" name="文本框 73"/>
          <p:cNvSpPr txBox="1"/>
          <p:nvPr/>
        </p:nvSpPr>
        <p:spPr>
          <a:xfrm>
            <a:off x="3510890" y="3267950"/>
            <a:ext cx="3785573" cy="369332"/>
          </a:xfrm>
          <a:prstGeom prst="rect">
            <a:avLst/>
          </a:prstGeom>
          <a:noFill/>
        </p:spPr>
        <p:txBody>
          <a:bodyPr wrap="square" rtlCol="0">
            <a:spAutoFit/>
          </a:bodyPr>
          <a:lstStyle/>
          <a:p>
            <a:r>
              <a:rPr lang="zh-CN" altLang="en-US" dirty="0">
                <a:solidFill>
                  <a:srgbClr val="C00000"/>
                </a:solidFill>
                <a:cs typeface="+mn-ea"/>
                <a:sym typeface="+mn-lt"/>
              </a:rPr>
              <a:t>党的纪律</a:t>
            </a: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advTm="0">
        <p15:prstTrans prst="wind"/>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24"/>
                                        </p:tgtEl>
                                        <p:attrNameLst>
                                          <p:attrName>style.visibility</p:attrName>
                                        </p:attrNameLst>
                                      </p:cBhvr>
                                      <p:to>
                                        <p:strVal val="visible"/>
                                      </p:to>
                                    </p:set>
                                    <p:animEffect transition="in" filter="wipe(left)">
                                      <p:cBhvr>
                                        <p:cTn id="11" dur="500"/>
                                        <p:tgtEl>
                                          <p:spTgt spid="24"/>
                                        </p:tgtEl>
                                      </p:cBhvr>
                                    </p:animEffect>
                                  </p:childTnLst>
                                </p:cTn>
                              </p:par>
                            </p:childTnLst>
                          </p:cTn>
                        </p:par>
                        <p:par>
                          <p:cTn id="12" fill="hold">
                            <p:stCondLst>
                              <p:cond delay="1000"/>
                            </p:stCondLst>
                            <p:childTnLst>
                              <p:par>
                                <p:cTn id="13" presetID="42" presetClass="entr" presetSubtype="0" fill="hold" nodeType="afterEffect">
                                  <p:stCondLst>
                                    <p:cond delay="0"/>
                                  </p:stCondLst>
                                  <p:childTnLst>
                                    <p:set>
                                      <p:cBhvr>
                                        <p:cTn id="14" dur="1" fill="hold">
                                          <p:stCondLst>
                                            <p:cond delay="0"/>
                                          </p:stCondLst>
                                        </p:cTn>
                                        <p:tgtEl>
                                          <p:spTgt spid="13"/>
                                        </p:tgtEl>
                                        <p:attrNameLst>
                                          <p:attrName>style.visibility</p:attrName>
                                        </p:attrNameLst>
                                      </p:cBhvr>
                                      <p:to>
                                        <p:strVal val="visible"/>
                                      </p:to>
                                    </p:set>
                                    <p:animEffect transition="in" filter="fade">
                                      <p:cBhvr>
                                        <p:cTn id="15" dur="1000"/>
                                        <p:tgtEl>
                                          <p:spTgt spid="13"/>
                                        </p:tgtEl>
                                      </p:cBhvr>
                                    </p:animEffect>
                                    <p:anim calcmode="lin" valueType="num">
                                      <p:cBhvr>
                                        <p:cTn id="16" dur="1000" fill="hold"/>
                                        <p:tgtEl>
                                          <p:spTgt spid="13"/>
                                        </p:tgtEl>
                                        <p:attrNameLst>
                                          <p:attrName>ppt_x</p:attrName>
                                        </p:attrNameLst>
                                      </p:cBhvr>
                                      <p:tavLst>
                                        <p:tav tm="0">
                                          <p:val>
                                            <p:strVal val="#ppt_x"/>
                                          </p:val>
                                        </p:tav>
                                        <p:tav tm="100000">
                                          <p:val>
                                            <p:strVal val="#ppt_x"/>
                                          </p:val>
                                        </p:tav>
                                      </p:tavLst>
                                    </p:anim>
                                    <p:anim calcmode="lin" valueType="num">
                                      <p:cBhvr>
                                        <p:cTn id="17" dur="1000" fill="hold"/>
                                        <p:tgtEl>
                                          <p:spTgt spid="13"/>
                                        </p:tgtEl>
                                        <p:attrNameLst>
                                          <p:attrName>ppt_y</p:attrName>
                                        </p:attrNameLst>
                                      </p:cBhvr>
                                      <p:tavLst>
                                        <p:tav tm="0">
                                          <p:val>
                                            <p:strVal val="#ppt_y+.1"/>
                                          </p:val>
                                        </p:tav>
                                        <p:tav tm="100000">
                                          <p:val>
                                            <p:strVal val="#ppt_y"/>
                                          </p:val>
                                        </p:tav>
                                      </p:tavLst>
                                    </p:anim>
                                  </p:childTnLst>
                                </p:cTn>
                              </p:par>
                            </p:childTnLst>
                          </p:cTn>
                        </p:par>
                        <p:par>
                          <p:cTn id="18" fill="hold">
                            <p:stCondLst>
                              <p:cond delay="2000"/>
                            </p:stCondLst>
                            <p:childTnLst>
                              <p:par>
                                <p:cTn id="19" presetID="22" presetClass="entr" presetSubtype="4" fill="hold" nodeType="after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wipe(down)">
                                      <p:cBhvr>
                                        <p:cTn id="21" dur="500"/>
                                        <p:tgtEl>
                                          <p:spTgt spid="15"/>
                                        </p:tgtEl>
                                      </p:cBhvr>
                                    </p:animEffect>
                                  </p:childTnLst>
                                </p:cTn>
                              </p:par>
                            </p:childTnLst>
                          </p:cTn>
                        </p:par>
                        <p:par>
                          <p:cTn id="22" fill="hold">
                            <p:stCondLst>
                              <p:cond delay="2500"/>
                            </p:stCondLst>
                            <p:childTnLst>
                              <p:par>
                                <p:cTn id="23" presetID="2" presetClass="entr" presetSubtype="4" fill="hold" nodeType="afterEffect">
                                  <p:stCondLst>
                                    <p:cond delay="0"/>
                                  </p:stCondLst>
                                  <p:childTnLst>
                                    <p:set>
                                      <p:cBhvr>
                                        <p:cTn id="24" dur="1" fill="hold">
                                          <p:stCondLst>
                                            <p:cond delay="0"/>
                                          </p:stCondLst>
                                        </p:cTn>
                                        <p:tgtEl>
                                          <p:spTgt spid="30"/>
                                        </p:tgtEl>
                                        <p:attrNameLst>
                                          <p:attrName>style.visibility</p:attrName>
                                        </p:attrNameLst>
                                      </p:cBhvr>
                                      <p:to>
                                        <p:strVal val="visible"/>
                                      </p:to>
                                    </p:set>
                                    <p:anim calcmode="lin" valueType="num">
                                      <p:cBhvr additive="base">
                                        <p:cTn id="25" dur="500" fill="hold"/>
                                        <p:tgtEl>
                                          <p:spTgt spid="30"/>
                                        </p:tgtEl>
                                        <p:attrNameLst>
                                          <p:attrName>ppt_x</p:attrName>
                                        </p:attrNameLst>
                                      </p:cBhvr>
                                      <p:tavLst>
                                        <p:tav tm="0">
                                          <p:val>
                                            <p:strVal val="#ppt_x"/>
                                          </p:val>
                                        </p:tav>
                                        <p:tav tm="100000">
                                          <p:val>
                                            <p:strVal val="#ppt_x"/>
                                          </p:val>
                                        </p:tav>
                                      </p:tavLst>
                                    </p:anim>
                                    <p:anim calcmode="lin" valueType="num">
                                      <p:cBhvr additive="base">
                                        <p:cTn id="26" dur="500" fill="hold"/>
                                        <p:tgtEl>
                                          <p:spTgt spid="30"/>
                                        </p:tgtEl>
                                        <p:attrNameLst>
                                          <p:attrName>ppt_y</p:attrName>
                                        </p:attrNameLst>
                                      </p:cBhvr>
                                      <p:tavLst>
                                        <p:tav tm="0">
                                          <p:val>
                                            <p:strVal val="1+#ppt_h/2"/>
                                          </p:val>
                                        </p:tav>
                                        <p:tav tm="100000">
                                          <p:val>
                                            <p:strVal val="#ppt_y"/>
                                          </p:val>
                                        </p:tav>
                                      </p:tavLst>
                                    </p:anim>
                                  </p:childTnLst>
                                </p:cTn>
                              </p:par>
                            </p:childTnLst>
                          </p:cTn>
                        </p:par>
                        <p:par>
                          <p:cTn id="27" fill="hold">
                            <p:stCondLst>
                              <p:cond delay="3000"/>
                            </p:stCondLst>
                            <p:childTnLst>
                              <p:par>
                                <p:cTn id="28" presetID="22" presetClass="entr" presetSubtype="4" fill="hold" nodeType="afterEffect">
                                  <p:stCondLst>
                                    <p:cond delay="0"/>
                                  </p:stCondLst>
                                  <p:childTnLst>
                                    <p:set>
                                      <p:cBhvr>
                                        <p:cTn id="29" dur="1" fill="hold">
                                          <p:stCondLst>
                                            <p:cond delay="0"/>
                                          </p:stCondLst>
                                        </p:cTn>
                                        <p:tgtEl>
                                          <p:spTgt spid="26"/>
                                        </p:tgtEl>
                                        <p:attrNameLst>
                                          <p:attrName>style.visibility</p:attrName>
                                        </p:attrNameLst>
                                      </p:cBhvr>
                                      <p:to>
                                        <p:strVal val="visible"/>
                                      </p:to>
                                    </p:set>
                                    <p:animEffect transition="in" filter="wipe(down)">
                                      <p:cBhvr>
                                        <p:cTn id="30" dur="500"/>
                                        <p:tgtEl>
                                          <p:spTgt spid="26"/>
                                        </p:tgtEl>
                                      </p:cBhvr>
                                    </p:animEffect>
                                  </p:childTnLst>
                                </p:cTn>
                              </p:par>
                            </p:childTnLst>
                          </p:cTn>
                        </p:par>
                        <p:par>
                          <p:cTn id="31" fill="hold">
                            <p:stCondLst>
                              <p:cond delay="3500"/>
                            </p:stCondLst>
                            <p:childTnLst>
                              <p:par>
                                <p:cTn id="32" presetID="22" presetClass="entr" presetSubtype="4" fill="hold" nodeType="afterEffect">
                                  <p:stCondLst>
                                    <p:cond delay="0"/>
                                  </p:stCondLst>
                                  <p:childTnLst>
                                    <p:set>
                                      <p:cBhvr>
                                        <p:cTn id="33" dur="1" fill="hold">
                                          <p:stCondLst>
                                            <p:cond delay="0"/>
                                          </p:stCondLst>
                                        </p:cTn>
                                        <p:tgtEl>
                                          <p:spTgt spid="40"/>
                                        </p:tgtEl>
                                        <p:attrNameLst>
                                          <p:attrName>style.visibility</p:attrName>
                                        </p:attrNameLst>
                                      </p:cBhvr>
                                      <p:to>
                                        <p:strVal val="visible"/>
                                      </p:to>
                                    </p:set>
                                    <p:animEffect transition="in" filter="wipe(down)">
                                      <p:cBhvr>
                                        <p:cTn id="34" dur="500"/>
                                        <p:tgtEl>
                                          <p:spTgt spid="40"/>
                                        </p:tgtEl>
                                      </p:cBhvr>
                                    </p:animEffect>
                                  </p:childTnLst>
                                </p:cTn>
                              </p:par>
                              <p:par>
                                <p:cTn id="35" presetID="12" presetClass="entr" presetSubtype="4" fill="hold" grpId="0" nodeType="withEffect">
                                  <p:stCondLst>
                                    <p:cond delay="250"/>
                                  </p:stCondLst>
                                  <p:childTnLst>
                                    <p:set>
                                      <p:cBhvr>
                                        <p:cTn id="36" dur="1" fill="hold">
                                          <p:stCondLst>
                                            <p:cond delay="0"/>
                                          </p:stCondLst>
                                        </p:cTn>
                                        <p:tgtEl>
                                          <p:spTgt spid="57"/>
                                        </p:tgtEl>
                                        <p:attrNameLst>
                                          <p:attrName>style.visibility</p:attrName>
                                        </p:attrNameLst>
                                      </p:cBhvr>
                                      <p:to>
                                        <p:strVal val="visible"/>
                                      </p:to>
                                    </p:set>
                                    <p:anim calcmode="lin" valueType="num">
                                      <p:cBhvr additive="base">
                                        <p:cTn id="37" dur="500"/>
                                        <p:tgtEl>
                                          <p:spTgt spid="57"/>
                                        </p:tgtEl>
                                        <p:attrNameLst>
                                          <p:attrName>ppt_y</p:attrName>
                                        </p:attrNameLst>
                                      </p:cBhvr>
                                      <p:tavLst>
                                        <p:tav tm="0">
                                          <p:val>
                                            <p:strVal val="#ppt_y+#ppt_h*1.125000"/>
                                          </p:val>
                                        </p:tav>
                                        <p:tav tm="100000">
                                          <p:val>
                                            <p:strVal val="#ppt_y"/>
                                          </p:val>
                                        </p:tav>
                                      </p:tavLst>
                                    </p:anim>
                                    <p:animEffect transition="in" filter="wipe(up)">
                                      <p:cBhvr>
                                        <p:cTn id="38" dur="500"/>
                                        <p:tgtEl>
                                          <p:spTgt spid="57"/>
                                        </p:tgtEl>
                                      </p:cBhvr>
                                    </p:animEffect>
                                  </p:childTnLst>
                                </p:cTn>
                              </p:par>
                              <p:par>
                                <p:cTn id="39" presetID="12" presetClass="entr" presetSubtype="1" fill="hold" grpId="0" nodeType="withEffect">
                                  <p:stCondLst>
                                    <p:cond delay="250"/>
                                  </p:stCondLst>
                                  <p:childTnLst>
                                    <p:set>
                                      <p:cBhvr>
                                        <p:cTn id="40" dur="1" fill="hold">
                                          <p:stCondLst>
                                            <p:cond delay="0"/>
                                          </p:stCondLst>
                                        </p:cTn>
                                        <p:tgtEl>
                                          <p:spTgt spid="58"/>
                                        </p:tgtEl>
                                        <p:attrNameLst>
                                          <p:attrName>style.visibility</p:attrName>
                                        </p:attrNameLst>
                                      </p:cBhvr>
                                      <p:to>
                                        <p:strVal val="visible"/>
                                      </p:to>
                                    </p:set>
                                    <p:anim calcmode="lin" valueType="num">
                                      <p:cBhvr additive="base">
                                        <p:cTn id="41" dur="500"/>
                                        <p:tgtEl>
                                          <p:spTgt spid="58"/>
                                        </p:tgtEl>
                                        <p:attrNameLst>
                                          <p:attrName>ppt_y</p:attrName>
                                        </p:attrNameLst>
                                      </p:cBhvr>
                                      <p:tavLst>
                                        <p:tav tm="0">
                                          <p:val>
                                            <p:strVal val="#ppt_y-#ppt_h*1.125000"/>
                                          </p:val>
                                        </p:tav>
                                        <p:tav tm="100000">
                                          <p:val>
                                            <p:strVal val="#ppt_y"/>
                                          </p:val>
                                        </p:tav>
                                      </p:tavLst>
                                    </p:anim>
                                    <p:animEffect transition="in" filter="wipe(down)">
                                      <p:cBhvr>
                                        <p:cTn id="42" dur="500"/>
                                        <p:tgtEl>
                                          <p:spTgt spid="58"/>
                                        </p:tgtEl>
                                      </p:cBhvr>
                                    </p:animEffect>
                                  </p:childTnLst>
                                </p:cTn>
                              </p:par>
                            </p:childTnLst>
                          </p:cTn>
                        </p:par>
                        <p:par>
                          <p:cTn id="43" fill="hold">
                            <p:stCondLst>
                              <p:cond delay="4000"/>
                            </p:stCondLst>
                            <p:childTnLst>
                              <p:par>
                                <p:cTn id="44" presetID="42" presetClass="entr" presetSubtype="0" fill="hold" grpId="0" nodeType="afterEffect">
                                  <p:stCondLst>
                                    <p:cond delay="0"/>
                                  </p:stCondLst>
                                  <p:childTnLst>
                                    <p:set>
                                      <p:cBhvr>
                                        <p:cTn id="45" dur="1" fill="hold">
                                          <p:stCondLst>
                                            <p:cond delay="0"/>
                                          </p:stCondLst>
                                        </p:cTn>
                                        <p:tgtEl>
                                          <p:spTgt spid="59"/>
                                        </p:tgtEl>
                                        <p:attrNameLst>
                                          <p:attrName>style.visibility</p:attrName>
                                        </p:attrNameLst>
                                      </p:cBhvr>
                                      <p:to>
                                        <p:strVal val="visible"/>
                                      </p:to>
                                    </p:set>
                                    <p:animEffect transition="in" filter="fade">
                                      <p:cBhvr>
                                        <p:cTn id="46" dur="1000"/>
                                        <p:tgtEl>
                                          <p:spTgt spid="59"/>
                                        </p:tgtEl>
                                      </p:cBhvr>
                                    </p:animEffect>
                                    <p:anim calcmode="lin" valueType="num">
                                      <p:cBhvr>
                                        <p:cTn id="47" dur="1000" fill="hold"/>
                                        <p:tgtEl>
                                          <p:spTgt spid="59"/>
                                        </p:tgtEl>
                                        <p:attrNameLst>
                                          <p:attrName>ppt_x</p:attrName>
                                        </p:attrNameLst>
                                      </p:cBhvr>
                                      <p:tavLst>
                                        <p:tav tm="0">
                                          <p:val>
                                            <p:strVal val="#ppt_x"/>
                                          </p:val>
                                        </p:tav>
                                        <p:tav tm="100000">
                                          <p:val>
                                            <p:strVal val="#ppt_x"/>
                                          </p:val>
                                        </p:tav>
                                      </p:tavLst>
                                    </p:anim>
                                    <p:anim calcmode="lin" valueType="num">
                                      <p:cBhvr>
                                        <p:cTn id="48" dur="1000" fill="hold"/>
                                        <p:tgtEl>
                                          <p:spTgt spid="59"/>
                                        </p:tgtEl>
                                        <p:attrNameLst>
                                          <p:attrName>ppt_y</p:attrName>
                                        </p:attrNameLst>
                                      </p:cBhvr>
                                      <p:tavLst>
                                        <p:tav tm="0">
                                          <p:val>
                                            <p:strVal val="#ppt_y+.1"/>
                                          </p:val>
                                        </p:tav>
                                        <p:tav tm="100000">
                                          <p:val>
                                            <p:strVal val="#ppt_y"/>
                                          </p:val>
                                        </p:tav>
                                      </p:tavLst>
                                    </p:anim>
                                  </p:childTnLst>
                                </p:cTn>
                              </p:par>
                              <p:par>
                                <p:cTn id="49" presetID="42" presetClass="entr" presetSubtype="0" fill="hold" grpId="0" nodeType="withEffect">
                                  <p:stCondLst>
                                    <p:cond delay="0"/>
                                  </p:stCondLst>
                                  <p:childTnLst>
                                    <p:set>
                                      <p:cBhvr>
                                        <p:cTn id="50" dur="1" fill="hold">
                                          <p:stCondLst>
                                            <p:cond delay="0"/>
                                          </p:stCondLst>
                                        </p:cTn>
                                        <p:tgtEl>
                                          <p:spTgt spid="60"/>
                                        </p:tgtEl>
                                        <p:attrNameLst>
                                          <p:attrName>style.visibility</p:attrName>
                                        </p:attrNameLst>
                                      </p:cBhvr>
                                      <p:to>
                                        <p:strVal val="visible"/>
                                      </p:to>
                                    </p:set>
                                    <p:animEffect transition="in" filter="fade">
                                      <p:cBhvr>
                                        <p:cTn id="51" dur="1000"/>
                                        <p:tgtEl>
                                          <p:spTgt spid="60"/>
                                        </p:tgtEl>
                                      </p:cBhvr>
                                    </p:animEffect>
                                    <p:anim calcmode="lin" valueType="num">
                                      <p:cBhvr>
                                        <p:cTn id="52" dur="1000" fill="hold"/>
                                        <p:tgtEl>
                                          <p:spTgt spid="60"/>
                                        </p:tgtEl>
                                        <p:attrNameLst>
                                          <p:attrName>ppt_x</p:attrName>
                                        </p:attrNameLst>
                                      </p:cBhvr>
                                      <p:tavLst>
                                        <p:tav tm="0">
                                          <p:val>
                                            <p:strVal val="#ppt_x"/>
                                          </p:val>
                                        </p:tav>
                                        <p:tav tm="100000">
                                          <p:val>
                                            <p:strVal val="#ppt_x"/>
                                          </p:val>
                                        </p:tav>
                                      </p:tavLst>
                                    </p:anim>
                                    <p:anim calcmode="lin" valueType="num">
                                      <p:cBhvr>
                                        <p:cTn id="53" dur="1000" fill="hold"/>
                                        <p:tgtEl>
                                          <p:spTgt spid="60"/>
                                        </p:tgtEl>
                                        <p:attrNameLst>
                                          <p:attrName>ppt_y</p:attrName>
                                        </p:attrNameLst>
                                      </p:cBhvr>
                                      <p:tavLst>
                                        <p:tav tm="0">
                                          <p:val>
                                            <p:strVal val="#ppt_y+.1"/>
                                          </p:val>
                                        </p:tav>
                                        <p:tav tm="100000">
                                          <p:val>
                                            <p:strVal val="#ppt_y"/>
                                          </p:val>
                                        </p:tav>
                                      </p:tavLst>
                                    </p:anim>
                                  </p:childTnLst>
                                </p:cTn>
                              </p:par>
                              <p:par>
                                <p:cTn id="54" presetID="42" presetClass="entr" presetSubtype="0" fill="hold" grpId="0" nodeType="withEffect">
                                  <p:stCondLst>
                                    <p:cond delay="0"/>
                                  </p:stCondLst>
                                  <p:childTnLst>
                                    <p:set>
                                      <p:cBhvr>
                                        <p:cTn id="55" dur="1" fill="hold">
                                          <p:stCondLst>
                                            <p:cond delay="0"/>
                                          </p:stCondLst>
                                        </p:cTn>
                                        <p:tgtEl>
                                          <p:spTgt spid="65"/>
                                        </p:tgtEl>
                                        <p:attrNameLst>
                                          <p:attrName>style.visibility</p:attrName>
                                        </p:attrNameLst>
                                      </p:cBhvr>
                                      <p:to>
                                        <p:strVal val="visible"/>
                                      </p:to>
                                    </p:set>
                                    <p:animEffect transition="in" filter="fade">
                                      <p:cBhvr>
                                        <p:cTn id="56" dur="1000"/>
                                        <p:tgtEl>
                                          <p:spTgt spid="65"/>
                                        </p:tgtEl>
                                      </p:cBhvr>
                                    </p:animEffect>
                                    <p:anim calcmode="lin" valueType="num">
                                      <p:cBhvr>
                                        <p:cTn id="57" dur="1000" fill="hold"/>
                                        <p:tgtEl>
                                          <p:spTgt spid="65"/>
                                        </p:tgtEl>
                                        <p:attrNameLst>
                                          <p:attrName>ppt_x</p:attrName>
                                        </p:attrNameLst>
                                      </p:cBhvr>
                                      <p:tavLst>
                                        <p:tav tm="0">
                                          <p:val>
                                            <p:strVal val="#ppt_x"/>
                                          </p:val>
                                        </p:tav>
                                        <p:tav tm="100000">
                                          <p:val>
                                            <p:strVal val="#ppt_x"/>
                                          </p:val>
                                        </p:tav>
                                      </p:tavLst>
                                    </p:anim>
                                    <p:anim calcmode="lin" valueType="num">
                                      <p:cBhvr>
                                        <p:cTn id="58" dur="1000" fill="hold"/>
                                        <p:tgtEl>
                                          <p:spTgt spid="65"/>
                                        </p:tgtEl>
                                        <p:attrNameLst>
                                          <p:attrName>ppt_y</p:attrName>
                                        </p:attrNameLst>
                                      </p:cBhvr>
                                      <p:tavLst>
                                        <p:tav tm="0">
                                          <p:val>
                                            <p:strVal val="#ppt_y+.1"/>
                                          </p:val>
                                        </p:tav>
                                        <p:tav tm="100000">
                                          <p:val>
                                            <p:strVal val="#ppt_y"/>
                                          </p:val>
                                        </p:tav>
                                      </p:tavLst>
                                    </p:anim>
                                  </p:childTnLst>
                                </p:cTn>
                              </p:par>
                              <p:par>
                                <p:cTn id="59" presetID="42" presetClass="entr" presetSubtype="0" fill="hold" grpId="0" nodeType="withEffect">
                                  <p:stCondLst>
                                    <p:cond delay="0"/>
                                  </p:stCondLst>
                                  <p:childTnLst>
                                    <p:set>
                                      <p:cBhvr>
                                        <p:cTn id="60" dur="1" fill="hold">
                                          <p:stCondLst>
                                            <p:cond delay="0"/>
                                          </p:stCondLst>
                                        </p:cTn>
                                        <p:tgtEl>
                                          <p:spTgt spid="68"/>
                                        </p:tgtEl>
                                        <p:attrNameLst>
                                          <p:attrName>style.visibility</p:attrName>
                                        </p:attrNameLst>
                                      </p:cBhvr>
                                      <p:to>
                                        <p:strVal val="visible"/>
                                      </p:to>
                                    </p:set>
                                    <p:animEffect transition="in" filter="fade">
                                      <p:cBhvr>
                                        <p:cTn id="61" dur="1000"/>
                                        <p:tgtEl>
                                          <p:spTgt spid="68"/>
                                        </p:tgtEl>
                                      </p:cBhvr>
                                    </p:animEffect>
                                    <p:anim calcmode="lin" valueType="num">
                                      <p:cBhvr>
                                        <p:cTn id="62" dur="1000" fill="hold"/>
                                        <p:tgtEl>
                                          <p:spTgt spid="68"/>
                                        </p:tgtEl>
                                        <p:attrNameLst>
                                          <p:attrName>ppt_x</p:attrName>
                                        </p:attrNameLst>
                                      </p:cBhvr>
                                      <p:tavLst>
                                        <p:tav tm="0">
                                          <p:val>
                                            <p:strVal val="#ppt_x"/>
                                          </p:val>
                                        </p:tav>
                                        <p:tav tm="100000">
                                          <p:val>
                                            <p:strVal val="#ppt_x"/>
                                          </p:val>
                                        </p:tav>
                                      </p:tavLst>
                                    </p:anim>
                                    <p:anim calcmode="lin" valueType="num">
                                      <p:cBhvr>
                                        <p:cTn id="63" dur="1000" fill="hold"/>
                                        <p:tgtEl>
                                          <p:spTgt spid="68"/>
                                        </p:tgtEl>
                                        <p:attrNameLst>
                                          <p:attrName>ppt_y</p:attrName>
                                        </p:attrNameLst>
                                      </p:cBhvr>
                                      <p:tavLst>
                                        <p:tav tm="0">
                                          <p:val>
                                            <p:strVal val="#ppt_y+.1"/>
                                          </p:val>
                                        </p:tav>
                                        <p:tav tm="100000">
                                          <p:val>
                                            <p:strVal val="#ppt_y"/>
                                          </p:val>
                                        </p:tav>
                                      </p:tavLst>
                                    </p:anim>
                                  </p:childTnLst>
                                </p:cTn>
                              </p:par>
                            </p:childTnLst>
                          </p:cTn>
                        </p:par>
                        <p:par>
                          <p:cTn id="64" fill="hold">
                            <p:stCondLst>
                              <p:cond delay="5000"/>
                            </p:stCondLst>
                            <p:childTnLst>
                              <p:par>
                                <p:cTn id="65" presetID="42" presetClass="entr" presetSubtype="0" fill="hold" grpId="0" nodeType="afterEffect">
                                  <p:stCondLst>
                                    <p:cond delay="0"/>
                                  </p:stCondLst>
                                  <p:childTnLst>
                                    <p:set>
                                      <p:cBhvr>
                                        <p:cTn id="66" dur="1" fill="hold">
                                          <p:stCondLst>
                                            <p:cond delay="0"/>
                                          </p:stCondLst>
                                        </p:cTn>
                                        <p:tgtEl>
                                          <p:spTgt spid="61"/>
                                        </p:tgtEl>
                                        <p:attrNameLst>
                                          <p:attrName>style.visibility</p:attrName>
                                        </p:attrNameLst>
                                      </p:cBhvr>
                                      <p:to>
                                        <p:strVal val="visible"/>
                                      </p:to>
                                    </p:set>
                                    <p:animEffect transition="in" filter="fade">
                                      <p:cBhvr>
                                        <p:cTn id="67" dur="1000"/>
                                        <p:tgtEl>
                                          <p:spTgt spid="61"/>
                                        </p:tgtEl>
                                      </p:cBhvr>
                                    </p:animEffect>
                                    <p:anim calcmode="lin" valueType="num">
                                      <p:cBhvr>
                                        <p:cTn id="68" dur="1000" fill="hold"/>
                                        <p:tgtEl>
                                          <p:spTgt spid="61"/>
                                        </p:tgtEl>
                                        <p:attrNameLst>
                                          <p:attrName>ppt_x</p:attrName>
                                        </p:attrNameLst>
                                      </p:cBhvr>
                                      <p:tavLst>
                                        <p:tav tm="0">
                                          <p:val>
                                            <p:strVal val="#ppt_x"/>
                                          </p:val>
                                        </p:tav>
                                        <p:tav tm="100000">
                                          <p:val>
                                            <p:strVal val="#ppt_x"/>
                                          </p:val>
                                        </p:tav>
                                      </p:tavLst>
                                    </p:anim>
                                    <p:anim calcmode="lin" valueType="num">
                                      <p:cBhvr>
                                        <p:cTn id="69" dur="1000" fill="hold"/>
                                        <p:tgtEl>
                                          <p:spTgt spid="61"/>
                                        </p:tgtEl>
                                        <p:attrNameLst>
                                          <p:attrName>ppt_y</p:attrName>
                                        </p:attrNameLst>
                                      </p:cBhvr>
                                      <p:tavLst>
                                        <p:tav tm="0">
                                          <p:val>
                                            <p:strVal val="#ppt_y+.1"/>
                                          </p:val>
                                        </p:tav>
                                        <p:tav tm="100000">
                                          <p:val>
                                            <p:strVal val="#ppt_y"/>
                                          </p:val>
                                        </p:tav>
                                      </p:tavLst>
                                    </p:anim>
                                  </p:childTnLst>
                                </p:cTn>
                              </p:par>
                              <p:par>
                                <p:cTn id="70" presetID="42" presetClass="entr" presetSubtype="0" fill="hold" grpId="0" nodeType="withEffect">
                                  <p:stCondLst>
                                    <p:cond delay="0"/>
                                  </p:stCondLst>
                                  <p:childTnLst>
                                    <p:set>
                                      <p:cBhvr>
                                        <p:cTn id="71" dur="1" fill="hold">
                                          <p:stCondLst>
                                            <p:cond delay="0"/>
                                          </p:stCondLst>
                                        </p:cTn>
                                        <p:tgtEl>
                                          <p:spTgt spid="62"/>
                                        </p:tgtEl>
                                        <p:attrNameLst>
                                          <p:attrName>style.visibility</p:attrName>
                                        </p:attrNameLst>
                                      </p:cBhvr>
                                      <p:to>
                                        <p:strVal val="visible"/>
                                      </p:to>
                                    </p:set>
                                    <p:animEffect transition="in" filter="fade">
                                      <p:cBhvr>
                                        <p:cTn id="72" dur="1000"/>
                                        <p:tgtEl>
                                          <p:spTgt spid="62"/>
                                        </p:tgtEl>
                                      </p:cBhvr>
                                    </p:animEffect>
                                    <p:anim calcmode="lin" valueType="num">
                                      <p:cBhvr>
                                        <p:cTn id="73" dur="1000" fill="hold"/>
                                        <p:tgtEl>
                                          <p:spTgt spid="62"/>
                                        </p:tgtEl>
                                        <p:attrNameLst>
                                          <p:attrName>ppt_x</p:attrName>
                                        </p:attrNameLst>
                                      </p:cBhvr>
                                      <p:tavLst>
                                        <p:tav tm="0">
                                          <p:val>
                                            <p:strVal val="#ppt_x"/>
                                          </p:val>
                                        </p:tav>
                                        <p:tav tm="100000">
                                          <p:val>
                                            <p:strVal val="#ppt_x"/>
                                          </p:val>
                                        </p:tav>
                                      </p:tavLst>
                                    </p:anim>
                                    <p:anim calcmode="lin" valueType="num">
                                      <p:cBhvr>
                                        <p:cTn id="74" dur="1000" fill="hold"/>
                                        <p:tgtEl>
                                          <p:spTgt spid="62"/>
                                        </p:tgtEl>
                                        <p:attrNameLst>
                                          <p:attrName>ppt_y</p:attrName>
                                        </p:attrNameLst>
                                      </p:cBhvr>
                                      <p:tavLst>
                                        <p:tav tm="0">
                                          <p:val>
                                            <p:strVal val="#ppt_y+.1"/>
                                          </p:val>
                                        </p:tav>
                                        <p:tav tm="100000">
                                          <p:val>
                                            <p:strVal val="#ppt_y"/>
                                          </p:val>
                                        </p:tav>
                                      </p:tavLst>
                                    </p:anim>
                                  </p:childTnLst>
                                </p:cTn>
                              </p:par>
                              <p:par>
                                <p:cTn id="75" presetID="42" presetClass="entr" presetSubtype="0" fill="hold" grpId="0" nodeType="withEffect">
                                  <p:stCondLst>
                                    <p:cond delay="0"/>
                                  </p:stCondLst>
                                  <p:childTnLst>
                                    <p:set>
                                      <p:cBhvr>
                                        <p:cTn id="76" dur="1" fill="hold">
                                          <p:stCondLst>
                                            <p:cond delay="0"/>
                                          </p:stCondLst>
                                        </p:cTn>
                                        <p:tgtEl>
                                          <p:spTgt spid="66"/>
                                        </p:tgtEl>
                                        <p:attrNameLst>
                                          <p:attrName>style.visibility</p:attrName>
                                        </p:attrNameLst>
                                      </p:cBhvr>
                                      <p:to>
                                        <p:strVal val="visible"/>
                                      </p:to>
                                    </p:set>
                                    <p:animEffect transition="in" filter="fade">
                                      <p:cBhvr>
                                        <p:cTn id="77" dur="1000"/>
                                        <p:tgtEl>
                                          <p:spTgt spid="66"/>
                                        </p:tgtEl>
                                      </p:cBhvr>
                                    </p:animEffect>
                                    <p:anim calcmode="lin" valueType="num">
                                      <p:cBhvr>
                                        <p:cTn id="78" dur="1000" fill="hold"/>
                                        <p:tgtEl>
                                          <p:spTgt spid="66"/>
                                        </p:tgtEl>
                                        <p:attrNameLst>
                                          <p:attrName>ppt_x</p:attrName>
                                        </p:attrNameLst>
                                      </p:cBhvr>
                                      <p:tavLst>
                                        <p:tav tm="0">
                                          <p:val>
                                            <p:strVal val="#ppt_x"/>
                                          </p:val>
                                        </p:tav>
                                        <p:tav tm="100000">
                                          <p:val>
                                            <p:strVal val="#ppt_x"/>
                                          </p:val>
                                        </p:tav>
                                      </p:tavLst>
                                    </p:anim>
                                    <p:anim calcmode="lin" valueType="num">
                                      <p:cBhvr>
                                        <p:cTn id="79" dur="1000" fill="hold"/>
                                        <p:tgtEl>
                                          <p:spTgt spid="66"/>
                                        </p:tgtEl>
                                        <p:attrNameLst>
                                          <p:attrName>ppt_y</p:attrName>
                                        </p:attrNameLst>
                                      </p:cBhvr>
                                      <p:tavLst>
                                        <p:tav tm="0">
                                          <p:val>
                                            <p:strVal val="#ppt_y+.1"/>
                                          </p:val>
                                        </p:tav>
                                        <p:tav tm="100000">
                                          <p:val>
                                            <p:strVal val="#ppt_y"/>
                                          </p:val>
                                        </p:tav>
                                      </p:tavLst>
                                    </p:anim>
                                  </p:childTnLst>
                                </p:cTn>
                              </p:par>
                              <p:par>
                                <p:cTn id="80" presetID="42" presetClass="entr" presetSubtype="0" fill="hold" grpId="0" nodeType="withEffect">
                                  <p:stCondLst>
                                    <p:cond delay="0"/>
                                  </p:stCondLst>
                                  <p:childTnLst>
                                    <p:set>
                                      <p:cBhvr>
                                        <p:cTn id="81" dur="1" fill="hold">
                                          <p:stCondLst>
                                            <p:cond delay="0"/>
                                          </p:stCondLst>
                                        </p:cTn>
                                        <p:tgtEl>
                                          <p:spTgt spid="69"/>
                                        </p:tgtEl>
                                        <p:attrNameLst>
                                          <p:attrName>style.visibility</p:attrName>
                                        </p:attrNameLst>
                                      </p:cBhvr>
                                      <p:to>
                                        <p:strVal val="visible"/>
                                      </p:to>
                                    </p:set>
                                    <p:animEffect transition="in" filter="fade">
                                      <p:cBhvr>
                                        <p:cTn id="82" dur="1000"/>
                                        <p:tgtEl>
                                          <p:spTgt spid="69"/>
                                        </p:tgtEl>
                                      </p:cBhvr>
                                    </p:animEffect>
                                    <p:anim calcmode="lin" valueType="num">
                                      <p:cBhvr>
                                        <p:cTn id="83" dur="1000" fill="hold"/>
                                        <p:tgtEl>
                                          <p:spTgt spid="69"/>
                                        </p:tgtEl>
                                        <p:attrNameLst>
                                          <p:attrName>ppt_x</p:attrName>
                                        </p:attrNameLst>
                                      </p:cBhvr>
                                      <p:tavLst>
                                        <p:tav tm="0">
                                          <p:val>
                                            <p:strVal val="#ppt_x"/>
                                          </p:val>
                                        </p:tav>
                                        <p:tav tm="100000">
                                          <p:val>
                                            <p:strVal val="#ppt_x"/>
                                          </p:val>
                                        </p:tav>
                                      </p:tavLst>
                                    </p:anim>
                                    <p:anim calcmode="lin" valueType="num">
                                      <p:cBhvr>
                                        <p:cTn id="84" dur="1000" fill="hold"/>
                                        <p:tgtEl>
                                          <p:spTgt spid="69"/>
                                        </p:tgtEl>
                                        <p:attrNameLst>
                                          <p:attrName>ppt_y</p:attrName>
                                        </p:attrNameLst>
                                      </p:cBhvr>
                                      <p:tavLst>
                                        <p:tav tm="0">
                                          <p:val>
                                            <p:strVal val="#ppt_y+.1"/>
                                          </p:val>
                                        </p:tav>
                                        <p:tav tm="100000">
                                          <p:val>
                                            <p:strVal val="#ppt_y"/>
                                          </p:val>
                                        </p:tav>
                                      </p:tavLst>
                                    </p:anim>
                                  </p:childTnLst>
                                </p:cTn>
                              </p:par>
                            </p:childTnLst>
                          </p:cTn>
                        </p:par>
                        <p:par>
                          <p:cTn id="85" fill="hold">
                            <p:stCondLst>
                              <p:cond delay="6000"/>
                            </p:stCondLst>
                            <p:childTnLst>
                              <p:par>
                                <p:cTn id="86" presetID="42" presetClass="entr" presetSubtype="0" fill="hold" grpId="0" nodeType="afterEffect">
                                  <p:stCondLst>
                                    <p:cond delay="0"/>
                                  </p:stCondLst>
                                  <p:childTnLst>
                                    <p:set>
                                      <p:cBhvr>
                                        <p:cTn id="87" dur="1" fill="hold">
                                          <p:stCondLst>
                                            <p:cond delay="0"/>
                                          </p:stCondLst>
                                        </p:cTn>
                                        <p:tgtEl>
                                          <p:spTgt spid="63"/>
                                        </p:tgtEl>
                                        <p:attrNameLst>
                                          <p:attrName>style.visibility</p:attrName>
                                        </p:attrNameLst>
                                      </p:cBhvr>
                                      <p:to>
                                        <p:strVal val="visible"/>
                                      </p:to>
                                    </p:set>
                                    <p:animEffect transition="in" filter="fade">
                                      <p:cBhvr>
                                        <p:cTn id="88" dur="1000"/>
                                        <p:tgtEl>
                                          <p:spTgt spid="63"/>
                                        </p:tgtEl>
                                      </p:cBhvr>
                                    </p:animEffect>
                                    <p:anim calcmode="lin" valueType="num">
                                      <p:cBhvr>
                                        <p:cTn id="89" dur="1000" fill="hold"/>
                                        <p:tgtEl>
                                          <p:spTgt spid="63"/>
                                        </p:tgtEl>
                                        <p:attrNameLst>
                                          <p:attrName>ppt_x</p:attrName>
                                        </p:attrNameLst>
                                      </p:cBhvr>
                                      <p:tavLst>
                                        <p:tav tm="0">
                                          <p:val>
                                            <p:strVal val="#ppt_x"/>
                                          </p:val>
                                        </p:tav>
                                        <p:tav tm="100000">
                                          <p:val>
                                            <p:strVal val="#ppt_x"/>
                                          </p:val>
                                        </p:tav>
                                      </p:tavLst>
                                    </p:anim>
                                    <p:anim calcmode="lin" valueType="num">
                                      <p:cBhvr>
                                        <p:cTn id="90" dur="1000" fill="hold"/>
                                        <p:tgtEl>
                                          <p:spTgt spid="63"/>
                                        </p:tgtEl>
                                        <p:attrNameLst>
                                          <p:attrName>ppt_y</p:attrName>
                                        </p:attrNameLst>
                                      </p:cBhvr>
                                      <p:tavLst>
                                        <p:tav tm="0">
                                          <p:val>
                                            <p:strVal val="#ppt_y+.1"/>
                                          </p:val>
                                        </p:tav>
                                        <p:tav tm="100000">
                                          <p:val>
                                            <p:strVal val="#ppt_y"/>
                                          </p:val>
                                        </p:tav>
                                      </p:tavLst>
                                    </p:anim>
                                  </p:childTnLst>
                                </p:cTn>
                              </p:par>
                              <p:par>
                                <p:cTn id="91" presetID="42" presetClass="entr" presetSubtype="0" fill="hold" grpId="0" nodeType="withEffect">
                                  <p:stCondLst>
                                    <p:cond delay="0"/>
                                  </p:stCondLst>
                                  <p:childTnLst>
                                    <p:set>
                                      <p:cBhvr>
                                        <p:cTn id="92" dur="1" fill="hold">
                                          <p:stCondLst>
                                            <p:cond delay="0"/>
                                          </p:stCondLst>
                                        </p:cTn>
                                        <p:tgtEl>
                                          <p:spTgt spid="64"/>
                                        </p:tgtEl>
                                        <p:attrNameLst>
                                          <p:attrName>style.visibility</p:attrName>
                                        </p:attrNameLst>
                                      </p:cBhvr>
                                      <p:to>
                                        <p:strVal val="visible"/>
                                      </p:to>
                                    </p:set>
                                    <p:animEffect transition="in" filter="fade">
                                      <p:cBhvr>
                                        <p:cTn id="93" dur="1000"/>
                                        <p:tgtEl>
                                          <p:spTgt spid="64"/>
                                        </p:tgtEl>
                                      </p:cBhvr>
                                    </p:animEffect>
                                    <p:anim calcmode="lin" valueType="num">
                                      <p:cBhvr>
                                        <p:cTn id="94" dur="1000" fill="hold"/>
                                        <p:tgtEl>
                                          <p:spTgt spid="64"/>
                                        </p:tgtEl>
                                        <p:attrNameLst>
                                          <p:attrName>ppt_x</p:attrName>
                                        </p:attrNameLst>
                                      </p:cBhvr>
                                      <p:tavLst>
                                        <p:tav tm="0">
                                          <p:val>
                                            <p:strVal val="#ppt_x"/>
                                          </p:val>
                                        </p:tav>
                                        <p:tav tm="100000">
                                          <p:val>
                                            <p:strVal val="#ppt_x"/>
                                          </p:val>
                                        </p:tav>
                                      </p:tavLst>
                                    </p:anim>
                                    <p:anim calcmode="lin" valueType="num">
                                      <p:cBhvr>
                                        <p:cTn id="95" dur="1000" fill="hold"/>
                                        <p:tgtEl>
                                          <p:spTgt spid="64"/>
                                        </p:tgtEl>
                                        <p:attrNameLst>
                                          <p:attrName>ppt_y</p:attrName>
                                        </p:attrNameLst>
                                      </p:cBhvr>
                                      <p:tavLst>
                                        <p:tav tm="0">
                                          <p:val>
                                            <p:strVal val="#ppt_y+.1"/>
                                          </p:val>
                                        </p:tav>
                                        <p:tav tm="100000">
                                          <p:val>
                                            <p:strVal val="#ppt_y"/>
                                          </p:val>
                                        </p:tav>
                                      </p:tavLst>
                                    </p:anim>
                                  </p:childTnLst>
                                </p:cTn>
                              </p:par>
                              <p:par>
                                <p:cTn id="96" presetID="42" presetClass="entr" presetSubtype="0" fill="hold" grpId="0" nodeType="withEffect">
                                  <p:stCondLst>
                                    <p:cond delay="0"/>
                                  </p:stCondLst>
                                  <p:childTnLst>
                                    <p:set>
                                      <p:cBhvr>
                                        <p:cTn id="97" dur="1" fill="hold">
                                          <p:stCondLst>
                                            <p:cond delay="0"/>
                                          </p:stCondLst>
                                        </p:cTn>
                                        <p:tgtEl>
                                          <p:spTgt spid="67"/>
                                        </p:tgtEl>
                                        <p:attrNameLst>
                                          <p:attrName>style.visibility</p:attrName>
                                        </p:attrNameLst>
                                      </p:cBhvr>
                                      <p:to>
                                        <p:strVal val="visible"/>
                                      </p:to>
                                    </p:set>
                                    <p:animEffect transition="in" filter="fade">
                                      <p:cBhvr>
                                        <p:cTn id="98" dur="1000"/>
                                        <p:tgtEl>
                                          <p:spTgt spid="67"/>
                                        </p:tgtEl>
                                      </p:cBhvr>
                                    </p:animEffect>
                                    <p:anim calcmode="lin" valueType="num">
                                      <p:cBhvr>
                                        <p:cTn id="99" dur="1000" fill="hold"/>
                                        <p:tgtEl>
                                          <p:spTgt spid="67"/>
                                        </p:tgtEl>
                                        <p:attrNameLst>
                                          <p:attrName>ppt_x</p:attrName>
                                        </p:attrNameLst>
                                      </p:cBhvr>
                                      <p:tavLst>
                                        <p:tav tm="0">
                                          <p:val>
                                            <p:strVal val="#ppt_x"/>
                                          </p:val>
                                        </p:tav>
                                        <p:tav tm="100000">
                                          <p:val>
                                            <p:strVal val="#ppt_x"/>
                                          </p:val>
                                        </p:tav>
                                      </p:tavLst>
                                    </p:anim>
                                    <p:anim calcmode="lin" valueType="num">
                                      <p:cBhvr>
                                        <p:cTn id="100" dur="1000" fill="hold"/>
                                        <p:tgtEl>
                                          <p:spTgt spid="67"/>
                                        </p:tgtEl>
                                        <p:attrNameLst>
                                          <p:attrName>ppt_y</p:attrName>
                                        </p:attrNameLst>
                                      </p:cBhvr>
                                      <p:tavLst>
                                        <p:tav tm="0">
                                          <p:val>
                                            <p:strVal val="#ppt_y+.1"/>
                                          </p:val>
                                        </p:tav>
                                        <p:tav tm="100000">
                                          <p:val>
                                            <p:strVal val="#ppt_y"/>
                                          </p:val>
                                        </p:tav>
                                      </p:tavLst>
                                    </p:anim>
                                  </p:childTnLst>
                                </p:cTn>
                              </p:par>
                              <p:par>
                                <p:cTn id="101" presetID="42" presetClass="entr" presetSubtype="0" fill="hold" grpId="0" nodeType="withEffect">
                                  <p:stCondLst>
                                    <p:cond delay="0"/>
                                  </p:stCondLst>
                                  <p:childTnLst>
                                    <p:set>
                                      <p:cBhvr>
                                        <p:cTn id="102" dur="1" fill="hold">
                                          <p:stCondLst>
                                            <p:cond delay="0"/>
                                          </p:stCondLst>
                                        </p:cTn>
                                        <p:tgtEl>
                                          <p:spTgt spid="70"/>
                                        </p:tgtEl>
                                        <p:attrNameLst>
                                          <p:attrName>style.visibility</p:attrName>
                                        </p:attrNameLst>
                                      </p:cBhvr>
                                      <p:to>
                                        <p:strVal val="visible"/>
                                      </p:to>
                                    </p:set>
                                    <p:animEffect transition="in" filter="fade">
                                      <p:cBhvr>
                                        <p:cTn id="103" dur="1000"/>
                                        <p:tgtEl>
                                          <p:spTgt spid="70"/>
                                        </p:tgtEl>
                                      </p:cBhvr>
                                    </p:animEffect>
                                    <p:anim calcmode="lin" valueType="num">
                                      <p:cBhvr>
                                        <p:cTn id="104" dur="1000" fill="hold"/>
                                        <p:tgtEl>
                                          <p:spTgt spid="70"/>
                                        </p:tgtEl>
                                        <p:attrNameLst>
                                          <p:attrName>ppt_x</p:attrName>
                                        </p:attrNameLst>
                                      </p:cBhvr>
                                      <p:tavLst>
                                        <p:tav tm="0">
                                          <p:val>
                                            <p:strVal val="#ppt_x"/>
                                          </p:val>
                                        </p:tav>
                                        <p:tav tm="100000">
                                          <p:val>
                                            <p:strVal val="#ppt_x"/>
                                          </p:val>
                                        </p:tav>
                                      </p:tavLst>
                                    </p:anim>
                                    <p:anim calcmode="lin" valueType="num">
                                      <p:cBhvr>
                                        <p:cTn id="105" dur="1000" fill="hold"/>
                                        <p:tgtEl>
                                          <p:spTgt spid="70"/>
                                        </p:tgtEl>
                                        <p:attrNameLst>
                                          <p:attrName>ppt_y</p:attrName>
                                        </p:attrNameLst>
                                      </p:cBhvr>
                                      <p:tavLst>
                                        <p:tav tm="0">
                                          <p:val>
                                            <p:strVal val="#ppt_y+.1"/>
                                          </p:val>
                                        </p:tav>
                                        <p:tav tm="100000">
                                          <p:val>
                                            <p:strVal val="#ppt_y"/>
                                          </p:val>
                                        </p:tav>
                                      </p:tavLst>
                                    </p:anim>
                                  </p:childTnLst>
                                </p:cTn>
                              </p:par>
                            </p:childTnLst>
                          </p:cTn>
                        </p:par>
                        <p:par>
                          <p:cTn id="106" fill="hold">
                            <p:stCondLst>
                              <p:cond delay="7000"/>
                            </p:stCondLst>
                            <p:childTnLst>
                              <p:par>
                                <p:cTn id="107" presetID="42" presetClass="entr" presetSubtype="0" fill="hold" grpId="0" nodeType="afterEffect">
                                  <p:stCondLst>
                                    <p:cond delay="0"/>
                                  </p:stCondLst>
                                  <p:childTnLst>
                                    <p:set>
                                      <p:cBhvr>
                                        <p:cTn id="108" dur="1" fill="hold">
                                          <p:stCondLst>
                                            <p:cond delay="0"/>
                                          </p:stCondLst>
                                        </p:cTn>
                                        <p:tgtEl>
                                          <p:spTgt spid="71"/>
                                        </p:tgtEl>
                                        <p:attrNameLst>
                                          <p:attrName>style.visibility</p:attrName>
                                        </p:attrNameLst>
                                      </p:cBhvr>
                                      <p:to>
                                        <p:strVal val="visible"/>
                                      </p:to>
                                    </p:set>
                                    <p:animEffect transition="in" filter="fade">
                                      <p:cBhvr>
                                        <p:cTn id="109" dur="1000"/>
                                        <p:tgtEl>
                                          <p:spTgt spid="71"/>
                                        </p:tgtEl>
                                      </p:cBhvr>
                                    </p:animEffect>
                                    <p:anim calcmode="lin" valueType="num">
                                      <p:cBhvr>
                                        <p:cTn id="110" dur="1000" fill="hold"/>
                                        <p:tgtEl>
                                          <p:spTgt spid="71"/>
                                        </p:tgtEl>
                                        <p:attrNameLst>
                                          <p:attrName>ppt_x</p:attrName>
                                        </p:attrNameLst>
                                      </p:cBhvr>
                                      <p:tavLst>
                                        <p:tav tm="0">
                                          <p:val>
                                            <p:strVal val="#ppt_x"/>
                                          </p:val>
                                        </p:tav>
                                        <p:tav tm="100000">
                                          <p:val>
                                            <p:strVal val="#ppt_x"/>
                                          </p:val>
                                        </p:tav>
                                      </p:tavLst>
                                    </p:anim>
                                    <p:anim calcmode="lin" valueType="num">
                                      <p:cBhvr>
                                        <p:cTn id="111" dur="1000" fill="hold"/>
                                        <p:tgtEl>
                                          <p:spTgt spid="71"/>
                                        </p:tgtEl>
                                        <p:attrNameLst>
                                          <p:attrName>ppt_y</p:attrName>
                                        </p:attrNameLst>
                                      </p:cBhvr>
                                      <p:tavLst>
                                        <p:tav tm="0">
                                          <p:val>
                                            <p:strVal val="#ppt_y+.1"/>
                                          </p:val>
                                        </p:tav>
                                        <p:tav tm="100000">
                                          <p:val>
                                            <p:strVal val="#ppt_y"/>
                                          </p:val>
                                        </p:tav>
                                      </p:tavLst>
                                    </p:anim>
                                  </p:childTnLst>
                                </p:cTn>
                              </p:par>
                              <p:par>
                                <p:cTn id="112" presetID="42" presetClass="entr" presetSubtype="0" fill="hold" grpId="0" nodeType="withEffect">
                                  <p:stCondLst>
                                    <p:cond delay="0"/>
                                  </p:stCondLst>
                                  <p:childTnLst>
                                    <p:set>
                                      <p:cBhvr>
                                        <p:cTn id="113" dur="1" fill="hold">
                                          <p:stCondLst>
                                            <p:cond delay="0"/>
                                          </p:stCondLst>
                                        </p:cTn>
                                        <p:tgtEl>
                                          <p:spTgt spid="72"/>
                                        </p:tgtEl>
                                        <p:attrNameLst>
                                          <p:attrName>style.visibility</p:attrName>
                                        </p:attrNameLst>
                                      </p:cBhvr>
                                      <p:to>
                                        <p:strVal val="visible"/>
                                      </p:to>
                                    </p:set>
                                    <p:animEffect transition="in" filter="fade">
                                      <p:cBhvr>
                                        <p:cTn id="114" dur="1000"/>
                                        <p:tgtEl>
                                          <p:spTgt spid="72"/>
                                        </p:tgtEl>
                                      </p:cBhvr>
                                    </p:animEffect>
                                    <p:anim calcmode="lin" valueType="num">
                                      <p:cBhvr>
                                        <p:cTn id="115" dur="1000" fill="hold"/>
                                        <p:tgtEl>
                                          <p:spTgt spid="72"/>
                                        </p:tgtEl>
                                        <p:attrNameLst>
                                          <p:attrName>ppt_x</p:attrName>
                                        </p:attrNameLst>
                                      </p:cBhvr>
                                      <p:tavLst>
                                        <p:tav tm="0">
                                          <p:val>
                                            <p:strVal val="#ppt_x"/>
                                          </p:val>
                                        </p:tav>
                                        <p:tav tm="100000">
                                          <p:val>
                                            <p:strVal val="#ppt_x"/>
                                          </p:val>
                                        </p:tav>
                                      </p:tavLst>
                                    </p:anim>
                                    <p:anim calcmode="lin" valueType="num">
                                      <p:cBhvr>
                                        <p:cTn id="116" dur="1000" fill="hold"/>
                                        <p:tgtEl>
                                          <p:spTgt spid="72"/>
                                        </p:tgtEl>
                                        <p:attrNameLst>
                                          <p:attrName>ppt_y</p:attrName>
                                        </p:attrNameLst>
                                      </p:cBhvr>
                                      <p:tavLst>
                                        <p:tav tm="0">
                                          <p:val>
                                            <p:strVal val="#ppt_y+.1"/>
                                          </p:val>
                                        </p:tav>
                                        <p:tav tm="100000">
                                          <p:val>
                                            <p:strVal val="#ppt_y"/>
                                          </p:val>
                                        </p:tav>
                                      </p:tavLst>
                                    </p:anim>
                                  </p:childTnLst>
                                </p:cTn>
                              </p:par>
                              <p:par>
                                <p:cTn id="117" presetID="42" presetClass="entr" presetSubtype="0" fill="hold" grpId="0" nodeType="withEffect">
                                  <p:stCondLst>
                                    <p:cond delay="0"/>
                                  </p:stCondLst>
                                  <p:childTnLst>
                                    <p:set>
                                      <p:cBhvr>
                                        <p:cTn id="118" dur="1" fill="hold">
                                          <p:stCondLst>
                                            <p:cond delay="0"/>
                                          </p:stCondLst>
                                        </p:cTn>
                                        <p:tgtEl>
                                          <p:spTgt spid="73"/>
                                        </p:tgtEl>
                                        <p:attrNameLst>
                                          <p:attrName>style.visibility</p:attrName>
                                        </p:attrNameLst>
                                      </p:cBhvr>
                                      <p:to>
                                        <p:strVal val="visible"/>
                                      </p:to>
                                    </p:set>
                                    <p:animEffect transition="in" filter="fade">
                                      <p:cBhvr>
                                        <p:cTn id="119" dur="1000"/>
                                        <p:tgtEl>
                                          <p:spTgt spid="73"/>
                                        </p:tgtEl>
                                      </p:cBhvr>
                                    </p:animEffect>
                                    <p:anim calcmode="lin" valueType="num">
                                      <p:cBhvr>
                                        <p:cTn id="120" dur="1000" fill="hold"/>
                                        <p:tgtEl>
                                          <p:spTgt spid="73"/>
                                        </p:tgtEl>
                                        <p:attrNameLst>
                                          <p:attrName>ppt_x</p:attrName>
                                        </p:attrNameLst>
                                      </p:cBhvr>
                                      <p:tavLst>
                                        <p:tav tm="0">
                                          <p:val>
                                            <p:strVal val="#ppt_x"/>
                                          </p:val>
                                        </p:tav>
                                        <p:tav tm="100000">
                                          <p:val>
                                            <p:strVal val="#ppt_x"/>
                                          </p:val>
                                        </p:tav>
                                      </p:tavLst>
                                    </p:anim>
                                    <p:anim calcmode="lin" valueType="num">
                                      <p:cBhvr>
                                        <p:cTn id="121" dur="1000" fill="hold"/>
                                        <p:tgtEl>
                                          <p:spTgt spid="73"/>
                                        </p:tgtEl>
                                        <p:attrNameLst>
                                          <p:attrName>ppt_y</p:attrName>
                                        </p:attrNameLst>
                                      </p:cBhvr>
                                      <p:tavLst>
                                        <p:tav tm="0">
                                          <p:val>
                                            <p:strVal val="#ppt_y+.1"/>
                                          </p:val>
                                        </p:tav>
                                        <p:tav tm="100000">
                                          <p:val>
                                            <p:strVal val="#ppt_y"/>
                                          </p:val>
                                        </p:tav>
                                      </p:tavLst>
                                    </p:anim>
                                  </p:childTnLst>
                                </p:cTn>
                              </p:par>
                              <p:par>
                                <p:cTn id="122" presetID="42" presetClass="entr" presetSubtype="0" fill="hold" grpId="0" nodeType="withEffect">
                                  <p:stCondLst>
                                    <p:cond delay="0"/>
                                  </p:stCondLst>
                                  <p:childTnLst>
                                    <p:set>
                                      <p:cBhvr>
                                        <p:cTn id="123" dur="1" fill="hold">
                                          <p:stCondLst>
                                            <p:cond delay="0"/>
                                          </p:stCondLst>
                                        </p:cTn>
                                        <p:tgtEl>
                                          <p:spTgt spid="74"/>
                                        </p:tgtEl>
                                        <p:attrNameLst>
                                          <p:attrName>style.visibility</p:attrName>
                                        </p:attrNameLst>
                                      </p:cBhvr>
                                      <p:to>
                                        <p:strVal val="visible"/>
                                      </p:to>
                                    </p:set>
                                    <p:animEffect transition="in" filter="fade">
                                      <p:cBhvr>
                                        <p:cTn id="124" dur="1000"/>
                                        <p:tgtEl>
                                          <p:spTgt spid="74"/>
                                        </p:tgtEl>
                                      </p:cBhvr>
                                    </p:animEffect>
                                    <p:anim calcmode="lin" valueType="num">
                                      <p:cBhvr>
                                        <p:cTn id="125" dur="1000" fill="hold"/>
                                        <p:tgtEl>
                                          <p:spTgt spid="74"/>
                                        </p:tgtEl>
                                        <p:attrNameLst>
                                          <p:attrName>ppt_x</p:attrName>
                                        </p:attrNameLst>
                                      </p:cBhvr>
                                      <p:tavLst>
                                        <p:tav tm="0">
                                          <p:val>
                                            <p:strVal val="#ppt_x"/>
                                          </p:val>
                                        </p:tav>
                                        <p:tav tm="100000">
                                          <p:val>
                                            <p:strVal val="#ppt_x"/>
                                          </p:val>
                                        </p:tav>
                                      </p:tavLst>
                                    </p:anim>
                                    <p:anim calcmode="lin" valueType="num">
                                      <p:cBhvr>
                                        <p:cTn id="126" dur="1000" fill="hold"/>
                                        <p:tgtEl>
                                          <p:spTgt spid="7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p:bldP spid="58" grpId="0"/>
      <p:bldP spid="59" grpId="0" animBg="1"/>
      <p:bldP spid="60" grpId="0" animBg="1"/>
      <p:bldP spid="61" grpId="0" animBg="1"/>
      <p:bldP spid="62" grpId="0" animBg="1"/>
      <p:bldP spid="63" grpId="0" animBg="1"/>
      <p:bldP spid="64" grpId="0" animBg="1"/>
      <p:bldP spid="65" grpId="0"/>
      <p:bldP spid="66" grpId="0"/>
      <p:bldP spid="67" grpId="0"/>
      <p:bldP spid="68" grpId="0"/>
      <p:bldP spid="69" grpId="0"/>
      <p:bldP spid="70" grpId="0"/>
      <p:bldP spid="71" grpId="0" animBg="1"/>
      <p:bldP spid="72" grpId="0" animBg="1"/>
      <p:bldP spid="73" grpId="0"/>
      <p:bldP spid="74"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标题 1"/>
          <p:cNvSpPr txBox="1"/>
          <p:nvPr/>
        </p:nvSpPr>
        <p:spPr>
          <a:xfrm>
            <a:off x="755576" y="243006"/>
            <a:ext cx="8229600" cy="421555"/>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zh-CN" altLang="en-US" sz="1800" dirty="0">
                <a:solidFill>
                  <a:srgbClr val="C80000"/>
                </a:solidFill>
                <a:latin typeface="+mn-lt"/>
                <a:ea typeface="+mn-ea"/>
                <a:cs typeface="+mn-ea"/>
                <a:sym typeface="+mn-lt"/>
              </a:rPr>
              <a:t>共产党的权利和义务</a:t>
            </a:r>
          </a:p>
        </p:txBody>
      </p:sp>
      <p:sp>
        <p:nvSpPr>
          <p:cNvPr id="16" name="椭圆 15"/>
          <p:cNvSpPr/>
          <p:nvPr/>
        </p:nvSpPr>
        <p:spPr>
          <a:xfrm>
            <a:off x="1331640" y="1495671"/>
            <a:ext cx="432048" cy="432048"/>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000" dirty="0">
                <a:cs typeface="+mn-ea"/>
                <a:sym typeface="+mn-lt"/>
              </a:rPr>
              <a:t>5</a:t>
            </a:r>
            <a:endParaRPr lang="zh-CN" altLang="en-US" sz="2000" dirty="0">
              <a:cs typeface="+mn-ea"/>
              <a:sym typeface="+mn-lt"/>
            </a:endParaRPr>
          </a:p>
        </p:txBody>
      </p:sp>
      <p:sp>
        <p:nvSpPr>
          <p:cNvPr id="17" name="椭圆 16"/>
          <p:cNvSpPr/>
          <p:nvPr/>
        </p:nvSpPr>
        <p:spPr>
          <a:xfrm>
            <a:off x="1331640" y="2276306"/>
            <a:ext cx="432048" cy="432048"/>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000" dirty="0">
                <a:cs typeface="+mn-ea"/>
                <a:sym typeface="+mn-lt"/>
              </a:rPr>
              <a:t>6</a:t>
            </a:r>
            <a:endParaRPr lang="zh-CN" altLang="en-US" sz="2000" dirty="0">
              <a:cs typeface="+mn-ea"/>
              <a:sym typeface="+mn-lt"/>
            </a:endParaRPr>
          </a:p>
        </p:txBody>
      </p:sp>
      <p:sp>
        <p:nvSpPr>
          <p:cNvPr id="18" name="椭圆 17"/>
          <p:cNvSpPr/>
          <p:nvPr/>
        </p:nvSpPr>
        <p:spPr>
          <a:xfrm>
            <a:off x="1331640" y="3056941"/>
            <a:ext cx="432048" cy="432048"/>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000" dirty="0">
                <a:cs typeface="+mn-ea"/>
                <a:sym typeface="+mn-lt"/>
              </a:rPr>
              <a:t>7</a:t>
            </a:r>
            <a:endParaRPr lang="zh-CN" altLang="en-US" sz="2000" dirty="0">
              <a:cs typeface="+mn-ea"/>
              <a:sym typeface="+mn-lt"/>
            </a:endParaRPr>
          </a:p>
        </p:txBody>
      </p:sp>
      <p:sp>
        <p:nvSpPr>
          <p:cNvPr id="19" name="椭圆 18"/>
          <p:cNvSpPr/>
          <p:nvPr/>
        </p:nvSpPr>
        <p:spPr>
          <a:xfrm>
            <a:off x="1331640" y="3837575"/>
            <a:ext cx="432048" cy="432048"/>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000" dirty="0">
                <a:cs typeface="+mn-ea"/>
                <a:sym typeface="+mn-lt"/>
              </a:rPr>
              <a:t>8</a:t>
            </a:r>
            <a:endParaRPr lang="zh-CN" altLang="en-US" sz="2000" dirty="0">
              <a:cs typeface="+mn-ea"/>
              <a:sym typeface="+mn-lt"/>
            </a:endParaRPr>
          </a:p>
        </p:txBody>
      </p:sp>
      <p:sp>
        <p:nvSpPr>
          <p:cNvPr id="20" name="弧形 19"/>
          <p:cNvSpPr/>
          <p:nvPr/>
        </p:nvSpPr>
        <p:spPr>
          <a:xfrm>
            <a:off x="1291231" y="1446677"/>
            <a:ext cx="533923" cy="533923"/>
          </a:xfrm>
          <a:prstGeom prst="arc">
            <a:avLst>
              <a:gd name="adj1" fmla="val 17675787"/>
              <a:gd name="adj2" fmla="val 4090627"/>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dirty="0">
              <a:cs typeface="+mn-ea"/>
              <a:sym typeface="+mn-lt"/>
            </a:endParaRPr>
          </a:p>
        </p:txBody>
      </p:sp>
      <p:sp>
        <p:nvSpPr>
          <p:cNvPr id="21" name="弧形 20"/>
          <p:cNvSpPr/>
          <p:nvPr/>
        </p:nvSpPr>
        <p:spPr>
          <a:xfrm>
            <a:off x="1291231" y="2211192"/>
            <a:ext cx="533923" cy="533923"/>
          </a:xfrm>
          <a:prstGeom prst="arc">
            <a:avLst>
              <a:gd name="adj1" fmla="val 17675787"/>
              <a:gd name="adj2" fmla="val 4090627"/>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dirty="0">
              <a:cs typeface="+mn-ea"/>
              <a:sym typeface="+mn-lt"/>
            </a:endParaRPr>
          </a:p>
        </p:txBody>
      </p:sp>
      <p:sp>
        <p:nvSpPr>
          <p:cNvPr id="22" name="弧形 21"/>
          <p:cNvSpPr/>
          <p:nvPr/>
        </p:nvSpPr>
        <p:spPr>
          <a:xfrm>
            <a:off x="1291231" y="3006003"/>
            <a:ext cx="533923" cy="533923"/>
          </a:xfrm>
          <a:prstGeom prst="arc">
            <a:avLst>
              <a:gd name="adj1" fmla="val 17675787"/>
              <a:gd name="adj2" fmla="val 4090627"/>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dirty="0">
              <a:cs typeface="+mn-ea"/>
              <a:sym typeface="+mn-lt"/>
            </a:endParaRPr>
          </a:p>
        </p:txBody>
      </p:sp>
      <p:sp>
        <p:nvSpPr>
          <p:cNvPr id="23" name="弧形 22"/>
          <p:cNvSpPr/>
          <p:nvPr/>
        </p:nvSpPr>
        <p:spPr>
          <a:xfrm>
            <a:off x="1291231" y="3786637"/>
            <a:ext cx="533923" cy="533923"/>
          </a:xfrm>
          <a:prstGeom prst="arc">
            <a:avLst>
              <a:gd name="adj1" fmla="val 17675787"/>
              <a:gd name="adj2" fmla="val 4090627"/>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dirty="0">
              <a:cs typeface="+mn-ea"/>
              <a:sym typeface="+mn-lt"/>
            </a:endParaRPr>
          </a:p>
        </p:txBody>
      </p:sp>
      <p:sp>
        <p:nvSpPr>
          <p:cNvPr id="24" name="矩形 23"/>
          <p:cNvSpPr/>
          <p:nvPr/>
        </p:nvSpPr>
        <p:spPr>
          <a:xfrm>
            <a:off x="1979712" y="1347614"/>
            <a:ext cx="6552728" cy="636702"/>
          </a:xfrm>
          <a:prstGeom prst="rect">
            <a:avLst/>
          </a:prstGeom>
          <a:noFill/>
          <a:ln w="190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r>
              <a:rPr lang="zh-CN" altLang="en-US" sz="1400" dirty="0">
                <a:solidFill>
                  <a:srgbClr val="C00000"/>
                </a:solidFill>
                <a:cs typeface="+mn-ea"/>
                <a:sym typeface="+mn-lt"/>
              </a:rPr>
              <a:t>维护党的团结和统一，对党忠诚老实，言行一致，坚决反对一切派别组织和小集团活动，反对阳奉阴违的两面派行为和一切阴谋诡</a:t>
            </a:r>
          </a:p>
        </p:txBody>
      </p:sp>
      <p:sp>
        <p:nvSpPr>
          <p:cNvPr id="25" name="矩形 24"/>
          <p:cNvSpPr/>
          <p:nvPr/>
        </p:nvSpPr>
        <p:spPr>
          <a:xfrm>
            <a:off x="1979712" y="2143492"/>
            <a:ext cx="6552728" cy="636702"/>
          </a:xfrm>
          <a:prstGeom prst="rect">
            <a:avLst/>
          </a:prstGeom>
          <a:noFill/>
          <a:ln w="190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r>
              <a:rPr lang="zh-CN" altLang="en-US" sz="1400" dirty="0">
                <a:solidFill>
                  <a:srgbClr val="C00000"/>
                </a:solidFill>
                <a:cs typeface="+mn-ea"/>
                <a:sym typeface="+mn-lt"/>
              </a:rPr>
              <a:t>切实开展批评和自我批评，勇于揭露和纠正工作中的缺点、错误，坚决同消极腐败现象作斗争</a:t>
            </a:r>
          </a:p>
        </p:txBody>
      </p:sp>
      <p:sp>
        <p:nvSpPr>
          <p:cNvPr id="26" name="矩形 25"/>
          <p:cNvSpPr/>
          <p:nvPr/>
        </p:nvSpPr>
        <p:spPr>
          <a:xfrm>
            <a:off x="1979712" y="2939370"/>
            <a:ext cx="6552728" cy="636702"/>
          </a:xfrm>
          <a:prstGeom prst="rect">
            <a:avLst/>
          </a:prstGeom>
          <a:noFill/>
          <a:ln w="190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r>
              <a:rPr lang="zh-CN" altLang="en-US" sz="1400" dirty="0">
                <a:solidFill>
                  <a:srgbClr val="C00000"/>
                </a:solidFill>
                <a:cs typeface="+mn-ea"/>
                <a:sym typeface="+mn-lt"/>
              </a:rPr>
              <a:t>密切联系群众，向群众宣传党的主张，遇事同群众商量，及时向党反映群众的意见和要求，维护群众的正当利益</a:t>
            </a:r>
          </a:p>
        </p:txBody>
      </p:sp>
      <p:sp>
        <p:nvSpPr>
          <p:cNvPr id="27" name="矩形 26"/>
          <p:cNvSpPr/>
          <p:nvPr/>
        </p:nvSpPr>
        <p:spPr>
          <a:xfrm>
            <a:off x="1979712" y="3735248"/>
            <a:ext cx="6552728" cy="636702"/>
          </a:xfrm>
          <a:prstGeom prst="rect">
            <a:avLst/>
          </a:prstGeom>
          <a:noFill/>
          <a:ln w="190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r>
              <a:rPr lang="zh-CN" altLang="en-US" sz="1400" dirty="0">
                <a:solidFill>
                  <a:srgbClr val="C00000"/>
                </a:solidFill>
                <a:cs typeface="+mn-ea"/>
                <a:sym typeface="+mn-lt"/>
              </a:rPr>
              <a:t>发扬社会主义新风尚，带头实践社会主义荣辱观，提倡共产主义道德，为了保护国家和人民的利益，在一切困难和危险的时刻挺身而出，英勇斗争，不怕牺牲</a:t>
            </a: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Tm="0">
        <p15:prstTrans prst="peelOff"/>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p:cTn id="7" dur="500" fill="hold"/>
                                        <p:tgtEl>
                                          <p:spTgt spid="16"/>
                                        </p:tgtEl>
                                        <p:attrNameLst>
                                          <p:attrName>ppt_w</p:attrName>
                                        </p:attrNameLst>
                                      </p:cBhvr>
                                      <p:tavLst>
                                        <p:tav tm="0">
                                          <p:val>
                                            <p:fltVal val="0"/>
                                          </p:val>
                                        </p:tav>
                                        <p:tav tm="100000">
                                          <p:val>
                                            <p:strVal val="#ppt_w"/>
                                          </p:val>
                                        </p:tav>
                                      </p:tavLst>
                                    </p:anim>
                                    <p:anim calcmode="lin" valueType="num">
                                      <p:cBhvr>
                                        <p:cTn id="8" dur="500" fill="hold"/>
                                        <p:tgtEl>
                                          <p:spTgt spid="16"/>
                                        </p:tgtEl>
                                        <p:attrNameLst>
                                          <p:attrName>ppt_h</p:attrName>
                                        </p:attrNameLst>
                                      </p:cBhvr>
                                      <p:tavLst>
                                        <p:tav tm="0">
                                          <p:val>
                                            <p:fltVal val="0"/>
                                          </p:val>
                                        </p:tav>
                                        <p:tav tm="100000">
                                          <p:val>
                                            <p:strVal val="#ppt_h"/>
                                          </p:val>
                                        </p:tav>
                                      </p:tavLst>
                                    </p:anim>
                                    <p:animEffect transition="in" filter="fade">
                                      <p:cBhvr>
                                        <p:cTn id="9" dur="500"/>
                                        <p:tgtEl>
                                          <p:spTgt spid="16"/>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20"/>
                                        </p:tgtEl>
                                        <p:attrNameLst>
                                          <p:attrName>style.visibility</p:attrName>
                                        </p:attrNameLst>
                                      </p:cBhvr>
                                      <p:to>
                                        <p:strVal val="visible"/>
                                      </p:to>
                                    </p:set>
                                    <p:anim calcmode="lin" valueType="num">
                                      <p:cBhvr>
                                        <p:cTn id="12" dur="500" fill="hold"/>
                                        <p:tgtEl>
                                          <p:spTgt spid="20"/>
                                        </p:tgtEl>
                                        <p:attrNameLst>
                                          <p:attrName>ppt_w</p:attrName>
                                        </p:attrNameLst>
                                      </p:cBhvr>
                                      <p:tavLst>
                                        <p:tav tm="0">
                                          <p:val>
                                            <p:fltVal val="0"/>
                                          </p:val>
                                        </p:tav>
                                        <p:tav tm="100000">
                                          <p:val>
                                            <p:strVal val="#ppt_w"/>
                                          </p:val>
                                        </p:tav>
                                      </p:tavLst>
                                    </p:anim>
                                    <p:anim calcmode="lin" valueType="num">
                                      <p:cBhvr>
                                        <p:cTn id="13" dur="500" fill="hold"/>
                                        <p:tgtEl>
                                          <p:spTgt spid="20"/>
                                        </p:tgtEl>
                                        <p:attrNameLst>
                                          <p:attrName>ppt_h</p:attrName>
                                        </p:attrNameLst>
                                      </p:cBhvr>
                                      <p:tavLst>
                                        <p:tav tm="0">
                                          <p:val>
                                            <p:fltVal val="0"/>
                                          </p:val>
                                        </p:tav>
                                        <p:tav tm="100000">
                                          <p:val>
                                            <p:strVal val="#ppt_h"/>
                                          </p:val>
                                        </p:tav>
                                      </p:tavLst>
                                    </p:anim>
                                    <p:animEffect transition="in" filter="fade">
                                      <p:cBhvr>
                                        <p:cTn id="14" dur="500"/>
                                        <p:tgtEl>
                                          <p:spTgt spid="20"/>
                                        </p:tgtEl>
                                      </p:cBhvr>
                                    </p:animEffect>
                                  </p:childTnLst>
                                </p:cTn>
                              </p:par>
                            </p:childTnLst>
                          </p:cTn>
                        </p:par>
                        <p:par>
                          <p:cTn id="15" fill="hold">
                            <p:stCondLst>
                              <p:cond delay="500"/>
                            </p:stCondLst>
                            <p:childTnLst>
                              <p:par>
                                <p:cTn id="16" presetID="22" presetClass="entr" presetSubtype="4" fill="hold" grpId="0" nodeType="afterEffect">
                                  <p:stCondLst>
                                    <p:cond delay="0"/>
                                  </p:stCondLst>
                                  <p:iterate type="lt">
                                    <p:tmPct val="10000"/>
                                  </p:iterate>
                                  <p:childTnLst>
                                    <p:set>
                                      <p:cBhvr>
                                        <p:cTn id="17" dur="1" fill="hold">
                                          <p:stCondLst>
                                            <p:cond delay="0"/>
                                          </p:stCondLst>
                                        </p:cTn>
                                        <p:tgtEl>
                                          <p:spTgt spid="24"/>
                                        </p:tgtEl>
                                        <p:attrNameLst>
                                          <p:attrName>style.visibility</p:attrName>
                                        </p:attrNameLst>
                                      </p:cBhvr>
                                      <p:to>
                                        <p:strVal val="visible"/>
                                      </p:to>
                                    </p:set>
                                    <p:animEffect transition="in" filter="wipe(down)">
                                      <p:cBhvr>
                                        <p:cTn id="18" dur="500"/>
                                        <p:tgtEl>
                                          <p:spTgt spid="24"/>
                                        </p:tgtEl>
                                      </p:cBhvr>
                                    </p:animEffect>
                                  </p:childTnLst>
                                </p:cTn>
                              </p:par>
                            </p:childTnLst>
                          </p:cTn>
                        </p:par>
                        <p:par>
                          <p:cTn id="19" fill="hold">
                            <p:stCondLst>
                              <p:cond delay="3799"/>
                            </p:stCondLst>
                            <p:childTnLst>
                              <p:par>
                                <p:cTn id="20" presetID="53" presetClass="entr" presetSubtype="16" fill="hold" grpId="0" nodeType="afterEffect">
                                  <p:stCondLst>
                                    <p:cond delay="0"/>
                                  </p:stCondLst>
                                  <p:childTnLst>
                                    <p:set>
                                      <p:cBhvr>
                                        <p:cTn id="21" dur="1" fill="hold">
                                          <p:stCondLst>
                                            <p:cond delay="0"/>
                                          </p:stCondLst>
                                        </p:cTn>
                                        <p:tgtEl>
                                          <p:spTgt spid="17"/>
                                        </p:tgtEl>
                                        <p:attrNameLst>
                                          <p:attrName>style.visibility</p:attrName>
                                        </p:attrNameLst>
                                      </p:cBhvr>
                                      <p:to>
                                        <p:strVal val="visible"/>
                                      </p:to>
                                    </p:set>
                                    <p:anim calcmode="lin" valueType="num">
                                      <p:cBhvr>
                                        <p:cTn id="22" dur="500" fill="hold"/>
                                        <p:tgtEl>
                                          <p:spTgt spid="17"/>
                                        </p:tgtEl>
                                        <p:attrNameLst>
                                          <p:attrName>ppt_w</p:attrName>
                                        </p:attrNameLst>
                                      </p:cBhvr>
                                      <p:tavLst>
                                        <p:tav tm="0">
                                          <p:val>
                                            <p:fltVal val="0"/>
                                          </p:val>
                                        </p:tav>
                                        <p:tav tm="100000">
                                          <p:val>
                                            <p:strVal val="#ppt_w"/>
                                          </p:val>
                                        </p:tav>
                                      </p:tavLst>
                                    </p:anim>
                                    <p:anim calcmode="lin" valueType="num">
                                      <p:cBhvr>
                                        <p:cTn id="23" dur="500" fill="hold"/>
                                        <p:tgtEl>
                                          <p:spTgt spid="17"/>
                                        </p:tgtEl>
                                        <p:attrNameLst>
                                          <p:attrName>ppt_h</p:attrName>
                                        </p:attrNameLst>
                                      </p:cBhvr>
                                      <p:tavLst>
                                        <p:tav tm="0">
                                          <p:val>
                                            <p:fltVal val="0"/>
                                          </p:val>
                                        </p:tav>
                                        <p:tav tm="100000">
                                          <p:val>
                                            <p:strVal val="#ppt_h"/>
                                          </p:val>
                                        </p:tav>
                                      </p:tavLst>
                                    </p:anim>
                                    <p:animEffect transition="in" filter="fade">
                                      <p:cBhvr>
                                        <p:cTn id="24" dur="500"/>
                                        <p:tgtEl>
                                          <p:spTgt spid="17"/>
                                        </p:tgtEl>
                                      </p:cBhvr>
                                    </p:animEffect>
                                  </p:childTnLst>
                                </p:cTn>
                              </p:par>
                              <p:par>
                                <p:cTn id="25" presetID="53" presetClass="entr" presetSubtype="16" fill="hold" grpId="0" nodeType="withEffect">
                                  <p:stCondLst>
                                    <p:cond delay="0"/>
                                  </p:stCondLst>
                                  <p:childTnLst>
                                    <p:set>
                                      <p:cBhvr>
                                        <p:cTn id="26" dur="1" fill="hold">
                                          <p:stCondLst>
                                            <p:cond delay="0"/>
                                          </p:stCondLst>
                                        </p:cTn>
                                        <p:tgtEl>
                                          <p:spTgt spid="21"/>
                                        </p:tgtEl>
                                        <p:attrNameLst>
                                          <p:attrName>style.visibility</p:attrName>
                                        </p:attrNameLst>
                                      </p:cBhvr>
                                      <p:to>
                                        <p:strVal val="visible"/>
                                      </p:to>
                                    </p:set>
                                    <p:anim calcmode="lin" valueType="num">
                                      <p:cBhvr>
                                        <p:cTn id="27" dur="500" fill="hold"/>
                                        <p:tgtEl>
                                          <p:spTgt spid="21"/>
                                        </p:tgtEl>
                                        <p:attrNameLst>
                                          <p:attrName>ppt_w</p:attrName>
                                        </p:attrNameLst>
                                      </p:cBhvr>
                                      <p:tavLst>
                                        <p:tav tm="0">
                                          <p:val>
                                            <p:fltVal val="0"/>
                                          </p:val>
                                        </p:tav>
                                        <p:tav tm="100000">
                                          <p:val>
                                            <p:strVal val="#ppt_w"/>
                                          </p:val>
                                        </p:tav>
                                      </p:tavLst>
                                    </p:anim>
                                    <p:anim calcmode="lin" valueType="num">
                                      <p:cBhvr>
                                        <p:cTn id="28" dur="500" fill="hold"/>
                                        <p:tgtEl>
                                          <p:spTgt spid="21"/>
                                        </p:tgtEl>
                                        <p:attrNameLst>
                                          <p:attrName>ppt_h</p:attrName>
                                        </p:attrNameLst>
                                      </p:cBhvr>
                                      <p:tavLst>
                                        <p:tav tm="0">
                                          <p:val>
                                            <p:fltVal val="0"/>
                                          </p:val>
                                        </p:tav>
                                        <p:tav tm="100000">
                                          <p:val>
                                            <p:strVal val="#ppt_h"/>
                                          </p:val>
                                        </p:tav>
                                      </p:tavLst>
                                    </p:anim>
                                    <p:animEffect transition="in" filter="fade">
                                      <p:cBhvr>
                                        <p:cTn id="29" dur="500"/>
                                        <p:tgtEl>
                                          <p:spTgt spid="21"/>
                                        </p:tgtEl>
                                      </p:cBhvr>
                                    </p:animEffect>
                                  </p:childTnLst>
                                </p:cTn>
                              </p:par>
                            </p:childTnLst>
                          </p:cTn>
                        </p:par>
                        <p:par>
                          <p:cTn id="30" fill="hold">
                            <p:stCondLst>
                              <p:cond delay="4299"/>
                            </p:stCondLst>
                            <p:childTnLst>
                              <p:par>
                                <p:cTn id="31" presetID="22" presetClass="entr" presetSubtype="4" fill="hold" grpId="0" nodeType="afterEffect">
                                  <p:stCondLst>
                                    <p:cond delay="0"/>
                                  </p:stCondLst>
                                  <p:iterate type="lt">
                                    <p:tmPct val="10000"/>
                                  </p:iterate>
                                  <p:childTnLst>
                                    <p:set>
                                      <p:cBhvr>
                                        <p:cTn id="32" dur="1" fill="hold">
                                          <p:stCondLst>
                                            <p:cond delay="0"/>
                                          </p:stCondLst>
                                        </p:cTn>
                                        <p:tgtEl>
                                          <p:spTgt spid="25"/>
                                        </p:tgtEl>
                                        <p:attrNameLst>
                                          <p:attrName>style.visibility</p:attrName>
                                        </p:attrNameLst>
                                      </p:cBhvr>
                                      <p:to>
                                        <p:strVal val="visible"/>
                                      </p:to>
                                    </p:set>
                                    <p:animEffect transition="in" filter="wipe(down)">
                                      <p:cBhvr>
                                        <p:cTn id="33" dur="500"/>
                                        <p:tgtEl>
                                          <p:spTgt spid="25"/>
                                        </p:tgtEl>
                                      </p:cBhvr>
                                    </p:animEffect>
                                  </p:childTnLst>
                                </p:cTn>
                              </p:par>
                            </p:childTnLst>
                          </p:cTn>
                        </p:par>
                        <p:par>
                          <p:cTn id="34" fill="hold">
                            <p:stCondLst>
                              <p:cond delay="6800"/>
                            </p:stCondLst>
                            <p:childTnLst>
                              <p:par>
                                <p:cTn id="35" presetID="53" presetClass="entr" presetSubtype="16" fill="hold" grpId="0" nodeType="afterEffect">
                                  <p:stCondLst>
                                    <p:cond delay="0"/>
                                  </p:stCondLst>
                                  <p:childTnLst>
                                    <p:set>
                                      <p:cBhvr>
                                        <p:cTn id="36" dur="1" fill="hold">
                                          <p:stCondLst>
                                            <p:cond delay="0"/>
                                          </p:stCondLst>
                                        </p:cTn>
                                        <p:tgtEl>
                                          <p:spTgt spid="18"/>
                                        </p:tgtEl>
                                        <p:attrNameLst>
                                          <p:attrName>style.visibility</p:attrName>
                                        </p:attrNameLst>
                                      </p:cBhvr>
                                      <p:to>
                                        <p:strVal val="visible"/>
                                      </p:to>
                                    </p:set>
                                    <p:anim calcmode="lin" valueType="num">
                                      <p:cBhvr>
                                        <p:cTn id="37" dur="500" fill="hold"/>
                                        <p:tgtEl>
                                          <p:spTgt spid="18"/>
                                        </p:tgtEl>
                                        <p:attrNameLst>
                                          <p:attrName>ppt_w</p:attrName>
                                        </p:attrNameLst>
                                      </p:cBhvr>
                                      <p:tavLst>
                                        <p:tav tm="0">
                                          <p:val>
                                            <p:fltVal val="0"/>
                                          </p:val>
                                        </p:tav>
                                        <p:tav tm="100000">
                                          <p:val>
                                            <p:strVal val="#ppt_w"/>
                                          </p:val>
                                        </p:tav>
                                      </p:tavLst>
                                    </p:anim>
                                    <p:anim calcmode="lin" valueType="num">
                                      <p:cBhvr>
                                        <p:cTn id="38" dur="500" fill="hold"/>
                                        <p:tgtEl>
                                          <p:spTgt spid="18"/>
                                        </p:tgtEl>
                                        <p:attrNameLst>
                                          <p:attrName>ppt_h</p:attrName>
                                        </p:attrNameLst>
                                      </p:cBhvr>
                                      <p:tavLst>
                                        <p:tav tm="0">
                                          <p:val>
                                            <p:fltVal val="0"/>
                                          </p:val>
                                        </p:tav>
                                        <p:tav tm="100000">
                                          <p:val>
                                            <p:strVal val="#ppt_h"/>
                                          </p:val>
                                        </p:tav>
                                      </p:tavLst>
                                    </p:anim>
                                    <p:animEffect transition="in" filter="fade">
                                      <p:cBhvr>
                                        <p:cTn id="39" dur="500"/>
                                        <p:tgtEl>
                                          <p:spTgt spid="18"/>
                                        </p:tgtEl>
                                      </p:cBhvr>
                                    </p:animEffect>
                                  </p:childTnLst>
                                </p:cTn>
                              </p:par>
                              <p:par>
                                <p:cTn id="40" presetID="53" presetClass="entr" presetSubtype="16" fill="hold" grpId="0" nodeType="withEffect">
                                  <p:stCondLst>
                                    <p:cond delay="0"/>
                                  </p:stCondLst>
                                  <p:childTnLst>
                                    <p:set>
                                      <p:cBhvr>
                                        <p:cTn id="41" dur="1" fill="hold">
                                          <p:stCondLst>
                                            <p:cond delay="0"/>
                                          </p:stCondLst>
                                        </p:cTn>
                                        <p:tgtEl>
                                          <p:spTgt spid="22"/>
                                        </p:tgtEl>
                                        <p:attrNameLst>
                                          <p:attrName>style.visibility</p:attrName>
                                        </p:attrNameLst>
                                      </p:cBhvr>
                                      <p:to>
                                        <p:strVal val="visible"/>
                                      </p:to>
                                    </p:set>
                                    <p:anim calcmode="lin" valueType="num">
                                      <p:cBhvr>
                                        <p:cTn id="42" dur="500" fill="hold"/>
                                        <p:tgtEl>
                                          <p:spTgt spid="22"/>
                                        </p:tgtEl>
                                        <p:attrNameLst>
                                          <p:attrName>ppt_w</p:attrName>
                                        </p:attrNameLst>
                                      </p:cBhvr>
                                      <p:tavLst>
                                        <p:tav tm="0">
                                          <p:val>
                                            <p:fltVal val="0"/>
                                          </p:val>
                                        </p:tav>
                                        <p:tav tm="100000">
                                          <p:val>
                                            <p:strVal val="#ppt_w"/>
                                          </p:val>
                                        </p:tav>
                                      </p:tavLst>
                                    </p:anim>
                                    <p:anim calcmode="lin" valueType="num">
                                      <p:cBhvr>
                                        <p:cTn id="43" dur="500" fill="hold"/>
                                        <p:tgtEl>
                                          <p:spTgt spid="22"/>
                                        </p:tgtEl>
                                        <p:attrNameLst>
                                          <p:attrName>ppt_h</p:attrName>
                                        </p:attrNameLst>
                                      </p:cBhvr>
                                      <p:tavLst>
                                        <p:tav tm="0">
                                          <p:val>
                                            <p:fltVal val="0"/>
                                          </p:val>
                                        </p:tav>
                                        <p:tav tm="100000">
                                          <p:val>
                                            <p:strVal val="#ppt_h"/>
                                          </p:val>
                                        </p:tav>
                                      </p:tavLst>
                                    </p:anim>
                                    <p:animEffect transition="in" filter="fade">
                                      <p:cBhvr>
                                        <p:cTn id="44" dur="500"/>
                                        <p:tgtEl>
                                          <p:spTgt spid="22"/>
                                        </p:tgtEl>
                                      </p:cBhvr>
                                    </p:animEffect>
                                  </p:childTnLst>
                                </p:cTn>
                              </p:par>
                            </p:childTnLst>
                          </p:cTn>
                        </p:par>
                        <p:par>
                          <p:cTn id="45" fill="hold">
                            <p:stCondLst>
                              <p:cond delay="7300"/>
                            </p:stCondLst>
                            <p:childTnLst>
                              <p:par>
                                <p:cTn id="46" presetID="22" presetClass="entr" presetSubtype="4" fill="hold" grpId="0" nodeType="afterEffect">
                                  <p:stCondLst>
                                    <p:cond delay="0"/>
                                  </p:stCondLst>
                                  <p:iterate type="lt">
                                    <p:tmPct val="10000"/>
                                  </p:iterate>
                                  <p:childTnLst>
                                    <p:set>
                                      <p:cBhvr>
                                        <p:cTn id="47" dur="1" fill="hold">
                                          <p:stCondLst>
                                            <p:cond delay="0"/>
                                          </p:stCondLst>
                                        </p:cTn>
                                        <p:tgtEl>
                                          <p:spTgt spid="26"/>
                                        </p:tgtEl>
                                        <p:attrNameLst>
                                          <p:attrName>style.visibility</p:attrName>
                                        </p:attrNameLst>
                                      </p:cBhvr>
                                      <p:to>
                                        <p:strVal val="visible"/>
                                      </p:to>
                                    </p:set>
                                    <p:animEffect transition="in" filter="wipe(down)">
                                      <p:cBhvr>
                                        <p:cTn id="48" dur="500"/>
                                        <p:tgtEl>
                                          <p:spTgt spid="26"/>
                                        </p:tgtEl>
                                      </p:cBhvr>
                                    </p:animEffect>
                                  </p:childTnLst>
                                </p:cTn>
                              </p:par>
                            </p:childTnLst>
                          </p:cTn>
                        </p:par>
                        <p:par>
                          <p:cTn id="49" fill="hold">
                            <p:stCondLst>
                              <p:cond delay="10199"/>
                            </p:stCondLst>
                            <p:childTnLst>
                              <p:par>
                                <p:cTn id="50" presetID="53" presetClass="entr" presetSubtype="16" fill="hold" grpId="0" nodeType="afterEffect">
                                  <p:stCondLst>
                                    <p:cond delay="0"/>
                                  </p:stCondLst>
                                  <p:childTnLst>
                                    <p:set>
                                      <p:cBhvr>
                                        <p:cTn id="51" dur="1" fill="hold">
                                          <p:stCondLst>
                                            <p:cond delay="0"/>
                                          </p:stCondLst>
                                        </p:cTn>
                                        <p:tgtEl>
                                          <p:spTgt spid="19"/>
                                        </p:tgtEl>
                                        <p:attrNameLst>
                                          <p:attrName>style.visibility</p:attrName>
                                        </p:attrNameLst>
                                      </p:cBhvr>
                                      <p:to>
                                        <p:strVal val="visible"/>
                                      </p:to>
                                    </p:set>
                                    <p:anim calcmode="lin" valueType="num">
                                      <p:cBhvr>
                                        <p:cTn id="52" dur="500" fill="hold"/>
                                        <p:tgtEl>
                                          <p:spTgt spid="19"/>
                                        </p:tgtEl>
                                        <p:attrNameLst>
                                          <p:attrName>ppt_w</p:attrName>
                                        </p:attrNameLst>
                                      </p:cBhvr>
                                      <p:tavLst>
                                        <p:tav tm="0">
                                          <p:val>
                                            <p:fltVal val="0"/>
                                          </p:val>
                                        </p:tav>
                                        <p:tav tm="100000">
                                          <p:val>
                                            <p:strVal val="#ppt_w"/>
                                          </p:val>
                                        </p:tav>
                                      </p:tavLst>
                                    </p:anim>
                                    <p:anim calcmode="lin" valueType="num">
                                      <p:cBhvr>
                                        <p:cTn id="53" dur="500" fill="hold"/>
                                        <p:tgtEl>
                                          <p:spTgt spid="19"/>
                                        </p:tgtEl>
                                        <p:attrNameLst>
                                          <p:attrName>ppt_h</p:attrName>
                                        </p:attrNameLst>
                                      </p:cBhvr>
                                      <p:tavLst>
                                        <p:tav tm="0">
                                          <p:val>
                                            <p:fltVal val="0"/>
                                          </p:val>
                                        </p:tav>
                                        <p:tav tm="100000">
                                          <p:val>
                                            <p:strVal val="#ppt_h"/>
                                          </p:val>
                                        </p:tav>
                                      </p:tavLst>
                                    </p:anim>
                                    <p:animEffect transition="in" filter="fade">
                                      <p:cBhvr>
                                        <p:cTn id="54" dur="500"/>
                                        <p:tgtEl>
                                          <p:spTgt spid="19"/>
                                        </p:tgtEl>
                                      </p:cBhvr>
                                    </p:animEffect>
                                  </p:childTnLst>
                                </p:cTn>
                              </p:par>
                              <p:par>
                                <p:cTn id="55" presetID="53" presetClass="entr" presetSubtype="16" fill="hold" grpId="0" nodeType="withEffect">
                                  <p:stCondLst>
                                    <p:cond delay="0"/>
                                  </p:stCondLst>
                                  <p:childTnLst>
                                    <p:set>
                                      <p:cBhvr>
                                        <p:cTn id="56" dur="1" fill="hold">
                                          <p:stCondLst>
                                            <p:cond delay="0"/>
                                          </p:stCondLst>
                                        </p:cTn>
                                        <p:tgtEl>
                                          <p:spTgt spid="23"/>
                                        </p:tgtEl>
                                        <p:attrNameLst>
                                          <p:attrName>style.visibility</p:attrName>
                                        </p:attrNameLst>
                                      </p:cBhvr>
                                      <p:to>
                                        <p:strVal val="visible"/>
                                      </p:to>
                                    </p:set>
                                    <p:anim calcmode="lin" valueType="num">
                                      <p:cBhvr>
                                        <p:cTn id="57" dur="500" fill="hold"/>
                                        <p:tgtEl>
                                          <p:spTgt spid="23"/>
                                        </p:tgtEl>
                                        <p:attrNameLst>
                                          <p:attrName>ppt_w</p:attrName>
                                        </p:attrNameLst>
                                      </p:cBhvr>
                                      <p:tavLst>
                                        <p:tav tm="0">
                                          <p:val>
                                            <p:fltVal val="0"/>
                                          </p:val>
                                        </p:tav>
                                        <p:tav tm="100000">
                                          <p:val>
                                            <p:strVal val="#ppt_w"/>
                                          </p:val>
                                        </p:tav>
                                      </p:tavLst>
                                    </p:anim>
                                    <p:anim calcmode="lin" valueType="num">
                                      <p:cBhvr>
                                        <p:cTn id="58" dur="500" fill="hold"/>
                                        <p:tgtEl>
                                          <p:spTgt spid="23"/>
                                        </p:tgtEl>
                                        <p:attrNameLst>
                                          <p:attrName>ppt_h</p:attrName>
                                        </p:attrNameLst>
                                      </p:cBhvr>
                                      <p:tavLst>
                                        <p:tav tm="0">
                                          <p:val>
                                            <p:fltVal val="0"/>
                                          </p:val>
                                        </p:tav>
                                        <p:tav tm="100000">
                                          <p:val>
                                            <p:strVal val="#ppt_h"/>
                                          </p:val>
                                        </p:tav>
                                      </p:tavLst>
                                    </p:anim>
                                    <p:animEffect transition="in" filter="fade">
                                      <p:cBhvr>
                                        <p:cTn id="59" dur="500"/>
                                        <p:tgtEl>
                                          <p:spTgt spid="23"/>
                                        </p:tgtEl>
                                      </p:cBhvr>
                                    </p:animEffect>
                                  </p:childTnLst>
                                </p:cTn>
                              </p:par>
                            </p:childTnLst>
                          </p:cTn>
                        </p:par>
                        <p:par>
                          <p:cTn id="60" fill="hold">
                            <p:stCondLst>
                              <p:cond delay="10699"/>
                            </p:stCondLst>
                            <p:childTnLst>
                              <p:par>
                                <p:cTn id="61" presetID="22" presetClass="entr" presetSubtype="4" fill="hold" grpId="0" nodeType="afterEffect">
                                  <p:stCondLst>
                                    <p:cond delay="0"/>
                                  </p:stCondLst>
                                  <p:iterate type="lt">
                                    <p:tmPct val="10000"/>
                                  </p:iterate>
                                  <p:childTnLst>
                                    <p:set>
                                      <p:cBhvr>
                                        <p:cTn id="62" dur="1" fill="hold">
                                          <p:stCondLst>
                                            <p:cond delay="0"/>
                                          </p:stCondLst>
                                        </p:cTn>
                                        <p:tgtEl>
                                          <p:spTgt spid="27"/>
                                        </p:tgtEl>
                                        <p:attrNameLst>
                                          <p:attrName>style.visibility</p:attrName>
                                        </p:attrNameLst>
                                      </p:cBhvr>
                                      <p:to>
                                        <p:strVal val="visible"/>
                                      </p:to>
                                    </p:set>
                                    <p:animEffect transition="in" filter="wipe(down)">
                                      <p:cBhvr>
                                        <p:cTn id="63"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7" grpId="0" animBg="1"/>
      <p:bldP spid="18" grpId="0" animBg="1"/>
      <p:bldP spid="19" grpId="0" animBg="1"/>
      <p:bldP spid="20" grpId="0" animBg="1"/>
      <p:bldP spid="21" grpId="0" animBg="1"/>
      <p:bldP spid="22" grpId="0" animBg="1"/>
      <p:bldP spid="23" grpId="0" animBg="1"/>
      <p:bldP spid="24" grpId="0"/>
      <p:bldP spid="25" grpId="0"/>
      <p:bldP spid="26" grpId="0"/>
      <p:bldP spid="27"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图片 14"/>
          <p:cNvPicPr>
            <a:picLocks noChangeAspect="1"/>
          </p:cNvPicPr>
          <p:nvPr/>
        </p:nvPicPr>
        <p:blipFill>
          <a:blip r:embed="rId2"/>
          <a:stretch>
            <a:fillRect/>
          </a:stretch>
        </p:blipFill>
        <p:spPr>
          <a:xfrm>
            <a:off x="28450" y="3799321"/>
            <a:ext cx="9144000" cy="1311904"/>
          </a:xfrm>
          <a:prstGeom prst="rect">
            <a:avLst/>
          </a:prstGeom>
        </p:spPr>
      </p:pic>
      <p:pic>
        <p:nvPicPr>
          <p:cNvPr id="9" name="图片 8"/>
          <p:cNvPicPr>
            <a:picLocks noChangeAspect="1"/>
          </p:cNvPicPr>
          <p:nvPr/>
        </p:nvPicPr>
        <p:blipFill rotWithShape="1">
          <a:blip r:embed="rId3"/>
          <a:srcRect b="33209"/>
          <a:stretch>
            <a:fillRect/>
          </a:stretch>
        </p:blipFill>
        <p:spPr>
          <a:xfrm>
            <a:off x="1" y="1"/>
            <a:ext cx="4427984" cy="1923678"/>
          </a:xfrm>
          <a:prstGeom prst="rect">
            <a:avLst/>
          </a:prstGeom>
        </p:spPr>
      </p:pic>
      <p:pic>
        <p:nvPicPr>
          <p:cNvPr id="13" name="图片 12"/>
          <p:cNvPicPr>
            <a:picLocks noChangeAspect="1"/>
          </p:cNvPicPr>
          <p:nvPr/>
        </p:nvPicPr>
        <p:blipFill>
          <a:blip r:embed="rId4"/>
          <a:stretch>
            <a:fillRect/>
          </a:stretch>
        </p:blipFill>
        <p:spPr>
          <a:xfrm>
            <a:off x="0" y="4086635"/>
            <a:ext cx="9144000" cy="1056864"/>
          </a:xfrm>
          <a:prstGeom prst="rect">
            <a:avLst/>
          </a:prstGeom>
        </p:spPr>
      </p:pic>
      <p:pic>
        <p:nvPicPr>
          <p:cNvPr id="24" name="图片 23"/>
          <p:cNvPicPr>
            <a:picLocks noChangeAspect="1"/>
          </p:cNvPicPr>
          <p:nvPr/>
        </p:nvPicPr>
        <p:blipFill>
          <a:blip r:embed="rId5"/>
          <a:stretch>
            <a:fillRect/>
          </a:stretch>
        </p:blipFill>
        <p:spPr>
          <a:xfrm>
            <a:off x="0" y="-32273"/>
            <a:ext cx="2713798" cy="1367127"/>
          </a:xfrm>
          <a:prstGeom prst="rect">
            <a:avLst/>
          </a:prstGeom>
        </p:spPr>
      </p:pic>
      <p:pic>
        <p:nvPicPr>
          <p:cNvPr id="26" name="图片 25"/>
          <p:cNvPicPr>
            <a:picLocks noChangeAspect="1"/>
          </p:cNvPicPr>
          <p:nvPr/>
        </p:nvPicPr>
        <p:blipFill>
          <a:blip r:embed="rId6"/>
          <a:stretch>
            <a:fillRect/>
          </a:stretch>
        </p:blipFill>
        <p:spPr>
          <a:xfrm>
            <a:off x="6012159" y="2321613"/>
            <a:ext cx="3160291" cy="2821886"/>
          </a:xfrm>
          <a:prstGeom prst="rect">
            <a:avLst/>
          </a:prstGeom>
        </p:spPr>
      </p:pic>
      <p:pic>
        <p:nvPicPr>
          <p:cNvPr id="30" name="图片 29"/>
          <p:cNvPicPr>
            <a:picLocks noChangeAspect="1"/>
          </p:cNvPicPr>
          <p:nvPr/>
        </p:nvPicPr>
        <p:blipFill>
          <a:blip r:embed="rId7"/>
          <a:srcRect/>
          <a:stretch>
            <a:fillRect/>
          </a:stretch>
        </p:blipFill>
        <p:spPr>
          <a:xfrm>
            <a:off x="-28450" y="3075806"/>
            <a:ext cx="2005136" cy="2078683"/>
          </a:xfrm>
          <a:prstGeom prst="rect">
            <a:avLst/>
          </a:prstGeom>
        </p:spPr>
      </p:pic>
      <p:pic>
        <p:nvPicPr>
          <p:cNvPr id="40" name="图片 39"/>
          <p:cNvPicPr>
            <a:picLocks noChangeAspect="1"/>
          </p:cNvPicPr>
          <p:nvPr/>
        </p:nvPicPr>
        <p:blipFill>
          <a:blip r:embed="rId8"/>
          <a:stretch>
            <a:fillRect/>
          </a:stretch>
        </p:blipFill>
        <p:spPr>
          <a:xfrm flipH="1">
            <a:off x="6876256" y="816369"/>
            <a:ext cx="1080907" cy="748888"/>
          </a:xfrm>
          <a:prstGeom prst="rect">
            <a:avLst/>
          </a:prstGeom>
        </p:spPr>
      </p:pic>
      <p:sp>
        <p:nvSpPr>
          <p:cNvPr id="14" name="矩形 13"/>
          <p:cNvSpPr/>
          <p:nvPr/>
        </p:nvSpPr>
        <p:spPr>
          <a:xfrm>
            <a:off x="3289394" y="1995686"/>
            <a:ext cx="2646878" cy="830997"/>
          </a:xfrm>
          <a:prstGeom prst="rect">
            <a:avLst/>
          </a:prstGeom>
        </p:spPr>
        <p:txBody>
          <a:bodyPr wrap="none">
            <a:spAutoFit/>
          </a:bodyPr>
          <a:lstStyle/>
          <a:p>
            <a:pPr algn="ctr"/>
            <a:r>
              <a:rPr lang="zh-CN" altLang="en-US" sz="4800" dirty="0">
                <a:solidFill>
                  <a:srgbClr val="C80000"/>
                </a:solidFill>
                <a:cs typeface="+mn-ea"/>
                <a:sym typeface="+mn-lt"/>
              </a:rPr>
              <a:t>党的纪律</a:t>
            </a:r>
          </a:p>
        </p:txBody>
      </p:sp>
      <p:sp>
        <p:nvSpPr>
          <p:cNvPr id="16" name="矩形 15"/>
          <p:cNvSpPr/>
          <p:nvPr/>
        </p:nvSpPr>
        <p:spPr>
          <a:xfrm>
            <a:off x="3779912" y="1419622"/>
            <a:ext cx="1608134" cy="507831"/>
          </a:xfrm>
          <a:prstGeom prst="rect">
            <a:avLst/>
          </a:prstGeom>
        </p:spPr>
        <p:txBody>
          <a:bodyPr wrap="none">
            <a:spAutoFit/>
          </a:bodyPr>
          <a:lstStyle/>
          <a:p>
            <a:pPr algn="ctr"/>
            <a:r>
              <a:rPr lang="zh-CN" altLang="en-US" sz="2700" b="1" dirty="0">
                <a:solidFill>
                  <a:srgbClr val="C80000"/>
                </a:solidFill>
                <a:cs typeface="+mn-ea"/>
                <a:sym typeface="+mn-lt"/>
              </a:rPr>
              <a:t>第四部分</a:t>
            </a:r>
          </a:p>
        </p:txBody>
      </p:sp>
      <p:sp>
        <p:nvSpPr>
          <p:cNvPr id="17" name="矩形 16"/>
          <p:cNvSpPr/>
          <p:nvPr/>
        </p:nvSpPr>
        <p:spPr>
          <a:xfrm>
            <a:off x="2368467" y="2929196"/>
            <a:ext cx="4431021" cy="338554"/>
          </a:xfrm>
          <a:prstGeom prst="rect">
            <a:avLst/>
          </a:prstGeom>
        </p:spPr>
        <p:txBody>
          <a:bodyPr wrap="none">
            <a:spAutoFit/>
          </a:bodyPr>
          <a:lstStyle/>
          <a:p>
            <a:pPr algn="ctr"/>
            <a:r>
              <a:rPr lang="zh-CN" altLang="en-US" sz="1600" b="1" dirty="0">
                <a:solidFill>
                  <a:srgbClr val="C80000"/>
                </a:solidFill>
                <a:cs typeface="+mn-ea"/>
                <a:sym typeface="+mn-lt"/>
              </a:rPr>
              <a:t>入党须知 党性修养 党课培训 党校培训 微党课 </a:t>
            </a: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advTm="0">
        <p15:prstTrans prst="wind"/>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24"/>
                                        </p:tgtEl>
                                        <p:attrNameLst>
                                          <p:attrName>style.visibility</p:attrName>
                                        </p:attrNameLst>
                                      </p:cBhvr>
                                      <p:to>
                                        <p:strVal val="visible"/>
                                      </p:to>
                                    </p:set>
                                    <p:animEffect transition="in" filter="wipe(left)">
                                      <p:cBhvr>
                                        <p:cTn id="11" dur="500"/>
                                        <p:tgtEl>
                                          <p:spTgt spid="24"/>
                                        </p:tgtEl>
                                      </p:cBhvr>
                                    </p:animEffect>
                                  </p:childTnLst>
                                </p:cTn>
                              </p:par>
                            </p:childTnLst>
                          </p:cTn>
                        </p:par>
                        <p:par>
                          <p:cTn id="12" fill="hold">
                            <p:stCondLst>
                              <p:cond delay="1000"/>
                            </p:stCondLst>
                            <p:childTnLst>
                              <p:par>
                                <p:cTn id="13" presetID="42" presetClass="entr" presetSubtype="0" fill="hold" nodeType="afterEffect">
                                  <p:stCondLst>
                                    <p:cond delay="0"/>
                                  </p:stCondLst>
                                  <p:childTnLst>
                                    <p:set>
                                      <p:cBhvr>
                                        <p:cTn id="14" dur="1" fill="hold">
                                          <p:stCondLst>
                                            <p:cond delay="0"/>
                                          </p:stCondLst>
                                        </p:cTn>
                                        <p:tgtEl>
                                          <p:spTgt spid="13"/>
                                        </p:tgtEl>
                                        <p:attrNameLst>
                                          <p:attrName>style.visibility</p:attrName>
                                        </p:attrNameLst>
                                      </p:cBhvr>
                                      <p:to>
                                        <p:strVal val="visible"/>
                                      </p:to>
                                    </p:set>
                                    <p:animEffect transition="in" filter="fade">
                                      <p:cBhvr>
                                        <p:cTn id="15" dur="1000"/>
                                        <p:tgtEl>
                                          <p:spTgt spid="13"/>
                                        </p:tgtEl>
                                      </p:cBhvr>
                                    </p:animEffect>
                                    <p:anim calcmode="lin" valueType="num">
                                      <p:cBhvr>
                                        <p:cTn id="16" dur="1000" fill="hold"/>
                                        <p:tgtEl>
                                          <p:spTgt spid="13"/>
                                        </p:tgtEl>
                                        <p:attrNameLst>
                                          <p:attrName>ppt_x</p:attrName>
                                        </p:attrNameLst>
                                      </p:cBhvr>
                                      <p:tavLst>
                                        <p:tav tm="0">
                                          <p:val>
                                            <p:strVal val="#ppt_x"/>
                                          </p:val>
                                        </p:tav>
                                        <p:tav tm="100000">
                                          <p:val>
                                            <p:strVal val="#ppt_x"/>
                                          </p:val>
                                        </p:tav>
                                      </p:tavLst>
                                    </p:anim>
                                    <p:anim calcmode="lin" valueType="num">
                                      <p:cBhvr>
                                        <p:cTn id="17" dur="1000" fill="hold"/>
                                        <p:tgtEl>
                                          <p:spTgt spid="13"/>
                                        </p:tgtEl>
                                        <p:attrNameLst>
                                          <p:attrName>ppt_y</p:attrName>
                                        </p:attrNameLst>
                                      </p:cBhvr>
                                      <p:tavLst>
                                        <p:tav tm="0">
                                          <p:val>
                                            <p:strVal val="#ppt_y+.1"/>
                                          </p:val>
                                        </p:tav>
                                        <p:tav tm="100000">
                                          <p:val>
                                            <p:strVal val="#ppt_y"/>
                                          </p:val>
                                        </p:tav>
                                      </p:tavLst>
                                    </p:anim>
                                  </p:childTnLst>
                                </p:cTn>
                              </p:par>
                            </p:childTnLst>
                          </p:cTn>
                        </p:par>
                        <p:par>
                          <p:cTn id="18" fill="hold">
                            <p:stCondLst>
                              <p:cond delay="2000"/>
                            </p:stCondLst>
                            <p:childTnLst>
                              <p:par>
                                <p:cTn id="19" presetID="22" presetClass="entr" presetSubtype="4" fill="hold" nodeType="after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wipe(down)">
                                      <p:cBhvr>
                                        <p:cTn id="21" dur="500"/>
                                        <p:tgtEl>
                                          <p:spTgt spid="15"/>
                                        </p:tgtEl>
                                      </p:cBhvr>
                                    </p:animEffect>
                                  </p:childTnLst>
                                </p:cTn>
                              </p:par>
                            </p:childTnLst>
                          </p:cTn>
                        </p:par>
                        <p:par>
                          <p:cTn id="22" fill="hold">
                            <p:stCondLst>
                              <p:cond delay="2500"/>
                            </p:stCondLst>
                            <p:childTnLst>
                              <p:par>
                                <p:cTn id="23" presetID="2" presetClass="entr" presetSubtype="4" fill="hold" nodeType="afterEffect">
                                  <p:stCondLst>
                                    <p:cond delay="0"/>
                                  </p:stCondLst>
                                  <p:childTnLst>
                                    <p:set>
                                      <p:cBhvr>
                                        <p:cTn id="24" dur="1" fill="hold">
                                          <p:stCondLst>
                                            <p:cond delay="0"/>
                                          </p:stCondLst>
                                        </p:cTn>
                                        <p:tgtEl>
                                          <p:spTgt spid="30"/>
                                        </p:tgtEl>
                                        <p:attrNameLst>
                                          <p:attrName>style.visibility</p:attrName>
                                        </p:attrNameLst>
                                      </p:cBhvr>
                                      <p:to>
                                        <p:strVal val="visible"/>
                                      </p:to>
                                    </p:set>
                                    <p:anim calcmode="lin" valueType="num">
                                      <p:cBhvr additive="base">
                                        <p:cTn id="25" dur="500" fill="hold"/>
                                        <p:tgtEl>
                                          <p:spTgt spid="30"/>
                                        </p:tgtEl>
                                        <p:attrNameLst>
                                          <p:attrName>ppt_x</p:attrName>
                                        </p:attrNameLst>
                                      </p:cBhvr>
                                      <p:tavLst>
                                        <p:tav tm="0">
                                          <p:val>
                                            <p:strVal val="#ppt_x"/>
                                          </p:val>
                                        </p:tav>
                                        <p:tav tm="100000">
                                          <p:val>
                                            <p:strVal val="#ppt_x"/>
                                          </p:val>
                                        </p:tav>
                                      </p:tavLst>
                                    </p:anim>
                                    <p:anim calcmode="lin" valueType="num">
                                      <p:cBhvr additive="base">
                                        <p:cTn id="26" dur="500" fill="hold"/>
                                        <p:tgtEl>
                                          <p:spTgt spid="30"/>
                                        </p:tgtEl>
                                        <p:attrNameLst>
                                          <p:attrName>ppt_y</p:attrName>
                                        </p:attrNameLst>
                                      </p:cBhvr>
                                      <p:tavLst>
                                        <p:tav tm="0">
                                          <p:val>
                                            <p:strVal val="1+#ppt_h/2"/>
                                          </p:val>
                                        </p:tav>
                                        <p:tav tm="100000">
                                          <p:val>
                                            <p:strVal val="#ppt_y"/>
                                          </p:val>
                                        </p:tav>
                                      </p:tavLst>
                                    </p:anim>
                                  </p:childTnLst>
                                </p:cTn>
                              </p:par>
                            </p:childTnLst>
                          </p:cTn>
                        </p:par>
                        <p:par>
                          <p:cTn id="27" fill="hold">
                            <p:stCondLst>
                              <p:cond delay="3000"/>
                            </p:stCondLst>
                            <p:childTnLst>
                              <p:par>
                                <p:cTn id="28" presetID="22" presetClass="entr" presetSubtype="4" fill="hold" nodeType="afterEffect">
                                  <p:stCondLst>
                                    <p:cond delay="0"/>
                                  </p:stCondLst>
                                  <p:childTnLst>
                                    <p:set>
                                      <p:cBhvr>
                                        <p:cTn id="29" dur="1" fill="hold">
                                          <p:stCondLst>
                                            <p:cond delay="0"/>
                                          </p:stCondLst>
                                        </p:cTn>
                                        <p:tgtEl>
                                          <p:spTgt spid="26"/>
                                        </p:tgtEl>
                                        <p:attrNameLst>
                                          <p:attrName>style.visibility</p:attrName>
                                        </p:attrNameLst>
                                      </p:cBhvr>
                                      <p:to>
                                        <p:strVal val="visible"/>
                                      </p:to>
                                    </p:set>
                                    <p:animEffect transition="in" filter="wipe(down)">
                                      <p:cBhvr>
                                        <p:cTn id="30" dur="500"/>
                                        <p:tgtEl>
                                          <p:spTgt spid="26"/>
                                        </p:tgtEl>
                                      </p:cBhvr>
                                    </p:animEffect>
                                  </p:childTnLst>
                                </p:cTn>
                              </p:par>
                            </p:childTnLst>
                          </p:cTn>
                        </p:par>
                        <p:par>
                          <p:cTn id="31" fill="hold">
                            <p:stCondLst>
                              <p:cond delay="3500"/>
                            </p:stCondLst>
                            <p:childTnLst>
                              <p:par>
                                <p:cTn id="32" presetID="22" presetClass="entr" presetSubtype="4" fill="hold" nodeType="afterEffect">
                                  <p:stCondLst>
                                    <p:cond delay="0"/>
                                  </p:stCondLst>
                                  <p:childTnLst>
                                    <p:set>
                                      <p:cBhvr>
                                        <p:cTn id="33" dur="1" fill="hold">
                                          <p:stCondLst>
                                            <p:cond delay="0"/>
                                          </p:stCondLst>
                                        </p:cTn>
                                        <p:tgtEl>
                                          <p:spTgt spid="40"/>
                                        </p:tgtEl>
                                        <p:attrNameLst>
                                          <p:attrName>style.visibility</p:attrName>
                                        </p:attrNameLst>
                                      </p:cBhvr>
                                      <p:to>
                                        <p:strVal val="visible"/>
                                      </p:to>
                                    </p:set>
                                    <p:animEffect transition="in" filter="wipe(down)">
                                      <p:cBhvr>
                                        <p:cTn id="34" dur="500"/>
                                        <p:tgtEl>
                                          <p:spTgt spid="40"/>
                                        </p:tgtEl>
                                      </p:cBhvr>
                                    </p:animEffect>
                                  </p:childTnLst>
                                </p:cTn>
                              </p:par>
                            </p:childTnLst>
                          </p:cTn>
                        </p:par>
                        <p:par>
                          <p:cTn id="35" fill="hold">
                            <p:stCondLst>
                              <p:cond delay="4000"/>
                            </p:stCondLst>
                            <p:childTnLst>
                              <p:par>
                                <p:cTn id="36" presetID="47" presetClass="entr" presetSubtype="0" fill="hold" grpId="0" nodeType="afterEffect">
                                  <p:stCondLst>
                                    <p:cond delay="0"/>
                                  </p:stCondLst>
                                  <p:childTnLst>
                                    <p:set>
                                      <p:cBhvr>
                                        <p:cTn id="37" dur="1" fill="hold">
                                          <p:stCondLst>
                                            <p:cond delay="0"/>
                                          </p:stCondLst>
                                        </p:cTn>
                                        <p:tgtEl>
                                          <p:spTgt spid="16"/>
                                        </p:tgtEl>
                                        <p:attrNameLst>
                                          <p:attrName>style.visibility</p:attrName>
                                        </p:attrNameLst>
                                      </p:cBhvr>
                                      <p:to>
                                        <p:strVal val="visible"/>
                                      </p:to>
                                    </p:set>
                                    <p:animEffect transition="in" filter="fade">
                                      <p:cBhvr>
                                        <p:cTn id="38" dur="750"/>
                                        <p:tgtEl>
                                          <p:spTgt spid="16"/>
                                        </p:tgtEl>
                                      </p:cBhvr>
                                    </p:animEffect>
                                    <p:anim calcmode="lin" valueType="num">
                                      <p:cBhvr>
                                        <p:cTn id="39" dur="750" fill="hold"/>
                                        <p:tgtEl>
                                          <p:spTgt spid="16"/>
                                        </p:tgtEl>
                                        <p:attrNameLst>
                                          <p:attrName>ppt_x</p:attrName>
                                        </p:attrNameLst>
                                      </p:cBhvr>
                                      <p:tavLst>
                                        <p:tav tm="0">
                                          <p:val>
                                            <p:strVal val="#ppt_x"/>
                                          </p:val>
                                        </p:tav>
                                        <p:tav tm="100000">
                                          <p:val>
                                            <p:strVal val="#ppt_x"/>
                                          </p:val>
                                        </p:tav>
                                      </p:tavLst>
                                    </p:anim>
                                    <p:anim calcmode="lin" valueType="num">
                                      <p:cBhvr>
                                        <p:cTn id="40" dur="750" fill="hold"/>
                                        <p:tgtEl>
                                          <p:spTgt spid="16"/>
                                        </p:tgtEl>
                                        <p:attrNameLst>
                                          <p:attrName>ppt_y</p:attrName>
                                        </p:attrNameLst>
                                      </p:cBhvr>
                                      <p:tavLst>
                                        <p:tav tm="0">
                                          <p:val>
                                            <p:strVal val="#ppt_y-.1"/>
                                          </p:val>
                                        </p:tav>
                                        <p:tav tm="100000">
                                          <p:val>
                                            <p:strVal val="#ppt_y"/>
                                          </p:val>
                                        </p:tav>
                                      </p:tavLst>
                                    </p:anim>
                                  </p:childTnLst>
                                </p:cTn>
                              </p:par>
                              <p:par>
                                <p:cTn id="41" presetID="53" presetClass="entr" presetSubtype="16" fill="hold" grpId="0" nodeType="withEffect">
                                  <p:stCondLst>
                                    <p:cond delay="0"/>
                                  </p:stCondLst>
                                  <p:childTnLst>
                                    <p:set>
                                      <p:cBhvr>
                                        <p:cTn id="42" dur="1" fill="hold">
                                          <p:stCondLst>
                                            <p:cond delay="0"/>
                                          </p:stCondLst>
                                        </p:cTn>
                                        <p:tgtEl>
                                          <p:spTgt spid="14"/>
                                        </p:tgtEl>
                                        <p:attrNameLst>
                                          <p:attrName>style.visibility</p:attrName>
                                        </p:attrNameLst>
                                      </p:cBhvr>
                                      <p:to>
                                        <p:strVal val="visible"/>
                                      </p:to>
                                    </p:set>
                                    <p:anim calcmode="lin" valueType="num">
                                      <p:cBhvr>
                                        <p:cTn id="43" dur="1250" fill="hold"/>
                                        <p:tgtEl>
                                          <p:spTgt spid="14"/>
                                        </p:tgtEl>
                                        <p:attrNameLst>
                                          <p:attrName>ppt_w</p:attrName>
                                        </p:attrNameLst>
                                      </p:cBhvr>
                                      <p:tavLst>
                                        <p:tav tm="0">
                                          <p:val>
                                            <p:fltVal val="0"/>
                                          </p:val>
                                        </p:tav>
                                        <p:tav tm="100000">
                                          <p:val>
                                            <p:strVal val="#ppt_w"/>
                                          </p:val>
                                        </p:tav>
                                      </p:tavLst>
                                    </p:anim>
                                    <p:anim calcmode="lin" valueType="num">
                                      <p:cBhvr>
                                        <p:cTn id="44" dur="1250" fill="hold"/>
                                        <p:tgtEl>
                                          <p:spTgt spid="14"/>
                                        </p:tgtEl>
                                        <p:attrNameLst>
                                          <p:attrName>ppt_h</p:attrName>
                                        </p:attrNameLst>
                                      </p:cBhvr>
                                      <p:tavLst>
                                        <p:tav tm="0">
                                          <p:val>
                                            <p:fltVal val="0"/>
                                          </p:val>
                                        </p:tav>
                                        <p:tav tm="100000">
                                          <p:val>
                                            <p:strVal val="#ppt_h"/>
                                          </p:val>
                                        </p:tav>
                                      </p:tavLst>
                                    </p:anim>
                                    <p:animEffect transition="in" filter="fade">
                                      <p:cBhvr>
                                        <p:cTn id="45" dur="1250"/>
                                        <p:tgtEl>
                                          <p:spTgt spid="14"/>
                                        </p:tgtEl>
                                      </p:cBhvr>
                                    </p:animEffect>
                                  </p:childTnLst>
                                </p:cTn>
                              </p:par>
                            </p:childTnLst>
                          </p:cTn>
                        </p:par>
                        <p:par>
                          <p:cTn id="46" fill="hold">
                            <p:stCondLst>
                              <p:cond delay="5000"/>
                            </p:stCondLst>
                            <p:childTnLst>
                              <p:par>
                                <p:cTn id="47" presetID="42" presetClass="entr" presetSubtype="0" fill="hold" grpId="0" nodeType="afterEffect">
                                  <p:stCondLst>
                                    <p:cond delay="0"/>
                                  </p:stCondLst>
                                  <p:childTnLst>
                                    <p:set>
                                      <p:cBhvr>
                                        <p:cTn id="48" dur="1" fill="hold">
                                          <p:stCondLst>
                                            <p:cond delay="0"/>
                                          </p:stCondLst>
                                        </p:cTn>
                                        <p:tgtEl>
                                          <p:spTgt spid="17"/>
                                        </p:tgtEl>
                                        <p:attrNameLst>
                                          <p:attrName>style.visibility</p:attrName>
                                        </p:attrNameLst>
                                      </p:cBhvr>
                                      <p:to>
                                        <p:strVal val="visible"/>
                                      </p:to>
                                    </p:set>
                                    <p:animEffect transition="in" filter="fade">
                                      <p:cBhvr>
                                        <p:cTn id="49" dur="1000"/>
                                        <p:tgtEl>
                                          <p:spTgt spid="17"/>
                                        </p:tgtEl>
                                      </p:cBhvr>
                                    </p:animEffect>
                                    <p:anim calcmode="lin" valueType="num">
                                      <p:cBhvr>
                                        <p:cTn id="50" dur="1000" fill="hold"/>
                                        <p:tgtEl>
                                          <p:spTgt spid="17"/>
                                        </p:tgtEl>
                                        <p:attrNameLst>
                                          <p:attrName>ppt_x</p:attrName>
                                        </p:attrNameLst>
                                      </p:cBhvr>
                                      <p:tavLst>
                                        <p:tav tm="0">
                                          <p:val>
                                            <p:strVal val="#ppt_x"/>
                                          </p:val>
                                        </p:tav>
                                        <p:tav tm="100000">
                                          <p:val>
                                            <p:strVal val="#ppt_x"/>
                                          </p:val>
                                        </p:tav>
                                      </p:tavLst>
                                    </p:anim>
                                    <p:anim calcmode="lin" valueType="num">
                                      <p:cBhvr>
                                        <p:cTn id="51"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6" grpId="0"/>
      <p:bldP spid="17"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标题 1"/>
          <p:cNvSpPr txBox="1"/>
          <p:nvPr/>
        </p:nvSpPr>
        <p:spPr>
          <a:xfrm>
            <a:off x="755576" y="243006"/>
            <a:ext cx="8229600" cy="421555"/>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zh-CN" altLang="en-US" sz="1800" dirty="0">
                <a:solidFill>
                  <a:srgbClr val="C80000"/>
                </a:solidFill>
                <a:latin typeface="+mn-lt"/>
                <a:ea typeface="+mn-ea"/>
                <a:cs typeface="+mn-ea"/>
                <a:sym typeface="+mn-lt"/>
              </a:rPr>
              <a:t>党的纪律</a:t>
            </a:r>
          </a:p>
        </p:txBody>
      </p:sp>
      <p:sp>
        <p:nvSpPr>
          <p:cNvPr id="15" name="圆角矩形 19"/>
          <p:cNvSpPr/>
          <p:nvPr/>
        </p:nvSpPr>
        <p:spPr>
          <a:xfrm>
            <a:off x="1086215" y="2619950"/>
            <a:ext cx="6919184" cy="1872208"/>
          </a:xfrm>
          <a:prstGeom prst="roundRect">
            <a:avLst/>
          </a:prstGeom>
          <a:solidFill>
            <a:schemeClr val="accent2"/>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bg1"/>
              </a:solidFill>
              <a:cs typeface="+mn-ea"/>
              <a:sym typeface="+mn-lt"/>
            </a:endParaRPr>
          </a:p>
        </p:txBody>
      </p:sp>
      <p:sp>
        <p:nvSpPr>
          <p:cNvPr id="28" name="文本框 27"/>
          <p:cNvSpPr txBox="1"/>
          <p:nvPr/>
        </p:nvSpPr>
        <p:spPr>
          <a:xfrm>
            <a:off x="1180047" y="1996927"/>
            <a:ext cx="6920345" cy="404085"/>
          </a:xfrm>
          <a:prstGeom prst="rect">
            <a:avLst/>
          </a:prstGeom>
          <a:noFill/>
        </p:spPr>
        <p:txBody>
          <a:bodyPr wrap="square" rtlCol="0">
            <a:spAutoFit/>
          </a:bodyPr>
          <a:lstStyle/>
          <a:p>
            <a:r>
              <a:rPr lang="zh-CN" altLang="en-US" sz="1015" dirty="0">
                <a:solidFill>
                  <a:srgbClr val="7C4939"/>
                </a:solidFill>
                <a:cs typeface="+mn-ea"/>
                <a:sym typeface="+mn-lt"/>
              </a:rPr>
              <a:t>党组织和党员违反党章和其他党内法规、违反国家法律法规、违反党和国家政策、违反社会主义道德、危害党、国家和人民的利益的行为，依照规定应当给予纪律处理或处分的，都应当受到追究。</a:t>
            </a:r>
          </a:p>
        </p:txBody>
      </p:sp>
      <p:sp>
        <p:nvSpPr>
          <p:cNvPr id="29" name="矩形: 圆角 6"/>
          <p:cNvSpPr/>
          <p:nvPr/>
        </p:nvSpPr>
        <p:spPr>
          <a:xfrm>
            <a:off x="1180047" y="1275606"/>
            <a:ext cx="4488873" cy="553497"/>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CN" altLang="en-US" sz="2800" b="1" dirty="0">
                <a:solidFill>
                  <a:srgbClr val="C00000"/>
                </a:solidFill>
                <a:cs typeface="+mn-ea"/>
                <a:sym typeface="+mn-lt"/>
              </a:rPr>
              <a:t>违纪如何界定</a:t>
            </a:r>
          </a:p>
        </p:txBody>
      </p:sp>
      <p:sp>
        <p:nvSpPr>
          <p:cNvPr id="30" name="矩形: 圆角 34"/>
          <p:cNvSpPr/>
          <p:nvPr/>
        </p:nvSpPr>
        <p:spPr>
          <a:xfrm>
            <a:off x="1014207" y="2802906"/>
            <a:ext cx="2759411" cy="553497"/>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800" b="1" dirty="0">
                <a:solidFill>
                  <a:schemeClr val="bg1"/>
                </a:solidFill>
                <a:cs typeface="+mn-ea"/>
                <a:sym typeface="+mn-lt"/>
              </a:rPr>
              <a:t>对严重纪的党组织</a:t>
            </a:r>
          </a:p>
        </p:txBody>
      </p:sp>
      <p:sp>
        <p:nvSpPr>
          <p:cNvPr id="31" name="矩形: 圆角 35"/>
          <p:cNvSpPr/>
          <p:nvPr/>
        </p:nvSpPr>
        <p:spPr>
          <a:xfrm>
            <a:off x="4991181" y="2707090"/>
            <a:ext cx="2759411" cy="553497"/>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800" b="1" dirty="0">
                <a:solidFill>
                  <a:schemeClr val="bg1"/>
                </a:solidFill>
                <a:cs typeface="+mn-ea"/>
                <a:sym typeface="+mn-lt"/>
              </a:rPr>
              <a:t>对党员的纪律处分</a:t>
            </a:r>
          </a:p>
        </p:txBody>
      </p:sp>
      <p:sp>
        <p:nvSpPr>
          <p:cNvPr id="32" name="矩形 31"/>
          <p:cNvSpPr/>
          <p:nvPr/>
        </p:nvSpPr>
        <p:spPr>
          <a:xfrm>
            <a:off x="1798329" y="3548971"/>
            <a:ext cx="1194172" cy="276999"/>
          </a:xfrm>
          <a:prstGeom prst="rect">
            <a:avLst/>
          </a:prstGeom>
          <a:noFill/>
        </p:spPr>
        <p:txBody>
          <a:bodyPr wrap="square">
            <a:spAutoFit/>
          </a:bodyPr>
          <a:lstStyle/>
          <a:p>
            <a:pPr marL="257175" indent="-257175" algn="ctr">
              <a:buFont typeface="Wingdings" panose="05000000000000000000" pitchFamily="2" charset="2"/>
              <a:buChar char="l"/>
            </a:pPr>
            <a:r>
              <a:rPr lang="zh-CN" altLang="en-US" sz="1200" dirty="0">
                <a:solidFill>
                  <a:schemeClr val="bg1"/>
                </a:solidFill>
                <a:cs typeface="+mn-ea"/>
                <a:sym typeface="+mn-lt"/>
              </a:rPr>
              <a:t>改组</a:t>
            </a:r>
          </a:p>
        </p:txBody>
      </p:sp>
      <p:sp>
        <p:nvSpPr>
          <p:cNvPr id="33" name="矩形 32"/>
          <p:cNvSpPr/>
          <p:nvPr/>
        </p:nvSpPr>
        <p:spPr>
          <a:xfrm>
            <a:off x="1798329" y="3880037"/>
            <a:ext cx="1194172" cy="276999"/>
          </a:xfrm>
          <a:prstGeom prst="rect">
            <a:avLst/>
          </a:prstGeom>
          <a:noFill/>
        </p:spPr>
        <p:txBody>
          <a:bodyPr wrap="square">
            <a:spAutoFit/>
          </a:bodyPr>
          <a:lstStyle/>
          <a:p>
            <a:pPr marL="257175" indent="-257175" algn="ctr">
              <a:buFont typeface="Wingdings" panose="05000000000000000000" pitchFamily="2" charset="2"/>
              <a:buChar char="l"/>
            </a:pPr>
            <a:r>
              <a:rPr lang="zh-CN" altLang="en-US" sz="1200" dirty="0">
                <a:solidFill>
                  <a:schemeClr val="bg1"/>
                </a:solidFill>
                <a:cs typeface="+mn-ea"/>
                <a:sym typeface="+mn-lt"/>
              </a:rPr>
              <a:t>解散</a:t>
            </a:r>
          </a:p>
        </p:txBody>
      </p:sp>
      <p:sp>
        <p:nvSpPr>
          <p:cNvPr id="34" name="矩形 33"/>
          <p:cNvSpPr/>
          <p:nvPr/>
        </p:nvSpPr>
        <p:spPr>
          <a:xfrm>
            <a:off x="5245988" y="3398597"/>
            <a:ext cx="1337891" cy="276999"/>
          </a:xfrm>
          <a:prstGeom prst="rect">
            <a:avLst/>
          </a:prstGeom>
          <a:noFill/>
        </p:spPr>
        <p:txBody>
          <a:bodyPr wrap="square">
            <a:spAutoFit/>
          </a:bodyPr>
          <a:lstStyle/>
          <a:p>
            <a:pPr marL="257175" indent="-257175">
              <a:buFont typeface="Wingdings" panose="05000000000000000000" pitchFamily="2" charset="2"/>
              <a:buChar char="l"/>
            </a:pPr>
            <a:r>
              <a:rPr lang="zh-CN" altLang="en-US" sz="1200" dirty="0">
                <a:solidFill>
                  <a:schemeClr val="bg1"/>
                </a:solidFill>
                <a:cs typeface="+mn-ea"/>
                <a:sym typeface="+mn-lt"/>
              </a:rPr>
              <a:t>警告</a:t>
            </a:r>
          </a:p>
        </p:txBody>
      </p:sp>
      <p:sp>
        <p:nvSpPr>
          <p:cNvPr id="35" name="矩形 34"/>
          <p:cNvSpPr/>
          <p:nvPr/>
        </p:nvSpPr>
        <p:spPr>
          <a:xfrm>
            <a:off x="6630831" y="3398597"/>
            <a:ext cx="1337891" cy="276999"/>
          </a:xfrm>
          <a:prstGeom prst="rect">
            <a:avLst/>
          </a:prstGeom>
          <a:noFill/>
        </p:spPr>
        <p:txBody>
          <a:bodyPr wrap="square">
            <a:spAutoFit/>
          </a:bodyPr>
          <a:lstStyle/>
          <a:p>
            <a:pPr marL="257175" indent="-257175">
              <a:buFont typeface="Wingdings" panose="05000000000000000000" pitchFamily="2" charset="2"/>
              <a:buChar char="l"/>
            </a:pPr>
            <a:r>
              <a:rPr lang="zh-CN" altLang="en-US" sz="1200" dirty="0">
                <a:solidFill>
                  <a:schemeClr val="bg1"/>
                </a:solidFill>
                <a:cs typeface="+mn-ea"/>
                <a:sym typeface="+mn-lt"/>
              </a:rPr>
              <a:t>严重警告</a:t>
            </a:r>
          </a:p>
        </p:txBody>
      </p:sp>
      <p:sp>
        <p:nvSpPr>
          <p:cNvPr id="36" name="矩形 35"/>
          <p:cNvSpPr/>
          <p:nvPr/>
        </p:nvSpPr>
        <p:spPr>
          <a:xfrm>
            <a:off x="5245988" y="3711237"/>
            <a:ext cx="1591528" cy="276999"/>
          </a:xfrm>
          <a:prstGeom prst="rect">
            <a:avLst/>
          </a:prstGeom>
          <a:noFill/>
        </p:spPr>
        <p:txBody>
          <a:bodyPr wrap="square">
            <a:spAutoFit/>
          </a:bodyPr>
          <a:lstStyle/>
          <a:p>
            <a:pPr marL="257175" indent="-257175">
              <a:buFont typeface="Wingdings" panose="05000000000000000000" pitchFamily="2" charset="2"/>
              <a:buChar char="l"/>
            </a:pPr>
            <a:r>
              <a:rPr lang="zh-CN" altLang="en-US" sz="1200" dirty="0">
                <a:solidFill>
                  <a:schemeClr val="bg1"/>
                </a:solidFill>
                <a:cs typeface="+mn-ea"/>
                <a:sym typeface="+mn-lt"/>
              </a:rPr>
              <a:t>撤消党内职务</a:t>
            </a:r>
          </a:p>
        </p:txBody>
      </p:sp>
      <p:sp>
        <p:nvSpPr>
          <p:cNvPr id="37" name="矩形 36"/>
          <p:cNvSpPr/>
          <p:nvPr/>
        </p:nvSpPr>
        <p:spPr>
          <a:xfrm>
            <a:off x="6630831" y="3711237"/>
            <a:ext cx="1337891" cy="276999"/>
          </a:xfrm>
          <a:prstGeom prst="rect">
            <a:avLst/>
          </a:prstGeom>
          <a:noFill/>
        </p:spPr>
        <p:txBody>
          <a:bodyPr wrap="square">
            <a:spAutoFit/>
          </a:bodyPr>
          <a:lstStyle/>
          <a:p>
            <a:pPr marL="257175" indent="-257175">
              <a:buFont typeface="Wingdings" panose="05000000000000000000" pitchFamily="2" charset="2"/>
              <a:buChar char="l"/>
            </a:pPr>
            <a:r>
              <a:rPr lang="zh-CN" altLang="en-US" sz="1200" dirty="0">
                <a:solidFill>
                  <a:schemeClr val="bg1"/>
                </a:solidFill>
                <a:cs typeface="+mn-ea"/>
                <a:sym typeface="+mn-lt"/>
              </a:rPr>
              <a:t>留党察看</a:t>
            </a:r>
          </a:p>
        </p:txBody>
      </p:sp>
      <p:sp>
        <p:nvSpPr>
          <p:cNvPr id="38" name="矩形 37"/>
          <p:cNvSpPr/>
          <p:nvPr/>
        </p:nvSpPr>
        <p:spPr>
          <a:xfrm>
            <a:off x="5245988" y="4023877"/>
            <a:ext cx="1337891" cy="276999"/>
          </a:xfrm>
          <a:prstGeom prst="rect">
            <a:avLst/>
          </a:prstGeom>
          <a:noFill/>
        </p:spPr>
        <p:txBody>
          <a:bodyPr wrap="square">
            <a:spAutoFit/>
          </a:bodyPr>
          <a:lstStyle/>
          <a:p>
            <a:pPr marL="257175" indent="-257175">
              <a:buFont typeface="Wingdings" panose="05000000000000000000" pitchFamily="2" charset="2"/>
              <a:buChar char="l"/>
            </a:pPr>
            <a:r>
              <a:rPr lang="zh-CN" altLang="en-US" sz="1200" dirty="0">
                <a:solidFill>
                  <a:schemeClr val="bg1"/>
                </a:solidFill>
                <a:cs typeface="+mn-ea"/>
                <a:sym typeface="+mn-lt"/>
              </a:rPr>
              <a:t>开除党籍</a:t>
            </a:r>
          </a:p>
        </p:txBody>
      </p:sp>
      <p:sp>
        <p:nvSpPr>
          <p:cNvPr id="39" name="矩形 38"/>
          <p:cNvSpPr/>
          <p:nvPr/>
        </p:nvSpPr>
        <p:spPr>
          <a:xfrm>
            <a:off x="4052046" y="3029265"/>
            <a:ext cx="659155" cy="646331"/>
          </a:xfrm>
          <a:prstGeom prst="rect">
            <a:avLst/>
          </a:prstGeom>
          <a:ln>
            <a:noFill/>
          </a:ln>
        </p:spPr>
        <p:txBody>
          <a:bodyPr wrap="none">
            <a:spAutoFit/>
          </a:bodyPr>
          <a:lstStyle/>
          <a:p>
            <a:pPr algn="ctr"/>
            <a:r>
              <a:rPr lang="zh-CN" altLang="en-US" sz="1800" b="1" dirty="0">
                <a:solidFill>
                  <a:schemeClr val="bg1"/>
                </a:solidFill>
                <a:cs typeface="+mn-ea"/>
                <a:sym typeface="+mn-lt"/>
              </a:rPr>
              <a:t>处理</a:t>
            </a:r>
            <a:endParaRPr lang="en-US" altLang="zh-CN" sz="1800" b="1" dirty="0">
              <a:solidFill>
                <a:schemeClr val="bg1"/>
              </a:solidFill>
              <a:cs typeface="+mn-ea"/>
              <a:sym typeface="+mn-lt"/>
            </a:endParaRPr>
          </a:p>
          <a:p>
            <a:pPr algn="ctr"/>
            <a:r>
              <a:rPr lang="zh-CN" altLang="en-US" sz="1800" b="1" dirty="0">
                <a:solidFill>
                  <a:schemeClr val="bg1"/>
                </a:solidFill>
                <a:cs typeface="+mn-ea"/>
                <a:sym typeface="+mn-lt"/>
              </a:rPr>
              <a:t>方式</a:t>
            </a:r>
          </a:p>
        </p:txBody>
      </p:sp>
    </p:spTree>
  </p:cSld>
  <p:clrMapOvr>
    <a:masterClrMapping/>
  </p:clrMapOvr>
  <p:transition spd="slow" advTm="0">
    <p:cove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barn(inVertical)">
                                      <p:cBhvr>
                                        <p:cTn id="7" dur="750"/>
                                        <p:tgtEl>
                                          <p:spTgt spid="29"/>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28"/>
                                        </p:tgtEl>
                                        <p:attrNameLst>
                                          <p:attrName>style.visibility</p:attrName>
                                        </p:attrNameLst>
                                      </p:cBhvr>
                                      <p:to>
                                        <p:strVal val="visible"/>
                                      </p:to>
                                    </p:set>
                                    <p:animEffect transition="in" filter="wipe(up)">
                                      <p:cBhvr>
                                        <p:cTn id="11" dur="500"/>
                                        <p:tgtEl>
                                          <p:spTgt spid="28"/>
                                        </p:tgtEl>
                                      </p:cBhvr>
                                    </p:animEffect>
                                  </p:childTnLst>
                                </p:cTn>
                              </p:par>
                            </p:childTnLst>
                          </p:cTn>
                        </p:par>
                        <p:par>
                          <p:cTn id="12" fill="hold">
                            <p:stCondLst>
                              <p:cond delay="1500"/>
                            </p:stCondLst>
                            <p:childTnLst>
                              <p:par>
                                <p:cTn id="13" presetID="53" presetClass="entr" presetSubtype="16" fill="hold" grpId="0" nodeType="afterEffect">
                                  <p:stCondLst>
                                    <p:cond delay="0"/>
                                  </p:stCondLst>
                                  <p:childTnLst>
                                    <p:set>
                                      <p:cBhvr>
                                        <p:cTn id="14" dur="1" fill="hold">
                                          <p:stCondLst>
                                            <p:cond delay="0"/>
                                          </p:stCondLst>
                                        </p:cTn>
                                        <p:tgtEl>
                                          <p:spTgt spid="39"/>
                                        </p:tgtEl>
                                        <p:attrNameLst>
                                          <p:attrName>style.visibility</p:attrName>
                                        </p:attrNameLst>
                                      </p:cBhvr>
                                      <p:to>
                                        <p:strVal val="visible"/>
                                      </p:to>
                                    </p:set>
                                    <p:anim calcmode="lin" valueType="num">
                                      <p:cBhvr>
                                        <p:cTn id="15" dur="500" fill="hold"/>
                                        <p:tgtEl>
                                          <p:spTgt spid="39"/>
                                        </p:tgtEl>
                                        <p:attrNameLst>
                                          <p:attrName>ppt_w</p:attrName>
                                        </p:attrNameLst>
                                      </p:cBhvr>
                                      <p:tavLst>
                                        <p:tav tm="0">
                                          <p:val>
                                            <p:fltVal val="0"/>
                                          </p:val>
                                        </p:tav>
                                        <p:tav tm="100000">
                                          <p:val>
                                            <p:strVal val="#ppt_w"/>
                                          </p:val>
                                        </p:tav>
                                      </p:tavLst>
                                    </p:anim>
                                    <p:anim calcmode="lin" valueType="num">
                                      <p:cBhvr>
                                        <p:cTn id="16" dur="500" fill="hold"/>
                                        <p:tgtEl>
                                          <p:spTgt spid="39"/>
                                        </p:tgtEl>
                                        <p:attrNameLst>
                                          <p:attrName>ppt_h</p:attrName>
                                        </p:attrNameLst>
                                      </p:cBhvr>
                                      <p:tavLst>
                                        <p:tav tm="0">
                                          <p:val>
                                            <p:fltVal val="0"/>
                                          </p:val>
                                        </p:tav>
                                        <p:tav tm="100000">
                                          <p:val>
                                            <p:strVal val="#ppt_h"/>
                                          </p:val>
                                        </p:tav>
                                      </p:tavLst>
                                    </p:anim>
                                    <p:animEffect transition="in" filter="fade">
                                      <p:cBhvr>
                                        <p:cTn id="17" dur="500"/>
                                        <p:tgtEl>
                                          <p:spTgt spid="39"/>
                                        </p:tgtEl>
                                      </p:cBhvr>
                                    </p:animEffect>
                                  </p:childTnLst>
                                </p:cTn>
                              </p:par>
                            </p:childTnLst>
                          </p:cTn>
                        </p:par>
                        <p:par>
                          <p:cTn id="18" fill="hold">
                            <p:stCondLst>
                              <p:cond delay="2000"/>
                            </p:stCondLst>
                            <p:childTnLst>
                              <p:par>
                                <p:cTn id="19" presetID="10" presetClass="entr" presetSubtype="0" fill="hold" grpId="0" nodeType="afterEffect">
                                  <p:stCondLst>
                                    <p:cond delay="0"/>
                                  </p:stCondLst>
                                  <p:childTnLst>
                                    <p:set>
                                      <p:cBhvr>
                                        <p:cTn id="20" dur="1" fill="hold">
                                          <p:stCondLst>
                                            <p:cond delay="0"/>
                                          </p:stCondLst>
                                        </p:cTn>
                                        <p:tgtEl>
                                          <p:spTgt spid="30"/>
                                        </p:tgtEl>
                                        <p:attrNameLst>
                                          <p:attrName>style.visibility</p:attrName>
                                        </p:attrNameLst>
                                      </p:cBhvr>
                                      <p:to>
                                        <p:strVal val="visible"/>
                                      </p:to>
                                    </p:set>
                                    <p:animEffect transition="in" filter="fade">
                                      <p:cBhvr>
                                        <p:cTn id="21" dur="500"/>
                                        <p:tgtEl>
                                          <p:spTgt spid="30"/>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32"/>
                                        </p:tgtEl>
                                        <p:attrNameLst>
                                          <p:attrName>style.visibility</p:attrName>
                                        </p:attrNameLst>
                                      </p:cBhvr>
                                      <p:to>
                                        <p:strVal val="visible"/>
                                      </p:to>
                                    </p:set>
                                    <p:animEffect transition="in" filter="fade">
                                      <p:cBhvr>
                                        <p:cTn id="24" dur="500"/>
                                        <p:tgtEl>
                                          <p:spTgt spid="32"/>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33"/>
                                        </p:tgtEl>
                                        <p:attrNameLst>
                                          <p:attrName>style.visibility</p:attrName>
                                        </p:attrNameLst>
                                      </p:cBhvr>
                                      <p:to>
                                        <p:strVal val="visible"/>
                                      </p:to>
                                    </p:set>
                                    <p:animEffect transition="in" filter="fade">
                                      <p:cBhvr>
                                        <p:cTn id="27" dur="500"/>
                                        <p:tgtEl>
                                          <p:spTgt spid="33"/>
                                        </p:tgtEl>
                                      </p:cBhvr>
                                    </p:animEffect>
                                  </p:childTnLst>
                                </p:cTn>
                              </p:par>
                            </p:childTnLst>
                          </p:cTn>
                        </p:par>
                        <p:par>
                          <p:cTn id="28" fill="hold">
                            <p:stCondLst>
                              <p:cond delay="2500"/>
                            </p:stCondLst>
                            <p:childTnLst>
                              <p:par>
                                <p:cTn id="29" presetID="10" presetClass="entr" presetSubtype="0" fill="hold" grpId="0" nodeType="afterEffect">
                                  <p:stCondLst>
                                    <p:cond delay="0"/>
                                  </p:stCondLst>
                                  <p:childTnLst>
                                    <p:set>
                                      <p:cBhvr>
                                        <p:cTn id="30" dur="1" fill="hold">
                                          <p:stCondLst>
                                            <p:cond delay="0"/>
                                          </p:stCondLst>
                                        </p:cTn>
                                        <p:tgtEl>
                                          <p:spTgt spid="31"/>
                                        </p:tgtEl>
                                        <p:attrNameLst>
                                          <p:attrName>style.visibility</p:attrName>
                                        </p:attrNameLst>
                                      </p:cBhvr>
                                      <p:to>
                                        <p:strVal val="visible"/>
                                      </p:to>
                                    </p:set>
                                    <p:animEffect transition="in" filter="fade">
                                      <p:cBhvr>
                                        <p:cTn id="31" dur="500"/>
                                        <p:tgtEl>
                                          <p:spTgt spid="31"/>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34"/>
                                        </p:tgtEl>
                                        <p:attrNameLst>
                                          <p:attrName>style.visibility</p:attrName>
                                        </p:attrNameLst>
                                      </p:cBhvr>
                                      <p:to>
                                        <p:strVal val="visible"/>
                                      </p:to>
                                    </p:set>
                                    <p:animEffect transition="in" filter="fade">
                                      <p:cBhvr>
                                        <p:cTn id="34" dur="500"/>
                                        <p:tgtEl>
                                          <p:spTgt spid="34"/>
                                        </p:tgtEl>
                                      </p:cBhvr>
                                    </p:animEffect>
                                  </p:childTnLst>
                                </p:cTn>
                              </p:par>
                              <p:par>
                                <p:cTn id="35" presetID="10" presetClass="entr" presetSubtype="0" fill="hold" grpId="0" nodeType="withEffect">
                                  <p:stCondLst>
                                    <p:cond delay="0"/>
                                  </p:stCondLst>
                                  <p:childTnLst>
                                    <p:set>
                                      <p:cBhvr>
                                        <p:cTn id="36" dur="1" fill="hold">
                                          <p:stCondLst>
                                            <p:cond delay="0"/>
                                          </p:stCondLst>
                                        </p:cTn>
                                        <p:tgtEl>
                                          <p:spTgt spid="35"/>
                                        </p:tgtEl>
                                        <p:attrNameLst>
                                          <p:attrName>style.visibility</p:attrName>
                                        </p:attrNameLst>
                                      </p:cBhvr>
                                      <p:to>
                                        <p:strVal val="visible"/>
                                      </p:to>
                                    </p:set>
                                    <p:animEffect transition="in" filter="fade">
                                      <p:cBhvr>
                                        <p:cTn id="37" dur="500"/>
                                        <p:tgtEl>
                                          <p:spTgt spid="35"/>
                                        </p:tgtEl>
                                      </p:cBhvr>
                                    </p:animEffect>
                                  </p:childTnLst>
                                </p:cTn>
                              </p:par>
                              <p:par>
                                <p:cTn id="38" presetID="10" presetClass="entr" presetSubtype="0" fill="hold" grpId="0" nodeType="withEffect">
                                  <p:stCondLst>
                                    <p:cond delay="0"/>
                                  </p:stCondLst>
                                  <p:childTnLst>
                                    <p:set>
                                      <p:cBhvr>
                                        <p:cTn id="39" dur="1" fill="hold">
                                          <p:stCondLst>
                                            <p:cond delay="0"/>
                                          </p:stCondLst>
                                        </p:cTn>
                                        <p:tgtEl>
                                          <p:spTgt spid="36"/>
                                        </p:tgtEl>
                                        <p:attrNameLst>
                                          <p:attrName>style.visibility</p:attrName>
                                        </p:attrNameLst>
                                      </p:cBhvr>
                                      <p:to>
                                        <p:strVal val="visible"/>
                                      </p:to>
                                    </p:set>
                                    <p:animEffect transition="in" filter="fade">
                                      <p:cBhvr>
                                        <p:cTn id="40" dur="500"/>
                                        <p:tgtEl>
                                          <p:spTgt spid="36"/>
                                        </p:tgtEl>
                                      </p:cBhvr>
                                    </p:animEffect>
                                  </p:childTnLst>
                                </p:cTn>
                              </p:par>
                              <p:par>
                                <p:cTn id="41" presetID="10" presetClass="entr" presetSubtype="0" fill="hold" grpId="0" nodeType="withEffect">
                                  <p:stCondLst>
                                    <p:cond delay="0"/>
                                  </p:stCondLst>
                                  <p:childTnLst>
                                    <p:set>
                                      <p:cBhvr>
                                        <p:cTn id="42" dur="1" fill="hold">
                                          <p:stCondLst>
                                            <p:cond delay="0"/>
                                          </p:stCondLst>
                                        </p:cTn>
                                        <p:tgtEl>
                                          <p:spTgt spid="37"/>
                                        </p:tgtEl>
                                        <p:attrNameLst>
                                          <p:attrName>style.visibility</p:attrName>
                                        </p:attrNameLst>
                                      </p:cBhvr>
                                      <p:to>
                                        <p:strVal val="visible"/>
                                      </p:to>
                                    </p:set>
                                    <p:animEffect transition="in" filter="fade">
                                      <p:cBhvr>
                                        <p:cTn id="43" dur="500"/>
                                        <p:tgtEl>
                                          <p:spTgt spid="37"/>
                                        </p:tgtEl>
                                      </p:cBhvr>
                                    </p:animEffect>
                                  </p:childTnLst>
                                </p:cTn>
                              </p:par>
                              <p:par>
                                <p:cTn id="44" presetID="10" presetClass="entr" presetSubtype="0" fill="hold" grpId="0" nodeType="withEffect">
                                  <p:stCondLst>
                                    <p:cond delay="0"/>
                                  </p:stCondLst>
                                  <p:childTnLst>
                                    <p:set>
                                      <p:cBhvr>
                                        <p:cTn id="45" dur="1" fill="hold">
                                          <p:stCondLst>
                                            <p:cond delay="0"/>
                                          </p:stCondLst>
                                        </p:cTn>
                                        <p:tgtEl>
                                          <p:spTgt spid="38"/>
                                        </p:tgtEl>
                                        <p:attrNameLst>
                                          <p:attrName>style.visibility</p:attrName>
                                        </p:attrNameLst>
                                      </p:cBhvr>
                                      <p:to>
                                        <p:strVal val="visible"/>
                                      </p:to>
                                    </p:set>
                                    <p:animEffect transition="in" filter="fade">
                                      <p:cBhvr>
                                        <p:cTn id="46" dur="500"/>
                                        <p:tgtEl>
                                          <p:spTgt spid="38"/>
                                        </p:tgtEl>
                                      </p:cBhvr>
                                    </p:animEffect>
                                  </p:childTnLst>
                                </p:cTn>
                              </p:par>
                              <p:par>
                                <p:cTn id="47" presetID="10" presetClass="entr" presetSubtype="0" fill="hold" grpId="0" nodeType="withEffect">
                                  <p:stCondLst>
                                    <p:cond delay="0"/>
                                  </p:stCondLst>
                                  <p:childTnLst>
                                    <p:set>
                                      <p:cBhvr>
                                        <p:cTn id="48" dur="1" fill="hold">
                                          <p:stCondLst>
                                            <p:cond delay="0"/>
                                          </p:stCondLst>
                                        </p:cTn>
                                        <p:tgtEl>
                                          <p:spTgt spid="15"/>
                                        </p:tgtEl>
                                        <p:attrNameLst>
                                          <p:attrName>style.visibility</p:attrName>
                                        </p:attrNameLst>
                                      </p:cBhvr>
                                      <p:to>
                                        <p:strVal val="visible"/>
                                      </p:to>
                                    </p:set>
                                    <p:animEffect transition="in" filter="fade">
                                      <p:cBhvr>
                                        <p:cTn id="49"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28" grpId="0"/>
      <p:bldP spid="29" grpId="0"/>
      <p:bldP spid="30" grpId="0"/>
      <p:bldP spid="31" grpId="0"/>
      <p:bldP spid="32" grpId="0"/>
      <p:bldP spid="33" grpId="0"/>
      <p:bldP spid="34" grpId="0"/>
      <p:bldP spid="35" grpId="0"/>
      <p:bldP spid="36" grpId="0"/>
      <p:bldP spid="37" grpId="0"/>
      <p:bldP spid="38" grpId="0"/>
      <p:bldP spid="39"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标题 1"/>
          <p:cNvSpPr txBox="1"/>
          <p:nvPr/>
        </p:nvSpPr>
        <p:spPr>
          <a:xfrm>
            <a:off x="755576" y="243006"/>
            <a:ext cx="8229600" cy="421555"/>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zh-CN" altLang="en-US" sz="1800" dirty="0">
                <a:solidFill>
                  <a:srgbClr val="C80000"/>
                </a:solidFill>
                <a:latin typeface="+mn-lt"/>
                <a:ea typeface="+mn-ea"/>
                <a:cs typeface="+mn-ea"/>
                <a:sym typeface="+mn-lt"/>
              </a:rPr>
              <a:t>党的纪律</a:t>
            </a:r>
          </a:p>
        </p:txBody>
      </p:sp>
      <p:sp>
        <p:nvSpPr>
          <p:cNvPr id="3" name="矩形: 圆角 3"/>
          <p:cNvSpPr>
            <a:spLocks noChangeAspect="1"/>
          </p:cNvSpPr>
          <p:nvPr/>
        </p:nvSpPr>
        <p:spPr>
          <a:xfrm>
            <a:off x="840131" y="2294301"/>
            <a:ext cx="1350000" cy="1350000"/>
          </a:xfrm>
          <a:prstGeom prst="roundRect">
            <a:avLst>
              <a:gd name="adj" fmla="val 50000"/>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400" b="1" dirty="0">
                <a:solidFill>
                  <a:srgbClr val="FFFAF0"/>
                </a:solidFill>
                <a:cs typeface="+mn-ea"/>
                <a:sym typeface="+mn-lt"/>
              </a:rPr>
              <a:t>五个</a:t>
            </a:r>
            <a:endParaRPr lang="en-US" altLang="zh-CN" sz="2400" b="1" dirty="0">
              <a:solidFill>
                <a:srgbClr val="FFFAF0"/>
              </a:solidFill>
              <a:cs typeface="+mn-ea"/>
              <a:sym typeface="+mn-lt"/>
            </a:endParaRPr>
          </a:p>
          <a:p>
            <a:pPr algn="ctr"/>
            <a:r>
              <a:rPr lang="zh-CN" altLang="en-US" sz="2400" b="1" dirty="0">
                <a:solidFill>
                  <a:srgbClr val="FFFAF0"/>
                </a:solidFill>
                <a:cs typeface="+mn-ea"/>
                <a:sym typeface="+mn-lt"/>
              </a:rPr>
              <a:t>必须</a:t>
            </a:r>
          </a:p>
        </p:txBody>
      </p:sp>
      <p:grpSp>
        <p:nvGrpSpPr>
          <p:cNvPr id="4" name="组合 3"/>
          <p:cNvGrpSpPr/>
          <p:nvPr/>
        </p:nvGrpSpPr>
        <p:grpSpPr>
          <a:xfrm>
            <a:off x="2987824" y="1347614"/>
            <a:ext cx="5070365" cy="484749"/>
            <a:chOff x="5711402" y="1439530"/>
            <a:chExt cx="5128047" cy="646331"/>
          </a:xfrm>
        </p:grpSpPr>
        <p:sp>
          <p:nvSpPr>
            <p:cNvPr id="5" name="矩形 4"/>
            <p:cNvSpPr/>
            <p:nvPr/>
          </p:nvSpPr>
          <p:spPr>
            <a:xfrm>
              <a:off x="6310086" y="1439530"/>
              <a:ext cx="4529363" cy="615552"/>
            </a:xfrm>
            <a:prstGeom prst="rect">
              <a:avLst/>
            </a:prstGeom>
          </p:spPr>
          <p:txBody>
            <a:bodyPr wrap="square">
              <a:spAutoFit/>
            </a:bodyPr>
            <a:lstStyle/>
            <a:p>
              <a:pPr algn="just"/>
              <a:r>
                <a:rPr lang="zh-CN" altLang="en-US" sz="1200" dirty="0">
                  <a:solidFill>
                    <a:srgbClr val="C00000"/>
                  </a:solidFill>
                  <a:cs typeface="+mn-ea"/>
                  <a:sym typeface="+mn-lt"/>
                </a:rPr>
                <a:t>必须维护党中央权威，在任何时候任何情况下都必须在思想上政治上行动上同党中央保持高度一致；</a:t>
              </a:r>
            </a:p>
          </p:txBody>
        </p:sp>
        <p:sp>
          <p:nvSpPr>
            <p:cNvPr id="6" name="矩形 5"/>
            <p:cNvSpPr/>
            <p:nvPr/>
          </p:nvSpPr>
          <p:spPr>
            <a:xfrm>
              <a:off x="5711402" y="1470309"/>
              <a:ext cx="708221" cy="615552"/>
            </a:xfrm>
            <a:prstGeom prst="rect">
              <a:avLst/>
            </a:prstGeom>
          </p:spPr>
          <p:txBody>
            <a:bodyPr wrap="square">
              <a:spAutoFit/>
            </a:bodyPr>
            <a:lstStyle/>
            <a:p>
              <a:pPr algn="ctr"/>
              <a:r>
                <a:rPr lang="en-US" altLang="zh-CN" sz="2400" b="1" dirty="0">
                  <a:solidFill>
                    <a:srgbClr val="C00000"/>
                  </a:solidFill>
                  <a:cs typeface="+mn-ea"/>
                  <a:sym typeface="+mn-lt"/>
                </a:rPr>
                <a:t>01</a:t>
              </a:r>
              <a:endParaRPr lang="zh-CN" altLang="en-US" sz="2400" b="1" dirty="0">
                <a:solidFill>
                  <a:srgbClr val="C00000"/>
                </a:solidFill>
                <a:cs typeface="+mn-ea"/>
                <a:sym typeface="+mn-lt"/>
              </a:endParaRPr>
            </a:p>
          </p:txBody>
        </p:sp>
      </p:grpSp>
      <p:grpSp>
        <p:nvGrpSpPr>
          <p:cNvPr id="7" name="组合 6"/>
          <p:cNvGrpSpPr/>
          <p:nvPr/>
        </p:nvGrpSpPr>
        <p:grpSpPr>
          <a:xfrm>
            <a:off x="2987824" y="2077186"/>
            <a:ext cx="5070365" cy="486515"/>
            <a:chOff x="5711402" y="2412287"/>
            <a:chExt cx="5128047" cy="648685"/>
          </a:xfrm>
        </p:grpSpPr>
        <p:sp>
          <p:nvSpPr>
            <p:cNvPr id="8" name="矩形 7"/>
            <p:cNvSpPr/>
            <p:nvPr/>
          </p:nvSpPr>
          <p:spPr>
            <a:xfrm>
              <a:off x="5711402" y="2445420"/>
              <a:ext cx="708221" cy="615552"/>
            </a:xfrm>
            <a:prstGeom prst="rect">
              <a:avLst/>
            </a:prstGeom>
          </p:spPr>
          <p:txBody>
            <a:bodyPr wrap="square">
              <a:spAutoFit/>
            </a:bodyPr>
            <a:lstStyle/>
            <a:p>
              <a:pPr algn="ctr"/>
              <a:r>
                <a:rPr lang="en-US" altLang="zh-CN" sz="2400" b="1" dirty="0">
                  <a:solidFill>
                    <a:srgbClr val="C00000"/>
                  </a:solidFill>
                  <a:cs typeface="+mn-ea"/>
                  <a:sym typeface="+mn-lt"/>
                </a:rPr>
                <a:t>02</a:t>
              </a:r>
              <a:endParaRPr lang="zh-CN" altLang="en-US" sz="2400" b="1" dirty="0">
                <a:solidFill>
                  <a:srgbClr val="C00000"/>
                </a:solidFill>
                <a:cs typeface="+mn-ea"/>
                <a:sym typeface="+mn-lt"/>
              </a:endParaRPr>
            </a:p>
          </p:txBody>
        </p:sp>
        <p:sp>
          <p:nvSpPr>
            <p:cNvPr id="9" name="矩形 8"/>
            <p:cNvSpPr/>
            <p:nvPr/>
          </p:nvSpPr>
          <p:spPr>
            <a:xfrm>
              <a:off x="6310086" y="2412287"/>
              <a:ext cx="4529363" cy="369331"/>
            </a:xfrm>
            <a:prstGeom prst="rect">
              <a:avLst/>
            </a:prstGeom>
          </p:spPr>
          <p:txBody>
            <a:bodyPr wrap="square">
              <a:spAutoFit/>
            </a:bodyPr>
            <a:lstStyle/>
            <a:p>
              <a:pPr algn="just"/>
              <a:r>
                <a:rPr lang="zh-CN" altLang="en-US" sz="1200" dirty="0">
                  <a:solidFill>
                    <a:srgbClr val="C00000"/>
                  </a:solidFill>
                  <a:cs typeface="+mn-ea"/>
                  <a:sym typeface="+mn-lt"/>
                </a:rPr>
                <a:t>必须维护党的团结，坚持五湖四海，团结一切忠实于党的同志；</a:t>
              </a:r>
            </a:p>
          </p:txBody>
        </p:sp>
      </p:grpSp>
      <p:grpSp>
        <p:nvGrpSpPr>
          <p:cNvPr id="10" name="组合 9"/>
          <p:cNvGrpSpPr/>
          <p:nvPr/>
        </p:nvGrpSpPr>
        <p:grpSpPr>
          <a:xfrm>
            <a:off x="2987824" y="2808518"/>
            <a:ext cx="5070365" cy="486515"/>
            <a:chOff x="5711402" y="3387399"/>
            <a:chExt cx="5128047" cy="648685"/>
          </a:xfrm>
        </p:grpSpPr>
        <p:sp>
          <p:nvSpPr>
            <p:cNvPr id="11" name="矩形 10"/>
            <p:cNvSpPr/>
            <p:nvPr/>
          </p:nvSpPr>
          <p:spPr>
            <a:xfrm>
              <a:off x="5711402" y="3420532"/>
              <a:ext cx="708221" cy="615552"/>
            </a:xfrm>
            <a:prstGeom prst="rect">
              <a:avLst/>
            </a:prstGeom>
          </p:spPr>
          <p:txBody>
            <a:bodyPr wrap="square">
              <a:spAutoFit/>
            </a:bodyPr>
            <a:lstStyle/>
            <a:p>
              <a:pPr algn="ctr"/>
              <a:r>
                <a:rPr lang="en-US" altLang="zh-CN" sz="2400" b="1" dirty="0">
                  <a:solidFill>
                    <a:srgbClr val="C00000"/>
                  </a:solidFill>
                  <a:cs typeface="+mn-ea"/>
                  <a:sym typeface="+mn-lt"/>
                </a:rPr>
                <a:t>03</a:t>
              </a:r>
              <a:endParaRPr lang="zh-CN" altLang="en-US" sz="2400" b="1" dirty="0">
                <a:solidFill>
                  <a:srgbClr val="C00000"/>
                </a:solidFill>
                <a:cs typeface="+mn-ea"/>
                <a:sym typeface="+mn-lt"/>
              </a:endParaRPr>
            </a:p>
          </p:txBody>
        </p:sp>
        <p:sp>
          <p:nvSpPr>
            <p:cNvPr id="12" name="矩形 11"/>
            <p:cNvSpPr/>
            <p:nvPr/>
          </p:nvSpPr>
          <p:spPr>
            <a:xfrm>
              <a:off x="6310086" y="3387399"/>
              <a:ext cx="4529363" cy="615552"/>
            </a:xfrm>
            <a:prstGeom prst="rect">
              <a:avLst/>
            </a:prstGeom>
          </p:spPr>
          <p:txBody>
            <a:bodyPr wrap="square">
              <a:spAutoFit/>
            </a:bodyPr>
            <a:lstStyle/>
            <a:p>
              <a:pPr algn="just"/>
              <a:r>
                <a:rPr lang="zh-CN" altLang="en-US" sz="1200" dirty="0">
                  <a:solidFill>
                    <a:srgbClr val="C00000"/>
                  </a:solidFill>
                  <a:cs typeface="+mn-ea"/>
                  <a:sym typeface="+mn-lt"/>
                </a:rPr>
                <a:t>必须遵循组织程序，重大问题该请示的请示，该汇报的汇报，不允许超越权限办事；</a:t>
              </a:r>
            </a:p>
          </p:txBody>
        </p:sp>
      </p:grpSp>
      <p:grpSp>
        <p:nvGrpSpPr>
          <p:cNvPr id="13" name="组合 12"/>
          <p:cNvGrpSpPr/>
          <p:nvPr/>
        </p:nvGrpSpPr>
        <p:grpSpPr>
          <a:xfrm>
            <a:off x="2987824" y="3534748"/>
            <a:ext cx="5070365" cy="489191"/>
            <a:chOff x="5711402" y="4355699"/>
            <a:chExt cx="5128047" cy="652253"/>
          </a:xfrm>
        </p:grpSpPr>
        <p:sp>
          <p:nvSpPr>
            <p:cNvPr id="15" name="矩形 14"/>
            <p:cNvSpPr/>
            <p:nvPr/>
          </p:nvSpPr>
          <p:spPr>
            <a:xfrm>
              <a:off x="5711402" y="4392400"/>
              <a:ext cx="708221" cy="615552"/>
            </a:xfrm>
            <a:prstGeom prst="rect">
              <a:avLst/>
            </a:prstGeom>
          </p:spPr>
          <p:txBody>
            <a:bodyPr wrap="square">
              <a:spAutoFit/>
            </a:bodyPr>
            <a:lstStyle/>
            <a:p>
              <a:pPr algn="ctr"/>
              <a:r>
                <a:rPr lang="en-US" altLang="zh-CN" sz="2400" b="1" dirty="0">
                  <a:solidFill>
                    <a:srgbClr val="C00000"/>
                  </a:solidFill>
                  <a:cs typeface="+mn-ea"/>
                  <a:sym typeface="+mn-lt"/>
                </a:rPr>
                <a:t>04</a:t>
              </a:r>
              <a:endParaRPr lang="zh-CN" altLang="en-US" sz="2400" b="1" dirty="0">
                <a:solidFill>
                  <a:srgbClr val="C00000"/>
                </a:solidFill>
                <a:cs typeface="+mn-ea"/>
                <a:sym typeface="+mn-lt"/>
              </a:endParaRPr>
            </a:p>
          </p:txBody>
        </p:sp>
        <p:sp>
          <p:nvSpPr>
            <p:cNvPr id="16" name="矩形 15"/>
            <p:cNvSpPr/>
            <p:nvPr/>
          </p:nvSpPr>
          <p:spPr>
            <a:xfrm>
              <a:off x="6310086" y="4355699"/>
              <a:ext cx="4529363" cy="369331"/>
            </a:xfrm>
            <a:prstGeom prst="rect">
              <a:avLst/>
            </a:prstGeom>
          </p:spPr>
          <p:txBody>
            <a:bodyPr wrap="square">
              <a:spAutoFit/>
            </a:bodyPr>
            <a:lstStyle/>
            <a:p>
              <a:pPr algn="just"/>
              <a:r>
                <a:rPr lang="zh-CN" altLang="en-US" sz="1200" dirty="0">
                  <a:solidFill>
                    <a:srgbClr val="C00000"/>
                  </a:solidFill>
                  <a:cs typeface="+mn-ea"/>
                  <a:sym typeface="+mn-lt"/>
                </a:rPr>
                <a:t>必须服从组织决定，决不允许搞非组织活动，不得违背组织决定；</a:t>
              </a:r>
            </a:p>
          </p:txBody>
        </p:sp>
      </p:grpSp>
      <p:grpSp>
        <p:nvGrpSpPr>
          <p:cNvPr id="17" name="组合 16"/>
          <p:cNvGrpSpPr/>
          <p:nvPr/>
        </p:nvGrpSpPr>
        <p:grpSpPr>
          <a:xfrm>
            <a:off x="2987824" y="4272751"/>
            <a:ext cx="5070365" cy="484541"/>
            <a:chOff x="5711402" y="5339702"/>
            <a:chExt cx="5128047" cy="646053"/>
          </a:xfrm>
        </p:grpSpPr>
        <p:sp>
          <p:nvSpPr>
            <p:cNvPr id="18" name="矩形 17"/>
            <p:cNvSpPr/>
            <p:nvPr/>
          </p:nvSpPr>
          <p:spPr>
            <a:xfrm>
              <a:off x="5711402" y="5370203"/>
              <a:ext cx="708221" cy="615552"/>
            </a:xfrm>
            <a:prstGeom prst="rect">
              <a:avLst/>
            </a:prstGeom>
          </p:spPr>
          <p:txBody>
            <a:bodyPr wrap="square">
              <a:spAutoFit/>
            </a:bodyPr>
            <a:lstStyle/>
            <a:p>
              <a:pPr algn="ctr"/>
              <a:r>
                <a:rPr lang="en-US" altLang="zh-CN" sz="2400" b="1" dirty="0">
                  <a:solidFill>
                    <a:srgbClr val="C00000"/>
                  </a:solidFill>
                  <a:cs typeface="+mn-ea"/>
                  <a:sym typeface="+mn-lt"/>
                </a:rPr>
                <a:t>05</a:t>
              </a:r>
              <a:endParaRPr lang="zh-CN" altLang="en-US" sz="2400" b="1" dirty="0">
                <a:solidFill>
                  <a:srgbClr val="C00000"/>
                </a:solidFill>
                <a:cs typeface="+mn-ea"/>
                <a:sym typeface="+mn-lt"/>
              </a:endParaRPr>
            </a:p>
          </p:txBody>
        </p:sp>
        <p:sp>
          <p:nvSpPr>
            <p:cNvPr id="19" name="矩形 18"/>
            <p:cNvSpPr/>
            <p:nvPr/>
          </p:nvSpPr>
          <p:spPr>
            <a:xfrm>
              <a:off x="6310086" y="5339702"/>
              <a:ext cx="4529363" cy="615552"/>
            </a:xfrm>
            <a:prstGeom prst="rect">
              <a:avLst/>
            </a:prstGeom>
          </p:spPr>
          <p:txBody>
            <a:bodyPr wrap="square">
              <a:spAutoFit/>
            </a:bodyPr>
            <a:lstStyle/>
            <a:p>
              <a:pPr algn="just"/>
              <a:r>
                <a:rPr lang="zh-CN" altLang="en-US" sz="1200" dirty="0">
                  <a:solidFill>
                    <a:srgbClr val="C00000"/>
                  </a:solidFill>
                  <a:cs typeface="+mn-ea"/>
                  <a:sym typeface="+mn-lt"/>
                </a:rPr>
                <a:t>必须管好亲属和身边工作人员，不得默许他们利用特殊身份谋取非法利益。</a:t>
              </a:r>
            </a:p>
          </p:txBody>
        </p:sp>
      </p:grpSp>
      <p:sp>
        <p:nvSpPr>
          <p:cNvPr id="20" name="左大括号 19"/>
          <p:cNvSpPr/>
          <p:nvPr/>
        </p:nvSpPr>
        <p:spPr>
          <a:xfrm>
            <a:off x="2376375" y="1601530"/>
            <a:ext cx="425230" cy="2924929"/>
          </a:xfrm>
          <a:prstGeom prst="leftBrace">
            <a:avLst>
              <a:gd name="adj1" fmla="val 147059"/>
              <a:gd name="adj2" fmla="val 50000"/>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dirty="0">
              <a:cs typeface="+mn-ea"/>
              <a:sym typeface="+mn-lt"/>
            </a:endParaRPr>
          </a:p>
        </p:txBody>
      </p:sp>
    </p:spTree>
  </p:cSld>
  <p:clrMapOvr>
    <a:masterClrMapping/>
  </p:clrMapOvr>
  <p:transition spd="slow" advTm="0">
    <p:cove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750"/>
                                        <p:tgtEl>
                                          <p:spTgt spid="3"/>
                                        </p:tgtEl>
                                      </p:cBhvr>
                                    </p:animEffect>
                                    <p:anim calcmode="lin" valueType="num">
                                      <p:cBhvr>
                                        <p:cTn id="8" dur="750" fill="hold"/>
                                        <p:tgtEl>
                                          <p:spTgt spid="3"/>
                                        </p:tgtEl>
                                        <p:attrNameLst>
                                          <p:attrName>ppt_x</p:attrName>
                                        </p:attrNameLst>
                                      </p:cBhvr>
                                      <p:tavLst>
                                        <p:tav tm="0">
                                          <p:val>
                                            <p:strVal val="#ppt_x"/>
                                          </p:val>
                                        </p:tav>
                                        <p:tav tm="100000">
                                          <p:val>
                                            <p:strVal val="#ppt_x"/>
                                          </p:val>
                                        </p:tav>
                                      </p:tavLst>
                                    </p:anim>
                                    <p:anim calcmode="lin" valueType="num">
                                      <p:cBhvr>
                                        <p:cTn id="9" dur="750" fill="hold"/>
                                        <p:tgtEl>
                                          <p:spTgt spid="3"/>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16" presetClass="entr" presetSubtype="26" fill="hold" grpId="0" nodeType="afterEffect">
                                  <p:stCondLst>
                                    <p:cond delay="0"/>
                                  </p:stCondLst>
                                  <p:childTnLst>
                                    <p:set>
                                      <p:cBhvr>
                                        <p:cTn id="12" dur="1" fill="hold">
                                          <p:stCondLst>
                                            <p:cond delay="0"/>
                                          </p:stCondLst>
                                        </p:cTn>
                                        <p:tgtEl>
                                          <p:spTgt spid="20"/>
                                        </p:tgtEl>
                                        <p:attrNameLst>
                                          <p:attrName>style.visibility</p:attrName>
                                        </p:attrNameLst>
                                      </p:cBhvr>
                                      <p:to>
                                        <p:strVal val="visible"/>
                                      </p:to>
                                    </p:set>
                                    <p:animEffect transition="in" filter="barn(inHorizontal)">
                                      <p:cBhvr>
                                        <p:cTn id="13" dur="500"/>
                                        <p:tgtEl>
                                          <p:spTgt spid="20"/>
                                        </p:tgtEl>
                                      </p:cBhvr>
                                    </p:animEffect>
                                  </p:childTnLst>
                                </p:cTn>
                              </p:par>
                            </p:childTnLst>
                          </p:cTn>
                        </p:par>
                        <p:par>
                          <p:cTn id="14" fill="hold">
                            <p:stCondLst>
                              <p:cond delay="1500"/>
                            </p:stCondLst>
                            <p:childTnLst>
                              <p:par>
                                <p:cTn id="15" presetID="10" presetClass="entr" presetSubtype="0" fill="hold" nodeType="after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500"/>
                                        <p:tgtEl>
                                          <p:spTgt spid="4"/>
                                        </p:tgtEl>
                                      </p:cBhvr>
                                    </p:animEffect>
                                  </p:childTnLst>
                                </p:cTn>
                              </p:par>
                              <p:par>
                                <p:cTn id="18" presetID="10" presetClass="entr" presetSubtype="0" fill="hold" nodeType="with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fade">
                                      <p:cBhvr>
                                        <p:cTn id="20" dur="500"/>
                                        <p:tgtEl>
                                          <p:spTgt spid="7"/>
                                        </p:tgtEl>
                                      </p:cBhvr>
                                    </p:animEffect>
                                  </p:childTnLst>
                                </p:cTn>
                              </p:par>
                              <p:par>
                                <p:cTn id="21" presetID="10" presetClass="entr" presetSubtype="0" fill="hold" nodeType="with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fade">
                                      <p:cBhvr>
                                        <p:cTn id="23" dur="500"/>
                                        <p:tgtEl>
                                          <p:spTgt spid="10"/>
                                        </p:tgtEl>
                                      </p:cBhvr>
                                    </p:animEffect>
                                  </p:childTnLst>
                                </p:cTn>
                              </p:par>
                              <p:par>
                                <p:cTn id="24" presetID="10" presetClass="entr" presetSubtype="0" fill="hold" nodeType="withEffect">
                                  <p:stCondLst>
                                    <p:cond delay="0"/>
                                  </p:stCondLst>
                                  <p:childTnLst>
                                    <p:set>
                                      <p:cBhvr>
                                        <p:cTn id="25" dur="1" fill="hold">
                                          <p:stCondLst>
                                            <p:cond delay="0"/>
                                          </p:stCondLst>
                                        </p:cTn>
                                        <p:tgtEl>
                                          <p:spTgt spid="13"/>
                                        </p:tgtEl>
                                        <p:attrNameLst>
                                          <p:attrName>style.visibility</p:attrName>
                                        </p:attrNameLst>
                                      </p:cBhvr>
                                      <p:to>
                                        <p:strVal val="visible"/>
                                      </p:to>
                                    </p:set>
                                    <p:animEffect transition="in" filter="fade">
                                      <p:cBhvr>
                                        <p:cTn id="26" dur="500"/>
                                        <p:tgtEl>
                                          <p:spTgt spid="13"/>
                                        </p:tgtEl>
                                      </p:cBhvr>
                                    </p:animEffect>
                                  </p:childTnLst>
                                </p:cTn>
                              </p:par>
                              <p:par>
                                <p:cTn id="27" presetID="10" presetClass="entr" presetSubtype="0" fill="hold" nodeType="withEffect">
                                  <p:stCondLst>
                                    <p:cond delay="0"/>
                                  </p:stCondLst>
                                  <p:childTnLst>
                                    <p:set>
                                      <p:cBhvr>
                                        <p:cTn id="28" dur="1" fill="hold">
                                          <p:stCondLst>
                                            <p:cond delay="0"/>
                                          </p:stCondLst>
                                        </p:cTn>
                                        <p:tgtEl>
                                          <p:spTgt spid="17"/>
                                        </p:tgtEl>
                                        <p:attrNameLst>
                                          <p:attrName>style.visibility</p:attrName>
                                        </p:attrNameLst>
                                      </p:cBhvr>
                                      <p:to>
                                        <p:strVal val="visible"/>
                                      </p:to>
                                    </p:set>
                                    <p:animEffect transition="in" filter="fade">
                                      <p:cBhvr>
                                        <p:cTn id="29"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20"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图片 14"/>
          <p:cNvPicPr>
            <a:picLocks noChangeAspect="1"/>
          </p:cNvPicPr>
          <p:nvPr/>
        </p:nvPicPr>
        <p:blipFill>
          <a:blip r:embed="rId2"/>
          <a:stretch>
            <a:fillRect/>
          </a:stretch>
        </p:blipFill>
        <p:spPr>
          <a:xfrm>
            <a:off x="28450" y="3799321"/>
            <a:ext cx="9144000" cy="1311904"/>
          </a:xfrm>
          <a:prstGeom prst="rect">
            <a:avLst/>
          </a:prstGeom>
        </p:spPr>
      </p:pic>
      <p:pic>
        <p:nvPicPr>
          <p:cNvPr id="9" name="图片 8"/>
          <p:cNvPicPr>
            <a:picLocks noChangeAspect="1"/>
          </p:cNvPicPr>
          <p:nvPr/>
        </p:nvPicPr>
        <p:blipFill rotWithShape="1">
          <a:blip r:embed="rId3"/>
          <a:srcRect b="33209"/>
          <a:stretch>
            <a:fillRect/>
          </a:stretch>
        </p:blipFill>
        <p:spPr>
          <a:xfrm>
            <a:off x="1" y="1"/>
            <a:ext cx="4427984" cy="1923678"/>
          </a:xfrm>
          <a:prstGeom prst="rect">
            <a:avLst/>
          </a:prstGeom>
        </p:spPr>
      </p:pic>
      <p:pic>
        <p:nvPicPr>
          <p:cNvPr id="13" name="图片 12"/>
          <p:cNvPicPr>
            <a:picLocks noChangeAspect="1"/>
          </p:cNvPicPr>
          <p:nvPr/>
        </p:nvPicPr>
        <p:blipFill>
          <a:blip r:embed="rId4"/>
          <a:stretch>
            <a:fillRect/>
          </a:stretch>
        </p:blipFill>
        <p:spPr>
          <a:xfrm>
            <a:off x="0" y="4086635"/>
            <a:ext cx="9144000" cy="1056864"/>
          </a:xfrm>
          <a:prstGeom prst="rect">
            <a:avLst/>
          </a:prstGeom>
        </p:spPr>
      </p:pic>
      <p:pic>
        <p:nvPicPr>
          <p:cNvPr id="24" name="图片 23"/>
          <p:cNvPicPr>
            <a:picLocks noChangeAspect="1"/>
          </p:cNvPicPr>
          <p:nvPr/>
        </p:nvPicPr>
        <p:blipFill>
          <a:blip r:embed="rId5"/>
          <a:stretch>
            <a:fillRect/>
          </a:stretch>
        </p:blipFill>
        <p:spPr>
          <a:xfrm>
            <a:off x="0" y="-32273"/>
            <a:ext cx="2713798" cy="1367127"/>
          </a:xfrm>
          <a:prstGeom prst="rect">
            <a:avLst/>
          </a:prstGeom>
        </p:spPr>
      </p:pic>
      <p:pic>
        <p:nvPicPr>
          <p:cNvPr id="26" name="图片 25"/>
          <p:cNvPicPr>
            <a:picLocks noChangeAspect="1"/>
          </p:cNvPicPr>
          <p:nvPr/>
        </p:nvPicPr>
        <p:blipFill>
          <a:blip r:embed="rId6"/>
          <a:stretch>
            <a:fillRect/>
          </a:stretch>
        </p:blipFill>
        <p:spPr>
          <a:xfrm>
            <a:off x="6012159" y="2321613"/>
            <a:ext cx="3160291" cy="2821886"/>
          </a:xfrm>
          <a:prstGeom prst="rect">
            <a:avLst/>
          </a:prstGeom>
        </p:spPr>
      </p:pic>
      <p:pic>
        <p:nvPicPr>
          <p:cNvPr id="30" name="图片 29"/>
          <p:cNvPicPr>
            <a:picLocks noChangeAspect="1"/>
          </p:cNvPicPr>
          <p:nvPr/>
        </p:nvPicPr>
        <p:blipFill>
          <a:blip r:embed="rId7"/>
          <a:srcRect/>
          <a:stretch>
            <a:fillRect/>
          </a:stretch>
        </p:blipFill>
        <p:spPr>
          <a:xfrm>
            <a:off x="-28450" y="3075806"/>
            <a:ext cx="2005136" cy="2078683"/>
          </a:xfrm>
          <a:prstGeom prst="rect">
            <a:avLst/>
          </a:prstGeom>
        </p:spPr>
      </p:pic>
      <p:grpSp>
        <p:nvGrpSpPr>
          <p:cNvPr id="41" name="组合 40"/>
          <p:cNvGrpSpPr/>
          <p:nvPr/>
        </p:nvGrpSpPr>
        <p:grpSpPr>
          <a:xfrm>
            <a:off x="3995936" y="483518"/>
            <a:ext cx="1234884" cy="1234884"/>
            <a:chOff x="3995936" y="483518"/>
            <a:chExt cx="1234884" cy="1234884"/>
          </a:xfrm>
        </p:grpSpPr>
        <p:sp>
          <p:nvSpPr>
            <p:cNvPr id="31" name="任意多边形 50"/>
            <p:cNvSpPr/>
            <p:nvPr/>
          </p:nvSpPr>
          <p:spPr>
            <a:xfrm>
              <a:off x="3995936" y="483518"/>
              <a:ext cx="1234884" cy="1234884"/>
            </a:xfrm>
            <a:custGeom>
              <a:avLst/>
              <a:gdLst>
                <a:gd name="connsiteX0" fmla="*/ 1677670 w 2407137"/>
                <a:gd name="connsiteY0" fmla="*/ 1837666 h 2407138"/>
                <a:gd name="connsiteX1" fmla="*/ 1683974 w 2407137"/>
                <a:gd name="connsiteY1" fmla="*/ 1833341 h 2407138"/>
                <a:gd name="connsiteX2" fmla="*/ 1689813 w 2407137"/>
                <a:gd name="connsiteY2" fmla="*/ 1828403 h 2407138"/>
                <a:gd name="connsiteX3" fmla="*/ 1945042 w 2407137"/>
                <a:gd name="connsiteY3" fmla="*/ 2162988 h 2407138"/>
                <a:gd name="connsiteX4" fmla="*/ 1932899 w 2407137"/>
                <a:gd name="connsiteY4" fmla="*/ 2172251 h 2407138"/>
                <a:gd name="connsiteX5" fmla="*/ 1592663 w 2407137"/>
                <a:gd name="connsiteY5" fmla="*/ 1892774 h 2407138"/>
                <a:gd name="connsiteX6" fmla="*/ 1605769 w 2407137"/>
                <a:gd name="connsiteY6" fmla="*/ 1884929 h 2407138"/>
                <a:gd name="connsiteX7" fmla="*/ 1748914 w 2407137"/>
                <a:gd name="connsiteY7" fmla="*/ 2132863 h 2407138"/>
                <a:gd name="connsiteX8" fmla="*/ 1735858 w 2407137"/>
                <a:gd name="connsiteY8" fmla="*/ 2140795 h 2407138"/>
                <a:gd name="connsiteX9" fmla="*/ 1768789 w 2407137"/>
                <a:gd name="connsiteY9" fmla="*/ 1757990 h 2407138"/>
                <a:gd name="connsiteX10" fmla="*/ 1971301 w 2407137"/>
                <a:gd name="connsiteY10" fmla="*/ 1960502 h 2407138"/>
                <a:gd name="connsiteX11" fmla="*/ 1966159 w 2407137"/>
                <a:gd name="connsiteY11" fmla="*/ 1966159 h 2407138"/>
                <a:gd name="connsiteX12" fmla="*/ 1960501 w 2407137"/>
                <a:gd name="connsiteY12" fmla="*/ 1971301 h 2407138"/>
                <a:gd name="connsiteX13" fmla="*/ 1758092 w 2407137"/>
                <a:gd name="connsiteY13" fmla="*/ 1768892 h 2407138"/>
                <a:gd name="connsiteX14" fmla="*/ 1765079 w 2407137"/>
                <a:gd name="connsiteY14" fmla="*/ 1762526 h 2407138"/>
                <a:gd name="connsiteX15" fmla="*/ 1834740 w 2407137"/>
                <a:gd name="connsiteY15" fmla="*/ 1681091 h 2407138"/>
                <a:gd name="connsiteX16" fmla="*/ 2168093 w 2407137"/>
                <a:gd name="connsiteY16" fmla="*/ 1938389 h 2407138"/>
                <a:gd name="connsiteX17" fmla="*/ 2158761 w 2407137"/>
                <a:gd name="connsiteY17" fmla="*/ 1950479 h 2407138"/>
                <a:gd name="connsiteX18" fmla="*/ 1825285 w 2407137"/>
                <a:gd name="connsiteY18" fmla="*/ 1693086 h 2407138"/>
                <a:gd name="connsiteX19" fmla="*/ 1497292 w 2407137"/>
                <a:gd name="connsiteY19" fmla="*/ 1938505 h 2407138"/>
                <a:gd name="connsiteX20" fmla="*/ 1511359 w 2407137"/>
                <a:gd name="connsiteY20" fmla="*/ 1932557 h 2407138"/>
                <a:gd name="connsiteX21" fmla="*/ 1671461 w 2407137"/>
                <a:gd name="connsiteY21" fmla="*/ 2322204 h 2407138"/>
                <a:gd name="connsiteX22" fmla="*/ 1657335 w 2407137"/>
                <a:gd name="connsiteY22" fmla="*/ 2328008 h 2407138"/>
                <a:gd name="connsiteX23" fmla="*/ 1400984 w 2407137"/>
                <a:gd name="connsiteY23" fmla="*/ 1969841 h 2407138"/>
                <a:gd name="connsiteX24" fmla="*/ 1415837 w 2407137"/>
                <a:gd name="connsiteY24" fmla="*/ 1966261 h 2407138"/>
                <a:gd name="connsiteX25" fmla="*/ 1489829 w 2407137"/>
                <a:gd name="connsiteY25" fmla="*/ 2242404 h 2407138"/>
                <a:gd name="connsiteX26" fmla="*/ 1475037 w 2407137"/>
                <a:gd name="connsiteY26" fmla="*/ 2246208 h 2407138"/>
                <a:gd name="connsiteX27" fmla="*/ 1890343 w 2407137"/>
                <a:gd name="connsiteY27" fmla="*/ 1591261 h 2407138"/>
                <a:gd name="connsiteX28" fmla="*/ 2140794 w 2407137"/>
                <a:gd name="connsiteY28" fmla="*/ 1735859 h 2407138"/>
                <a:gd name="connsiteX29" fmla="*/ 2132863 w 2407137"/>
                <a:gd name="connsiteY29" fmla="*/ 1748915 h 2407138"/>
                <a:gd name="connsiteX30" fmla="*/ 1883112 w 2407137"/>
                <a:gd name="connsiteY30" fmla="*/ 1604721 h 2407138"/>
                <a:gd name="connsiteX31" fmla="*/ 1934589 w 2407137"/>
                <a:gd name="connsiteY31" fmla="*/ 1500527 h 2407138"/>
                <a:gd name="connsiteX32" fmla="*/ 2325413 w 2407137"/>
                <a:gd name="connsiteY32" fmla="*/ 1663714 h 2407138"/>
                <a:gd name="connsiteX33" fmla="*/ 2319529 w 2407137"/>
                <a:gd name="connsiteY33" fmla="*/ 1677807 h 2407138"/>
                <a:gd name="connsiteX34" fmla="*/ 1928334 w 2407137"/>
                <a:gd name="connsiteY34" fmla="*/ 1514465 h 2407138"/>
                <a:gd name="connsiteX35" fmla="*/ 1296758 w 2407137"/>
                <a:gd name="connsiteY35" fmla="*/ 1987081 h 2407138"/>
                <a:gd name="connsiteX36" fmla="*/ 1311855 w 2407137"/>
                <a:gd name="connsiteY36" fmla="*/ 1984732 h 2407138"/>
                <a:gd name="connsiteX37" fmla="*/ 1365995 w 2407137"/>
                <a:gd name="connsiteY37" fmla="*/ 2405187 h 2407138"/>
                <a:gd name="connsiteX38" fmla="*/ 1350847 w 2407137"/>
                <a:gd name="connsiteY38" fmla="*/ 2407138 h 2407138"/>
                <a:gd name="connsiteX39" fmla="*/ 1195932 w 2407137"/>
                <a:gd name="connsiteY39" fmla="*/ 1995746 h 2407138"/>
                <a:gd name="connsiteX40" fmla="*/ 1211204 w 2407137"/>
                <a:gd name="connsiteY40" fmla="*/ 1995179 h 2407138"/>
                <a:gd name="connsiteX41" fmla="*/ 1211204 w 2407137"/>
                <a:gd name="connsiteY41" fmla="*/ 2281649 h 2407138"/>
                <a:gd name="connsiteX42" fmla="*/ 1203568 w 2407137"/>
                <a:gd name="connsiteY42" fmla="*/ 2282034 h 2407138"/>
                <a:gd name="connsiteX43" fmla="*/ 1195932 w 2407137"/>
                <a:gd name="connsiteY43" fmla="*/ 2281649 h 2407138"/>
                <a:gd name="connsiteX44" fmla="*/ 1968060 w 2407137"/>
                <a:gd name="connsiteY44" fmla="*/ 1400508 h 2407138"/>
                <a:gd name="connsiteX45" fmla="*/ 2246208 w 2407137"/>
                <a:gd name="connsiteY45" fmla="*/ 1475038 h 2407138"/>
                <a:gd name="connsiteX46" fmla="*/ 2242404 w 2407137"/>
                <a:gd name="connsiteY46" fmla="*/ 1489831 h 2407138"/>
                <a:gd name="connsiteX47" fmla="*/ 1963516 w 2407137"/>
                <a:gd name="connsiteY47" fmla="*/ 1415103 h 2407138"/>
                <a:gd name="connsiteX48" fmla="*/ 1090481 w 2407137"/>
                <a:gd name="connsiteY48" fmla="*/ 1986840 h 2407138"/>
                <a:gd name="connsiteX49" fmla="*/ 1097951 w 2407137"/>
                <a:gd name="connsiteY49" fmla="*/ 1988584 h 2407138"/>
                <a:gd name="connsiteX50" fmla="*/ 1105617 w 2407137"/>
                <a:gd name="connsiteY50" fmla="*/ 1988876 h 2407138"/>
                <a:gd name="connsiteX51" fmla="*/ 1049458 w 2407137"/>
                <a:gd name="connsiteY51" fmla="*/ 2406281 h 2407138"/>
                <a:gd name="connsiteX52" fmla="*/ 1034322 w 2407137"/>
                <a:gd name="connsiteY52" fmla="*/ 2404245 h 2407138"/>
                <a:gd name="connsiteX53" fmla="*/ 1988876 w 2407137"/>
                <a:gd name="connsiteY53" fmla="*/ 1301520 h 2407138"/>
                <a:gd name="connsiteX54" fmla="*/ 2406281 w 2407137"/>
                <a:gd name="connsiteY54" fmla="*/ 1357679 h 2407138"/>
                <a:gd name="connsiteX55" fmla="*/ 2404244 w 2407137"/>
                <a:gd name="connsiteY55" fmla="*/ 1372815 h 2407138"/>
                <a:gd name="connsiteX56" fmla="*/ 1986840 w 2407137"/>
                <a:gd name="connsiteY56" fmla="*/ 1316657 h 2407138"/>
                <a:gd name="connsiteX57" fmla="*/ 1988583 w 2407137"/>
                <a:gd name="connsiteY57" fmla="*/ 1309187 h 2407138"/>
                <a:gd name="connsiteX58" fmla="*/ 992036 w 2407137"/>
                <a:gd name="connsiteY58" fmla="*/ 1963517 h 2407138"/>
                <a:gd name="connsiteX59" fmla="*/ 1006629 w 2407137"/>
                <a:gd name="connsiteY59" fmla="*/ 1968061 h 2407138"/>
                <a:gd name="connsiteX60" fmla="*/ 932100 w 2407137"/>
                <a:gd name="connsiteY60" fmla="*/ 2246208 h 2407138"/>
                <a:gd name="connsiteX61" fmla="*/ 917308 w 2407137"/>
                <a:gd name="connsiteY61" fmla="*/ 2242405 h 2407138"/>
                <a:gd name="connsiteX62" fmla="*/ 1995178 w 2407137"/>
                <a:gd name="connsiteY62" fmla="*/ 1195933 h 2407138"/>
                <a:gd name="connsiteX63" fmla="*/ 2281649 w 2407137"/>
                <a:gd name="connsiteY63" fmla="*/ 1195933 h 2407138"/>
                <a:gd name="connsiteX64" fmla="*/ 2282034 w 2407137"/>
                <a:gd name="connsiteY64" fmla="*/ 1203569 h 2407138"/>
                <a:gd name="connsiteX65" fmla="*/ 2281649 w 2407137"/>
                <a:gd name="connsiteY65" fmla="*/ 1211206 h 2407138"/>
                <a:gd name="connsiteX66" fmla="*/ 1995745 w 2407137"/>
                <a:gd name="connsiteY66" fmla="*/ 1211206 h 2407138"/>
                <a:gd name="connsiteX67" fmla="*/ 1984731 w 2407137"/>
                <a:gd name="connsiteY67" fmla="*/ 1095284 h 2407138"/>
                <a:gd name="connsiteX68" fmla="*/ 2405186 w 2407137"/>
                <a:gd name="connsiteY68" fmla="*/ 1041144 h 2407138"/>
                <a:gd name="connsiteX69" fmla="*/ 2407137 w 2407137"/>
                <a:gd name="connsiteY69" fmla="*/ 1056290 h 2407138"/>
                <a:gd name="connsiteX70" fmla="*/ 1987080 w 2407137"/>
                <a:gd name="connsiteY70" fmla="*/ 1110379 h 2407138"/>
                <a:gd name="connsiteX71" fmla="*/ 892672 w 2407137"/>
                <a:gd name="connsiteY71" fmla="*/ 1928335 h 2407138"/>
                <a:gd name="connsiteX72" fmla="*/ 906611 w 2407137"/>
                <a:gd name="connsiteY72" fmla="*/ 1934590 h 2407138"/>
                <a:gd name="connsiteX73" fmla="*/ 743425 w 2407137"/>
                <a:gd name="connsiteY73" fmla="*/ 2325414 h 2407138"/>
                <a:gd name="connsiteX74" fmla="*/ 729331 w 2407137"/>
                <a:gd name="connsiteY74" fmla="*/ 2319529 h 2407138"/>
                <a:gd name="connsiteX75" fmla="*/ 802416 w 2407137"/>
                <a:gd name="connsiteY75" fmla="*/ 1883113 h 2407138"/>
                <a:gd name="connsiteX76" fmla="*/ 815877 w 2407137"/>
                <a:gd name="connsiteY76" fmla="*/ 1890344 h 2407138"/>
                <a:gd name="connsiteX77" fmla="*/ 671279 w 2407137"/>
                <a:gd name="connsiteY77" fmla="*/ 2140796 h 2407138"/>
                <a:gd name="connsiteX78" fmla="*/ 658223 w 2407137"/>
                <a:gd name="connsiteY78" fmla="*/ 2132863 h 2407138"/>
                <a:gd name="connsiteX79" fmla="*/ 1966260 w 2407137"/>
                <a:gd name="connsiteY79" fmla="*/ 991301 h 2407138"/>
                <a:gd name="connsiteX80" fmla="*/ 2242405 w 2407137"/>
                <a:gd name="connsiteY80" fmla="*/ 917309 h 2407138"/>
                <a:gd name="connsiteX81" fmla="*/ 2246208 w 2407137"/>
                <a:gd name="connsiteY81" fmla="*/ 932101 h 2407138"/>
                <a:gd name="connsiteX82" fmla="*/ 1969840 w 2407137"/>
                <a:gd name="connsiteY82" fmla="*/ 1006153 h 2407138"/>
                <a:gd name="connsiteX83" fmla="*/ 1932557 w 2407137"/>
                <a:gd name="connsiteY83" fmla="*/ 895779 h 2407138"/>
                <a:gd name="connsiteX84" fmla="*/ 2322203 w 2407137"/>
                <a:gd name="connsiteY84" fmla="*/ 735676 h 2407138"/>
                <a:gd name="connsiteX85" fmla="*/ 2328008 w 2407137"/>
                <a:gd name="connsiteY85" fmla="*/ 749803 h 2407138"/>
                <a:gd name="connsiteX86" fmla="*/ 1938504 w 2407137"/>
                <a:gd name="connsiteY86" fmla="*/ 909846 h 2407138"/>
                <a:gd name="connsiteX87" fmla="*/ 714051 w 2407137"/>
                <a:gd name="connsiteY87" fmla="*/ 1825286 h 2407138"/>
                <a:gd name="connsiteX88" fmla="*/ 726047 w 2407137"/>
                <a:gd name="connsiteY88" fmla="*/ 1834740 h 2407138"/>
                <a:gd name="connsiteX89" fmla="*/ 468748 w 2407137"/>
                <a:gd name="connsiteY89" fmla="*/ 2168094 h 2407138"/>
                <a:gd name="connsiteX90" fmla="*/ 456659 w 2407137"/>
                <a:gd name="connsiteY90" fmla="*/ 2158762 h 2407138"/>
                <a:gd name="connsiteX91" fmla="*/ 638245 w 2407137"/>
                <a:gd name="connsiteY91" fmla="*/ 1758093 h 2407138"/>
                <a:gd name="connsiteX92" fmla="*/ 644611 w 2407137"/>
                <a:gd name="connsiteY92" fmla="*/ 1765080 h 2407138"/>
                <a:gd name="connsiteX93" fmla="*/ 649147 w 2407137"/>
                <a:gd name="connsiteY93" fmla="*/ 1768790 h 2407138"/>
                <a:gd name="connsiteX94" fmla="*/ 446636 w 2407137"/>
                <a:gd name="connsiteY94" fmla="*/ 1971302 h 2407138"/>
                <a:gd name="connsiteX95" fmla="*/ 440978 w 2407137"/>
                <a:gd name="connsiteY95" fmla="*/ 1966159 h 2407138"/>
                <a:gd name="connsiteX96" fmla="*/ 435836 w 2407137"/>
                <a:gd name="connsiteY96" fmla="*/ 1960502 h 2407138"/>
                <a:gd name="connsiteX97" fmla="*/ 1884928 w 2407137"/>
                <a:gd name="connsiteY97" fmla="*/ 801368 h 2407138"/>
                <a:gd name="connsiteX98" fmla="*/ 2132863 w 2407137"/>
                <a:gd name="connsiteY98" fmla="*/ 658223 h 2407138"/>
                <a:gd name="connsiteX99" fmla="*/ 2140794 w 2407137"/>
                <a:gd name="connsiteY99" fmla="*/ 671279 h 2407138"/>
                <a:gd name="connsiteX100" fmla="*/ 1892773 w 2407137"/>
                <a:gd name="connsiteY100" fmla="*/ 814474 h 2407138"/>
                <a:gd name="connsiteX101" fmla="*/ 1828403 w 2407137"/>
                <a:gd name="connsiteY101" fmla="*/ 717325 h 2407138"/>
                <a:gd name="connsiteX102" fmla="*/ 2162987 w 2407137"/>
                <a:gd name="connsiteY102" fmla="*/ 462095 h 2407138"/>
                <a:gd name="connsiteX103" fmla="*/ 2172250 w 2407137"/>
                <a:gd name="connsiteY103" fmla="*/ 474239 h 2407138"/>
                <a:gd name="connsiteX104" fmla="*/ 1837666 w 2407137"/>
                <a:gd name="connsiteY104" fmla="*/ 729468 h 2407138"/>
                <a:gd name="connsiteX105" fmla="*/ 1833340 w 2407137"/>
                <a:gd name="connsiteY105" fmla="*/ 723163 h 2407138"/>
                <a:gd name="connsiteX106" fmla="*/ 234886 w 2407137"/>
                <a:gd name="connsiteY106" fmla="*/ 1932900 h 2407138"/>
                <a:gd name="connsiteX107" fmla="*/ 569471 w 2407137"/>
                <a:gd name="connsiteY107" fmla="*/ 1677670 h 2407138"/>
                <a:gd name="connsiteX108" fmla="*/ 573796 w 2407137"/>
                <a:gd name="connsiteY108" fmla="*/ 1683975 h 2407138"/>
                <a:gd name="connsiteX109" fmla="*/ 578735 w 2407137"/>
                <a:gd name="connsiteY109" fmla="*/ 1689813 h 2407138"/>
                <a:gd name="connsiteX110" fmla="*/ 244150 w 2407137"/>
                <a:gd name="connsiteY110" fmla="*/ 1945043 h 2407138"/>
                <a:gd name="connsiteX111" fmla="*/ 266342 w 2407137"/>
                <a:gd name="connsiteY111" fmla="*/ 1735860 h 2407138"/>
                <a:gd name="connsiteX112" fmla="*/ 514363 w 2407137"/>
                <a:gd name="connsiteY112" fmla="*/ 1592665 h 2407138"/>
                <a:gd name="connsiteX113" fmla="*/ 522208 w 2407137"/>
                <a:gd name="connsiteY113" fmla="*/ 1605770 h 2407138"/>
                <a:gd name="connsiteX114" fmla="*/ 274274 w 2407137"/>
                <a:gd name="connsiteY114" fmla="*/ 1748916 h 2407138"/>
                <a:gd name="connsiteX115" fmla="*/ 1960501 w 2407137"/>
                <a:gd name="connsiteY115" fmla="*/ 435837 h 2407138"/>
                <a:gd name="connsiteX116" fmla="*/ 1966159 w 2407137"/>
                <a:gd name="connsiteY116" fmla="*/ 440979 h 2407138"/>
                <a:gd name="connsiteX117" fmla="*/ 1971301 w 2407137"/>
                <a:gd name="connsiteY117" fmla="*/ 446637 h 2407138"/>
                <a:gd name="connsiteX118" fmla="*/ 1768891 w 2407137"/>
                <a:gd name="connsiteY118" fmla="*/ 649046 h 2407138"/>
                <a:gd name="connsiteX119" fmla="*/ 1762525 w 2407137"/>
                <a:gd name="connsiteY119" fmla="*/ 642058 h 2407138"/>
                <a:gd name="connsiteX120" fmla="*/ 1757990 w 2407137"/>
                <a:gd name="connsiteY120" fmla="*/ 638348 h 2407138"/>
                <a:gd name="connsiteX121" fmla="*/ 1938389 w 2407137"/>
                <a:gd name="connsiteY121" fmla="*/ 239045 h 2407138"/>
                <a:gd name="connsiteX122" fmla="*/ 1950479 w 2407137"/>
                <a:gd name="connsiteY122" fmla="*/ 248377 h 2407138"/>
                <a:gd name="connsiteX123" fmla="*/ 1693086 w 2407137"/>
                <a:gd name="connsiteY123" fmla="*/ 581852 h 2407138"/>
                <a:gd name="connsiteX124" fmla="*/ 1681090 w 2407137"/>
                <a:gd name="connsiteY124" fmla="*/ 572398 h 2407138"/>
                <a:gd name="connsiteX125" fmla="*/ 79129 w 2407137"/>
                <a:gd name="connsiteY125" fmla="*/ 1657336 h 2407138"/>
                <a:gd name="connsiteX126" fmla="*/ 468633 w 2407137"/>
                <a:gd name="connsiteY126" fmla="*/ 1497292 h 2407138"/>
                <a:gd name="connsiteX127" fmla="*/ 474580 w 2407137"/>
                <a:gd name="connsiteY127" fmla="*/ 1511360 h 2407138"/>
                <a:gd name="connsiteX128" fmla="*/ 84934 w 2407137"/>
                <a:gd name="connsiteY128" fmla="*/ 1671462 h 2407138"/>
                <a:gd name="connsiteX129" fmla="*/ 160929 w 2407137"/>
                <a:gd name="connsiteY129" fmla="*/ 1475039 h 2407138"/>
                <a:gd name="connsiteX130" fmla="*/ 437296 w 2407137"/>
                <a:gd name="connsiteY130" fmla="*/ 1400986 h 2407138"/>
                <a:gd name="connsiteX131" fmla="*/ 440876 w 2407137"/>
                <a:gd name="connsiteY131" fmla="*/ 1415837 h 2407138"/>
                <a:gd name="connsiteX132" fmla="*/ 164732 w 2407137"/>
                <a:gd name="connsiteY132" fmla="*/ 1489830 h 2407138"/>
                <a:gd name="connsiteX133" fmla="*/ 1735859 w 2407137"/>
                <a:gd name="connsiteY133" fmla="*/ 266344 h 2407138"/>
                <a:gd name="connsiteX134" fmla="*/ 1748915 w 2407137"/>
                <a:gd name="connsiteY134" fmla="*/ 274276 h 2407138"/>
                <a:gd name="connsiteX135" fmla="*/ 1604721 w 2407137"/>
                <a:gd name="connsiteY135" fmla="*/ 524026 h 2407138"/>
                <a:gd name="connsiteX136" fmla="*/ 1591261 w 2407137"/>
                <a:gd name="connsiteY136" fmla="*/ 516794 h 2407138"/>
                <a:gd name="connsiteX137" fmla="*/ 1663713 w 2407137"/>
                <a:gd name="connsiteY137" fmla="*/ 81725 h 2407138"/>
                <a:gd name="connsiteX138" fmla="*/ 1677806 w 2407137"/>
                <a:gd name="connsiteY138" fmla="*/ 87609 h 2407138"/>
                <a:gd name="connsiteX139" fmla="*/ 1514465 w 2407137"/>
                <a:gd name="connsiteY139" fmla="*/ 478804 h 2407138"/>
                <a:gd name="connsiteX140" fmla="*/ 1500526 w 2407137"/>
                <a:gd name="connsiteY140" fmla="*/ 472548 h 2407138"/>
                <a:gd name="connsiteX141" fmla="*/ 0 w 2407137"/>
                <a:gd name="connsiteY141" fmla="*/ 1350847 h 2407138"/>
                <a:gd name="connsiteX142" fmla="*/ 420056 w 2407137"/>
                <a:gd name="connsiteY142" fmla="*/ 1296759 h 2407138"/>
                <a:gd name="connsiteX143" fmla="*/ 422405 w 2407137"/>
                <a:gd name="connsiteY143" fmla="*/ 1311854 h 2407138"/>
                <a:gd name="connsiteX144" fmla="*/ 1951 w 2407137"/>
                <a:gd name="connsiteY144" fmla="*/ 1365994 h 2407138"/>
                <a:gd name="connsiteX145" fmla="*/ 125488 w 2407137"/>
                <a:gd name="connsiteY145" fmla="*/ 1195933 h 2407138"/>
                <a:gd name="connsiteX146" fmla="*/ 411391 w 2407137"/>
                <a:gd name="connsiteY146" fmla="*/ 1195933 h 2407138"/>
                <a:gd name="connsiteX147" fmla="*/ 411958 w 2407137"/>
                <a:gd name="connsiteY147" fmla="*/ 1211206 h 2407138"/>
                <a:gd name="connsiteX148" fmla="*/ 125488 w 2407137"/>
                <a:gd name="connsiteY148" fmla="*/ 1211206 h 2407138"/>
                <a:gd name="connsiteX149" fmla="*/ 125102 w 2407137"/>
                <a:gd name="connsiteY149" fmla="*/ 1203569 h 2407138"/>
                <a:gd name="connsiteX150" fmla="*/ 1475037 w 2407137"/>
                <a:gd name="connsiteY150" fmla="*/ 160931 h 2407138"/>
                <a:gd name="connsiteX151" fmla="*/ 1489829 w 2407137"/>
                <a:gd name="connsiteY151" fmla="*/ 164734 h 2407138"/>
                <a:gd name="connsiteX152" fmla="*/ 1415102 w 2407137"/>
                <a:gd name="connsiteY152" fmla="*/ 443621 h 2407138"/>
                <a:gd name="connsiteX153" fmla="*/ 1400508 w 2407137"/>
                <a:gd name="connsiteY153" fmla="*/ 439077 h 2407138"/>
                <a:gd name="connsiteX154" fmla="*/ 164732 w 2407137"/>
                <a:gd name="connsiteY154" fmla="*/ 917309 h 2407138"/>
                <a:gd name="connsiteX155" fmla="*/ 443620 w 2407137"/>
                <a:gd name="connsiteY155" fmla="*/ 992037 h 2407138"/>
                <a:gd name="connsiteX156" fmla="*/ 439076 w 2407137"/>
                <a:gd name="connsiteY156" fmla="*/ 1006630 h 2407138"/>
                <a:gd name="connsiteX157" fmla="*/ 160929 w 2407137"/>
                <a:gd name="connsiteY157" fmla="*/ 932101 h 2407138"/>
                <a:gd name="connsiteX158" fmla="*/ 1195932 w 2407137"/>
                <a:gd name="connsiteY158" fmla="*/ 125490 h 2407138"/>
                <a:gd name="connsiteX159" fmla="*/ 1203568 w 2407137"/>
                <a:gd name="connsiteY159" fmla="*/ 125104 h 2407138"/>
                <a:gd name="connsiteX160" fmla="*/ 1211205 w 2407137"/>
                <a:gd name="connsiteY160" fmla="*/ 125490 h 2407138"/>
                <a:gd name="connsiteX161" fmla="*/ 1211205 w 2407137"/>
                <a:gd name="connsiteY161" fmla="*/ 411392 h 2407138"/>
                <a:gd name="connsiteX162" fmla="*/ 1195932 w 2407137"/>
                <a:gd name="connsiteY162" fmla="*/ 411959 h 2407138"/>
                <a:gd name="connsiteX163" fmla="*/ 1357679 w 2407137"/>
                <a:gd name="connsiteY163" fmla="*/ 856 h 2407138"/>
                <a:gd name="connsiteX164" fmla="*/ 1372816 w 2407137"/>
                <a:gd name="connsiteY164" fmla="*/ 2893 h 2407138"/>
                <a:gd name="connsiteX165" fmla="*/ 1316657 w 2407137"/>
                <a:gd name="connsiteY165" fmla="*/ 420298 h 2407138"/>
                <a:gd name="connsiteX166" fmla="*/ 1309186 w 2407137"/>
                <a:gd name="connsiteY166" fmla="*/ 418554 h 2407138"/>
                <a:gd name="connsiteX167" fmla="*/ 1301520 w 2407137"/>
                <a:gd name="connsiteY167" fmla="*/ 418261 h 2407138"/>
                <a:gd name="connsiteX168" fmla="*/ 2893 w 2407137"/>
                <a:gd name="connsiteY168" fmla="*/ 1034322 h 2407138"/>
                <a:gd name="connsiteX169" fmla="*/ 420297 w 2407137"/>
                <a:gd name="connsiteY169" fmla="*/ 1090480 h 2407138"/>
                <a:gd name="connsiteX170" fmla="*/ 418554 w 2407137"/>
                <a:gd name="connsiteY170" fmla="*/ 1097951 h 2407138"/>
                <a:gd name="connsiteX171" fmla="*/ 418261 w 2407137"/>
                <a:gd name="connsiteY171" fmla="*/ 1105616 h 2407138"/>
                <a:gd name="connsiteX172" fmla="*/ 855 w 2407137"/>
                <a:gd name="connsiteY172" fmla="*/ 1049458 h 2407138"/>
                <a:gd name="connsiteX173" fmla="*/ 274274 w 2407137"/>
                <a:gd name="connsiteY173" fmla="*/ 658223 h 2407138"/>
                <a:gd name="connsiteX174" fmla="*/ 524025 w 2407137"/>
                <a:gd name="connsiteY174" fmla="*/ 802416 h 2407138"/>
                <a:gd name="connsiteX175" fmla="*/ 516793 w 2407137"/>
                <a:gd name="connsiteY175" fmla="*/ 815877 h 2407138"/>
                <a:gd name="connsiteX176" fmla="*/ 266342 w 2407137"/>
                <a:gd name="connsiteY176" fmla="*/ 671279 h 2407138"/>
                <a:gd name="connsiteX177" fmla="*/ 917308 w 2407137"/>
                <a:gd name="connsiteY177" fmla="*/ 164734 h 2407138"/>
                <a:gd name="connsiteX178" fmla="*/ 932100 w 2407137"/>
                <a:gd name="connsiteY178" fmla="*/ 160930 h 2407138"/>
                <a:gd name="connsiteX179" fmla="*/ 1006152 w 2407137"/>
                <a:gd name="connsiteY179" fmla="*/ 437297 h 2407138"/>
                <a:gd name="connsiteX180" fmla="*/ 991300 w 2407137"/>
                <a:gd name="connsiteY180" fmla="*/ 440877 h 2407138"/>
                <a:gd name="connsiteX181" fmla="*/ 1041143 w 2407137"/>
                <a:gd name="connsiteY181" fmla="*/ 1951 h 2407138"/>
                <a:gd name="connsiteX182" fmla="*/ 1056290 w 2407137"/>
                <a:gd name="connsiteY182" fmla="*/ 0 h 2407138"/>
                <a:gd name="connsiteX183" fmla="*/ 1110379 w 2407137"/>
                <a:gd name="connsiteY183" fmla="*/ 420056 h 2407138"/>
                <a:gd name="connsiteX184" fmla="*/ 1095283 w 2407137"/>
                <a:gd name="connsiteY184" fmla="*/ 422406 h 2407138"/>
                <a:gd name="connsiteX185" fmla="*/ 87609 w 2407137"/>
                <a:gd name="connsiteY185" fmla="*/ 729331 h 2407138"/>
                <a:gd name="connsiteX186" fmla="*/ 478803 w 2407137"/>
                <a:gd name="connsiteY186" fmla="*/ 892672 h 2407138"/>
                <a:gd name="connsiteX187" fmla="*/ 472547 w 2407137"/>
                <a:gd name="connsiteY187" fmla="*/ 906611 h 2407138"/>
                <a:gd name="connsiteX188" fmla="*/ 81723 w 2407137"/>
                <a:gd name="connsiteY188" fmla="*/ 743424 h 2407138"/>
                <a:gd name="connsiteX189" fmla="*/ 84666 w 2407137"/>
                <a:gd name="connsiteY189" fmla="*/ 736377 h 2407138"/>
                <a:gd name="connsiteX190" fmla="*/ 446636 w 2407137"/>
                <a:gd name="connsiteY190" fmla="*/ 435837 h 2407138"/>
                <a:gd name="connsiteX191" fmla="*/ 649045 w 2407137"/>
                <a:gd name="connsiteY191" fmla="*/ 638246 h 2407138"/>
                <a:gd name="connsiteX192" fmla="*/ 642057 w 2407137"/>
                <a:gd name="connsiteY192" fmla="*/ 644612 h 2407138"/>
                <a:gd name="connsiteX193" fmla="*/ 638347 w 2407137"/>
                <a:gd name="connsiteY193" fmla="*/ 649147 h 2407138"/>
                <a:gd name="connsiteX194" fmla="*/ 435836 w 2407137"/>
                <a:gd name="connsiteY194" fmla="*/ 446636 h 2407138"/>
                <a:gd name="connsiteX195" fmla="*/ 440978 w 2407137"/>
                <a:gd name="connsiteY195" fmla="*/ 440979 h 2407138"/>
                <a:gd name="connsiteX196" fmla="*/ 658223 w 2407137"/>
                <a:gd name="connsiteY196" fmla="*/ 274275 h 2407138"/>
                <a:gd name="connsiteX197" fmla="*/ 671279 w 2407137"/>
                <a:gd name="connsiteY197" fmla="*/ 266343 h 2407138"/>
                <a:gd name="connsiteX198" fmla="*/ 814473 w 2407137"/>
                <a:gd name="connsiteY198" fmla="*/ 514363 h 2407138"/>
                <a:gd name="connsiteX199" fmla="*/ 801367 w 2407137"/>
                <a:gd name="connsiteY199" fmla="*/ 522209 h 2407138"/>
                <a:gd name="connsiteX200" fmla="*/ 735676 w 2407137"/>
                <a:gd name="connsiteY200" fmla="*/ 84934 h 2407138"/>
                <a:gd name="connsiteX201" fmla="*/ 749802 w 2407137"/>
                <a:gd name="connsiteY201" fmla="*/ 79129 h 2407138"/>
                <a:gd name="connsiteX202" fmla="*/ 909846 w 2407137"/>
                <a:gd name="connsiteY202" fmla="*/ 468633 h 2407138"/>
                <a:gd name="connsiteX203" fmla="*/ 895778 w 2407137"/>
                <a:gd name="connsiteY203" fmla="*/ 474580 h 2407138"/>
                <a:gd name="connsiteX204" fmla="*/ 248376 w 2407137"/>
                <a:gd name="connsiteY204" fmla="*/ 456659 h 2407138"/>
                <a:gd name="connsiteX205" fmla="*/ 581852 w 2407137"/>
                <a:gd name="connsiteY205" fmla="*/ 714051 h 2407138"/>
                <a:gd name="connsiteX206" fmla="*/ 572397 w 2407137"/>
                <a:gd name="connsiteY206" fmla="*/ 726047 h 2407138"/>
                <a:gd name="connsiteX207" fmla="*/ 239044 w 2407137"/>
                <a:gd name="connsiteY207" fmla="*/ 468748 h 2407138"/>
                <a:gd name="connsiteX208" fmla="*/ 243710 w 2407137"/>
                <a:gd name="connsiteY208" fmla="*/ 462704 h 2407138"/>
                <a:gd name="connsiteX209" fmla="*/ 462094 w 2407137"/>
                <a:gd name="connsiteY209" fmla="*/ 244150 h 2407138"/>
                <a:gd name="connsiteX210" fmla="*/ 474238 w 2407137"/>
                <a:gd name="connsiteY210" fmla="*/ 234887 h 2407138"/>
                <a:gd name="connsiteX211" fmla="*/ 729468 w 2407137"/>
                <a:gd name="connsiteY211" fmla="*/ 569472 h 2407138"/>
                <a:gd name="connsiteX212" fmla="*/ 723162 w 2407137"/>
                <a:gd name="connsiteY212" fmla="*/ 573797 h 2407138"/>
                <a:gd name="connsiteX213" fmla="*/ 717325 w 2407137"/>
                <a:gd name="connsiteY213" fmla="*/ 578735 h 24071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Lst>
              <a:rect l="l" t="t" r="r" b="b"/>
              <a:pathLst>
                <a:path w="2407137" h="2407138">
                  <a:moveTo>
                    <a:pt x="1677670" y="1837666"/>
                  </a:moveTo>
                  <a:lnTo>
                    <a:pt x="1683974" y="1833341"/>
                  </a:lnTo>
                  <a:lnTo>
                    <a:pt x="1689813" y="1828403"/>
                  </a:lnTo>
                  <a:lnTo>
                    <a:pt x="1945042" y="2162988"/>
                  </a:lnTo>
                  <a:lnTo>
                    <a:pt x="1932899" y="2172251"/>
                  </a:lnTo>
                  <a:close/>
                  <a:moveTo>
                    <a:pt x="1592663" y="1892774"/>
                  </a:moveTo>
                  <a:lnTo>
                    <a:pt x="1605769" y="1884929"/>
                  </a:lnTo>
                  <a:lnTo>
                    <a:pt x="1748914" y="2132863"/>
                  </a:lnTo>
                  <a:lnTo>
                    <a:pt x="1735858" y="2140795"/>
                  </a:lnTo>
                  <a:close/>
                  <a:moveTo>
                    <a:pt x="1768789" y="1757990"/>
                  </a:moveTo>
                  <a:lnTo>
                    <a:pt x="1971301" y="1960502"/>
                  </a:lnTo>
                  <a:lnTo>
                    <a:pt x="1966159" y="1966159"/>
                  </a:lnTo>
                  <a:lnTo>
                    <a:pt x="1960501" y="1971301"/>
                  </a:lnTo>
                  <a:lnTo>
                    <a:pt x="1758092" y="1768892"/>
                  </a:lnTo>
                  <a:lnTo>
                    <a:pt x="1765079" y="1762526"/>
                  </a:lnTo>
                  <a:close/>
                  <a:moveTo>
                    <a:pt x="1834740" y="1681091"/>
                  </a:moveTo>
                  <a:lnTo>
                    <a:pt x="2168093" y="1938389"/>
                  </a:lnTo>
                  <a:lnTo>
                    <a:pt x="2158761" y="1950479"/>
                  </a:lnTo>
                  <a:lnTo>
                    <a:pt x="1825285" y="1693086"/>
                  </a:lnTo>
                  <a:close/>
                  <a:moveTo>
                    <a:pt x="1497292" y="1938505"/>
                  </a:moveTo>
                  <a:lnTo>
                    <a:pt x="1511359" y="1932557"/>
                  </a:lnTo>
                  <a:lnTo>
                    <a:pt x="1671461" y="2322204"/>
                  </a:lnTo>
                  <a:lnTo>
                    <a:pt x="1657335" y="2328008"/>
                  </a:lnTo>
                  <a:close/>
                  <a:moveTo>
                    <a:pt x="1400984" y="1969841"/>
                  </a:moveTo>
                  <a:lnTo>
                    <a:pt x="1415837" y="1966261"/>
                  </a:lnTo>
                  <a:lnTo>
                    <a:pt x="1489829" y="2242404"/>
                  </a:lnTo>
                  <a:lnTo>
                    <a:pt x="1475037" y="2246208"/>
                  </a:lnTo>
                  <a:close/>
                  <a:moveTo>
                    <a:pt x="1890343" y="1591261"/>
                  </a:moveTo>
                  <a:lnTo>
                    <a:pt x="2140794" y="1735859"/>
                  </a:lnTo>
                  <a:lnTo>
                    <a:pt x="2132863" y="1748915"/>
                  </a:lnTo>
                  <a:lnTo>
                    <a:pt x="1883112" y="1604721"/>
                  </a:lnTo>
                  <a:close/>
                  <a:moveTo>
                    <a:pt x="1934589" y="1500527"/>
                  </a:moveTo>
                  <a:lnTo>
                    <a:pt x="2325413" y="1663714"/>
                  </a:lnTo>
                  <a:lnTo>
                    <a:pt x="2319529" y="1677807"/>
                  </a:lnTo>
                  <a:lnTo>
                    <a:pt x="1928334" y="1514465"/>
                  </a:lnTo>
                  <a:close/>
                  <a:moveTo>
                    <a:pt x="1296758" y="1987081"/>
                  </a:moveTo>
                  <a:lnTo>
                    <a:pt x="1311855" y="1984732"/>
                  </a:lnTo>
                  <a:lnTo>
                    <a:pt x="1365995" y="2405187"/>
                  </a:lnTo>
                  <a:lnTo>
                    <a:pt x="1350847" y="2407138"/>
                  </a:lnTo>
                  <a:close/>
                  <a:moveTo>
                    <a:pt x="1195932" y="1995746"/>
                  </a:moveTo>
                  <a:lnTo>
                    <a:pt x="1211204" y="1995179"/>
                  </a:lnTo>
                  <a:lnTo>
                    <a:pt x="1211204" y="2281649"/>
                  </a:lnTo>
                  <a:lnTo>
                    <a:pt x="1203568" y="2282034"/>
                  </a:lnTo>
                  <a:lnTo>
                    <a:pt x="1195932" y="2281649"/>
                  </a:lnTo>
                  <a:close/>
                  <a:moveTo>
                    <a:pt x="1968060" y="1400508"/>
                  </a:moveTo>
                  <a:lnTo>
                    <a:pt x="2246208" y="1475038"/>
                  </a:lnTo>
                  <a:lnTo>
                    <a:pt x="2242404" y="1489831"/>
                  </a:lnTo>
                  <a:lnTo>
                    <a:pt x="1963516" y="1415103"/>
                  </a:lnTo>
                  <a:close/>
                  <a:moveTo>
                    <a:pt x="1090481" y="1986840"/>
                  </a:moveTo>
                  <a:lnTo>
                    <a:pt x="1097951" y="1988584"/>
                  </a:lnTo>
                  <a:lnTo>
                    <a:pt x="1105617" y="1988876"/>
                  </a:lnTo>
                  <a:lnTo>
                    <a:pt x="1049458" y="2406281"/>
                  </a:lnTo>
                  <a:lnTo>
                    <a:pt x="1034322" y="2404245"/>
                  </a:lnTo>
                  <a:close/>
                  <a:moveTo>
                    <a:pt x="1988876" y="1301520"/>
                  </a:moveTo>
                  <a:lnTo>
                    <a:pt x="2406281" y="1357679"/>
                  </a:lnTo>
                  <a:lnTo>
                    <a:pt x="2404244" y="1372815"/>
                  </a:lnTo>
                  <a:lnTo>
                    <a:pt x="1986840" y="1316657"/>
                  </a:lnTo>
                  <a:lnTo>
                    <a:pt x="1988583" y="1309187"/>
                  </a:lnTo>
                  <a:close/>
                  <a:moveTo>
                    <a:pt x="992036" y="1963517"/>
                  </a:moveTo>
                  <a:lnTo>
                    <a:pt x="1006629" y="1968061"/>
                  </a:lnTo>
                  <a:lnTo>
                    <a:pt x="932100" y="2246208"/>
                  </a:lnTo>
                  <a:lnTo>
                    <a:pt x="917308" y="2242405"/>
                  </a:lnTo>
                  <a:close/>
                  <a:moveTo>
                    <a:pt x="1995178" y="1195933"/>
                  </a:moveTo>
                  <a:lnTo>
                    <a:pt x="2281649" y="1195933"/>
                  </a:lnTo>
                  <a:lnTo>
                    <a:pt x="2282034" y="1203569"/>
                  </a:lnTo>
                  <a:lnTo>
                    <a:pt x="2281649" y="1211206"/>
                  </a:lnTo>
                  <a:lnTo>
                    <a:pt x="1995745" y="1211206"/>
                  </a:lnTo>
                  <a:close/>
                  <a:moveTo>
                    <a:pt x="1984731" y="1095284"/>
                  </a:moveTo>
                  <a:lnTo>
                    <a:pt x="2405186" y="1041144"/>
                  </a:lnTo>
                  <a:lnTo>
                    <a:pt x="2407137" y="1056290"/>
                  </a:lnTo>
                  <a:lnTo>
                    <a:pt x="1987080" y="1110379"/>
                  </a:lnTo>
                  <a:close/>
                  <a:moveTo>
                    <a:pt x="892672" y="1928335"/>
                  </a:moveTo>
                  <a:lnTo>
                    <a:pt x="906611" y="1934590"/>
                  </a:lnTo>
                  <a:lnTo>
                    <a:pt x="743425" y="2325414"/>
                  </a:lnTo>
                  <a:lnTo>
                    <a:pt x="729331" y="2319529"/>
                  </a:lnTo>
                  <a:close/>
                  <a:moveTo>
                    <a:pt x="802416" y="1883113"/>
                  </a:moveTo>
                  <a:lnTo>
                    <a:pt x="815877" y="1890344"/>
                  </a:lnTo>
                  <a:lnTo>
                    <a:pt x="671279" y="2140796"/>
                  </a:lnTo>
                  <a:lnTo>
                    <a:pt x="658223" y="2132863"/>
                  </a:lnTo>
                  <a:close/>
                  <a:moveTo>
                    <a:pt x="1966260" y="991301"/>
                  </a:moveTo>
                  <a:lnTo>
                    <a:pt x="2242405" y="917309"/>
                  </a:lnTo>
                  <a:lnTo>
                    <a:pt x="2246208" y="932101"/>
                  </a:lnTo>
                  <a:lnTo>
                    <a:pt x="1969840" y="1006153"/>
                  </a:lnTo>
                  <a:close/>
                  <a:moveTo>
                    <a:pt x="1932557" y="895779"/>
                  </a:moveTo>
                  <a:lnTo>
                    <a:pt x="2322203" y="735676"/>
                  </a:lnTo>
                  <a:lnTo>
                    <a:pt x="2328008" y="749803"/>
                  </a:lnTo>
                  <a:lnTo>
                    <a:pt x="1938504" y="909846"/>
                  </a:lnTo>
                  <a:close/>
                  <a:moveTo>
                    <a:pt x="714051" y="1825286"/>
                  </a:moveTo>
                  <a:lnTo>
                    <a:pt x="726047" y="1834740"/>
                  </a:lnTo>
                  <a:lnTo>
                    <a:pt x="468748" y="2168094"/>
                  </a:lnTo>
                  <a:lnTo>
                    <a:pt x="456659" y="2158762"/>
                  </a:lnTo>
                  <a:close/>
                  <a:moveTo>
                    <a:pt x="638245" y="1758093"/>
                  </a:moveTo>
                  <a:lnTo>
                    <a:pt x="644611" y="1765080"/>
                  </a:lnTo>
                  <a:lnTo>
                    <a:pt x="649147" y="1768790"/>
                  </a:lnTo>
                  <a:lnTo>
                    <a:pt x="446636" y="1971302"/>
                  </a:lnTo>
                  <a:lnTo>
                    <a:pt x="440978" y="1966159"/>
                  </a:lnTo>
                  <a:lnTo>
                    <a:pt x="435836" y="1960502"/>
                  </a:lnTo>
                  <a:close/>
                  <a:moveTo>
                    <a:pt x="1884928" y="801368"/>
                  </a:moveTo>
                  <a:lnTo>
                    <a:pt x="2132863" y="658223"/>
                  </a:lnTo>
                  <a:lnTo>
                    <a:pt x="2140794" y="671279"/>
                  </a:lnTo>
                  <a:lnTo>
                    <a:pt x="1892773" y="814474"/>
                  </a:lnTo>
                  <a:close/>
                  <a:moveTo>
                    <a:pt x="1828403" y="717325"/>
                  </a:moveTo>
                  <a:lnTo>
                    <a:pt x="2162987" y="462095"/>
                  </a:lnTo>
                  <a:lnTo>
                    <a:pt x="2172250" y="474239"/>
                  </a:lnTo>
                  <a:lnTo>
                    <a:pt x="1837666" y="729468"/>
                  </a:lnTo>
                  <a:lnTo>
                    <a:pt x="1833340" y="723163"/>
                  </a:lnTo>
                  <a:close/>
                  <a:moveTo>
                    <a:pt x="234886" y="1932900"/>
                  </a:moveTo>
                  <a:lnTo>
                    <a:pt x="569471" y="1677670"/>
                  </a:lnTo>
                  <a:lnTo>
                    <a:pt x="573796" y="1683975"/>
                  </a:lnTo>
                  <a:lnTo>
                    <a:pt x="578735" y="1689813"/>
                  </a:lnTo>
                  <a:lnTo>
                    <a:pt x="244150" y="1945043"/>
                  </a:lnTo>
                  <a:close/>
                  <a:moveTo>
                    <a:pt x="266342" y="1735860"/>
                  </a:moveTo>
                  <a:lnTo>
                    <a:pt x="514363" y="1592665"/>
                  </a:lnTo>
                  <a:lnTo>
                    <a:pt x="522208" y="1605770"/>
                  </a:lnTo>
                  <a:lnTo>
                    <a:pt x="274274" y="1748916"/>
                  </a:lnTo>
                  <a:close/>
                  <a:moveTo>
                    <a:pt x="1960501" y="435837"/>
                  </a:moveTo>
                  <a:lnTo>
                    <a:pt x="1966159" y="440979"/>
                  </a:lnTo>
                  <a:lnTo>
                    <a:pt x="1971301" y="446637"/>
                  </a:lnTo>
                  <a:lnTo>
                    <a:pt x="1768891" y="649046"/>
                  </a:lnTo>
                  <a:lnTo>
                    <a:pt x="1762525" y="642058"/>
                  </a:lnTo>
                  <a:lnTo>
                    <a:pt x="1757990" y="638348"/>
                  </a:lnTo>
                  <a:close/>
                  <a:moveTo>
                    <a:pt x="1938389" y="239045"/>
                  </a:moveTo>
                  <a:lnTo>
                    <a:pt x="1950479" y="248377"/>
                  </a:lnTo>
                  <a:lnTo>
                    <a:pt x="1693086" y="581852"/>
                  </a:lnTo>
                  <a:lnTo>
                    <a:pt x="1681090" y="572398"/>
                  </a:lnTo>
                  <a:close/>
                  <a:moveTo>
                    <a:pt x="79129" y="1657336"/>
                  </a:moveTo>
                  <a:lnTo>
                    <a:pt x="468633" y="1497292"/>
                  </a:lnTo>
                  <a:lnTo>
                    <a:pt x="474580" y="1511360"/>
                  </a:lnTo>
                  <a:lnTo>
                    <a:pt x="84934" y="1671462"/>
                  </a:lnTo>
                  <a:close/>
                  <a:moveTo>
                    <a:pt x="160929" y="1475039"/>
                  </a:moveTo>
                  <a:lnTo>
                    <a:pt x="437296" y="1400986"/>
                  </a:lnTo>
                  <a:lnTo>
                    <a:pt x="440876" y="1415837"/>
                  </a:lnTo>
                  <a:lnTo>
                    <a:pt x="164732" y="1489830"/>
                  </a:lnTo>
                  <a:close/>
                  <a:moveTo>
                    <a:pt x="1735859" y="266344"/>
                  </a:moveTo>
                  <a:lnTo>
                    <a:pt x="1748915" y="274276"/>
                  </a:lnTo>
                  <a:lnTo>
                    <a:pt x="1604721" y="524026"/>
                  </a:lnTo>
                  <a:lnTo>
                    <a:pt x="1591261" y="516794"/>
                  </a:lnTo>
                  <a:close/>
                  <a:moveTo>
                    <a:pt x="1663713" y="81725"/>
                  </a:moveTo>
                  <a:lnTo>
                    <a:pt x="1677806" y="87609"/>
                  </a:lnTo>
                  <a:lnTo>
                    <a:pt x="1514465" y="478804"/>
                  </a:lnTo>
                  <a:lnTo>
                    <a:pt x="1500526" y="472548"/>
                  </a:lnTo>
                  <a:close/>
                  <a:moveTo>
                    <a:pt x="0" y="1350847"/>
                  </a:moveTo>
                  <a:lnTo>
                    <a:pt x="420056" y="1296759"/>
                  </a:lnTo>
                  <a:lnTo>
                    <a:pt x="422405" y="1311854"/>
                  </a:lnTo>
                  <a:lnTo>
                    <a:pt x="1951" y="1365994"/>
                  </a:lnTo>
                  <a:close/>
                  <a:moveTo>
                    <a:pt x="125488" y="1195933"/>
                  </a:moveTo>
                  <a:lnTo>
                    <a:pt x="411391" y="1195933"/>
                  </a:lnTo>
                  <a:lnTo>
                    <a:pt x="411958" y="1211206"/>
                  </a:lnTo>
                  <a:lnTo>
                    <a:pt x="125488" y="1211206"/>
                  </a:lnTo>
                  <a:lnTo>
                    <a:pt x="125102" y="1203569"/>
                  </a:lnTo>
                  <a:close/>
                  <a:moveTo>
                    <a:pt x="1475037" y="160931"/>
                  </a:moveTo>
                  <a:lnTo>
                    <a:pt x="1489829" y="164734"/>
                  </a:lnTo>
                  <a:lnTo>
                    <a:pt x="1415102" y="443621"/>
                  </a:lnTo>
                  <a:lnTo>
                    <a:pt x="1400508" y="439077"/>
                  </a:lnTo>
                  <a:close/>
                  <a:moveTo>
                    <a:pt x="164732" y="917309"/>
                  </a:moveTo>
                  <a:lnTo>
                    <a:pt x="443620" y="992037"/>
                  </a:lnTo>
                  <a:lnTo>
                    <a:pt x="439076" y="1006630"/>
                  </a:lnTo>
                  <a:lnTo>
                    <a:pt x="160929" y="932101"/>
                  </a:lnTo>
                  <a:close/>
                  <a:moveTo>
                    <a:pt x="1195932" y="125490"/>
                  </a:moveTo>
                  <a:lnTo>
                    <a:pt x="1203568" y="125104"/>
                  </a:lnTo>
                  <a:lnTo>
                    <a:pt x="1211205" y="125490"/>
                  </a:lnTo>
                  <a:lnTo>
                    <a:pt x="1211205" y="411392"/>
                  </a:lnTo>
                  <a:lnTo>
                    <a:pt x="1195932" y="411959"/>
                  </a:lnTo>
                  <a:close/>
                  <a:moveTo>
                    <a:pt x="1357679" y="856"/>
                  </a:moveTo>
                  <a:lnTo>
                    <a:pt x="1372816" y="2893"/>
                  </a:lnTo>
                  <a:lnTo>
                    <a:pt x="1316657" y="420298"/>
                  </a:lnTo>
                  <a:lnTo>
                    <a:pt x="1309186" y="418554"/>
                  </a:lnTo>
                  <a:lnTo>
                    <a:pt x="1301520" y="418261"/>
                  </a:lnTo>
                  <a:close/>
                  <a:moveTo>
                    <a:pt x="2893" y="1034322"/>
                  </a:moveTo>
                  <a:lnTo>
                    <a:pt x="420297" y="1090480"/>
                  </a:lnTo>
                  <a:lnTo>
                    <a:pt x="418554" y="1097951"/>
                  </a:lnTo>
                  <a:lnTo>
                    <a:pt x="418261" y="1105616"/>
                  </a:lnTo>
                  <a:lnTo>
                    <a:pt x="855" y="1049458"/>
                  </a:lnTo>
                  <a:close/>
                  <a:moveTo>
                    <a:pt x="274274" y="658223"/>
                  </a:moveTo>
                  <a:lnTo>
                    <a:pt x="524025" y="802416"/>
                  </a:lnTo>
                  <a:lnTo>
                    <a:pt x="516793" y="815877"/>
                  </a:lnTo>
                  <a:lnTo>
                    <a:pt x="266342" y="671279"/>
                  </a:lnTo>
                  <a:close/>
                  <a:moveTo>
                    <a:pt x="917308" y="164734"/>
                  </a:moveTo>
                  <a:lnTo>
                    <a:pt x="932100" y="160930"/>
                  </a:lnTo>
                  <a:lnTo>
                    <a:pt x="1006152" y="437297"/>
                  </a:lnTo>
                  <a:lnTo>
                    <a:pt x="991300" y="440877"/>
                  </a:lnTo>
                  <a:close/>
                  <a:moveTo>
                    <a:pt x="1041143" y="1951"/>
                  </a:moveTo>
                  <a:lnTo>
                    <a:pt x="1056290" y="0"/>
                  </a:lnTo>
                  <a:lnTo>
                    <a:pt x="1110379" y="420056"/>
                  </a:lnTo>
                  <a:lnTo>
                    <a:pt x="1095283" y="422406"/>
                  </a:lnTo>
                  <a:close/>
                  <a:moveTo>
                    <a:pt x="87609" y="729331"/>
                  </a:moveTo>
                  <a:lnTo>
                    <a:pt x="478803" y="892672"/>
                  </a:lnTo>
                  <a:lnTo>
                    <a:pt x="472547" y="906611"/>
                  </a:lnTo>
                  <a:lnTo>
                    <a:pt x="81723" y="743424"/>
                  </a:lnTo>
                  <a:lnTo>
                    <a:pt x="84666" y="736377"/>
                  </a:lnTo>
                  <a:close/>
                  <a:moveTo>
                    <a:pt x="446636" y="435837"/>
                  </a:moveTo>
                  <a:lnTo>
                    <a:pt x="649045" y="638246"/>
                  </a:lnTo>
                  <a:lnTo>
                    <a:pt x="642057" y="644612"/>
                  </a:lnTo>
                  <a:lnTo>
                    <a:pt x="638347" y="649147"/>
                  </a:lnTo>
                  <a:lnTo>
                    <a:pt x="435836" y="446636"/>
                  </a:lnTo>
                  <a:lnTo>
                    <a:pt x="440978" y="440979"/>
                  </a:lnTo>
                  <a:close/>
                  <a:moveTo>
                    <a:pt x="658223" y="274275"/>
                  </a:moveTo>
                  <a:lnTo>
                    <a:pt x="671279" y="266343"/>
                  </a:lnTo>
                  <a:lnTo>
                    <a:pt x="814473" y="514363"/>
                  </a:lnTo>
                  <a:lnTo>
                    <a:pt x="801367" y="522209"/>
                  </a:lnTo>
                  <a:close/>
                  <a:moveTo>
                    <a:pt x="735676" y="84934"/>
                  </a:moveTo>
                  <a:lnTo>
                    <a:pt x="749802" y="79129"/>
                  </a:lnTo>
                  <a:lnTo>
                    <a:pt x="909846" y="468633"/>
                  </a:lnTo>
                  <a:lnTo>
                    <a:pt x="895778" y="474580"/>
                  </a:lnTo>
                  <a:close/>
                  <a:moveTo>
                    <a:pt x="248376" y="456659"/>
                  </a:moveTo>
                  <a:lnTo>
                    <a:pt x="581852" y="714051"/>
                  </a:lnTo>
                  <a:lnTo>
                    <a:pt x="572397" y="726047"/>
                  </a:lnTo>
                  <a:lnTo>
                    <a:pt x="239044" y="468748"/>
                  </a:lnTo>
                  <a:lnTo>
                    <a:pt x="243710" y="462704"/>
                  </a:lnTo>
                  <a:close/>
                  <a:moveTo>
                    <a:pt x="462094" y="244150"/>
                  </a:moveTo>
                  <a:lnTo>
                    <a:pt x="474238" y="234887"/>
                  </a:lnTo>
                  <a:lnTo>
                    <a:pt x="729468" y="569472"/>
                  </a:lnTo>
                  <a:lnTo>
                    <a:pt x="723162" y="573797"/>
                  </a:lnTo>
                  <a:lnTo>
                    <a:pt x="717325" y="578735"/>
                  </a:lnTo>
                  <a:close/>
                </a:path>
              </a:pathLst>
            </a:custGeom>
            <a:solidFill>
              <a:srgbClr val="DE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pic>
          <p:nvPicPr>
            <p:cNvPr id="32" name="图片 31"/>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4346954" y="799517"/>
              <a:ext cx="539551" cy="529776"/>
            </a:xfrm>
            <a:prstGeom prst="rect">
              <a:avLst/>
            </a:prstGeom>
          </p:spPr>
        </p:pic>
      </p:grpSp>
      <p:sp>
        <p:nvSpPr>
          <p:cNvPr id="33" name="文本框 32"/>
          <p:cNvSpPr txBox="1"/>
          <p:nvPr/>
        </p:nvSpPr>
        <p:spPr>
          <a:xfrm>
            <a:off x="2760437" y="1781083"/>
            <a:ext cx="3724096" cy="1107996"/>
          </a:xfrm>
          <a:prstGeom prst="rect">
            <a:avLst/>
          </a:prstGeom>
          <a:noFill/>
        </p:spPr>
        <p:txBody>
          <a:bodyPr wrap="none" rtlCol="0">
            <a:spAutoFit/>
          </a:bodyPr>
          <a:lstStyle/>
          <a:p>
            <a:pPr algn="ctr"/>
            <a:r>
              <a:rPr lang="zh-CN" altLang="en-US" sz="6600" spc="300" dirty="0" smtClean="0">
                <a:solidFill>
                  <a:srgbClr val="D20000"/>
                </a:solidFill>
                <a:latin typeface="义启小魏楷" panose="02010601030101010101" pitchFamily="2" charset="-128"/>
                <a:ea typeface="义启小魏楷" panose="02010601030101010101" pitchFamily="2" charset="-128"/>
                <a:cs typeface="+mn-ea"/>
                <a:sym typeface="+mn-lt"/>
              </a:rPr>
              <a:t>谢谢观看</a:t>
            </a:r>
            <a:endParaRPr lang="en-US" altLang="zh-CN" sz="6600" spc="300" dirty="0">
              <a:solidFill>
                <a:srgbClr val="D20000"/>
              </a:solidFill>
              <a:latin typeface="义启小魏楷" panose="02010601030101010101" pitchFamily="2" charset="-128"/>
              <a:ea typeface="义启小魏楷" panose="02010601030101010101" pitchFamily="2" charset="-128"/>
              <a:cs typeface="+mn-ea"/>
              <a:sym typeface="+mn-lt"/>
            </a:endParaRPr>
          </a:p>
        </p:txBody>
      </p:sp>
      <p:sp>
        <p:nvSpPr>
          <p:cNvPr id="34" name="矩形 33"/>
          <p:cNvSpPr/>
          <p:nvPr/>
        </p:nvSpPr>
        <p:spPr>
          <a:xfrm>
            <a:off x="2081574" y="2920095"/>
            <a:ext cx="4980852" cy="369332"/>
          </a:xfrm>
          <a:prstGeom prst="rect">
            <a:avLst/>
          </a:prstGeom>
        </p:spPr>
        <p:txBody>
          <a:bodyPr wrap="none">
            <a:spAutoFit/>
          </a:bodyPr>
          <a:lstStyle/>
          <a:p>
            <a:pPr algn="ctr"/>
            <a:r>
              <a:rPr lang="zh-CN" altLang="en-US" dirty="0">
                <a:solidFill>
                  <a:srgbClr val="C00000"/>
                </a:solidFill>
                <a:cs typeface="+mn-ea"/>
                <a:sym typeface="+mn-lt"/>
              </a:rPr>
              <a:t>入党须知 党性修养 党课培训 党校培训 微党课 </a:t>
            </a:r>
          </a:p>
        </p:txBody>
      </p:sp>
      <p:pic>
        <p:nvPicPr>
          <p:cNvPr id="40" name="图片 39"/>
          <p:cNvPicPr>
            <a:picLocks noChangeAspect="1"/>
          </p:cNvPicPr>
          <p:nvPr/>
        </p:nvPicPr>
        <p:blipFill>
          <a:blip r:embed="rId9"/>
          <a:stretch>
            <a:fillRect/>
          </a:stretch>
        </p:blipFill>
        <p:spPr>
          <a:xfrm flipH="1">
            <a:off x="6876256" y="816369"/>
            <a:ext cx="1080907" cy="748888"/>
          </a:xfrm>
          <a:prstGeom prst="rect">
            <a:avLst/>
          </a:prstGeom>
        </p:spPr>
      </p:pic>
    </p:spTree>
  </p:cSld>
  <p:clrMapOvr>
    <a:masterClrMapping/>
  </p:clrMapOvr>
  <mc:AlternateContent xmlns:mc="http://schemas.openxmlformats.org/markup-compatibility/2006" xmlns:p14="http://schemas.microsoft.com/office/powerpoint/2010/main">
    <mc:Choice Requires="p14">
      <p:transition p14:dur="10" advTm="9000"/>
    </mc:Choice>
    <mc:Fallback xmlns="">
      <p:transition advTm="9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24"/>
                                        </p:tgtEl>
                                        <p:attrNameLst>
                                          <p:attrName>style.visibility</p:attrName>
                                        </p:attrNameLst>
                                      </p:cBhvr>
                                      <p:to>
                                        <p:strVal val="visible"/>
                                      </p:to>
                                    </p:set>
                                    <p:animEffect transition="in" filter="wipe(left)">
                                      <p:cBhvr>
                                        <p:cTn id="11" dur="500"/>
                                        <p:tgtEl>
                                          <p:spTgt spid="24"/>
                                        </p:tgtEl>
                                      </p:cBhvr>
                                    </p:animEffect>
                                  </p:childTnLst>
                                </p:cTn>
                              </p:par>
                            </p:childTnLst>
                          </p:cTn>
                        </p:par>
                        <p:par>
                          <p:cTn id="12" fill="hold">
                            <p:stCondLst>
                              <p:cond delay="1000"/>
                            </p:stCondLst>
                            <p:childTnLst>
                              <p:par>
                                <p:cTn id="13" presetID="42" presetClass="entr" presetSubtype="0" fill="hold" nodeType="afterEffect">
                                  <p:stCondLst>
                                    <p:cond delay="0"/>
                                  </p:stCondLst>
                                  <p:childTnLst>
                                    <p:set>
                                      <p:cBhvr>
                                        <p:cTn id="14" dur="1" fill="hold">
                                          <p:stCondLst>
                                            <p:cond delay="0"/>
                                          </p:stCondLst>
                                        </p:cTn>
                                        <p:tgtEl>
                                          <p:spTgt spid="13"/>
                                        </p:tgtEl>
                                        <p:attrNameLst>
                                          <p:attrName>style.visibility</p:attrName>
                                        </p:attrNameLst>
                                      </p:cBhvr>
                                      <p:to>
                                        <p:strVal val="visible"/>
                                      </p:to>
                                    </p:set>
                                    <p:animEffect transition="in" filter="fade">
                                      <p:cBhvr>
                                        <p:cTn id="15" dur="1000"/>
                                        <p:tgtEl>
                                          <p:spTgt spid="13"/>
                                        </p:tgtEl>
                                      </p:cBhvr>
                                    </p:animEffect>
                                    <p:anim calcmode="lin" valueType="num">
                                      <p:cBhvr>
                                        <p:cTn id="16" dur="1000" fill="hold"/>
                                        <p:tgtEl>
                                          <p:spTgt spid="13"/>
                                        </p:tgtEl>
                                        <p:attrNameLst>
                                          <p:attrName>ppt_x</p:attrName>
                                        </p:attrNameLst>
                                      </p:cBhvr>
                                      <p:tavLst>
                                        <p:tav tm="0">
                                          <p:val>
                                            <p:strVal val="#ppt_x"/>
                                          </p:val>
                                        </p:tav>
                                        <p:tav tm="100000">
                                          <p:val>
                                            <p:strVal val="#ppt_x"/>
                                          </p:val>
                                        </p:tav>
                                      </p:tavLst>
                                    </p:anim>
                                    <p:anim calcmode="lin" valueType="num">
                                      <p:cBhvr>
                                        <p:cTn id="17" dur="1000" fill="hold"/>
                                        <p:tgtEl>
                                          <p:spTgt spid="13"/>
                                        </p:tgtEl>
                                        <p:attrNameLst>
                                          <p:attrName>ppt_y</p:attrName>
                                        </p:attrNameLst>
                                      </p:cBhvr>
                                      <p:tavLst>
                                        <p:tav tm="0">
                                          <p:val>
                                            <p:strVal val="#ppt_y+.1"/>
                                          </p:val>
                                        </p:tav>
                                        <p:tav tm="100000">
                                          <p:val>
                                            <p:strVal val="#ppt_y"/>
                                          </p:val>
                                        </p:tav>
                                      </p:tavLst>
                                    </p:anim>
                                  </p:childTnLst>
                                </p:cTn>
                              </p:par>
                            </p:childTnLst>
                          </p:cTn>
                        </p:par>
                        <p:par>
                          <p:cTn id="18" fill="hold">
                            <p:stCondLst>
                              <p:cond delay="2000"/>
                            </p:stCondLst>
                            <p:childTnLst>
                              <p:par>
                                <p:cTn id="19" presetID="22" presetClass="entr" presetSubtype="4" fill="hold" nodeType="after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wipe(down)">
                                      <p:cBhvr>
                                        <p:cTn id="21" dur="500"/>
                                        <p:tgtEl>
                                          <p:spTgt spid="15"/>
                                        </p:tgtEl>
                                      </p:cBhvr>
                                    </p:animEffect>
                                  </p:childTnLst>
                                </p:cTn>
                              </p:par>
                            </p:childTnLst>
                          </p:cTn>
                        </p:par>
                        <p:par>
                          <p:cTn id="22" fill="hold">
                            <p:stCondLst>
                              <p:cond delay="2500"/>
                            </p:stCondLst>
                            <p:childTnLst>
                              <p:par>
                                <p:cTn id="23" presetID="2" presetClass="entr" presetSubtype="4" fill="hold" nodeType="afterEffect">
                                  <p:stCondLst>
                                    <p:cond delay="0"/>
                                  </p:stCondLst>
                                  <p:childTnLst>
                                    <p:set>
                                      <p:cBhvr>
                                        <p:cTn id="24" dur="1" fill="hold">
                                          <p:stCondLst>
                                            <p:cond delay="0"/>
                                          </p:stCondLst>
                                        </p:cTn>
                                        <p:tgtEl>
                                          <p:spTgt spid="30"/>
                                        </p:tgtEl>
                                        <p:attrNameLst>
                                          <p:attrName>style.visibility</p:attrName>
                                        </p:attrNameLst>
                                      </p:cBhvr>
                                      <p:to>
                                        <p:strVal val="visible"/>
                                      </p:to>
                                    </p:set>
                                    <p:anim calcmode="lin" valueType="num">
                                      <p:cBhvr additive="base">
                                        <p:cTn id="25" dur="500" fill="hold"/>
                                        <p:tgtEl>
                                          <p:spTgt spid="30"/>
                                        </p:tgtEl>
                                        <p:attrNameLst>
                                          <p:attrName>ppt_x</p:attrName>
                                        </p:attrNameLst>
                                      </p:cBhvr>
                                      <p:tavLst>
                                        <p:tav tm="0">
                                          <p:val>
                                            <p:strVal val="#ppt_x"/>
                                          </p:val>
                                        </p:tav>
                                        <p:tav tm="100000">
                                          <p:val>
                                            <p:strVal val="#ppt_x"/>
                                          </p:val>
                                        </p:tav>
                                      </p:tavLst>
                                    </p:anim>
                                    <p:anim calcmode="lin" valueType="num">
                                      <p:cBhvr additive="base">
                                        <p:cTn id="26" dur="500" fill="hold"/>
                                        <p:tgtEl>
                                          <p:spTgt spid="30"/>
                                        </p:tgtEl>
                                        <p:attrNameLst>
                                          <p:attrName>ppt_y</p:attrName>
                                        </p:attrNameLst>
                                      </p:cBhvr>
                                      <p:tavLst>
                                        <p:tav tm="0">
                                          <p:val>
                                            <p:strVal val="1+#ppt_h/2"/>
                                          </p:val>
                                        </p:tav>
                                        <p:tav tm="100000">
                                          <p:val>
                                            <p:strVal val="#ppt_y"/>
                                          </p:val>
                                        </p:tav>
                                      </p:tavLst>
                                    </p:anim>
                                  </p:childTnLst>
                                </p:cTn>
                              </p:par>
                            </p:childTnLst>
                          </p:cTn>
                        </p:par>
                        <p:par>
                          <p:cTn id="27" fill="hold">
                            <p:stCondLst>
                              <p:cond delay="3000"/>
                            </p:stCondLst>
                            <p:childTnLst>
                              <p:par>
                                <p:cTn id="28" presetID="22" presetClass="entr" presetSubtype="4" fill="hold" nodeType="afterEffect">
                                  <p:stCondLst>
                                    <p:cond delay="0"/>
                                  </p:stCondLst>
                                  <p:childTnLst>
                                    <p:set>
                                      <p:cBhvr>
                                        <p:cTn id="29" dur="1" fill="hold">
                                          <p:stCondLst>
                                            <p:cond delay="0"/>
                                          </p:stCondLst>
                                        </p:cTn>
                                        <p:tgtEl>
                                          <p:spTgt spid="26"/>
                                        </p:tgtEl>
                                        <p:attrNameLst>
                                          <p:attrName>style.visibility</p:attrName>
                                        </p:attrNameLst>
                                      </p:cBhvr>
                                      <p:to>
                                        <p:strVal val="visible"/>
                                      </p:to>
                                    </p:set>
                                    <p:animEffect transition="in" filter="wipe(down)">
                                      <p:cBhvr>
                                        <p:cTn id="30" dur="500"/>
                                        <p:tgtEl>
                                          <p:spTgt spid="26"/>
                                        </p:tgtEl>
                                      </p:cBhvr>
                                    </p:animEffect>
                                  </p:childTnLst>
                                </p:cTn>
                              </p:par>
                            </p:childTnLst>
                          </p:cTn>
                        </p:par>
                        <p:par>
                          <p:cTn id="31" fill="hold">
                            <p:stCondLst>
                              <p:cond delay="3500"/>
                            </p:stCondLst>
                            <p:childTnLst>
                              <p:par>
                                <p:cTn id="32" presetID="53" presetClass="entr" presetSubtype="16" fill="hold" nodeType="afterEffect">
                                  <p:stCondLst>
                                    <p:cond delay="0"/>
                                  </p:stCondLst>
                                  <p:childTnLst>
                                    <p:set>
                                      <p:cBhvr>
                                        <p:cTn id="33" dur="1" fill="hold">
                                          <p:stCondLst>
                                            <p:cond delay="0"/>
                                          </p:stCondLst>
                                        </p:cTn>
                                        <p:tgtEl>
                                          <p:spTgt spid="41"/>
                                        </p:tgtEl>
                                        <p:attrNameLst>
                                          <p:attrName>style.visibility</p:attrName>
                                        </p:attrNameLst>
                                      </p:cBhvr>
                                      <p:to>
                                        <p:strVal val="visible"/>
                                      </p:to>
                                    </p:set>
                                    <p:anim calcmode="lin" valueType="num">
                                      <p:cBhvr>
                                        <p:cTn id="34" dur="500" fill="hold"/>
                                        <p:tgtEl>
                                          <p:spTgt spid="41"/>
                                        </p:tgtEl>
                                        <p:attrNameLst>
                                          <p:attrName>ppt_w</p:attrName>
                                        </p:attrNameLst>
                                      </p:cBhvr>
                                      <p:tavLst>
                                        <p:tav tm="0">
                                          <p:val>
                                            <p:fltVal val="0"/>
                                          </p:val>
                                        </p:tav>
                                        <p:tav tm="100000">
                                          <p:val>
                                            <p:strVal val="#ppt_w"/>
                                          </p:val>
                                        </p:tav>
                                      </p:tavLst>
                                    </p:anim>
                                    <p:anim calcmode="lin" valueType="num">
                                      <p:cBhvr>
                                        <p:cTn id="35" dur="500" fill="hold"/>
                                        <p:tgtEl>
                                          <p:spTgt spid="41"/>
                                        </p:tgtEl>
                                        <p:attrNameLst>
                                          <p:attrName>ppt_h</p:attrName>
                                        </p:attrNameLst>
                                      </p:cBhvr>
                                      <p:tavLst>
                                        <p:tav tm="0">
                                          <p:val>
                                            <p:fltVal val="0"/>
                                          </p:val>
                                        </p:tav>
                                        <p:tav tm="100000">
                                          <p:val>
                                            <p:strVal val="#ppt_h"/>
                                          </p:val>
                                        </p:tav>
                                      </p:tavLst>
                                    </p:anim>
                                    <p:animEffect transition="in" filter="fade">
                                      <p:cBhvr>
                                        <p:cTn id="36" dur="500"/>
                                        <p:tgtEl>
                                          <p:spTgt spid="41"/>
                                        </p:tgtEl>
                                      </p:cBhvr>
                                    </p:animEffect>
                                  </p:childTnLst>
                                </p:cTn>
                              </p:par>
                            </p:childTnLst>
                          </p:cTn>
                        </p:par>
                        <p:par>
                          <p:cTn id="37" fill="hold">
                            <p:stCondLst>
                              <p:cond delay="4000"/>
                            </p:stCondLst>
                            <p:childTnLst>
                              <p:par>
                                <p:cTn id="38" presetID="16" presetClass="entr" presetSubtype="21" fill="hold" grpId="0" nodeType="afterEffect">
                                  <p:stCondLst>
                                    <p:cond delay="0"/>
                                  </p:stCondLst>
                                  <p:childTnLst>
                                    <p:set>
                                      <p:cBhvr>
                                        <p:cTn id="39" dur="1" fill="hold">
                                          <p:stCondLst>
                                            <p:cond delay="0"/>
                                          </p:stCondLst>
                                        </p:cTn>
                                        <p:tgtEl>
                                          <p:spTgt spid="33"/>
                                        </p:tgtEl>
                                        <p:attrNameLst>
                                          <p:attrName>style.visibility</p:attrName>
                                        </p:attrNameLst>
                                      </p:cBhvr>
                                      <p:to>
                                        <p:strVal val="visible"/>
                                      </p:to>
                                    </p:set>
                                    <p:animEffect transition="in" filter="barn(inVertical)">
                                      <p:cBhvr>
                                        <p:cTn id="40" dur="500"/>
                                        <p:tgtEl>
                                          <p:spTgt spid="33"/>
                                        </p:tgtEl>
                                      </p:cBhvr>
                                    </p:animEffect>
                                  </p:childTnLst>
                                </p:cTn>
                              </p:par>
                            </p:childTnLst>
                          </p:cTn>
                        </p:par>
                        <p:par>
                          <p:cTn id="41" fill="hold">
                            <p:stCondLst>
                              <p:cond delay="4500"/>
                            </p:stCondLst>
                            <p:childTnLst>
                              <p:par>
                                <p:cTn id="42" presetID="22" presetClass="entr" presetSubtype="4" fill="hold" grpId="0" nodeType="afterEffect">
                                  <p:stCondLst>
                                    <p:cond delay="0"/>
                                  </p:stCondLst>
                                  <p:childTnLst>
                                    <p:set>
                                      <p:cBhvr>
                                        <p:cTn id="43" dur="1" fill="hold">
                                          <p:stCondLst>
                                            <p:cond delay="0"/>
                                          </p:stCondLst>
                                        </p:cTn>
                                        <p:tgtEl>
                                          <p:spTgt spid="34"/>
                                        </p:tgtEl>
                                        <p:attrNameLst>
                                          <p:attrName>style.visibility</p:attrName>
                                        </p:attrNameLst>
                                      </p:cBhvr>
                                      <p:to>
                                        <p:strVal val="visible"/>
                                      </p:to>
                                    </p:set>
                                    <p:animEffect transition="in" filter="wipe(down)">
                                      <p:cBhvr>
                                        <p:cTn id="44" dur="500"/>
                                        <p:tgtEl>
                                          <p:spTgt spid="34"/>
                                        </p:tgtEl>
                                      </p:cBhvr>
                                    </p:animEffect>
                                  </p:childTnLst>
                                </p:cTn>
                              </p:par>
                            </p:childTnLst>
                          </p:cTn>
                        </p:par>
                        <p:par>
                          <p:cTn id="45" fill="hold">
                            <p:stCondLst>
                              <p:cond delay="5000"/>
                            </p:stCondLst>
                            <p:childTnLst>
                              <p:par>
                                <p:cTn id="46" presetID="22" presetClass="entr" presetSubtype="4" fill="hold" nodeType="afterEffect">
                                  <p:stCondLst>
                                    <p:cond delay="0"/>
                                  </p:stCondLst>
                                  <p:childTnLst>
                                    <p:set>
                                      <p:cBhvr>
                                        <p:cTn id="47" dur="1" fill="hold">
                                          <p:stCondLst>
                                            <p:cond delay="0"/>
                                          </p:stCondLst>
                                        </p:cTn>
                                        <p:tgtEl>
                                          <p:spTgt spid="40"/>
                                        </p:tgtEl>
                                        <p:attrNameLst>
                                          <p:attrName>style.visibility</p:attrName>
                                        </p:attrNameLst>
                                      </p:cBhvr>
                                      <p:to>
                                        <p:strVal val="visible"/>
                                      </p:to>
                                    </p:set>
                                    <p:animEffect transition="in" filter="wipe(down)">
                                      <p:cBhvr>
                                        <p:cTn id="48"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p:bldP spid="34"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图片 14"/>
          <p:cNvPicPr>
            <a:picLocks noChangeAspect="1"/>
          </p:cNvPicPr>
          <p:nvPr/>
        </p:nvPicPr>
        <p:blipFill>
          <a:blip r:embed="rId2"/>
          <a:stretch>
            <a:fillRect/>
          </a:stretch>
        </p:blipFill>
        <p:spPr>
          <a:xfrm>
            <a:off x="28450" y="3799321"/>
            <a:ext cx="9144000" cy="1311904"/>
          </a:xfrm>
          <a:prstGeom prst="rect">
            <a:avLst/>
          </a:prstGeom>
        </p:spPr>
      </p:pic>
      <p:pic>
        <p:nvPicPr>
          <p:cNvPr id="9" name="图片 8"/>
          <p:cNvPicPr>
            <a:picLocks noChangeAspect="1"/>
          </p:cNvPicPr>
          <p:nvPr/>
        </p:nvPicPr>
        <p:blipFill rotWithShape="1">
          <a:blip r:embed="rId3"/>
          <a:srcRect b="33209"/>
          <a:stretch>
            <a:fillRect/>
          </a:stretch>
        </p:blipFill>
        <p:spPr>
          <a:xfrm>
            <a:off x="1" y="1"/>
            <a:ext cx="4427984" cy="1923678"/>
          </a:xfrm>
          <a:prstGeom prst="rect">
            <a:avLst/>
          </a:prstGeom>
        </p:spPr>
      </p:pic>
      <p:pic>
        <p:nvPicPr>
          <p:cNvPr id="13" name="图片 12"/>
          <p:cNvPicPr>
            <a:picLocks noChangeAspect="1"/>
          </p:cNvPicPr>
          <p:nvPr/>
        </p:nvPicPr>
        <p:blipFill>
          <a:blip r:embed="rId4"/>
          <a:stretch>
            <a:fillRect/>
          </a:stretch>
        </p:blipFill>
        <p:spPr>
          <a:xfrm>
            <a:off x="0" y="4086635"/>
            <a:ext cx="9144000" cy="1056864"/>
          </a:xfrm>
          <a:prstGeom prst="rect">
            <a:avLst/>
          </a:prstGeom>
        </p:spPr>
      </p:pic>
      <p:pic>
        <p:nvPicPr>
          <p:cNvPr id="24" name="图片 23"/>
          <p:cNvPicPr>
            <a:picLocks noChangeAspect="1"/>
          </p:cNvPicPr>
          <p:nvPr/>
        </p:nvPicPr>
        <p:blipFill>
          <a:blip r:embed="rId5"/>
          <a:stretch>
            <a:fillRect/>
          </a:stretch>
        </p:blipFill>
        <p:spPr>
          <a:xfrm>
            <a:off x="0" y="-32273"/>
            <a:ext cx="2713798" cy="1367127"/>
          </a:xfrm>
          <a:prstGeom prst="rect">
            <a:avLst/>
          </a:prstGeom>
        </p:spPr>
      </p:pic>
      <p:pic>
        <p:nvPicPr>
          <p:cNvPr id="26" name="图片 25"/>
          <p:cNvPicPr>
            <a:picLocks noChangeAspect="1"/>
          </p:cNvPicPr>
          <p:nvPr/>
        </p:nvPicPr>
        <p:blipFill>
          <a:blip r:embed="rId6"/>
          <a:stretch>
            <a:fillRect/>
          </a:stretch>
        </p:blipFill>
        <p:spPr>
          <a:xfrm>
            <a:off x="6012159" y="2321613"/>
            <a:ext cx="3160291" cy="2821886"/>
          </a:xfrm>
          <a:prstGeom prst="rect">
            <a:avLst/>
          </a:prstGeom>
        </p:spPr>
      </p:pic>
      <p:pic>
        <p:nvPicPr>
          <p:cNvPr id="30" name="图片 29"/>
          <p:cNvPicPr>
            <a:picLocks noChangeAspect="1"/>
          </p:cNvPicPr>
          <p:nvPr/>
        </p:nvPicPr>
        <p:blipFill>
          <a:blip r:embed="rId7"/>
          <a:srcRect/>
          <a:stretch>
            <a:fillRect/>
          </a:stretch>
        </p:blipFill>
        <p:spPr>
          <a:xfrm>
            <a:off x="-28450" y="3075806"/>
            <a:ext cx="2005136" cy="2078683"/>
          </a:xfrm>
          <a:prstGeom prst="rect">
            <a:avLst/>
          </a:prstGeom>
        </p:spPr>
      </p:pic>
      <p:pic>
        <p:nvPicPr>
          <p:cNvPr id="40" name="图片 39"/>
          <p:cNvPicPr>
            <a:picLocks noChangeAspect="1"/>
          </p:cNvPicPr>
          <p:nvPr/>
        </p:nvPicPr>
        <p:blipFill>
          <a:blip r:embed="rId8"/>
          <a:stretch>
            <a:fillRect/>
          </a:stretch>
        </p:blipFill>
        <p:spPr>
          <a:xfrm flipH="1">
            <a:off x="6876256" y="816369"/>
            <a:ext cx="1080907" cy="748888"/>
          </a:xfrm>
          <a:prstGeom prst="rect">
            <a:avLst/>
          </a:prstGeom>
        </p:spPr>
      </p:pic>
      <p:sp>
        <p:nvSpPr>
          <p:cNvPr id="10" name="矩形 9"/>
          <p:cNvSpPr/>
          <p:nvPr/>
        </p:nvSpPr>
        <p:spPr>
          <a:xfrm>
            <a:off x="1775003" y="1855445"/>
            <a:ext cx="5827236" cy="1446550"/>
          </a:xfrm>
          <a:prstGeom prst="rect">
            <a:avLst/>
          </a:prstGeom>
        </p:spPr>
        <p:txBody>
          <a:bodyPr wrap="none">
            <a:spAutoFit/>
          </a:bodyPr>
          <a:lstStyle/>
          <a:p>
            <a:pPr algn="ctr"/>
            <a:r>
              <a:rPr lang="zh-CN" altLang="en-US" sz="4400" b="1" dirty="0">
                <a:solidFill>
                  <a:srgbClr val="C80000"/>
                </a:solidFill>
                <a:cs typeface="+mn-ea"/>
                <a:sym typeface="+mn-lt"/>
              </a:rPr>
              <a:t>新时代合格党员一定要</a:t>
            </a:r>
            <a:endParaRPr lang="en-US" altLang="zh-CN" sz="4400" b="1" dirty="0">
              <a:solidFill>
                <a:srgbClr val="C80000"/>
              </a:solidFill>
              <a:cs typeface="+mn-ea"/>
              <a:sym typeface="+mn-lt"/>
            </a:endParaRPr>
          </a:p>
          <a:p>
            <a:pPr algn="ctr"/>
            <a:r>
              <a:rPr lang="zh-CN" altLang="en-US" sz="4400" b="1" dirty="0">
                <a:solidFill>
                  <a:srgbClr val="C80000"/>
                </a:solidFill>
                <a:cs typeface="+mn-ea"/>
                <a:sym typeface="+mn-lt"/>
              </a:rPr>
              <a:t>不忘初心牢记使命</a:t>
            </a:r>
          </a:p>
        </p:txBody>
      </p:sp>
      <p:sp>
        <p:nvSpPr>
          <p:cNvPr id="11" name="矩形 10"/>
          <p:cNvSpPr/>
          <p:nvPr/>
        </p:nvSpPr>
        <p:spPr>
          <a:xfrm>
            <a:off x="3807645" y="1347614"/>
            <a:ext cx="1608134" cy="507831"/>
          </a:xfrm>
          <a:prstGeom prst="rect">
            <a:avLst/>
          </a:prstGeom>
        </p:spPr>
        <p:txBody>
          <a:bodyPr wrap="none">
            <a:spAutoFit/>
          </a:bodyPr>
          <a:lstStyle/>
          <a:p>
            <a:pPr algn="ctr"/>
            <a:r>
              <a:rPr lang="zh-CN" altLang="en-US" sz="2700" b="1" dirty="0">
                <a:solidFill>
                  <a:srgbClr val="C80000"/>
                </a:solidFill>
                <a:cs typeface="+mn-ea"/>
                <a:sym typeface="+mn-lt"/>
              </a:rPr>
              <a:t>第一部分</a:t>
            </a:r>
          </a:p>
        </p:txBody>
      </p:sp>
      <p:sp>
        <p:nvSpPr>
          <p:cNvPr id="12" name="矩形 11"/>
          <p:cNvSpPr/>
          <p:nvPr/>
        </p:nvSpPr>
        <p:spPr>
          <a:xfrm>
            <a:off x="2339260" y="3241308"/>
            <a:ext cx="4431021" cy="338554"/>
          </a:xfrm>
          <a:prstGeom prst="rect">
            <a:avLst/>
          </a:prstGeom>
        </p:spPr>
        <p:txBody>
          <a:bodyPr wrap="none">
            <a:spAutoFit/>
          </a:bodyPr>
          <a:lstStyle/>
          <a:p>
            <a:pPr algn="ctr"/>
            <a:r>
              <a:rPr lang="zh-CN" altLang="en-US" sz="1600" b="1" dirty="0">
                <a:solidFill>
                  <a:srgbClr val="C80000"/>
                </a:solidFill>
                <a:cs typeface="+mn-ea"/>
                <a:sym typeface="+mn-lt"/>
              </a:rPr>
              <a:t>入党须知 党性修养 党课培训 党校培训 微党课 </a:t>
            </a: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advTm="0">
        <p15:prstTrans prst="wind"/>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24"/>
                                        </p:tgtEl>
                                        <p:attrNameLst>
                                          <p:attrName>style.visibility</p:attrName>
                                        </p:attrNameLst>
                                      </p:cBhvr>
                                      <p:to>
                                        <p:strVal val="visible"/>
                                      </p:to>
                                    </p:set>
                                    <p:animEffect transition="in" filter="wipe(left)">
                                      <p:cBhvr>
                                        <p:cTn id="11" dur="500"/>
                                        <p:tgtEl>
                                          <p:spTgt spid="24"/>
                                        </p:tgtEl>
                                      </p:cBhvr>
                                    </p:animEffect>
                                  </p:childTnLst>
                                </p:cTn>
                              </p:par>
                            </p:childTnLst>
                          </p:cTn>
                        </p:par>
                        <p:par>
                          <p:cTn id="12" fill="hold">
                            <p:stCondLst>
                              <p:cond delay="1000"/>
                            </p:stCondLst>
                            <p:childTnLst>
                              <p:par>
                                <p:cTn id="13" presetID="42" presetClass="entr" presetSubtype="0" fill="hold" nodeType="afterEffect">
                                  <p:stCondLst>
                                    <p:cond delay="0"/>
                                  </p:stCondLst>
                                  <p:childTnLst>
                                    <p:set>
                                      <p:cBhvr>
                                        <p:cTn id="14" dur="1" fill="hold">
                                          <p:stCondLst>
                                            <p:cond delay="0"/>
                                          </p:stCondLst>
                                        </p:cTn>
                                        <p:tgtEl>
                                          <p:spTgt spid="13"/>
                                        </p:tgtEl>
                                        <p:attrNameLst>
                                          <p:attrName>style.visibility</p:attrName>
                                        </p:attrNameLst>
                                      </p:cBhvr>
                                      <p:to>
                                        <p:strVal val="visible"/>
                                      </p:to>
                                    </p:set>
                                    <p:animEffect transition="in" filter="fade">
                                      <p:cBhvr>
                                        <p:cTn id="15" dur="1000"/>
                                        <p:tgtEl>
                                          <p:spTgt spid="13"/>
                                        </p:tgtEl>
                                      </p:cBhvr>
                                    </p:animEffect>
                                    <p:anim calcmode="lin" valueType="num">
                                      <p:cBhvr>
                                        <p:cTn id="16" dur="1000" fill="hold"/>
                                        <p:tgtEl>
                                          <p:spTgt spid="13"/>
                                        </p:tgtEl>
                                        <p:attrNameLst>
                                          <p:attrName>ppt_x</p:attrName>
                                        </p:attrNameLst>
                                      </p:cBhvr>
                                      <p:tavLst>
                                        <p:tav tm="0">
                                          <p:val>
                                            <p:strVal val="#ppt_x"/>
                                          </p:val>
                                        </p:tav>
                                        <p:tav tm="100000">
                                          <p:val>
                                            <p:strVal val="#ppt_x"/>
                                          </p:val>
                                        </p:tav>
                                      </p:tavLst>
                                    </p:anim>
                                    <p:anim calcmode="lin" valueType="num">
                                      <p:cBhvr>
                                        <p:cTn id="17" dur="1000" fill="hold"/>
                                        <p:tgtEl>
                                          <p:spTgt spid="13"/>
                                        </p:tgtEl>
                                        <p:attrNameLst>
                                          <p:attrName>ppt_y</p:attrName>
                                        </p:attrNameLst>
                                      </p:cBhvr>
                                      <p:tavLst>
                                        <p:tav tm="0">
                                          <p:val>
                                            <p:strVal val="#ppt_y+.1"/>
                                          </p:val>
                                        </p:tav>
                                        <p:tav tm="100000">
                                          <p:val>
                                            <p:strVal val="#ppt_y"/>
                                          </p:val>
                                        </p:tav>
                                      </p:tavLst>
                                    </p:anim>
                                  </p:childTnLst>
                                </p:cTn>
                              </p:par>
                            </p:childTnLst>
                          </p:cTn>
                        </p:par>
                        <p:par>
                          <p:cTn id="18" fill="hold">
                            <p:stCondLst>
                              <p:cond delay="2000"/>
                            </p:stCondLst>
                            <p:childTnLst>
                              <p:par>
                                <p:cTn id="19" presetID="22" presetClass="entr" presetSubtype="4" fill="hold" nodeType="after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wipe(down)">
                                      <p:cBhvr>
                                        <p:cTn id="21" dur="500"/>
                                        <p:tgtEl>
                                          <p:spTgt spid="15"/>
                                        </p:tgtEl>
                                      </p:cBhvr>
                                    </p:animEffect>
                                  </p:childTnLst>
                                </p:cTn>
                              </p:par>
                            </p:childTnLst>
                          </p:cTn>
                        </p:par>
                        <p:par>
                          <p:cTn id="22" fill="hold">
                            <p:stCondLst>
                              <p:cond delay="2500"/>
                            </p:stCondLst>
                            <p:childTnLst>
                              <p:par>
                                <p:cTn id="23" presetID="2" presetClass="entr" presetSubtype="4" fill="hold" nodeType="afterEffect">
                                  <p:stCondLst>
                                    <p:cond delay="0"/>
                                  </p:stCondLst>
                                  <p:childTnLst>
                                    <p:set>
                                      <p:cBhvr>
                                        <p:cTn id="24" dur="1" fill="hold">
                                          <p:stCondLst>
                                            <p:cond delay="0"/>
                                          </p:stCondLst>
                                        </p:cTn>
                                        <p:tgtEl>
                                          <p:spTgt spid="30"/>
                                        </p:tgtEl>
                                        <p:attrNameLst>
                                          <p:attrName>style.visibility</p:attrName>
                                        </p:attrNameLst>
                                      </p:cBhvr>
                                      <p:to>
                                        <p:strVal val="visible"/>
                                      </p:to>
                                    </p:set>
                                    <p:anim calcmode="lin" valueType="num">
                                      <p:cBhvr additive="base">
                                        <p:cTn id="25" dur="500" fill="hold"/>
                                        <p:tgtEl>
                                          <p:spTgt spid="30"/>
                                        </p:tgtEl>
                                        <p:attrNameLst>
                                          <p:attrName>ppt_x</p:attrName>
                                        </p:attrNameLst>
                                      </p:cBhvr>
                                      <p:tavLst>
                                        <p:tav tm="0">
                                          <p:val>
                                            <p:strVal val="#ppt_x"/>
                                          </p:val>
                                        </p:tav>
                                        <p:tav tm="100000">
                                          <p:val>
                                            <p:strVal val="#ppt_x"/>
                                          </p:val>
                                        </p:tav>
                                      </p:tavLst>
                                    </p:anim>
                                    <p:anim calcmode="lin" valueType="num">
                                      <p:cBhvr additive="base">
                                        <p:cTn id="26" dur="500" fill="hold"/>
                                        <p:tgtEl>
                                          <p:spTgt spid="30"/>
                                        </p:tgtEl>
                                        <p:attrNameLst>
                                          <p:attrName>ppt_y</p:attrName>
                                        </p:attrNameLst>
                                      </p:cBhvr>
                                      <p:tavLst>
                                        <p:tav tm="0">
                                          <p:val>
                                            <p:strVal val="1+#ppt_h/2"/>
                                          </p:val>
                                        </p:tav>
                                        <p:tav tm="100000">
                                          <p:val>
                                            <p:strVal val="#ppt_y"/>
                                          </p:val>
                                        </p:tav>
                                      </p:tavLst>
                                    </p:anim>
                                  </p:childTnLst>
                                </p:cTn>
                              </p:par>
                            </p:childTnLst>
                          </p:cTn>
                        </p:par>
                        <p:par>
                          <p:cTn id="27" fill="hold">
                            <p:stCondLst>
                              <p:cond delay="3000"/>
                            </p:stCondLst>
                            <p:childTnLst>
                              <p:par>
                                <p:cTn id="28" presetID="22" presetClass="entr" presetSubtype="4" fill="hold" nodeType="afterEffect">
                                  <p:stCondLst>
                                    <p:cond delay="0"/>
                                  </p:stCondLst>
                                  <p:childTnLst>
                                    <p:set>
                                      <p:cBhvr>
                                        <p:cTn id="29" dur="1" fill="hold">
                                          <p:stCondLst>
                                            <p:cond delay="0"/>
                                          </p:stCondLst>
                                        </p:cTn>
                                        <p:tgtEl>
                                          <p:spTgt spid="26"/>
                                        </p:tgtEl>
                                        <p:attrNameLst>
                                          <p:attrName>style.visibility</p:attrName>
                                        </p:attrNameLst>
                                      </p:cBhvr>
                                      <p:to>
                                        <p:strVal val="visible"/>
                                      </p:to>
                                    </p:set>
                                    <p:animEffect transition="in" filter="wipe(down)">
                                      <p:cBhvr>
                                        <p:cTn id="30" dur="500"/>
                                        <p:tgtEl>
                                          <p:spTgt spid="26"/>
                                        </p:tgtEl>
                                      </p:cBhvr>
                                    </p:animEffect>
                                  </p:childTnLst>
                                </p:cTn>
                              </p:par>
                            </p:childTnLst>
                          </p:cTn>
                        </p:par>
                        <p:par>
                          <p:cTn id="31" fill="hold">
                            <p:stCondLst>
                              <p:cond delay="3500"/>
                            </p:stCondLst>
                            <p:childTnLst>
                              <p:par>
                                <p:cTn id="32" presetID="22" presetClass="entr" presetSubtype="4" fill="hold" nodeType="afterEffect">
                                  <p:stCondLst>
                                    <p:cond delay="0"/>
                                  </p:stCondLst>
                                  <p:childTnLst>
                                    <p:set>
                                      <p:cBhvr>
                                        <p:cTn id="33" dur="1" fill="hold">
                                          <p:stCondLst>
                                            <p:cond delay="0"/>
                                          </p:stCondLst>
                                        </p:cTn>
                                        <p:tgtEl>
                                          <p:spTgt spid="40"/>
                                        </p:tgtEl>
                                        <p:attrNameLst>
                                          <p:attrName>style.visibility</p:attrName>
                                        </p:attrNameLst>
                                      </p:cBhvr>
                                      <p:to>
                                        <p:strVal val="visible"/>
                                      </p:to>
                                    </p:set>
                                    <p:animEffect transition="in" filter="wipe(down)">
                                      <p:cBhvr>
                                        <p:cTn id="34" dur="500"/>
                                        <p:tgtEl>
                                          <p:spTgt spid="40"/>
                                        </p:tgtEl>
                                      </p:cBhvr>
                                    </p:animEffect>
                                  </p:childTnLst>
                                </p:cTn>
                              </p:par>
                            </p:childTnLst>
                          </p:cTn>
                        </p:par>
                        <p:par>
                          <p:cTn id="35" fill="hold">
                            <p:stCondLst>
                              <p:cond delay="4000"/>
                            </p:stCondLst>
                            <p:childTnLst>
                              <p:par>
                                <p:cTn id="36" presetID="47" presetClass="entr" presetSubtype="0" fill="hold" grpId="0" nodeType="afterEffect">
                                  <p:stCondLst>
                                    <p:cond delay="0"/>
                                  </p:stCondLst>
                                  <p:childTnLst>
                                    <p:set>
                                      <p:cBhvr>
                                        <p:cTn id="37" dur="1" fill="hold">
                                          <p:stCondLst>
                                            <p:cond delay="0"/>
                                          </p:stCondLst>
                                        </p:cTn>
                                        <p:tgtEl>
                                          <p:spTgt spid="11"/>
                                        </p:tgtEl>
                                        <p:attrNameLst>
                                          <p:attrName>style.visibility</p:attrName>
                                        </p:attrNameLst>
                                      </p:cBhvr>
                                      <p:to>
                                        <p:strVal val="visible"/>
                                      </p:to>
                                    </p:set>
                                    <p:animEffect transition="in" filter="fade">
                                      <p:cBhvr>
                                        <p:cTn id="38" dur="750"/>
                                        <p:tgtEl>
                                          <p:spTgt spid="11"/>
                                        </p:tgtEl>
                                      </p:cBhvr>
                                    </p:animEffect>
                                    <p:anim calcmode="lin" valueType="num">
                                      <p:cBhvr>
                                        <p:cTn id="39" dur="750" fill="hold"/>
                                        <p:tgtEl>
                                          <p:spTgt spid="11"/>
                                        </p:tgtEl>
                                        <p:attrNameLst>
                                          <p:attrName>ppt_x</p:attrName>
                                        </p:attrNameLst>
                                      </p:cBhvr>
                                      <p:tavLst>
                                        <p:tav tm="0">
                                          <p:val>
                                            <p:strVal val="#ppt_x"/>
                                          </p:val>
                                        </p:tav>
                                        <p:tav tm="100000">
                                          <p:val>
                                            <p:strVal val="#ppt_x"/>
                                          </p:val>
                                        </p:tav>
                                      </p:tavLst>
                                    </p:anim>
                                    <p:anim calcmode="lin" valueType="num">
                                      <p:cBhvr>
                                        <p:cTn id="40" dur="750" fill="hold"/>
                                        <p:tgtEl>
                                          <p:spTgt spid="11"/>
                                        </p:tgtEl>
                                        <p:attrNameLst>
                                          <p:attrName>ppt_y</p:attrName>
                                        </p:attrNameLst>
                                      </p:cBhvr>
                                      <p:tavLst>
                                        <p:tav tm="0">
                                          <p:val>
                                            <p:strVal val="#ppt_y-.1"/>
                                          </p:val>
                                        </p:tav>
                                        <p:tav tm="100000">
                                          <p:val>
                                            <p:strVal val="#ppt_y"/>
                                          </p:val>
                                        </p:tav>
                                      </p:tavLst>
                                    </p:anim>
                                  </p:childTnLst>
                                </p:cTn>
                              </p:par>
                              <p:par>
                                <p:cTn id="41" presetID="53" presetClass="entr" presetSubtype="16" fill="hold" grpId="0" nodeType="withEffect">
                                  <p:stCondLst>
                                    <p:cond delay="0"/>
                                  </p:stCondLst>
                                  <p:childTnLst>
                                    <p:set>
                                      <p:cBhvr>
                                        <p:cTn id="42" dur="1" fill="hold">
                                          <p:stCondLst>
                                            <p:cond delay="0"/>
                                          </p:stCondLst>
                                        </p:cTn>
                                        <p:tgtEl>
                                          <p:spTgt spid="10"/>
                                        </p:tgtEl>
                                        <p:attrNameLst>
                                          <p:attrName>style.visibility</p:attrName>
                                        </p:attrNameLst>
                                      </p:cBhvr>
                                      <p:to>
                                        <p:strVal val="visible"/>
                                      </p:to>
                                    </p:set>
                                    <p:anim calcmode="lin" valueType="num">
                                      <p:cBhvr>
                                        <p:cTn id="43" dur="1250" fill="hold"/>
                                        <p:tgtEl>
                                          <p:spTgt spid="10"/>
                                        </p:tgtEl>
                                        <p:attrNameLst>
                                          <p:attrName>ppt_w</p:attrName>
                                        </p:attrNameLst>
                                      </p:cBhvr>
                                      <p:tavLst>
                                        <p:tav tm="0">
                                          <p:val>
                                            <p:fltVal val="0"/>
                                          </p:val>
                                        </p:tav>
                                        <p:tav tm="100000">
                                          <p:val>
                                            <p:strVal val="#ppt_w"/>
                                          </p:val>
                                        </p:tav>
                                      </p:tavLst>
                                    </p:anim>
                                    <p:anim calcmode="lin" valueType="num">
                                      <p:cBhvr>
                                        <p:cTn id="44" dur="1250" fill="hold"/>
                                        <p:tgtEl>
                                          <p:spTgt spid="10"/>
                                        </p:tgtEl>
                                        <p:attrNameLst>
                                          <p:attrName>ppt_h</p:attrName>
                                        </p:attrNameLst>
                                      </p:cBhvr>
                                      <p:tavLst>
                                        <p:tav tm="0">
                                          <p:val>
                                            <p:fltVal val="0"/>
                                          </p:val>
                                        </p:tav>
                                        <p:tav tm="100000">
                                          <p:val>
                                            <p:strVal val="#ppt_h"/>
                                          </p:val>
                                        </p:tav>
                                      </p:tavLst>
                                    </p:anim>
                                    <p:animEffect transition="in" filter="fade">
                                      <p:cBhvr>
                                        <p:cTn id="45" dur="1250"/>
                                        <p:tgtEl>
                                          <p:spTgt spid="10"/>
                                        </p:tgtEl>
                                      </p:cBhvr>
                                    </p:animEffect>
                                  </p:childTnLst>
                                </p:cTn>
                              </p:par>
                            </p:childTnLst>
                          </p:cTn>
                        </p:par>
                        <p:par>
                          <p:cTn id="46" fill="hold">
                            <p:stCondLst>
                              <p:cond delay="5000"/>
                            </p:stCondLst>
                            <p:childTnLst>
                              <p:par>
                                <p:cTn id="47" presetID="42" presetClass="entr" presetSubtype="0" fill="hold" grpId="0" nodeType="afterEffect">
                                  <p:stCondLst>
                                    <p:cond delay="0"/>
                                  </p:stCondLst>
                                  <p:childTnLst>
                                    <p:set>
                                      <p:cBhvr>
                                        <p:cTn id="48" dur="1" fill="hold">
                                          <p:stCondLst>
                                            <p:cond delay="0"/>
                                          </p:stCondLst>
                                        </p:cTn>
                                        <p:tgtEl>
                                          <p:spTgt spid="12"/>
                                        </p:tgtEl>
                                        <p:attrNameLst>
                                          <p:attrName>style.visibility</p:attrName>
                                        </p:attrNameLst>
                                      </p:cBhvr>
                                      <p:to>
                                        <p:strVal val="visible"/>
                                      </p:to>
                                    </p:set>
                                    <p:animEffect transition="in" filter="fade">
                                      <p:cBhvr>
                                        <p:cTn id="49" dur="1000"/>
                                        <p:tgtEl>
                                          <p:spTgt spid="12"/>
                                        </p:tgtEl>
                                      </p:cBhvr>
                                    </p:animEffect>
                                    <p:anim calcmode="lin" valueType="num">
                                      <p:cBhvr>
                                        <p:cTn id="50" dur="1000" fill="hold"/>
                                        <p:tgtEl>
                                          <p:spTgt spid="12"/>
                                        </p:tgtEl>
                                        <p:attrNameLst>
                                          <p:attrName>ppt_x</p:attrName>
                                        </p:attrNameLst>
                                      </p:cBhvr>
                                      <p:tavLst>
                                        <p:tav tm="0">
                                          <p:val>
                                            <p:strVal val="#ppt_x"/>
                                          </p:val>
                                        </p:tav>
                                        <p:tav tm="100000">
                                          <p:val>
                                            <p:strVal val="#ppt_x"/>
                                          </p:val>
                                        </p:tav>
                                      </p:tavLst>
                                    </p:anim>
                                    <p:anim calcmode="lin" valueType="num">
                                      <p:cBhvr>
                                        <p:cTn id="51"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P spid="12"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idx="4294967295"/>
          </p:nvPr>
        </p:nvSpPr>
        <p:spPr>
          <a:xfrm>
            <a:off x="755576" y="243006"/>
            <a:ext cx="8229600" cy="421555"/>
          </a:xfrm>
        </p:spPr>
        <p:txBody>
          <a:bodyPr>
            <a:noAutofit/>
          </a:bodyPr>
          <a:lstStyle/>
          <a:p>
            <a:pPr algn="l"/>
            <a:r>
              <a:rPr lang="zh-CN" altLang="en-US" sz="1800" b="1" dirty="0">
                <a:solidFill>
                  <a:srgbClr val="C80000"/>
                </a:solidFill>
                <a:latin typeface="+mn-lt"/>
                <a:ea typeface="+mn-ea"/>
                <a:cs typeface="+mn-ea"/>
                <a:sym typeface="+mn-lt"/>
              </a:rPr>
              <a:t>新时代合格党员一定要不忘初心牢记使命</a:t>
            </a:r>
          </a:p>
        </p:txBody>
      </p:sp>
      <p:sp>
        <p:nvSpPr>
          <p:cNvPr id="14" name="Text Box 8"/>
          <p:cNvSpPr txBox="1"/>
          <p:nvPr/>
        </p:nvSpPr>
        <p:spPr>
          <a:xfrm>
            <a:off x="1403648" y="1923678"/>
            <a:ext cx="4485184" cy="461665"/>
          </a:xfrm>
          <a:prstGeom prst="rect">
            <a:avLst/>
          </a:prstGeom>
          <a:noFill/>
        </p:spPr>
        <p:txBody>
          <a:bodyPr wrap="square" rtlCol="0">
            <a:spAutoFit/>
          </a:bodyPr>
          <a:lstStyle>
            <a:defPPr>
              <a:defRPr lang="zh-CN"/>
            </a:defPPr>
            <a:lvl1pPr algn="just">
              <a:defRPr sz="2000">
                <a:solidFill>
                  <a:schemeClr val="tx2"/>
                </a:solidFill>
                <a:latin typeface="+mn-ea"/>
                <a:ea typeface="+mj-ea"/>
              </a:defRPr>
            </a:lvl1pPr>
          </a:lstStyle>
          <a:p>
            <a:r>
              <a:rPr lang="zh-CN" altLang="en-US" sz="2400" dirty="0">
                <a:solidFill>
                  <a:srgbClr val="5F0F05"/>
                </a:solidFill>
                <a:latin typeface="+mn-lt"/>
                <a:ea typeface="+mn-ea"/>
                <a:cs typeface="+mn-ea"/>
                <a:sym typeface="+mn-lt"/>
              </a:rPr>
              <a:t>为中国人民谋幸福</a:t>
            </a:r>
          </a:p>
        </p:txBody>
      </p:sp>
      <p:sp>
        <p:nvSpPr>
          <p:cNvPr id="15" name="Text Box 8"/>
          <p:cNvSpPr txBox="1"/>
          <p:nvPr/>
        </p:nvSpPr>
        <p:spPr>
          <a:xfrm>
            <a:off x="1304416" y="2836468"/>
            <a:ext cx="3600872" cy="461665"/>
          </a:xfrm>
          <a:prstGeom prst="rect">
            <a:avLst/>
          </a:prstGeom>
          <a:noFill/>
        </p:spPr>
        <p:txBody>
          <a:bodyPr wrap="square" rtlCol="0">
            <a:spAutoFit/>
          </a:bodyPr>
          <a:lstStyle>
            <a:defPPr>
              <a:defRPr lang="zh-CN"/>
            </a:defPPr>
            <a:lvl1pPr algn="just">
              <a:defRPr sz="2000">
                <a:solidFill>
                  <a:schemeClr val="tx2"/>
                </a:solidFill>
                <a:latin typeface="+mn-ea"/>
                <a:ea typeface="+mj-ea"/>
              </a:defRPr>
            </a:lvl1pPr>
          </a:lstStyle>
          <a:p>
            <a:pPr algn="l"/>
            <a:r>
              <a:rPr lang="zh-CN" altLang="en-US" sz="2400" dirty="0">
                <a:solidFill>
                  <a:srgbClr val="5F0F05"/>
                </a:solidFill>
                <a:latin typeface="+mn-lt"/>
                <a:ea typeface="+mn-ea"/>
                <a:cs typeface="+mn-ea"/>
                <a:sym typeface="+mn-lt"/>
              </a:rPr>
              <a:t>为中华民族谋复兴</a:t>
            </a:r>
          </a:p>
        </p:txBody>
      </p:sp>
      <p:sp>
        <p:nvSpPr>
          <p:cNvPr id="16" name="椭圆 15"/>
          <p:cNvSpPr/>
          <p:nvPr/>
        </p:nvSpPr>
        <p:spPr>
          <a:xfrm>
            <a:off x="581590" y="1814774"/>
            <a:ext cx="651674" cy="651674"/>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000" b="1" dirty="0">
                <a:cs typeface="+mn-ea"/>
                <a:sym typeface="+mn-lt"/>
              </a:rPr>
              <a:t>初心</a:t>
            </a:r>
          </a:p>
        </p:txBody>
      </p:sp>
      <p:sp>
        <p:nvSpPr>
          <p:cNvPr id="17" name="椭圆 16"/>
          <p:cNvSpPr/>
          <p:nvPr/>
        </p:nvSpPr>
        <p:spPr>
          <a:xfrm>
            <a:off x="560283" y="2729754"/>
            <a:ext cx="651674" cy="651674"/>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000" b="1" dirty="0">
                <a:cs typeface="+mn-ea"/>
                <a:sym typeface="+mn-lt"/>
              </a:rPr>
              <a:t>使命</a:t>
            </a:r>
          </a:p>
        </p:txBody>
      </p:sp>
      <p:sp>
        <p:nvSpPr>
          <p:cNvPr id="18" name="文本框 17"/>
          <p:cNvSpPr txBox="1"/>
          <p:nvPr/>
        </p:nvSpPr>
        <p:spPr>
          <a:xfrm>
            <a:off x="442070" y="3388613"/>
            <a:ext cx="5112569" cy="1056956"/>
          </a:xfrm>
          <a:prstGeom prst="rect">
            <a:avLst/>
          </a:prstGeom>
          <a:noFill/>
        </p:spPr>
        <p:txBody>
          <a:bodyPr wrap="square" rtlCol="0">
            <a:spAutoFit/>
          </a:bodyPr>
          <a:lstStyle/>
          <a:p>
            <a:pPr>
              <a:lnSpc>
                <a:spcPct val="200000"/>
              </a:lnSpc>
            </a:pPr>
            <a:r>
              <a:rPr lang="zh-CN" altLang="en-US" sz="1100" dirty="0">
                <a:solidFill>
                  <a:schemeClr val="accent1"/>
                </a:solidFill>
                <a:cs typeface="+mn-ea"/>
                <a:sym typeface="+mn-lt"/>
              </a:rPr>
              <a:t>         “不忘初心，牢记使命”</a:t>
            </a:r>
            <a:r>
              <a:rPr lang="zh-CN" altLang="en-US" sz="1100" dirty="0">
                <a:cs typeface="+mn-ea"/>
                <a:sym typeface="+mn-lt"/>
              </a:rPr>
              <a:t>，是党的十九大主题打头的八个大字。总书记在党的十九大报告中指出：“中国共产党人的</a:t>
            </a:r>
            <a:r>
              <a:rPr lang="zh-CN" altLang="en-US" sz="1100" dirty="0">
                <a:solidFill>
                  <a:schemeClr val="accent1"/>
                </a:solidFill>
                <a:cs typeface="+mn-ea"/>
                <a:sym typeface="+mn-lt"/>
              </a:rPr>
              <a:t>初心和使命</a:t>
            </a:r>
            <a:r>
              <a:rPr lang="zh-CN" altLang="en-US" sz="1100" dirty="0">
                <a:cs typeface="+mn-ea"/>
                <a:sym typeface="+mn-lt"/>
              </a:rPr>
              <a:t>，就是</a:t>
            </a:r>
            <a:r>
              <a:rPr lang="zh-CN" altLang="en-US" sz="1100" dirty="0">
                <a:solidFill>
                  <a:schemeClr val="accent1"/>
                </a:solidFill>
                <a:cs typeface="+mn-ea"/>
                <a:sym typeface="+mn-lt"/>
              </a:rPr>
              <a:t>为中国人民谋幸福，为中华民族谋复兴。”</a:t>
            </a:r>
          </a:p>
        </p:txBody>
      </p:sp>
      <p:pic>
        <p:nvPicPr>
          <p:cNvPr id="5" name="图片 4"/>
          <p:cNvPicPr>
            <a:picLocks noChangeAspect="1"/>
          </p:cNvPicPr>
          <p:nvPr/>
        </p:nvPicPr>
        <p:blipFill>
          <a:blip r:embed="rId3"/>
          <a:stretch>
            <a:fillRect/>
          </a:stretch>
        </p:blipFill>
        <p:spPr>
          <a:xfrm>
            <a:off x="4572000" y="1061071"/>
            <a:ext cx="4572000" cy="4082429"/>
          </a:xfrm>
          <a:prstGeom prst="rect">
            <a:avLst/>
          </a:prstGeom>
        </p:spPr>
      </p:pic>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advTm="0">
        <p15:prstTrans prst="prestige"/>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p:cTn id="7" dur="500" fill="hold"/>
                                        <p:tgtEl>
                                          <p:spTgt spid="16"/>
                                        </p:tgtEl>
                                        <p:attrNameLst>
                                          <p:attrName>ppt_w</p:attrName>
                                        </p:attrNameLst>
                                      </p:cBhvr>
                                      <p:tavLst>
                                        <p:tav tm="0">
                                          <p:val>
                                            <p:fltVal val="0"/>
                                          </p:val>
                                        </p:tav>
                                        <p:tav tm="100000">
                                          <p:val>
                                            <p:strVal val="#ppt_w"/>
                                          </p:val>
                                        </p:tav>
                                      </p:tavLst>
                                    </p:anim>
                                    <p:anim calcmode="lin" valueType="num">
                                      <p:cBhvr>
                                        <p:cTn id="8" dur="500" fill="hold"/>
                                        <p:tgtEl>
                                          <p:spTgt spid="16"/>
                                        </p:tgtEl>
                                        <p:attrNameLst>
                                          <p:attrName>ppt_h</p:attrName>
                                        </p:attrNameLst>
                                      </p:cBhvr>
                                      <p:tavLst>
                                        <p:tav tm="0">
                                          <p:val>
                                            <p:fltVal val="0"/>
                                          </p:val>
                                        </p:tav>
                                        <p:tav tm="100000">
                                          <p:val>
                                            <p:strVal val="#ppt_h"/>
                                          </p:val>
                                        </p:tav>
                                      </p:tavLst>
                                    </p:anim>
                                    <p:animEffect transition="in" filter="fade">
                                      <p:cBhvr>
                                        <p:cTn id="9" dur="500"/>
                                        <p:tgtEl>
                                          <p:spTgt spid="16"/>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14"/>
                                        </p:tgtEl>
                                        <p:attrNameLst>
                                          <p:attrName>style.visibility</p:attrName>
                                        </p:attrNameLst>
                                      </p:cBhvr>
                                      <p:to>
                                        <p:strVal val="visible"/>
                                      </p:to>
                                    </p:set>
                                    <p:animEffect transition="in" filter="wipe(left)">
                                      <p:cBhvr>
                                        <p:cTn id="13" dur="500"/>
                                        <p:tgtEl>
                                          <p:spTgt spid="14"/>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17"/>
                                        </p:tgtEl>
                                        <p:attrNameLst>
                                          <p:attrName>style.visibility</p:attrName>
                                        </p:attrNameLst>
                                      </p:cBhvr>
                                      <p:to>
                                        <p:strVal val="visible"/>
                                      </p:to>
                                    </p:set>
                                    <p:anim calcmode="lin" valueType="num">
                                      <p:cBhvr>
                                        <p:cTn id="17" dur="500" fill="hold"/>
                                        <p:tgtEl>
                                          <p:spTgt spid="17"/>
                                        </p:tgtEl>
                                        <p:attrNameLst>
                                          <p:attrName>ppt_w</p:attrName>
                                        </p:attrNameLst>
                                      </p:cBhvr>
                                      <p:tavLst>
                                        <p:tav tm="0">
                                          <p:val>
                                            <p:fltVal val="0"/>
                                          </p:val>
                                        </p:tav>
                                        <p:tav tm="100000">
                                          <p:val>
                                            <p:strVal val="#ppt_w"/>
                                          </p:val>
                                        </p:tav>
                                      </p:tavLst>
                                    </p:anim>
                                    <p:anim calcmode="lin" valueType="num">
                                      <p:cBhvr>
                                        <p:cTn id="18" dur="500" fill="hold"/>
                                        <p:tgtEl>
                                          <p:spTgt spid="17"/>
                                        </p:tgtEl>
                                        <p:attrNameLst>
                                          <p:attrName>ppt_h</p:attrName>
                                        </p:attrNameLst>
                                      </p:cBhvr>
                                      <p:tavLst>
                                        <p:tav tm="0">
                                          <p:val>
                                            <p:fltVal val="0"/>
                                          </p:val>
                                        </p:tav>
                                        <p:tav tm="100000">
                                          <p:val>
                                            <p:strVal val="#ppt_h"/>
                                          </p:val>
                                        </p:tav>
                                      </p:tavLst>
                                    </p:anim>
                                    <p:animEffect transition="in" filter="fade">
                                      <p:cBhvr>
                                        <p:cTn id="19" dur="500"/>
                                        <p:tgtEl>
                                          <p:spTgt spid="17"/>
                                        </p:tgtEl>
                                      </p:cBhvr>
                                    </p:animEffect>
                                  </p:childTnLst>
                                </p:cTn>
                              </p:par>
                            </p:childTnLst>
                          </p:cTn>
                        </p:par>
                        <p:par>
                          <p:cTn id="20" fill="hold">
                            <p:stCondLst>
                              <p:cond delay="1500"/>
                            </p:stCondLst>
                            <p:childTnLst>
                              <p:par>
                                <p:cTn id="21" presetID="22" presetClass="entr" presetSubtype="8" fill="hold" grpId="0" nodeType="afterEffect">
                                  <p:stCondLst>
                                    <p:cond delay="0"/>
                                  </p:stCondLst>
                                  <p:childTnLst>
                                    <p:set>
                                      <p:cBhvr>
                                        <p:cTn id="22" dur="1" fill="hold">
                                          <p:stCondLst>
                                            <p:cond delay="0"/>
                                          </p:stCondLst>
                                        </p:cTn>
                                        <p:tgtEl>
                                          <p:spTgt spid="15"/>
                                        </p:tgtEl>
                                        <p:attrNameLst>
                                          <p:attrName>style.visibility</p:attrName>
                                        </p:attrNameLst>
                                      </p:cBhvr>
                                      <p:to>
                                        <p:strVal val="visible"/>
                                      </p:to>
                                    </p:set>
                                    <p:animEffect transition="in" filter="wipe(left)">
                                      <p:cBhvr>
                                        <p:cTn id="23" dur="500"/>
                                        <p:tgtEl>
                                          <p:spTgt spid="15"/>
                                        </p:tgtEl>
                                      </p:cBhvr>
                                    </p:animEffect>
                                  </p:childTnLst>
                                </p:cTn>
                              </p:par>
                            </p:childTnLst>
                          </p:cTn>
                        </p:par>
                        <p:par>
                          <p:cTn id="24" fill="hold">
                            <p:stCondLst>
                              <p:cond delay="2000"/>
                            </p:stCondLst>
                            <p:childTnLst>
                              <p:par>
                                <p:cTn id="25" presetID="22" presetClass="entr" presetSubtype="1" fill="hold" grpId="0" nodeType="afterEffect">
                                  <p:stCondLst>
                                    <p:cond delay="0"/>
                                  </p:stCondLst>
                                  <p:childTnLst>
                                    <p:set>
                                      <p:cBhvr>
                                        <p:cTn id="26" dur="1" fill="hold">
                                          <p:stCondLst>
                                            <p:cond delay="0"/>
                                          </p:stCondLst>
                                        </p:cTn>
                                        <p:tgtEl>
                                          <p:spTgt spid="18"/>
                                        </p:tgtEl>
                                        <p:attrNameLst>
                                          <p:attrName>style.visibility</p:attrName>
                                        </p:attrNameLst>
                                      </p:cBhvr>
                                      <p:to>
                                        <p:strVal val="visible"/>
                                      </p:to>
                                    </p:set>
                                    <p:animEffect transition="in" filter="wipe(up)">
                                      <p:cBhvr>
                                        <p:cTn id="27" dur="5000"/>
                                        <p:tgtEl>
                                          <p:spTgt spid="18"/>
                                        </p:tgtEl>
                                      </p:cBhvr>
                                    </p:animEffect>
                                  </p:childTnLst>
                                </p:cTn>
                              </p:par>
                            </p:childTnLst>
                          </p:cTn>
                        </p:par>
                        <p:par>
                          <p:cTn id="28" fill="hold">
                            <p:stCondLst>
                              <p:cond delay="7000"/>
                            </p:stCondLst>
                            <p:childTnLst>
                              <p:par>
                                <p:cTn id="29" presetID="22" presetClass="entr" presetSubtype="4" fill="hold" nodeType="afterEffect">
                                  <p:stCondLst>
                                    <p:cond delay="0"/>
                                  </p:stCondLst>
                                  <p:childTnLst>
                                    <p:set>
                                      <p:cBhvr>
                                        <p:cTn id="30" dur="1" fill="hold">
                                          <p:stCondLst>
                                            <p:cond delay="0"/>
                                          </p:stCondLst>
                                        </p:cTn>
                                        <p:tgtEl>
                                          <p:spTgt spid="5"/>
                                        </p:tgtEl>
                                        <p:attrNameLst>
                                          <p:attrName>style.visibility</p:attrName>
                                        </p:attrNameLst>
                                      </p:cBhvr>
                                      <p:to>
                                        <p:strVal val="visible"/>
                                      </p:to>
                                    </p:set>
                                    <p:animEffect transition="in" filter="wipe(down)">
                                      <p:cBhvr>
                                        <p:cTn id="31"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5" grpId="0"/>
      <p:bldP spid="16" grpId="0" animBg="1"/>
      <p:bldP spid="17" grpId="0" animBg="1"/>
      <p:bldP spid="18"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idx="4294967295"/>
          </p:nvPr>
        </p:nvSpPr>
        <p:spPr>
          <a:xfrm>
            <a:off x="755576" y="243006"/>
            <a:ext cx="8229600" cy="421555"/>
          </a:xfrm>
        </p:spPr>
        <p:txBody>
          <a:bodyPr>
            <a:noAutofit/>
          </a:bodyPr>
          <a:lstStyle/>
          <a:p>
            <a:pPr algn="l"/>
            <a:r>
              <a:rPr lang="zh-CN" altLang="en-US" sz="1800" b="1" dirty="0">
                <a:solidFill>
                  <a:srgbClr val="C80000"/>
                </a:solidFill>
                <a:latin typeface="+mn-lt"/>
                <a:ea typeface="+mn-ea"/>
                <a:cs typeface="+mn-ea"/>
                <a:sym typeface="+mn-lt"/>
              </a:rPr>
              <a:t>新时代合格党员一定要不忘初心牢记使命</a:t>
            </a:r>
          </a:p>
        </p:txBody>
      </p:sp>
      <p:pic>
        <p:nvPicPr>
          <p:cNvPr id="5" name="图片 4"/>
          <p:cNvPicPr>
            <a:picLocks noChangeAspect="1"/>
          </p:cNvPicPr>
          <p:nvPr/>
        </p:nvPicPr>
        <p:blipFill>
          <a:blip r:embed="rId3"/>
          <a:stretch>
            <a:fillRect/>
          </a:stretch>
        </p:blipFill>
        <p:spPr>
          <a:xfrm>
            <a:off x="4572000" y="1061071"/>
            <a:ext cx="4572000" cy="4082429"/>
          </a:xfrm>
          <a:prstGeom prst="rect">
            <a:avLst/>
          </a:prstGeom>
        </p:spPr>
      </p:pic>
      <p:sp>
        <p:nvSpPr>
          <p:cNvPr id="9" name="文本框 8"/>
          <p:cNvSpPr txBox="1"/>
          <p:nvPr/>
        </p:nvSpPr>
        <p:spPr>
          <a:xfrm>
            <a:off x="733376" y="1203598"/>
            <a:ext cx="4558704" cy="584775"/>
          </a:xfrm>
          <a:prstGeom prst="rect">
            <a:avLst/>
          </a:prstGeom>
          <a:noFill/>
        </p:spPr>
        <p:txBody>
          <a:bodyPr wrap="square" rtlCol="0">
            <a:spAutoFit/>
          </a:bodyPr>
          <a:lstStyle>
            <a:defPPr>
              <a:defRPr lang="zh-CN"/>
            </a:defPPr>
            <a:lvl1pPr algn="ctr">
              <a:defRPr sz="2400">
                <a:solidFill>
                  <a:schemeClr val="accent1"/>
                </a:solidFill>
                <a:latin typeface="Noto Sans S Chinese Bold" panose="020B0800000000000000" pitchFamily="34" charset="-122"/>
                <a:ea typeface="Noto Sans S Chinese Bold" panose="020B0800000000000000" pitchFamily="34" charset="-122"/>
                <a:cs typeface="+mn-ea"/>
              </a:defRPr>
            </a:lvl1pPr>
          </a:lstStyle>
          <a:p>
            <a:pPr algn="l"/>
            <a:r>
              <a:rPr lang="zh-CN" altLang="en-US" sz="3200" dirty="0">
                <a:latin typeface="+mn-lt"/>
                <a:ea typeface="+mn-ea"/>
                <a:sym typeface="+mn-lt"/>
              </a:rPr>
              <a:t>共产党的初心和使命</a:t>
            </a:r>
          </a:p>
        </p:txBody>
      </p:sp>
      <p:sp>
        <p:nvSpPr>
          <p:cNvPr id="10" name="文本框 9"/>
          <p:cNvSpPr txBox="1"/>
          <p:nvPr/>
        </p:nvSpPr>
        <p:spPr>
          <a:xfrm>
            <a:off x="539552" y="1707654"/>
            <a:ext cx="5378400" cy="2677656"/>
          </a:xfrm>
          <a:prstGeom prst="rect">
            <a:avLst/>
          </a:prstGeom>
          <a:noFill/>
        </p:spPr>
        <p:txBody>
          <a:bodyPr wrap="square" rtlCol="0">
            <a:spAutoFit/>
          </a:bodyPr>
          <a:lstStyle/>
          <a:p>
            <a:pPr>
              <a:lnSpc>
                <a:spcPct val="200000"/>
              </a:lnSpc>
            </a:pPr>
            <a:r>
              <a:rPr lang="zh-CN" altLang="en-US" sz="1050" dirty="0">
                <a:cs typeface="+mn-ea"/>
                <a:sym typeface="+mn-lt"/>
              </a:rPr>
              <a:t>          中国共产党人的初心和使命是由党的性质和党的指导思想决定的。一切向前走，走得再远，也不能忘记为什么出发。初心，就是当初出发的目的和目标，即为了什么出发、所要到达的目标或所要完成的任务是什么。马克思主义从其问世之日起，就在</a:t>
            </a:r>
            <a:r>
              <a:rPr lang="en-US" altLang="zh-CN" sz="1050" dirty="0">
                <a:cs typeface="+mn-ea"/>
                <a:sym typeface="+mn-lt"/>
              </a:rPr>
              <a:t>《</a:t>
            </a:r>
            <a:r>
              <a:rPr lang="zh-CN" altLang="en-US" sz="1050" dirty="0">
                <a:cs typeface="+mn-ea"/>
                <a:sym typeface="+mn-lt"/>
              </a:rPr>
              <a:t>共产党宣言</a:t>
            </a:r>
            <a:r>
              <a:rPr lang="en-US" altLang="zh-CN" sz="1050" dirty="0">
                <a:cs typeface="+mn-ea"/>
                <a:sym typeface="+mn-lt"/>
              </a:rPr>
              <a:t>》</a:t>
            </a:r>
            <a:r>
              <a:rPr lang="zh-CN" altLang="en-US" sz="1050" dirty="0">
                <a:cs typeface="+mn-ea"/>
                <a:sym typeface="+mn-lt"/>
              </a:rPr>
              <a:t>中指出：“无产阶级的运动是绝大多数人的、为绝大多数人谋利益的独立的运动。”而共产党人“没有任何同整个无产阶级的利益不同的利益”。</a:t>
            </a:r>
            <a:r>
              <a:rPr lang="en-US" altLang="zh-CN" sz="1050" dirty="0">
                <a:cs typeface="+mn-ea"/>
                <a:sym typeface="+mn-lt"/>
              </a:rPr>
              <a:t>《</a:t>
            </a:r>
            <a:r>
              <a:rPr lang="zh-CN" altLang="en-US" sz="1050" dirty="0">
                <a:cs typeface="+mn-ea"/>
                <a:sym typeface="+mn-lt"/>
              </a:rPr>
              <a:t>共产党宣言</a:t>
            </a:r>
            <a:r>
              <a:rPr lang="en-US" altLang="zh-CN" sz="1050" dirty="0">
                <a:cs typeface="+mn-ea"/>
                <a:sym typeface="+mn-lt"/>
              </a:rPr>
              <a:t>》</a:t>
            </a:r>
            <a:r>
              <a:rPr lang="zh-CN" altLang="en-US" sz="1050" dirty="0">
                <a:cs typeface="+mn-ea"/>
                <a:sym typeface="+mn-lt"/>
              </a:rPr>
              <a:t>表明，马克思主义和它指导下的共产党人的初心和使命，就是为绝大多数人谋利益，遵循“资产阶级的灭亡和无产阶级的胜利是同样不可避免的”社会发展规律，用每个人自由发展的联合体即共产主义社会代替那存在着阶级和阶级对立的旧社会。</a:t>
            </a:r>
            <a:endParaRPr lang="zh-CN" altLang="en-US" sz="1050" dirty="0">
              <a:solidFill>
                <a:schemeClr val="accent1"/>
              </a:solidFill>
              <a:cs typeface="+mn-ea"/>
              <a:sym typeface="+mn-lt"/>
            </a:endParaRP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advTm="0">
        <p15:prstTrans prst="prestige"/>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500" fill="hold"/>
                                        <p:tgtEl>
                                          <p:spTgt spid="9"/>
                                        </p:tgtEl>
                                        <p:attrNameLst>
                                          <p:attrName>ppt_w</p:attrName>
                                        </p:attrNameLst>
                                      </p:cBhvr>
                                      <p:tavLst>
                                        <p:tav tm="0">
                                          <p:val>
                                            <p:fltVal val="0"/>
                                          </p:val>
                                        </p:tav>
                                        <p:tav tm="100000">
                                          <p:val>
                                            <p:strVal val="#ppt_w"/>
                                          </p:val>
                                        </p:tav>
                                      </p:tavLst>
                                    </p:anim>
                                    <p:anim calcmode="lin" valueType="num">
                                      <p:cBhvr>
                                        <p:cTn id="12" dur="500" fill="hold"/>
                                        <p:tgtEl>
                                          <p:spTgt spid="9"/>
                                        </p:tgtEl>
                                        <p:attrNameLst>
                                          <p:attrName>ppt_h</p:attrName>
                                        </p:attrNameLst>
                                      </p:cBhvr>
                                      <p:tavLst>
                                        <p:tav tm="0">
                                          <p:val>
                                            <p:fltVal val="0"/>
                                          </p:val>
                                        </p:tav>
                                        <p:tav tm="100000">
                                          <p:val>
                                            <p:strVal val="#ppt_h"/>
                                          </p:val>
                                        </p:tav>
                                      </p:tavLst>
                                    </p:anim>
                                    <p:animEffect transition="in" filter="fade">
                                      <p:cBhvr>
                                        <p:cTn id="13" dur="500"/>
                                        <p:tgtEl>
                                          <p:spTgt spid="9"/>
                                        </p:tgtEl>
                                      </p:cBhvr>
                                    </p:animEffect>
                                  </p:childTnLst>
                                </p:cTn>
                              </p:par>
                            </p:childTnLst>
                          </p:cTn>
                        </p:par>
                        <p:par>
                          <p:cTn id="14" fill="hold">
                            <p:stCondLst>
                              <p:cond delay="1000"/>
                            </p:stCondLst>
                            <p:childTnLst>
                              <p:par>
                                <p:cTn id="15" presetID="22" presetClass="entr" presetSubtype="1" fill="hold" grpId="0" nodeType="after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wipe(up)">
                                      <p:cBhvr>
                                        <p:cTn id="17" dur="5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idx="4294967295"/>
          </p:nvPr>
        </p:nvSpPr>
        <p:spPr>
          <a:xfrm>
            <a:off x="755576" y="243006"/>
            <a:ext cx="8229600" cy="421555"/>
          </a:xfrm>
        </p:spPr>
        <p:txBody>
          <a:bodyPr>
            <a:noAutofit/>
          </a:bodyPr>
          <a:lstStyle/>
          <a:p>
            <a:pPr algn="l"/>
            <a:r>
              <a:rPr lang="zh-CN" altLang="en-US" sz="1800" b="1" dirty="0">
                <a:solidFill>
                  <a:srgbClr val="C80000"/>
                </a:solidFill>
                <a:latin typeface="+mn-lt"/>
                <a:ea typeface="+mn-ea"/>
                <a:cs typeface="+mn-ea"/>
                <a:sym typeface="+mn-lt"/>
              </a:rPr>
              <a:t>新时代合格党员一定要不忘初心牢记使命</a:t>
            </a:r>
          </a:p>
        </p:txBody>
      </p:sp>
      <p:pic>
        <p:nvPicPr>
          <p:cNvPr id="5" name="图片 4"/>
          <p:cNvPicPr>
            <a:picLocks noChangeAspect="1"/>
          </p:cNvPicPr>
          <p:nvPr/>
        </p:nvPicPr>
        <p:blipFill>
          <a:blip r:embed="rId3"/>
          <a:stretch>
            <a:fillRect/>
          </a:stretch>
        </p:blipFill>
        <p:spPr>
          <a:xfrm>
            <a:off x="4572000" y="1061071"/>
            <a:ext cx="4572000" cy="4082429"/>
          </a:xfrm>
          <a:prstGeom prst="rect">
            <a:avLst/>
          </a:prstGeom>
        </p:spPr>
      </p:pic>
      <p:sp>
        <p:nvSpPr>
          <p:cNvPr id="4" name="文本框 3"/>
          <p:cNvSpPr txBox="1"/>
          <p:nvPr/>
        </p:nvSpPr>
        <p:spPr>
          <a:xfrm>
            <a:off x="805384" y="1203598"/>
            <a:ext cx="4558704" cy="584775"/>
          </a:xfrm>
          <a:prstGeom prst="rect">
            <a:avLst/>
          </a:prstGeom>
          <a:noFill/>
        </p:spPr>
        <p:txBody>
          <a:bodyPr wrap="square" rtlCol="0">
            <a:spAutoFit/>
          </a:bodyPr>
          <a:lstStyle>
            <a:defPPr>
              <a:defRPr lang="zh-CN"/>
            </a:defPPr>
            <a:lvl1pPr algn="ctr">
              <a:defRPr sz="2400">
                <a:solidFill>
                  <a:schemeClr val="accent1"/>
                </a:solidFill>
                <a:latin typeface="Noto Sans S Chinese Bold" panose="020B0800000000000000" pitchFamily="34" charset="-122"/>
                <a:ea typeface="Noto Sans S Chinese Bold" panose="020B0800000000000000" pitchFamily="34" charset="-122"/>
                <a:cs typeface="+mn-ea"/>
              </a:defRPr>
            </a:lvl1pPr>
          </a:lstStyle>
          <a:p>
            <a:pPr algn="l"/>
            <a:r>
              <a:rPr lang="zh-CN" altLang="en-US" sz="3200" dirty="0">
                <a:latin typeface="+mn-lt"/>
                <a:ea typeface="+mn-ea"/>
                <a:sym typeface="+mn-lt"/>
              </a:rPr>
              <a:t>共产党的初心和使命</a:t>
            </a:r>
          </a:p>
        </p:txBody>
      </p:sp>
      <p:sp>
        <p:nvSpPr>
          <p:cNvPr id="6" name="文本框 5"/>
          <p:cNvSpPr txBox="1"/>
          <p:nvPr/>
        </p:nvSpPr>
        <p:spPr>
          <a:xfrm>
            <a:off x="611560" y="1707654"/>
            <a:ext cx="4968552" cy="3000821"/>
          </a:xfrm>
          <a:prstGeom prst="rect">
            <a:avLst/>
          </a:prstGeom>
          <a:noFill/>
        </p:spPr>
        <p:txBody>
          <a:bodyPr wrap="square" rtlCol="0">
            <a:spAutoFit/>
          </a:bodyPr>
          <a:lstStyle/>
          <a:p>
            <a:pPr>
              <a:lnSpc>
                <a:spcPct val="200000"/>
              </a:lnSpc>
            </a:pPr>
            <a:r>
              <a:rPr lang="zh-CN" altLang="en-US" sz="1050" dirty="0">
                <a:cs typeface="+mn-ea"/>
                <a:sym typeface="+mn-lt"/>
              </a:rPr>
              <a:t> 中国共产党人的初心和使命，是马克思主义同中国实际相结合的产物。唯物史观和唯心史观的对立，从如何看待作为社会运动主体的人和如何看待社会客观规律两方面表现出来。马克思以前旧的历史理论有两个主要缺陷，一个是不懂得社会发展规律，一个是忽视人民群众的作用。马克思创立的历史唯物主义揭示了社会发展客观规律，又阐明了人民群众是历史的创造者。由此就决定了，共产党人的初心和使命表现于相互关联的两个方面：遵循社会客观规律，推动历史前进，实现共产主义；依靠人民群众的力量，为人民谋利益。所以中国共产党人的初心和使命，就在于为中国人民谋幸福和通过社会变革与发展实现中华民族复兴，是这二者的统一。</a:t>
            </a:r>
            <a:endParaRPr lang="zh-CN" altLang="en-US" sz="1050" dirty="0">
              <a:solidFill>
                <a:schemeClr val="accent1"/>
              </a:solidFill>
              <a:cs typeface="+mn-ea"/>
              <a:sym typeface="+mn-lt"/>
            </a:endParaRP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advTm="0">
        <p15:prstTrans prst="prestige"/>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000"/>
                            </p:stCondLst>
                            <p:childTnLst>
                              <p:par>
                                <p:cTn id="15" presetID="22" presetClass="entr" presetSubtype="1" fill="hold" grpId="0" nodeType="after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wipe(up)">
                                      <p:cBhvr>
                                        <p:cTn id="17" dur="5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idx="4294967295"/>
          </p:nvPr>
        </p:nvSpPr>
        <p:spPr>
          <a:xfrm>
            <a:off x="755576" y="243006"/>
            <a:ext cx="8229600" cy="421555"/>
          </a:xfrm>
        </p:spPr>
        <p:txBody>
          <a:bodyPr>
            <a:noAutofit/>
          </a:bodyPr>
          <a:lstStyle/>
          <a:p>
            <a:pPr algn="l"/>
            <a:r>
              <a:rPr lang="zh-CN" altLang="en-US" sz="1800" b="1" dirty="0">
                <a:solidFill>
                  <a:srgbClr val="C80000"/>
                </a:solidFill>
                <a:latin typeface="+mn-lt"/>
                <a:ea typeface="+mn-ea"/>
                <a:cs typeface="+mn-ea"/>
                <a:sym typeface="+mn-lt"/>
              </a:rPr>
              <a:t>新时代合格党员一定要不忘初心牢记使命</a:t>
            </a:r>
          </a:p>
        </p:txBody>
      </p:sp>
      <p:sp>
        <p:nvSpPr>
          <p:cNvPr id="7" name="矩形 6"/>
          <p:cNvSpPr/>
          <p:nvPr/>
        </p:nvSpPr>
        <p:spPr>
          <a:xfrm>
            <a:off x="1547664" y="2067694"/>
            <a:ext cx="5715601" cy="793872"/>
          </a:xfrm>
          <a:prstGeom prst="rect">
            <a:avLst/>
          </a:prstGeom>
          <a:noFill/>
        </p:spPr>
        <p:txBody>
          <a:bodyPr wrap="square" rtlCol="0">
            <a:spAutoFit/>
          </a:bodyPr>
          <a:lstStyle/>
          <a:p>
            <a:pPr algn="just">
              <a:lnSpc>
                <a:spcPct val="150000"/>
              </a:lnSpc>
            </a:pPr>
            <a:r>
              <a:rPr lang="zh-CN" altLang="en-US" sz="1015" dirty="0">
                <a:solidFill>
                  <a:srgbClr val="7C4939"/>
                </a:solidFill>
                <a:cs typeface="+mn-ea"/>
                <a:sym typeface="+mn-lt"/>
              </a:rPr>
              <a:t>守初心，就是要牢记全心全意为人民服务的根本宗旨，以坚定的理想信念坚守初心，牢记人民对美好生活的向往就是我们的奋斗目标，时刻不忘我们党来自人民、根植人民，永远不能脱离群众、轻视群众、漠视群众疾苦。</a:t>
            </a:r>
          </a:p>
        </p:txBody>
      </p:sp>
      <p:grpSp>
        <p:nvGrpSpPr>
          <p:cNvPr id="8" name="组合 7"/>
          <p:cNvGrpSpPr/>
          <p:nvPr/>
        </p:nvGrpSpPr>
        <p:grpSpPr>
          <a:xfrm>
            <a:off x="1056285" y="1249248"/>
            <a:ext cx="6455873" cy="692756"/>
            <a:chOff x="7667051" y="1616765"/>
            <a:chExt cx="8607831" cy="923674"/>
          </a:xfrm>
        </p:grpSpPr>
        <p:sp>
          <p:nvSpPr>
            <p:cNvPr id="9" name="矩形: 圆角 8"/>
            <p:cNvSpPr/>
            <p:nvPr/>
          </p:nvSpPr>
          <p:spPr>
            <a:xfrm>
              <a:off x="7980215" y="1784351"/>
              <a:ext cx="8294667" cy="588499"/>
            </a:xfrm>
            <a:prstGeom prst="roundRect">
              <a:avLst>
                <a:gd name="adj" fmla="val 50000"/>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solidFill>
                  <a:srgbClr val="F8EDDB"/>
                </a:solidFill>
                <a:cs typeface="+mn-ea"/>
                <a:sym typeface="+mn-lt"/>
              </a:endParaRPr>
            </a:p>
          </p:txBody>
        </p:sp>
        <p:sp>
          <p:nvSpPr>
            <p:cNvPr id="10" name="矩形: 圆角 9"/>
            <p:cNvSpPr>
              <a:spLocks noChangeAspect="1"/>
            </p:cNvSpPr>
            <p:nvPr/>
          </p:nvSpPr>
          <p:spPr>
            <a:xfrm>
              <a:off x="7667051" y="1616765"/>
              <a:ext cx="923677" cy="923674"/>
            </a:xfrm>
            <a:prstGeom prst="roundRect">
              <a:avLst>
                <a:gd name="adj" fmla="val 50000"/>
              </a:avLst>
            </a:prstGeom>
            <a:solidFill>
              <a:srgbClr val="C00000"/>
            </a:solidFill>
            <a:ln w="63500">
              <a:solidFill>
                <a:srgbClr val="FFFA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cs typeface="+mn-ea"/>
                <a:sym typeface="+mn-lt"/>
              </a:endParaRPr>
            </a:p>
          </p:txBody>
        </p:sp>
        <p:sp>
          <p:nvSpPr>
            <p:cNvPr id="11" name="Freeform 5"/>
            <p:cNvSpPr/>
            <p:nvPr/>
          </p:nvSpPr>
          <p:spPr bwMode="auto">
            <a:xfrm>
              <a:off x="7856207" y="1784352"/>
              <a:ext cx="545365" cy="551362"/>
            </a:xfrm>
            <a:custGeom>
              <a:avLst/>
              <a:gdLst>
                <a:gd name="T0" fmla="*/ 2313 w 16074"/>
                <a:gd name="T1" fmla="*/ 11564 h 16128"/>
                <a:gd name="T2" fmla="*/ 3529 w 16074"/>
                <a:gd name="T3" fmla="*/ 12395 h 16128"/>
                <a:gd name="T4" fmla="*/ 4818 w 16074"/>
                <a:gd name="T5" fmla="*/ 13031 h 16128"/>
                <a:gd name="T6" fmla="*/ 6189 w 16074"/>
                <a:gd name="T7" fmla="*/ 13418 h 16128"/>
                <a:gd name="T8" fmla="*/ 7653 w 16074"/>
                <a:gd name="T9" fmla="*/ 13501 h 16128"/>
                <a:gd name="T10" fmla="*/ 9219 w 16074"/>
                <a:gd name="T11" fmla="*/ 13224 h 16128"/>
                <a:gd name="T12" fmla="*/ 5225 w 16074"/>
                <a:gd name="T13" fmla="*/ 7326 h 16128"/>
                <a:gd name="T14" fmla="*/ 5604 w 16074"/>
                <a:gd name="T15" fmla="*/ 2588 h 16128"/>
                <a:gd name="T16" fmla="*/ 5918 w 16074"/>
                <a:gd name="T17" fmla="*/ 2680 h 16128"/>
                <a:gd name="T18" fmla="*/ 6274 w 16074"/>
                <a:gd name="T19" fmla="*/ 2719 h 16128"/>
                <a:gd name="T20" fmla="*/ 6671 w 16074"/>
                <a:gd name="T21" fmla="*/ 2688 h 16128"/>
                <a:gd name="T22" fmla="*/ 7102 w 16074"/>
                <a:gd name="T23" fmla="*/ 2577 h 16128"/>
                <a:gd name="T24" fmla="*/ 7563 w 16074"/>
                <a:gd name="T25" fmla="*/ 2375 h 16128"/>
                <a:gd name="T26" fmla="*/ 8053 w 16074"/>
                <a:gd name="T27" fmla="*/ 2066 h 16128"/>
                <a:gd name="T28" fmla="*/ 12930 w 16074"/>
                <a:gd name="T29" fmla="*/ 10057 h 16128"/>
                <a:gd name="T30" fmla="*/ 13396 w 16074"/>
                <a:gd name="T31" fmla="*/ 8301 h 16128"/>
                <a:gd name="T32" fmla="*/ 13347 w 16074"/>
                <a:gd name="T33" fmla="*/ 6443 h 16128"/>
                <a:gd name="T34" fmla="*/ 12801 w 16074"/>
                <a:gd name="T35" fmla="*/ 4583 h 16128"/>
                <a:gd name="T36" fmla="*/ 11773 w 16074"/>
                <a:gd name="T37" fmla="*/ 2822 h 16128"/>
                <a:gd name="T38" fmla="*/ 10277 w 16074"/>
                <a:gd name="T39" fmla="*/ 1262 h 16128"/>
                <a:gd name="T40" fmla="*/ 8329 w 16074"/>
                <a:gd name="T41" fmla="*/ 0 h 16128"/>
                <a:gd name="T42" fmla="*/ 10526 w 16074"/>
                <a:gd name="T43" fmla="*/ 458 h 16128"/>
                <a:gd name="T44" fmla="*/ 12659 w 16074"/>
                <a:gd name="T45" fmla="*/ 1583 h 16128"/>
                <a:gd name="T46" fmla="*/ 14464 w 16074"/>
                <a:gd name="T47" fmla="*/ 3304 h 16128"/>
                <a:gd name="T48" fmla="*/ 15679 w 16074"/>
                <a:gd name="T49" fmla="*/ 5557 h 16128"/>
                <a:gd name="T50" fmla="*/ 16044 w 16074"/>
                <a:gd name="T51" fmla="*/ 8271 h 16128"/>
                <a:gd name="T52" fmla="*/ 15294 w 16074"/>
                <a:gd name="T53" fmla="*/ 11379 h 16128"/>
                <a:gd name="T54" fmla="*/ 12655 w 16074"/>
                <a:gd name="T55" fmla="*/ 14684 h 16128"/>
                <a:gd name="T56" fmla="*/ 10870 w 16074"/>
                <a:gd name="T57" fmla="*/ 15495 h 16128"/>
                <a:gd name="T58" fmla="*/ 9145 w 16074"/>
                <a:gd name="T59" fmla="*/ 15974 h 16128"/>
                <a:gd name="T60" fmla="*/ 7486 w 16074"/>
                <a:gd name="T61" fmla="*/ 16128 h 16128"/>
                <a:gd name="T62" fmla="*/ 5906 w 16074"/>
                <a:gd name="T63" fmla="*/ 15967 h 16128"/>
                <a:gd name="T64" fmla="*/ 4415 w 16074"/>
                <a:gd name="T65" fmla="*/ 15498 h 16128"/>
                <a:gd name="T66" fmla="*/ 3023 w 16074"/>
                <a:gd name="T67" fmla="*/ 14731 h 16128"/>
                <a:gd name="T68" fmla="*/ 2528 w 16074"/>
                <a:gd name="T69" fmla="*/ 14487 h 16128"/>
                <a:gd name="T70" fmla="*/ 2530 w 16074"/>
                <a:gd name="T71" fmla="*/ 14735 h 16128"/>
                <a:gd name="T72" fmla="*/ 2473 w 16074"/>
                <a:gd name="T73" fmla="*/ 14983 h 16128"/>
                <a:gd name="T74" fmla="*/ 2363 w 16074"/>
                <a:gd name="T75" fmla="*/ 15222 h 16128"/>
                <a:gd name="T76" fmla="*/ 2207 w 16074"/>
                <a:gd name="T77" fmla="*/ 15444 h 16128"/>
                <a:gd name="T78" fmla="*/ 2013 w 16074"/>
                <a:gd name="T79" fmla="*/ 15642 h 16128"/>
                <a:gd name="T80" fmla="*/ 1779 w 16074"/>
                <a:gd name="T81" fmla="*/ 15812 h 16128"/>
                <a:gd name="T82" fmla="*/ 1496 w 16074"/>
                <a:gd name="T83" fmla="*/ 15944 h 16128"/>
                <a:gd name="T84" fmla="*/ 1210 w 16074"/>
                <a:gd name="T85" fmla="*/ 16001 h 16128"/>
                <a:gd name="T86" fmla="*/ 933 w 16074"/>
                <a:gd name="T87" fmla="*/ 15986 h 16128"/>
                <a:gd name="T88" fmla="*/ 671 w 16074"/>
                <a:gd name="T89" fmla="*/ 15902 h 16128"/>
                <a:gd name="T90" fmla="*/ 436 w 16074"/>
                <a:gd name="T91" fmla="*/ 15751 h 16128"/>
                <a:gd name="T92" fmla="*/ 234 w 16074"/>
                <a:gd name="T93" fmla="*/ 15534 h 16128"/>
                <a:gd name="T94" fmla="*/ 33 w 16074"/>
                <a:gd name="T95" fmla="*/ 15112 h 16128"/>
                <a:gd name="T96" fmla="*/ 17 w 16074"/>
                <a:gd name="T97" fmla="*/ 14651 h 16128"/>
                <a:gd name="T98" fmla="*/ 179 w 16074"/>
                <a:gd name="T99" fmla="*/ 14226 h 16128"/>
                <a:gd name="T100" fmla="*/ 478 w 16074"/>
                <a:gd name="T101" fmla="*/ 13874 h 16128"/>
                <a:gd name="T102" fmla="*/ 878 w 16074"/>
                <a:gd name="T103" fmla="*/ 13632 h 16128"/>
                <a:gd name="T104" fmla="*/ 1339 w 16074"/>
                <a:gd name="T105" fmla="*/ 13536 h 16128"/>
                <a:gd name="T106" fmla="*/ 1477 w 16074"/>
                <a:gd name="T107" fmla="*/ 13406 h 16128"/>
                <a:gd name="T108" fmla="*/ 1100 w 16074"/>
                <a:gd name="T109" fmla="*/ 12990 h 16128"/>
                <a:gd name="T110" fmla="*/ 736 w 16074"/>
                <a:gd name="T111" fmla="*/ 12545 h 16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6074" h="16128">
                  <a:moveTo>
                    <a:pt x="454" y="12169"/>
                  </a:moveTo>
                  <a:lnTo>
                    <a:pt x="1614" y="10993"/>
                  </a:lnTo>
                  <a:lnTo>
                    <a:pt x="1844" y="11188"/>
                  </a:lnTo>
                  <a:lnTo>
                    <a:pt x="2077" y="11378"/>
                  </a:lnTo>
                  <a:lnTo>
                    <a:pt x="2313" y="11564"/>
                  </a:lnTo>
                  <a:lnTo>
                    <a:pt x="2550" y="11742"/>
                  </a:lnTo>
                  <a:lnTo>
                    <a:pt x="2792" y="11916"/>
                  </a:lnTo>
                  <a:lnTo>
                    <a:pt x="3035" y="12083"/>
                  </a:lnTo>
                  <a:lnTo>
                    <a:pt x="3280" y="12242"/>
                  </a:lnTo>
                  <a:lnTo>
                    <a:pt x="3529" y="12395"/>
                  </a:lnTo>
                  <a:lnTo>
                    <a:pt x="3781" y="12540"/>
                  </a:lnTo>
                  <a:lnTo>
                    <a:pt x="4035" y="12677"/>
                  </a:lnTo>
                  <a:lnTo>
                    <a:pt x="4293" y="12804"/>
                  </a:lnTo>
                  <a:lnTo>
                    <a:pt x="4554" y="12923"/>
                  </a:lnTo>
                  <a:lnTo>
                    <a:pt x="4818" y="13031"/>
                  </a:lnTo>
                  <a:lnTo>
                    <a:pt x="5086" y="13131"/>
                  </a:lnTo>
                  <a:lnTo>
                    <a:pt x="5356" y="13220"/>
                  </a:lnTo>
                  <a:lnTo>
                    <a:pt x="5630" y="13298"/>
                  </a:lnTo>
                  <a:lnTo>
                    <a:pt x="5908" y="13364"/>
                  </a:lnTo>
                  <a:lnTo>
                    <a:pt x="6189" y="13418"/>
                  </a:lnTo>
                  <a:lnTo>
                    <a:pt x="6474" y="13461"/>
                  </a:lnTo>
                  <a:lnTo>
                    <a:pt x="6763" y="13491"/>
                  </a:lnTo>
                  <a:lnTo>
                    <a:pt x="7056" y="13508"/>
                  </a:lnTo>
                  <a:lnTo>
                    <a:pt x="7352" y="13511"/>
                  </a:lnTo>
                  <a:lnTo>
                    <a:pt x="7653" y="13501"/>
                  </a:lnTo>
                  <a:lnTo>
                    <a:pt x="7958" y="13476"/>
                  </a:lnTo>
                  <a:lnTo>
                    <a:pt x="8267" y="13437"/>
                  </a:lnTo>
                  <a:lnTo>
                    <a:pt x="8579" y="13381"/>
                  </a:lnTo>
                  <a:lnTo>
                    <a:pt x="8897" y="13311"/>
                  </a:lnTo>
                  <a:lnTo>
                    <a:pt x="9219" y="13224"/>
                  </a:lnTo>
                  <a:lnTo>
                    <a:pt x="9546" y="13121"/>
                  </a:lnTo>
                  <a:lnTo>
                    <a:pt x="9877" y="13001"/>
                  </a:lnTo>
                  <a:lnTo>
                    <a:pt x="10212" y="12863"/>
                  </a:lnTo>
                  <a:lnTo>
                    <a:pt x="10554" y="12708"/>
                  </a:lnTo>
                  <a:lnTo>
                    <a:pt x="5225" y="7326"/>
                  </a:lnTo>
                  <a:lnTo>
                    <a:pt x="3765" y="8813"/>
                  </a:lnTo>
                  <a:lnTo>
                    <a:pt x="1503" y="6582"/>
                  </a:lnTo>
                  <a:lnTo>
                    <a:pt x="5491" y="2537"/>
                  </a:lnTo>
                  <a:lnTo>
                    <a:pt x="5547" y="2563"/>
                  </a:lnTo>
                  <a:lnTo>
                    <a:pt x="5604" y="2588"/>
                  </a:lnTo>
                  <a:lnTo>
                    <a:pt x="5663" y="2610"/>
                  </a:lnTo>
                  <a:lnTo>
                    <a:pt x="5724" y="2631"/>
                  </a:lnTo>
                  <a:lnTo>
                    <a:pt x="5787" y="2649"/>
                  </a:lnTo>
                  <a:lnTo>
                    <a:pt x="5852" y="2666"/>
                  </a:lnTo>
                  <a:lnTo>
                    <a:pt x="5918" y="2680"/>
                  </a:lnTo>
                  <a:lnTo>
                    <a:pt x="5986" y="2693"/>
                  </a:lnTo>
                  <a:lnTo>
                    <a:pt x="6055" y="2703"/>
                  </a:lnTo>
                  <a:lnTo>
                    <a:pt x="6127" y="2711"/>
                  </a:lnTo>
                  <a:lnTo>
                    <a:pt x="6200" y="2716"/>
                  </a:lnTo>
                  <a:lnTo>
                    <a:pt x="6274" y="2719"/>
                  </a:lnTo>
                  <a:lnTo>
                    <a:pt x="6351" y="2719"/>
                  </a:lnTo>
                  <a:lnTo>
                    <a:pt x="6429" y="2716"/>
                  </a:lnTo>
                  <a:lnTo>
                    <a:pt x="6508" y="2710"/>
                  </a:lnTo>
                  <a:lnTo>
                    <a:pt x="6588" y="2700"/>
                  </a:lnTo>
                  <a:lnTo>
                    <a:pt x="6671" y="2688"/>
                  </a:lnTo>
                  <a:lnTo>
                    <a:pt x="6755" y="2673"/>
                  </a:lnTo>
                  <a:lnTo>
                    <a:pt x="6840" y="2654"/>
                  </a:lnTo>
                  <a:lnTo>
                    <a:pt x="6925" y="2632"/>
                  </a:lnTo>
                  <a:lnTo>
                    <a:pt x="7013" y="2607"/>
                  </a:lnTo>
                  <a:lnTo>
                    <a:pt x="7102" y="2577"/>
                  </a:lnTo>
                  <a:lnTo>
                    <a:pt x="7192" y="2545"/>
                  </a:lnTo>
                  <a:lnTo>
                    <a:pt x="7283" y="2508"/>
                  </a:lnTo>
                  <a:lnTo>
                    <a:pt x="7375" y="2468"/>
                  </a:lnTo>
                  <a:lnTo>
                    <a:pt x="7469" y="2423"/>
                  </a:lnTo>
                  <a:lnTo>
                    <a:pt x="7563" y="2375"/>
                  </a:lnTo>
                  <a:lnTo>
                    <a:pt x="7659" y="2321"/>
                  </a:lnTo>
                  <a:lnTo>
                    <a:pt x="7756" y="2265"/>
                  </a:lnTo>
                  <a:lnTo>
                    <a:pt x="7854" y="2203"/>
                  </a:lnTo>
                  <a:lnTo>
                    <a:pt x="7953" y="2137"/>
                  </a:lnTo>
                  <a:lnTo>
                    <a:pt x="8053" y="2066"/>
                  </a:lnTo>
                  <a:lnTo>
                    <a:pt x="9204" y="3243"/>
                  </a:lnTo>
                  <a:lnTo>
                    <a:pt x="7220" y="5296"/>
                  </a:lnTo>
                  <a:lnTo>
                    <a:pt x="12597" y="10708"/>
                  </a:lnTo>
                  <a:lnTo>
                    <a:pt x="12775" y="10387"/>
                  </a:lnTo>
                  <a:lnTo>
                    <a:pt x="12930" y="10057"/>
                  </a:lnTo>
                  <a:lnTo>
                    <a:pt x="13065" y="9719"/>
                  </a:lnTo>
                  <a:lnTo>
                    <a:pt x="13179" y="9373"/>
                  </a:lnTo>
                  <a:lnTo>
                    <a:pt x="13271" y="9022"/>
                  </a:lnTo>
                  <a:lnTo>
                    <a:pt x="13344" y="8664"/>
                  </a:lnTo>
                  <a:lnTo>
                    <a:pt x="13396" y="8301"/>
                  </a:lnTo>
                  <a:lnTo>
                    <a:pt x="13426" y="7934"/>
                  </a:lnTo>
                  <a:lnTo>
                    <a:pt x="13437" y="7564"/>
                  </a:lnTo>
                  <a:lnTo>
                    <a:pt x="13427" y="7192"/>
                  </a:lnTo>
                  <a:lnTo>
                    <a:pt x="13398" y="6818"/>
                  </a:lnTo>
                  <a:lnTo>
                    <a:pt x="13347" y="6443"/>
                  </a:lnTo>
                  <a:lnTo>
                    <a:pt x="13277" y="6068"/>
                  </a:lnTo>
                  <a:lnTo>
                    <a:pt x="13188" y="5694"/>
                  </a:lnTo>
                  <a:lnTo>
                    <a:pt x="13079" y="5321"/>
                  </a:lnTo>
                  <a:lnTo>
                    <a:pt x="12949" y="4950"/>
                  </a:lnTo>
                  <a:lnTo>
                    <a:pt x="12801" y="4583"/>
                  </a:lnTo>
                  <a:lnTo>
                    <a:pt x="12634" y="4220"/>
                  </a:lnTo>
                  <a:lnTo>
                    <a:pt x="12447" y="3862"/>
                  </a:lnTo>
                  <a:lnTo>
                    <a:pt x="12241" y="3509"/>
                  </a:lnTo>
                  <a:lnTo>
                    <a:pt x="12017" y="3162"/>
                  </a:lnTo>
                  <a:lnTo>
                    <a:pt x="11773" y="2822"/>
                  </a:lnTo>
                  <a:lnTo>
                    <a:pt x="11511" y="2492"/>
                  </a:lnTo>
                  <a:lnTo>
                    <a:pt x="11230" y="2169"/>
                  </a:lnTo>
                  <a:lnTo>
                    <a:pt x="10931" y="1856"/>
                  </a:lnTo>
                  <a:lnTo>
                    <a:pt x="10613" y="1553"/>
                  </a:lnTo>
                  <a:lnTo>
                    <a:pt x="10277" y="1262"/>
                  </a:lnTo>
                  <a:lnTo>
                    <a:pt x="9924" y="982"/>
                  </a:lnTo>
                  <a:lnTo>
                    <a:pt x="9551" y="716"/>
                  </a:lnTo>
                  <a:lnTo>
                    <a:pt x="9162" y="463"/>
                  </a:lnTo>
                  <a:lnTo>
                    <a:pt x="8754" y="224"/>
                  </a:lnTo>
                  <a:lnTo>
                    <a:pt x="8329" y="0"/>
                  </a:lnTo>
                  <a:lnTo>
                    <a:pt x="8761" y="35"/>
                  </a:lnTo>
                  <a:lnTo>
                    <a:pt x="9199" y="99"/>
                  </a:lnTo>
                  <a:lnTo>
                    <a:pt x="9641" y="192"/>
                  </a:lnTo>
                  <a:lnTo>
                    <a:pt x="10084" y="310"/>
                  </a:lnTo>
                  <a:lnTo>
                    <a:pt x="10526" y="458"/>
                  </a:lnTo>
                  <a:lnTo>
                    <a:pt x="10966" y="632"/>
                  </a:lnTo>
                  <a:lnTo>
                    <a:pt x="11402" y="832"/>
                  </a:lnTo>
                  <a:lnTo>
                    <a:pt x="11830" y="1057"/>
                  </a:lnTo>
                  <a:lnTo>
                    <a:pt x="12250" y="1307"/>
                  </a:lnTo>
                  <a:lnTo>
                    <a:pt x="12659" y="1583"/>
                  </a:lnTo>
                  <a:lnTo>
                    <a:pt x="13054" y="1881"/>
                  </a:lnTo>
                  <a:lnTo>
                    <a:pt x="13435" y="2203"/>
                  </a:lnTo>
                  <a:lnTo>
                    <a:pt x="13798" y="2548"/>
                  </a:lnTo>
                  <a:lnTo>
                    <a:pt x="14141" y="2915"/>
                  </a:lnTo>
                  <a:lnTo>
                    <a:pt x="14464" y="3304"/>
                  </a:lnTo>
                  <a:lnTo>
                    <a:pt x="14762" y="3714"/>
                  </a:lnTo>
                  <a:lnTo>
                    <a:pt x="15036" y="4146"/>
                  </a:lnTo>
                  <a:lnTo>
                    <a:pt x="15281" y="4596"/>
                  </a:lnTo>
                  <a:lnTo>
                    <a:pt x="15496" y="5067"/>
                  </a:lnTo>
                  <a:lnTo>
                    <a:pt x="15679" y="5557"/>
                  </a:lnTo>
                  <a:lnTo>
                    <a:pt x="15829" y="6065"/>
                  </a:lnTo>
                  <a:lnTo>
                    <a:pt x="15942" y="6591"/>
                  </a:lnTo>
                  <a:lnTo>
                    <a:pt x="16016" y="7135"/>
                  </a:lnTo>
                  <a:lnTo>
                    <a:pt x="16052" y="7695"/>
                  </a:lnTo>
                  <a:lnTo>
                    <a:pt x="16044" y="8271"/>
                  </a:lnTo>
                  <a:lnTo>
                    <a:pt x="15991" y="8863"/>
                  </a:lnTo>
                  <a:lnTo>
                    <a:pt x="15892" y="9471"/>
                  </a:lnTo>
                  <a:lnTo>
                    <a:pt x="15744" y="10093"/>
                  </a:lnTo>
                  <a:lnTo>
                    <a:pt x="15545" y="10729"/>
                  </a:lnTo>
                  <a:lnTo>
                    <a:pt x="15294" y="11379"/>
                  </a:lnTo>
                  <a:lnTo>
                    <a:pt x="14987" y="12042"/>
                  </a:lnTo>
                  <a:lnTo>
                    <a:pt x="14623" y="12717"/>
                  </a:lnTo>
                  <a:lnTo>
                    <a:pt x="16074" y="14218"/>
                  </a:lnTo>
                  <a:lnTo>
                    <a:pt x="14156" y="16081"/>
                  </a:lnTo>
                  <a:lnTo>
                    <a:pt x="12655" y="14684"/>
                  </a:lnTo>
                  <a:lnTo>
                    <a:pt x="12293" y="14873"/>
                  </a:lnTo>
                  <a:lnTo>
                    <a:pt x="11934" y="15048"/>
                  </a:lnTo>
                  <a:lnTo>
                    <a:pt x="11578" y="15211"/>
                  </a:lnTo>
                  <a:lnTo>
                    <a:pt x="11223" y="15360"/>
                  </a:lnTo>
                  <a:lnTo>
                    <a:pt x="10870" y="15495"/>
                  </a:lnTo>
                  <a:lnTo>
                    <a:pt x="10520" y="15617"/>
                  </a:lnTo>
                  <a:lnTo>
                    <a:pt x="10173" y="15726"/>
                  </a:lnTo>
                  <a:lnTo>
                    <a:pt x="9828" y="15822"/>
                  </a:lnTo>
                  <a:lnTo>
                    <a:pt x="9485" y="15904"/>
                  </a:lnTo>
                  <a:lnTo>
                    <a:pt x="9145" y="15974"/>
                  </a:lnTo>
                  <a:lnTo>
                    <a:pt x="8808" y="16030"/>
                  </a:lnTo>
                  <a:lnTo>
                    <a:pt x="8472" y="16074"/>
                  </a:lnTo>
                  <a:lnTo>
                    <a:pt x="8140" y="16105"/>
                  </a:lnTo>
                  <a:lnTo>
                    <a:pt x="7812" y="16123"/>
                  </a:lnTo>
                  <a:lnTo>
                    <a:pt x="7486" y="16128"/>
                  </a:lnTo>
                  <a:lnTo>
                    <a:pt x="7164" y="16121"/>
                  </a:lnTo>
                  <a:lnTo>
                    <a:pt x="6845" y="16101"/>
                  </a:lnTo>
                  <a:lnTo>
                    <a:pt x="6529" y="16069"/>
                  </a:lnTo>
                  <a:lnTo>
                    <a:pt x="6216" y="16024"/>
                  </a:lnTo>
                  <a:lnTo>
                    <a:pt x="5906" y="15967"/>
                  </a:lnTo>
                  <a:lnTo>
                    <a:pt x="5601" y="15897"/>
                  </a:lnTo>
                  <a:lnTo>
                    <a:pt x="5298" y="15816"/>
                  </a:lnTo>
                  <a:lnTo>
                    <a:pt x="5001" y="15722"/>
                  </a:lnTo>
                  <a:lnTo>
                    <a:pt x="4706" y="15616"/>
                  </a:lnTo>
                  <a:lnTo>
                    <a:pt x="4415" y="15498"/>
                  </a:lnTo>
                  <a:lnTo>
                    <a:pt x="4129" y="15368"/>
                  </a:lnTo>
                  <a:lnTo>
                    <a:pt x="3846" y="15227"/>
                  </a:lnTo>
                  <a:lnTo>
                    <a:pt x="3568" y="15073"/>
                  </a:lnTo>
                  <a:lnTo>
                    <a:pt x="3293" y="14907"/>
                  </a:lnTo>
                  <a:lnTo>
                    <a:pt x="3023" y="14731"/>
                  </a:lnTo>
                  <a:lnTo>
                    <a:pt x="2757" y="14542"/>
                  </a:lnTo>
                  <a:lnTo>
                    <a:pt x="2496" y="14342"/>
                  </a:lnTo>
                  <a:lnTo>
                    <a:pt x="2509" y="14390"/>
                  </a:lnTo>
                  <a:lnTo>
                    <a:pt x="2520" y="14439"/>
                  </a:lnTo>
                  <a:lnTo>
                    <a:pt x="2528" y="14487"/>
                  </a:lnTo>
                  <a:lnTo>
                    <a:pt x="2533" y="14536"/>
                  </a:lnTo>
                  <a:lnTo>
                    <a:pt x="2536" y="14586"/>
                  </a:lnTo>
                  <a:lnTo>
                    <a:pt x="2537" y="14635"/>
                  </a:lnTo>
                  <a:lnTo>
                    <a:pt x="2534" y="14686"/>
                  </a:lnTo>
                  <a:lnTo>
                    <a:pt x="2530" y="14735"/>
                  </a:lnTo>
                  <a:lnTo>
                    <a:pt x="2523" y="14785"/>
                  </a:lnTo>
                  <a:lnTo>
                    <a:pt x="2514" y="14835"/>
                  </a:lnTo>
                  <a:lnTo>
                    <a:pt x="2502" y="14884"/>
                  </a:lnTo>
                  <a:lnTo>
                    <a:pt x="2489" y="14934"/>
                  </a:lnTo>
                  <a:lnTo>
                    <a:pt x="2473" y="14983"/>
                  </a:lnTo>
                  <a:lnTo>
                    <a:pt x="2454" y="15031"/>
                  </a:lnTo>
                  <a:lnTo>
                    <a:pt x="2434" y="15080"/>
                  </a:lnTo>
                  <a:lnTo>
                    <a:pt x="2412" y="15127"/>
                  </a:lnTo>
                  <a:lnTo>
                    <a:pt x="2388" y="15174"/>
                  </a:lnTo>
                  <a:lnTo>
                    <a:pt x="2363" y="15222"/>
                  </a:lnTo>
                  <a:lnTo>
                    <a:pt x="2334" y="15267"/>
                  </a:lnTo>
                  <a:lnTo>
                    <a:pt x="2305" y="15313"/>
                  </a:lnTo>
                  <a:lnTo>
                    <a:pt x="2275" y="15358"/>
                  </a:lnTo>
                  <a:lnTo>
                    <a:pt x="2241" y="15401"/>
                  </a:lnTo>
                  <a:lnTo>
                    <a:pt x="2207" y="15444"/>
                  </a:lnTo>
                  <a:lnTo>
                    <a:pt x="2171" y="15486"/>
                  </a:lnTo>
                  <a:lnTo>
                    <a:pt x="2134" y="15526"/>
                  </a:lnTo>
                  <a:lnTo>
                    <a:pt x="2095" y="15567"/>
                  </a:lnTo>
                  <a:lnTo>
                    <a:pt x="2055" y="15605"/>
                  </a:lnTo>
                  <a:lnTo>
                    <a:pt x="2013" y="15642"/>
                  </a:lnTo>
                  <a:lnTo>
                    <a:pt x="1971" y="15677"/>
                  </a:lnTo>
                  <a:lnTo>
                    <a:pt x="1927" y="15713"/>
                  </a:lnTo>
                  <a:lnTo>
                    <a:pt x="1881" y="15745"/>
                  </a:lnTo>
                  <a:lnTo>
                    <a:pt x="1836" y="15777"/>
                  </a:lnTo>
                  <a:lnTo>
                    <a:pt x="1779" y="15812"/>
                  </a:lnTo>
                  <a:lnTo>
                    <a:pt x="1723" y="15845"/>
                  </a:lnTo>
                  <a:lnTo>
                    <a:pt x="1666" y="15874"/>
                  </a:lnTo>
                  <a:lnTo>
                    <a:pt x="1610" y="15900"/>
                  </a:lnTo>
                  <a:lnTo>
                    <a:pt x="1552" y="15923"/>
                  </a:lnTo>
                  <a:lnTo>
                    <a:pt x="1496" y="15944"/>
                  </a:lnTo>
                  <a:lnTo>
                    <a:pt x="1438" y="15961"/>
                  </a:lnTo>
                  <a:lnTo>
                    <a:pt x="1381" y="15975"/>
                  </a:lnTo>
                  <a:lnTo>
                    <a:pt x="1324" y="15987"/>
                  </a:lnTo>
                  <a:lnTo>
                    <a:pt x="1267" y="15995"/>
                  </a:lnTo>
                  <a:lnTo>
                    <a:pt x="1210" y="16001"/>
                  </a:lnTo>
                  <a:lnTo>
                    <a:pt x="1154" y="16003"/>
                  </a:lnTo>
                  <a:lnTo>
                    <a:pt x="1098" y="16003"/>
                  </a:lnTo>
                  <a:lnTo>
                    <a:pt x="1043" y="16000"/>
                  </a:lnTo>
                  <a:lnTo>
                    <a:pt x="987" y="15995"/>
                  </a:lnTo>
                  <a:lnTo>
                    <a:pt x="933" y="15986"/>
                  </a:lnTo>
                  <a:lnTo>
                    <a:pt x="879" y="15975"/>
                  </a:lnTo>
                  <a:lnTo>
                    <a:pt x="826" y="15961"/>
                  </a:lnTo>
                  <a:lnTo>
                    <a:pt x="773" y="15944"/>
                  </a:lnTo>
                  <a:lnTo>
                    <a:pt x="722" y="15924"/>
                  </a:lnTo>
                  <a:lnTo>
                    <a:pt x="671" y="15902"/>
                  </a:lnTo>
                  <a:lnTo>
                    <a:pt x="622" y="15877"/>
                  </a:lnTo>
                  <a:lnTo>
                    <a:pt x="573" y="15849"/>
                  </a:lnTo>
                  <a:lnTo>
                    <a:pt x="527" y="15819"/>
                  </a:lnTo>
                  <a:lnTo>
                    <a:pt x="480" y="15786"/>
                  </a:lnTo>
                  <a:lnTo>
                    <a:pt x="436" y="15751"/>
                  </a:lnTo>
                  <a:lnTo>
                    <a:pt x="393" y="15713"/>
                  </a:lnTo>
                  <a:lnTo>
                    <a:pt x="350" y="15671"/>
                  </a:lnTo>
                  <a:lnTo>
                    <a:pt x="310" y="15628"/>
                  </a:lnTo>
                  <a:lnTo>
                    <a:pt x="271" y="15583"/>
                  </a:lnTo>
                  <a:lnTo>
                    <a:pt x="234" y="15534"/>
                  </a:lnTo>
                  <a:lnTo>
                    <a:pt x="199" y="15483"/>
                  </a:lnTo>
                  <a:lnTo>
                    <a:pt x="143" y="15391"/>
                  </a:lnTo>
                  <a:lnTo>
                    <a:pt x="98" y="15299"/>
                  </a:lnTo>
                  <a:lnTo>
                    <a:pt x="61" y="15206"/>
                  </a:lnTo>
                  <a:lnTo>
                    <a:pt x="33" y="15112"/>
                  </a:lnTo>
                  <a:lnTo>
                    <a:pt x="14" y="15019"/>
                  </a:lnTo>
                  <a:lnTo>
                    <a:pt x="3" y="14925"/>
                  </a:lnTo>
                  <a:lnTo>
                    <a:pt x="0" y="14833"/>
                  </a:lnTo>
                  <a:lnTo>
                    <a:pt x="5" y="14741"/>
                  </a:lnTo>
                  <a:lnTo>
                    <a:pt x="17" y="14651"/>
                  </a:lnTo>
                  <a:lnTo>
                    <a:pt x="36" y="14562"/>
                  </a:lnTo>
                  <a:lnTo>
                    <a:pt x="63" y="14475"/>
                  </a:lnTo>
                  <a:lnTo>
                    <a:pt x="95" y="14389"/>
                  </a:lnTo>
                  <a:lnTo>
                    <a:pt x="133" y="14307"/>
                  </a:lnTo>
                  <a:lnTo>
                    <a:pt x="179" y="14226"/>
                  </a:lnTo>
                  <a:lnTo>
                    <a:pt x="228" y="14148"/>
                  </a:lnTo>
                  <a:lnTo>
                    <a:pt x="284" y="14075"/>
                  </a:lnTo>
                  <a:lnTo>
                    <a:pt x="344" y="14004"/>
                  </a:lnTo>
                  <a:lnTo>
                    <a:pt x="409" y="13938"/>
                  </a:lnTo>
                  <a:lnTo>
                    <a:pt x="478" y="13874"/>
                  </a:lnTo>
                  <a:lnTo>
                    <a:pt x="551" y="13816"/>
                  </a:lnTo>
                  <a:lnTo>
                    <a:pt x="628" y="13762"/>
                  </a:lnTo>
                  <a:lnTo>
                    <a:pt x="708" y="13714"/>
                  </a:lnTo>
                  <a:lnTo>
                    <a:pt x="791" y="13670"/>
                  </a:lnTo>
                  <a:lnTo>
                    <a:pt x="878" y="13632"/>
                  </a:lnTo>
                  <a:lnTo>
                    <a:pt x="967" y="13601"/>
                  </a:lnTo>
                  <a:lnTo>
                    <a:pt x="1057" y="13575"/>
                  </a:lnTo>
                  <a:lnTo>
                    <a:pt x="1150" y="13556"/>
                  </a:lnTo>
                  <a:lnTo>
                    <a:pt x="1244" y="13542"/>
                  </a:lnTo>
                  <a:lnTo>
                    <a:pt x="1339" y="13536"/>
                  </a:lnTo>
                  <a:lnTo>
                    <a:pt x="1436" y="13538"/>
                  </a:lnTo>
                  <a:lnTo>
                    <a:pt x="1533" y="13548"/>
                  </a:lnTo>
                  <a:lnTo>
                    <a:pt x="1630" y="13565"/>
                  </a:lnTo>
                  <a:lnTo>
                    <a:pt x="1553" y="13486"/>
                  </a:lnTo>
                  <a:lnTo>
                    <a:pt x="1477" y="13406"/>
                  </a:lnTo>
                  <a:lnTo>
                    <a:pt x="1400" y="13325"/>
                  </a:lnTo>
                  <a:lnTo>
                    <a:pt x="1324" y="13243"/>
                  </a:lnTo>
                  <a:lnTo>
                    <a:pt x="1248" y="13159"/>
                  </a:lnTo>
                  <a:lnTo>
                    <a:pt x="1174" y="13075"/>
                  </a:lnTo>
                  <a:lnTo>
                    <a:pt x="1100" y="12990"/>
                  </a:lnTo>
                  <a:lnTo>
                    <a:pt x="1026" y="12903"/>
                  </a:lnTo>
                  <a:lnTo>
                    <a:pt x="953" y="12815"/>
                  </a:lnTo>
                  <a:lnTo>
                    <a:pt x="880" y="12726"/>
                  </a:lnTo>
                  <a:lnTo>
                    <a:pt x="807" y="12636"/>
                  </a:lnTo>
                  <a:lnTo>
                    <a:pt x="736" y="12545"/>
                  </a:lnTo>
                  <a:lnTo>
                    <a:pt x="665" y="12453"/>
                  </a:lnTo>
                  <a:lnTo>
                    <a:pt x="594" y="12359"/>
                  </a:lnTo>
                  <a:lnTo>
                    <a:pt x="524" y="12264"/>
                  </a:lnTo>
                  <a:lnTo>
                    <a:pt x="454" y="12169"/>
                  </a:lnTo>
                  <a:close/>
                </a:path>
              </a:pathLst>
            </a:custGeom>
            <a:solidFill>
              <a:srgbClr val="FFFAF0"/>
            </a:solidFill>
            <a:ln>
              <a:noFill/>
            </a:ln>
            <a:effectLst/>
          </p:spPr>
          <p:txBody>
            <a:bodyPr vert="horz" wrap="square" lIns="68580" tIns="34290" rIns="68580" bIns="34290" numCol="1" anchor="t" anchorCtr="0" compatLnSpc="1"/>
            <a:lstStyle/>
            <a:p>
              <a:endParaRPr lang="zh-CN" altLang="en-US" sz="1015">
                <a:cs typeface="+mn-ea"/>
                <a:sym typeface="+mn-lt"/>
              </a:endParaRPr>
            </a:p>
          </p:txBody>
        </p:sp>
        <p:sp>
          <p:nvSpPr>
            <p:cNvPr id="12" name="矩形 11"/>
            <p:cNvSpPr/>
            <p:nvPr/>
          </p:nvSpPr>
          <p:spPr>
            <a:xfrm>
              <a:off x="8965975" y="1816990"/>
              <a:ext cx="1323439" cy="553997"/>
            </a:xfrm>
            <a:prstGeom prst="rect">
              <a:avLst/>
            </a:prstGeom>
          </p:spPr>
          <p:txBody>
            <a:bodyPr wrap="none">
              <a:spAutoFit/>
            </a:bodyPr>
            <a:lstStyle/>
            <a:p>
              <a:r>
                <a:rPr lang="zh-CN" altLang="en-US" sz="2100" b="1" dirty="0">
                  <a:solidFill>
                    <a:srgbClr val="FFFAF0"/>
                  </a:solidFill>
                  <a:cs typeface="+mn-ea"/>
                  <a:sym typeface="+mn-lt"/>
                </a:rPr>
                <a:t>守初心</a:t>
              </a:r>
            </a:p>
          </p:txBody>
        </p:sp>
      </p:grpSp>
      <p:sp>
        <p:nvSpPr>
          <p:cNvPr id="13" name="矩形 12"/>
          <p:cNvSpPr/>
          <p:nvPr/>
        </p:nvSpPr>
        <p:spPr>
          <a:xfrm>
            <a:off x="1547664" y="3751030"/>
            <a:ext cx="5715601" cy="793872"/>
          </a:xfrm>
          <a:prstGeom prst="rect">
            <a:avLst/>
          </a:prstGeom>
          <a:noFill/>
        </p:spPr>
        <p:txBody>
          <a:bodyPr wrap="square" rtlCol="0">
            <a:spAutoFit/>
          </a:bodyPr>
          <a:lstStyle/>
          <a:p>
            <a:pPr algn="just">
              <a:lnSpc>
                <a:spcPct val="150000"/>
              </a:lnSpc>
            </a:pPr>
            <a:r>
              <a:rPr lang="zh-CN" altLang="en-US" sz="1015" dirty="0">
                <a:solidFill>
                  <a:srgbClr val="7C4939"/>
                </a:solidFill>
                <a:cs typeface="+mn-ea"/>
                <a:sym typeface="+mn-lt"/>
              </a:rPr>
              <a:t>担使命，就是要牢记我们党肩负的实现中华民族伟大复兴的历史使命，勇于担当负责，积极主动作为，保持斗争精神，敢于直面风险挑战，以坚忍不拔的意志和无私无畏的勇气战胜前进道路上的一切艰难险阻。</a:t>
            </a:r>
          </a:p>
        </p:txBody>
      </p:sp>
      <p:grpSp>
        <p:nvGrpSpPr>
          <p:cNvPr id="14" name="组合 13"/>
          <p:cNvGrpSpPr/>
          <p:nvPr/>
        </p:nvGrpSpPr>
        <p:grpSpPr>
          <a:xfrm>
            <a:off x="1291158" y="2932584"/>
            <a:ext cx="6318486" cy="692756"/>
            <a:chOff x="7980215" y="1616765"/>
            <a:chExt cx="8424648" cy="923674"/>
          </a:xfrm>
        </p:grpSpPr>
        <p:sp>
          <p:nvSpPr>
            <p:cNvPr id="15" name="矩形: 圆角 6"/>
            <p:cNvSpPr/>
            <p:nvPr/>
          </p:nvSpPr>
          <p:spPr>
            <a:xfrm>
              <a:off x="7980215" y="1784351"/>
              <a:ext cx="8294667" cy="588499"/>
            </a:xfrm>
            <a:prstGeom prst="roundRect">
              <a:avLst>
                <a:gd name="adj" fmla="val 50000"/>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solidFill>
                  <a:srgbClr val="F8EDDB"/>
                </a:solidFill>
                <a:cs typeface="+mn-ea"/>
                <a:sym typeface="+mn-lt"/>
              </a:endParaRPr>
            </a:p>
          </p:txBody>
        </p:sp>
        <p:sp>
          <p:nvSpPr>
            <p:cNvPr id="16" name="矩形: 圆角 7"/>
            <p:cNvSpPr>
              <a:spLocks noChangeAspect="1"/>
            </p:cNvSpPr>
            <p:nvPr/>
          </p:nvSpPr>
          <p:spPr>
            <a:xfrm>
              <a:off x="15481186" y="1616765"/>
              <a:ext cx="923677" cy="923674"/>
            </a:xfrm>
            <a:prstGeom prst="roundRect">
              <a:avLst>
                <a:gd name="adj" fmla="val 50000"/>
              </a:avLst>
            </a:prstGeom>
            <a:solidFill>
              <a:srgbClr val="C00000"/>
            </a:solidFill>
            <a:ln w="63500">
              <a:solidFill>
                <a:srgbClr val="FFFA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cs typeface="+mn-ea"/>
                <a:sym typeface="+mn-lt"/>
              </a:endParaRPr>
            </a:p>
          </p:txBody>
        </p:sp>
        <p:sp>
          <p:nvSpPr>
            <p:cNvPr id="17" name="Freeform 5"/>
            <p:cNvSpPr/>
            <p:nvPr/>
          </p:nvSpPr>
          <p:spPr bwMode="auto">
            <a:xfrm>
              <a:off x="15670342" y="1784352"/>
              <a:ext cx="545365" cy="551362"/>
            </a:xfrm>
            <a:custGeom>
              <a:avLst/>
              <a:gdLst>
                <a:gd name="T0" fmla="*/ 2313 w 16074"/>
                <a:gd name="T1" fmla="*/ 11564 h 16128"/>
                <a:gd name="T2" fmla="*/ 3529 w 16074"/>
                <a:gd name="T3" fmla="*/ 12395 h 16128"/>
                <a:gd name="T4" fmla="*/ 4818 w 16074"/>
                <a:gd name="T5" fmla="*/ 13031 h 16128"/>
                <a:gd name="T6" fmla="*/ 6189 w 16074"/>
                <a:gd name="T7" fmla="*/ 13418 h 16128"/>
                <a:gd name="T8" fmla="*/ 7653 w 16074"/>
                <a:gd name="T9" fmla="*/ 13501 h 16128"/>
                <a:gd name="T10" fmla="*/ 9219 w 16074"/>
                <a:gd name="T11" fmla="*/ 13224 h 16128"/>
                <a:gd name="T12" fmla="*/ 5225 w 16074"/>
                <a:gd name="T13" fmla="*/ 7326 h 16128"/>
                <a:gd name="T14" fmla="*/ 5604 w 16074"/>
                <a:gd name="T15" fmla="*/ 2588 h 16128"/>
                <a:gd name="T16" fmla="*/ 5918 w 16074"/>
                <a:gd name="T17" fmla="*/ 2680 h 16128"/>
                <a:gd name="T18" fmla="*/ 6274 w 16074"/>
                <a:gd name="T19" fmla="*/ 2719 h 16128"/>
                <a:gd name="T20" fmla="*/ 6671 w 16074"/>
                <a:gd name="T21" fmla="*/ 2688 h 16128"/>
                <a:gd name="T22" fmla="*/ 7102 w 16074"/>
                <a:gd name="T23" fmla="*/ 2577 h 16128"/>
                <a:gd name="T24" fmla="*/ 7563 w 16074"/>
                <a:gd name="T25" fmla="*/ 2375 h 16128"/>
                <a:gd name="T26" fmla="*/ 8053 w 16074"/>
                <a:gd name="T27" fmla="*/ 2066 h 16128"/>
                <a:gd name="T28" fmla="*/ 12930 w 16074"/>
                <a:gd name="T29" fmla="*/ 10057 h 16128"/>
                <a:gd name="T30" fmla="*/ 13396 w 16074"/>
                <a:gd name="T31" fmla="*/ 8301 h 16128"/>
                <a:gd name="T32" fmla="*/ 13347 w 16074"/>
                <a:gd name="T33" fmla="*/ 6443 h 16128"/>
                <a:gd name="T34" fmla="*/ 12801 w 16074"/>
                <a:gd name="T35" fmla="*/ 4583 h 16128"/>
                <a:gd name="T36" fmla="*/ 11773 w 16074"/>
                <a:gd name="T37" fmla="*/ 2822 h 16128"/>
                <a:gd name="T38" fmla="*/ 10277 w 16074"/>
                <a:gd name="T39" fmla="*/ 1262 h 16128"/>
                <a:gd name="T40" fmla="*/ 8329 w 16074"/>
                <a:gd name="T41" fmla="*/ 0 h 16128"/>
                <a:gd name="T42" fmla="*/ 10526 w 16074"/>
                <a:gd name="T43" fmla="*/ 458 h 16128"/>
                <a:gd name="T44" fmla="*/ 12659 w 16074"/>
                <a:gd name="T45" fmla="*/ 1583 h 16128"/>
                <a:gd name="T46" fmla="*/ 14464 w 16074"/>
                <a:gd name="T47" fmla="*/ 3304 h 16128"/>
                <a:gd name="T48" fmla="*/ 15679 w 16074"/>
                <a:gd name="T49" fmla="*/ 5557 h 16128"/>
                <a:gd name="T50" fmla="*/ 16044 w 16074"/>
                <a:gd name="T51" fmla="*/ 8271 h 16128"/>
                <a:gd name="T52" fmla="*/ 15294 w 16074"/>
                <a:gd name="T53" fmla="*/ 11379 h 16128"/>
                <a:gd name="T54" fmla="*/ 12655 w 16074"/>
                <a:gd name="T55" fmla="*/ 14684 h 16128"/>
                <a:gd name="T56" fmla="*/ 10870 w 16074"/>
                <a:gd name="T57" fmla="*/ 15495 h 16128"/>
                <a:gd name="T58" fmla="*/ 9145 w 16074"/>
                <a:gd name="T59" fmla="*/ 15974 h 16128"/>
                <a:gd name="T60" fmla="*/ 7486 w 16074"/>
                <a:gd name="T61" fmla="*/ 16128 h 16128"/>
                <a:gd name="T62" fmla="*/ 5906 w 16074"/>
                <a:gd name="T63" fmla="*/ 15967 h 16128"/>
                <a:gd name="T64" fmla="*/ 4415 w 16074"/>
                <a:gd name="T65" fmla="*/ 15498 h 16128"/>
                <a:gd name="T66" fmla="*/ 3023 w 16074"/>
                <a:gd name="T67" fmla="*/ 14731 h 16128"/>
                <a:gd name="T68" fmla="*/ 2528 w 16074"/>
                <a:gd name="T69" fmla="*/ 14487 h 16128"/>
                <a:gd name="T70" fmla="*/ 2530 w 16074"/>
                <a:gd name="T71" fmla="*/ 14735 h 16128"/>
                <a:gd name="T72" fmla="*/ 2473 w 16074"/>
                <a:gd name="T73" fmla="*/ 14983 h 16128"/>
                <a:gd name="T74" fmla="*/ 2363 w 16074"/>
                <a:gd name="T75" fmla="*/ 15222 h 16128"/>
                <a:gd name="T76" fmla="*/ 2207 w 16074"/>
                <a:gd name="T77" fmla="*/ 15444 h 16128"/>
                <a:gd name="T78" fmla="*/ 2013 w 16074"/>
                <a:gd name="T79" fmla="*/ 15642 h 16128"/>
                <a:gd name="T80" fmla="*/ 1779 w 16074"/>
                <a:gd name="T81" fmla="*/ 15812 h 16128"/>
                <a:gd name="T82" fmla="*/ 1496 w 16074"/>
                <a:gd name="T83" fmla="*/ 15944 h 16128"/>
                <a:gd name="T84" fmla="*/ 1210 w 16074"/>
                <a:gd name="T85" fmla="*/ 16001 h 16128"/>
                <a:gd name="T86" fmla="*/ 933 w 16074"/>
                <a:gd name="T87" fmla="*/ 15986 h 16128"/>
                <a:gd name="T88" fmla="*/ 671 w 16074"/>
                <a:gd name="T89" fmla="*/ 15902 h 16128"/>
                <a:gd name="T90" fmla="*/ 436 w 16074"/>
                <a:gd name="T91" fmla="*/ 15751 h 16128"/>
                <a:gd name="T92" fmla="*/ 234 w 16074"/>
                <a:gd name="T93" fmla="*/ 15534 h 16128"/>
                <a:gd name="T94" fmla="*/ 33 w 16074"/>
                <a:gd name="T95" fmla="*/ 15112 h 16128"/>
                <a:gd name="T96" fmla="*/ 17 w 16074"/>
                <a:gd name="T97" fmla="*/ 14651 h 16128"/>
                <a:gd name="T98" fmla="*/ 179 w 16074"/>
                <a:gd name="T99" fmla="*/ 14226 h 16128"/>
                <a:gd name="T100" fmla="*/ 478 w 16074"/>
                <a:gd name="T101" fmla="*/ 13874 h 16128"/>
                <a:gd name="T102" fmla="*/ 878 w 16074"/>
                <a:gd name="T103" fmla="*/ 13632 h 16128"/>
                <a:gd name="T104" fmla="*/ 1339 w 16074"/>
                <a:gd name="T105" fmla="*/ 13536 h 16128"/>
                <a:gd name="T106" fmla="*/ 1477 w 16074"/>
                <a:gd name="T107" fmla="*/ 13406 h 16128"/>
                <a:gd name="T108" fmla="*/ 1100 w 16074"/>
                <a:gd name="T109" fmla="*/ 12990 h 16128"/>
                <a:gd name="T110" fmla="*/ 736 w 16074"/>
                <a:gd name="T111" fmla="*/ 12545 h 16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6074" h="16128">
                  <a:moveTo>
                    <a:pt x="454" y="12169"/>
                  </a:moveTo>
                  <a:lnTo>
                    <a:pt x="1614" y="10993"/>
                  </a:lnTo>
                  <a:lnTo>
                    <a:pt x="1844" y="11188"/>
                  </a:lnTo>
                  <a:lnTo>
                    <a:pt x="2077" y="11378"/>
                  </a:lnTo>
                  <a:lnTo>
                    <a:pt x="2313" y="11564"/>
                  </a:lnTo>
                  <a:lnTo>
                    <a:pt x="2550" y="11742"/>
                  </a:lnTo>
                  <a:lnTo>
                    <a:pt x="2792" y="11916"/>
                  </a:lnTo>
                  <a:lnTo>
                    <a:pt x="3035" y="12083"/>
                  </a:lnTo>
                  <a:lnTo>
                    <a:pt x="3280" y="12242"/>
                  </a:lnTo>
                  <a:lnTo>
                    <a:pt x="3529" y="12395"/>
                  </a:lnTo>
                  <a:lnTo>
                    <a:pt x="3781" y="12540"/>
                  </a:lnTo>
                  <a:lnTo>
                    <a:pt x="4035" y="12677"/>
                  </a:lnTo>
                  <a:lnTo>
                    <a:pt x="4293" y="12804"/>
                  </a:lnTo>
                  <a:lnTo>
                    <a:pt x="4554" y="12923"/>
                  </a:lnTo>
                  <a:lnTo>
                    <a:pt x="4818" y="13031"/>
                  </a:lnTo>
                  <a:lnTo>
                    <a:pt x="5086" y="13131"/>
                  </a:lnTo>
                  <a:lnTo>
                    <a:pt x="5356" y="13220"/>
                  </a:lnTo>
                  <a:lnTo>
                    <a:pt x="5630" y="13298"/>
                  </a:lnTo>
                  <a:lnTo>
                    <a:pt x="5908" y="13364"/>
                  </a:lnTo>
                  <a:lnTo>
                    <a:pt x="6189" y="13418"/>
                  </a:lnTo>
                  <a:lnTo>
                    <a:pt x="6474" y="13461"/>
                  </a:lnTo>
                  <a:lnTo>
                    <a:pt x="6763" y="13491"/>
                  </a:lnTo>
                  <a:lnTo>
                    <a:pt x="7056" y="13508"/>
                  </a:lnTo>
                  <a:lnTo>
                    <a:pt x="7352" y="13511"/>
                  </a:lnTo>
                  <a:lnTo>
                    <a:pt x="7653" y="13501"/>
                  </a:lnTo>
                  <a:lnTo>
                    <a:pt x="7958" y="13476"/>
                  </a:lnTo>
                  <a:lnTo>
                    <a:pt x="8267" y="13437"/>
                  </a:lnTo>
                  <a:lnTo>
                    <a:pt x="8579" y="13381"/>
                  </a:lnTo>
                  <a:lnTo>
                    <a:pt x="8897" y="13311"/>
                  </a:lnTo>
                  <a:lnTo>
                    <a:pt x="9219" y="13224"/>
                  </a:lnTo>
                  <a:lnTo>
                    <a:pt x="9546" y="13121"/>
                  </a:lnTo>
                  <a:lnTo>
                    <a:pt x="9877" y="13001"/>
                  </a:lnTo>
                  <a:lnTo>
                    <a:pt x="10212" y="12863"/>
                  </a:lnTo>
                  <a:lnTo>
                    <a:pt x="10554" y="12708"/>
                  </a:lnTo>
                  <a:lnTo>
                    <a:pt x="5225" y="7326"/>
                  </a:lnTo>
                  <a:lnTo>
                    <a:pt x="3765" y="8813"/>
                  </a:lnTo>
                  <a:lnTo>
                    <a:pt x="1503" y="6582"/>
                  </a:lnTo>
                  <a:lnTo>
                    <a:pt x="5491" y="2537"/>
                  </a:lnTo>
                  <a:lnTo>
                    <a:pt x="5547" y="2563"/>
                  </a:lnTo>
                  <a:lnTo>
                    <a:pt x="5604" y="2588"/>
                  </a:lnTo>
                  <a:lnTo>
                    <a:pt x="5663" y="2610"/>
                  </a:lnTo>
                  <a:lnTo>
                    <a:pt x="5724" y="2631"/>
                  </a:lnTo>
                  <a:lnTo>
                    <a:pt x="5787" y="2649"/>
                  </a:lnTo>
                  <a:lnTo>
                    <a:pt x="5852" y="2666"/>
                  </a:lnTo>
                  <a:lnTo>
                    <a:pt x="5918" y="2680"/>
                  </a:lnTo>
                  <a:lnTo>
                    <a:pt x="5986" y="2693"/>
                  </a:lnTo>
                  <a:lnTo>
                    <a:pt x="6055" y="2703"/>
                  </a:lnTo>
                  <a:lnTo>
                    <a:pt x="6127" y="2711"/>
                  </a:lnTo>
                  <a:lnTo>
                    <a:pt x="6200" y="2716"/>
                  </a:lnTo>
                  <a:lnTo>
                    <a:pt x="6274" y="2719"/>
                  </a:lnTo>
                  <a:lnTo>
                    <a:pt x="6351" y="2719"/>
                  </a:lnTo>
                  <a:lnTo>
                    <a:pt x="6429" y="2716"/>
                  </a:lnTo>
                  <a:lnTo>
                    <a:pt x="6508" y="2710"/>
                  </a:lnTo>
                  <a:lnTo>
                    <a:pt x="6588" y="2700"/>
                  </a:lnTo>
                  <a:lnTo>
                    <a:pt x="6671" y="2688"/>
                  </a:lnTo>
                  <a:lnTo>
                    <a:pt x="6755" y="2673"/>
                  </a:lnTo>
                  <a:lnTo>
                    <a:pt x="6840" y="2654"/>
                  </a:lnTo>
                  <a:lnTo>
                    <a:pt x="6925" y="2632"/>
                  </a:lnTo>
                  <a:lnTo>
                    <a:pt x="7013" y="2607"/>
                  </a:lnTo>
                  <a:lnTo>
                    <a:pt x="7102" y="2577"/>
                  </a:lnTo>
                  <a:lnTo>
                    <a:pt x="7192" y="2545"/>
                  </a:lnTo>
                  <a:lnTo>
                    <a:pt x="7283" y="2508"/>
                  </a:lnTo>
                  <a:lnTo>
                    <a:pt x="7375" y="2468"/>
                  </a:lnTo>
                  <a:lnTo>
                    <a:pt x="7469" y="2423"/>
                  </a:lnTo>
                  <a:lnTo>
                    <a:pt x="7563" y="2375"/>
                  </a:lnTo>
                  <a:lnTo>
                    <a:pt x="7659" y="2321"/>
                  </a:lnTo>
                  <a:lnTo>
                    <a:pt x="7756" y="2265"/>
                  </a:lnTo>
                  <a:lnTo>
                    <a:pt x="7854" y="2203"/>
                  </a:lnTo>
                  <a:lnTo>
                    <a:pt x="7953" y="2137"/>
                  </a:lnTo>
                  <a:lnTo>
                    <a:pt x="8053" y="2066"/>
                  </a:lnTo>
                  <a:lnTo>
                    <a:pt x="9204" y="3243"/>
                  </a:lnTo>
                  <a:lnTo>
                    <a:pt x="7220" y="5296"/>
                  </a:lnTo>
                  <a:lnTo>
                    <a:pt x="12597" y="10708"/>
                  </a:lnTo>
                  <a:lnTo>
                    <a:pt x="12775" y="10387"/>
                  </a:lnTo>
                  <a:lnTo>
                    <a:pt x="12930" y="10057"/>
                  </a:lnTo>
                  <a:lnTo>
                    <a:pt x="13065" y="9719"/>
                  </a:lnTo>
                  <a:lnTo>
                    <a:pt x="13179" y="9373"/>
                  </a:lnTo>
                  <a:lnTo>
                    <a:pt x="13271" y="9022"/>
                  </a:lnTo>
                  <a:lnTo>
                    <a:pt x="13344" y="8664"/>
                  </a:lnTo>
                  <a:lnTo>
                    <a:pt x="13396" y="8301"/>
                  </a:lnTo>
                  <a:lnTo>
                    <a:pt x="13426" y="7934"/>
                  </a:lnTo>
                  <a:lnTo>
                    <a:pt x="13437" y="7564"/>
                  </a:lnTo>
                  <a:lnTo>
                    <a:pt x="13427" y="7192"/>
                  </a:lnTo>
                  <a:lnTo>
                    <a:pt x="13398" y="6818"/>
                  </a:lnTo>
                  <a:lnTo>
                    <a:pt x="13347" y="6443"/>
                  </a:lnTo>
                  <a:lnTo>
                    <a:pt x="13277" y="6068"/>
                  </a:lnTo>
                  <a:lnTo>
                    <a:pt x="13188" y="5694"/>
                  </a:lnTo>
                  <a:lnTo>
                    <a:pt x="13079" y="5321"/>
                  </a:lnTo>
                  <a:lnTo>
                    <a:pt x="12949" y="4950"/>
                  </a:lnTo>
                  <a:lnTo>
                    <a:pt x="12801" y="4583"/>
                  </a:lnTo>
                  <a:lnTo>
                    <a:pt x="12634" y="4220"/>
                  </a:lnTo>
                  <a:lnTo>
                    <a:pt x="12447" y="3862"/>
                  </a:lnTo>
                  <a:lnTo>
                    <a:pt x="12241" y="3509"/>
                  </a:lnTo>
                  <a:lnTo>
                    <a:pt x="12017" y="3162"/>
                  </a:lnTo>
                  <a:lnTo>
                    <a:pt x="11773" y="2822"/>
                  </a:lnTo>
                  <a:lnTo>
                    <a:pt x="11511" y="2492"/>
                  </a:lnTo>
                  <a:lnTo>
                    <a:pt x="11230" y="2169"/>
                  </a:lnTo>
                  <a:lnTo>
                    <a:pt x="10931" y="1856"/>
                  </a:lnTo>
                  <a:lnTo>
                    <a:pt x="10613" y="1553"/>
                  </a:lnTo>
                  <a:lnTo>
                    <a:pt x="10277" y="1262"/>
                  </a:lnTo>
                  <a:lnTo>
                    <a:pt x="9924" y="982"/>
                  </a:lnTo>
                  <a:lnTo>
                    <a:pt x="9551" y="716"/>
                  </a:lnTo>
                  <a:lnTo>
                    <a:pt x="9162" y="463"/>
                  </a:lnTo>
                  <a:lnTo>
                    <a:pt x="8754" y="224"/>
                  </a:lnTo>
                  <a:lnTo>
                    <a:pt x="8329" y="0"/>
                  </a:lnTo>
                  <a:lnTo>
                    <a:pt x="8761" y="35"/>
                  </a:lnTo>
                  <a:lnTo>
                    <a:pt x="9199" y="99"/>
                  </a:lnTo>
                  <a:lnTo>
                    <a:pt x="9641" y="192"/>
                  </a:lnTo>
                  <a:lnTo>
                    <a:pt x="10084" y="310"/>
                  </a:lnTo>
                  <a:lnTo>
                    <a:pt x="10526" y="458"/>
                  </a:lnTo>
                  <a:lnTo>
                    <a:pt x="10966" y="632"/>
                  </a:lnTo>
                  <a:lnTo>
                    <a:pt x="11402" y="832"/>
                  </a:lnTo>
                  <a:lnTo>
                    <a:pt x="11830" y="1057"/>
                  </a:lnTo>
                  <a:lnTo>
                    <a:pt x="12250" y="1307"/>
                  </a:lnTo>
                  <a:lnTo>
                    <a:pt x="12659" y="1583"/>
                  </a:lnTo>
                  <a:lnTo>
                    <a:pt x="13054" y="1881"/>
                  </a:lnTo>
                  <a:lnTo>
                    <a:pt x="13435" y="2203"/>
                  </a:lnTo>
                  <a:lnTo>
                    <a:pt x="13798" y="2548"/>
                  </a:lnTo>
                  <a:lnTo>
                    <a:pt x="14141" y="2915"/>
                  </a:lnTo>
                  <a:lnTo>
                    <a:pt x="14464" y="3304"/>
                  </a:lnTo>
                  <a:lnTo>
                    <a:pt x="14762" y="3714"/>
                  </a:lnTo>
                  <a:lnTo>
                    <a:pt x="15036" y="4146"/>
                  </a:lnTo>
                  <a:lnTo>
                    <a:pt x="15281" y="4596"/>
                  </a:lnTo>
                  <a:lnTo>
                    <a:pt x="15496" y="5067"/>
                  </a:lnTo>
                  <a:lnTo>
                    <a:pt x="15679" y="5557"/>
                  </a:lnTo>
                  <a:lnTo>
                    <a:pt x="15829" y="6065"/>
                  </a:lnTo>
                  <a:lnTo>
                    <a:pt x="15942" y="6591"/>
                  </a:lnTo>
                  <a:lnTo>
                    <a:pt x="16016" y="7135"/>
                  </a:lnTo>
                  <a:lnTo>
                    <a:pt x="16052" y="7695"/>
                  </a:lnTo>
                  <a:lnTo>
                    <a:pt x="16044" y="8271"/>
                  </a:lnTo>
                  <a:lnTo>
                    <a:pt x="15991" y="8863"/>
                  </a:lnTo>
                  <a:lnTo>
                    <a:pt x="15892" y="9471"/>
                  </a:lnTo>
                  <a:lnTo>
                    <a:pt x="15744" y="10093"/>
                  </a:lnTo>
                  <a:lnTo>
                    <a:pt x="15545" y="10729"/>
                  </a:lnTo>
                  <a:lnTo>
                    <a:pt x="15294" y="11379"/>
                  </a:lnTo>
                  <a:lnTo>
                    <a:pt x="14987" y="12042"/>
                  </a:lnTo>
                  <a:lnTo>
                    <a:pt x="14623" y="12717"/>
                  </a:lnTo>
                  <a:lnTo>
                    <a:pt x="16074" y="14218"/>
                  </a:lnTo>
                  <a:lnTo>
                    <a:pt x="14156" y="16081"/>
                  </a:lnTo>
                  <a:lnTo>
                    <a:pt x="12655" y="14684"/>
                  </a:lnTo>
                  <a:lnTo>
                    <a:pt x="12293" y="14873"/>
                  </a:lnTo>
                  <a:lnTo>
                    <a:pt x="11934" y="15048"/>
                  </a:lnTo>
                  <a:lnTo>
                    <a:pt x="11578" y="15211"/>
                  </a:lnTo>
                  <a:lnTo>
                    <a:pt x="11223" y="15360"/>
                  </a:lnTo>
                  <a:lnTo>
                    <a:pt x="10870" y="15495"/>
                  </a:lnTo>
                  <a:lnTo>
                    <a:pt x="10520" y="15617"/>
                  </a:lnTo>
                  <a:lnTo>
                    <a:pt x="10173" y="15726"/>
                  </a:lnTo>
                  <a:lnTo>
                    <a:pt x="9828" y="15822"/>
                  </a:lnTo>
                  <a:lnTo>
                    <a:pt x="9485" y="15904"/>
                  </a:lnTo>
                  <a:lnTo>
                    <a:pt x="9145" y="15974"/>
                  </a:lnTo>
                  <a:lnTo>
                    <a:pt x="8808" y="16030"/>
                  </a:lnTo>
                  <a:lnTo>
                    <a:pt x="8472" y="16074"/>
                  </a:lnTo>
                  <a:lnTo>
                    <a:pt x="8140" y="16105"/>
                  </a:lnTo>
                  <a:lnTo>
                    <a:pt x="7812" y="16123"/>
                  </a:lnTo>
                  <a:lnTo>
                    <a:pt x="7486" y="16128"/>
                  </a:lnTo>
                  <a:lnTo>
                    <a:pt x="7164" y="16121"/>
                  </a:lnTo>
                  <a:lnTo>
                    <a:pt x="6845" y="16101"/>
                  </a:lnTo>
                  <a:lnTo>
                    <a:pt x="6529" y="16069"/>
                  </a:lnTo>
                  <a:lnTo>
                    <a:pt x="6216" y="16024"/>
                  </a:lnTo>
                  <a:lnTo>
                    <a:pt x="5906" y="15967"/>
                  </a:lnTo>
                  <a:lnTo>
                    <a:pt x="5601" y="15897"/>
                  </a:lnTo>
                  <a:lnTo>
                    <a:pt x="5298" y="15816"/>
                  </a:lnTo>
                  <a:lnTo>
                    <a:pt x="5001" y="15722"/>
                  </a:lnTo>
                  <a:lnTo>
                    <a:pt x="4706" y="15616"/>
                  </a:lnTo>
                  <a:lnTo>
                    <a:pt x="4415" y="15498"/>
                  </a:lnTo>
                  <a:lnTo>
                    <a:pt x="4129" y="15368"/>
                  </a:lnTo>
                  <a:lnTo>
                    <a:pt x="3846" y="15227"/>
                  </a:lnTo>
                  <a:lnTo>
                    <a:pt x="3568" y="15073"/>
                  </a:lnTo>
                  <a:lnTo>
                    <a:pt x="3293" y="14907"/>
                  </a:lnTo>
                  <a:lnTo>
                    <a:pt x="3023" y="14731"/>
                  </a:lnTo>
                  <a:lnTo>
                    <a:pt x="2757" y="14542"/>
                  </a:lnTo>
                  <a:lnTo>
                    <a:pt x="2496" y="14342"/>
                  </a:lnTo>
                  <a:lnTo>
                    <a:pt x="2509" y="14390"/>
                  </a:lnTo>
                  <a:lnTo>
                    <a:pt x="2520" y="14439"/>
                  </a:lnTo>
                  <a:lnTo>
                    <a:pt x="2528" y="14487"/>
                  </a:lnTo>
                  <a:lnTo>
                    <a:pt x="2533" y="14536"/>
                  </a:lnTo>
                  <a:lnTo>
                    <a:pt x="2536" y="14586"/>
                  </a:lnTo>
                  <a:lnTo>
                    <a:pt x="2537" y="14635"/>
                  </a:lnTo>
                  <a:lnTo>
                    <a:pt x="2534" y="14686"/>
                  </a:lnTo>
                  <a:lnTo>
                    <a:pt x="2530" y="14735"/>
                  </a:lnTo>
                  <a:lnTo>
                    <a:pt x="2523" y="14785"/>
                  </a:lnTo>
                  <a:lnTo>
                    <a:pt x="2514" y="14835"/>
                  </a:lnTo>
                  <a:lnTo>
                    <a:pt x="2502" y="14884"/>
                  </a:lnTo>
                  <a:lnTo>
                    <a:pt x="2489" y="14934"/>
                  </a:lnTo>
                  <a:lnTo>
                    <a:pt x="2473" y="14983"/>
                  </a:lnTo>
                  <a:lnTo>
                    <a:pt x="2454" y="15031"/>
                  </a:lnTo>
                  <a:lnTo>
                    <a:pt x="2434" y="15080"/>
                  </a:lnTo>
                  <a:lnTo>
                    <a:pt x="2412" y="15127"/>
                  </a:lnTo>
                  <a:lnTo>
                    <a:pt x="2388" y="15174"/>
                  </a:lnTo>
                  <a:lnTo>
                    <a:pt x="2363" y="15222"/>
                  </a:lnTo>
                  <a:lnTo>
                    <a:pt x="2334" y="15267"/>
                  </a:lnTo>
                  <a:lnTo>
                    <a:pt x="2305" y="15313"/>
                  </a:lnTo>
                  <a:lnTo>
                    <a:pt x="2275" y="15358"/>
                  </a:lnTo>
                  <a:lnTo>
                    <a:pt x="2241" y="15401"/>
                  </a:lnTo>
                  <a:lnTo>
                    <a:pt x="2207" y="15444"/>
                  </a:lnTo>
                  <a:lnTo>
                    <a:pt x="2171" y="15486"/>
                  </a:lnTo>
                  <a:lnTo>
                    <a:pt x="2134" y="15526"/>
                  </a:lnTo>
                  <a:lnTo>
                    <a:pt x="2095" y="15567"/>
                  </a:lnTo>
                  <a:lnTo>
                    <a:pt x="2055" y="15605"/>
                  </a:lnTo>
                  <a:lnTo>
                    <a:pt x="2013" y="15642"/>
                  </a:lnTo>
                  <a:lnTo>
                    <a:pt x="1971" y="15677"/>
                  </a:lnTo>
                  <a:lnTo>
                    <a:pt x="1927" y="15713"/>
                  </a:lnTo>
                  <a:lnTo>
                    <a:pt x="1881" y="15745"/>
                  </a:lnTo>
                  <a:lnTo>
                    <a:pt x="1836" y="15777"/>
                  </a:lnTo>
                  <a:lnTo>
                    <a:pt x="1779" y="15812"/>
                  </a:lnTo>
                  <a:lnTo>
                    <a:pt x="1723" y="15845"/>
                  </a:lnTo>
                  <a:lnTo>
                    <a:pt x="1666" y="15874"/>
                  </a:lnTo>
                  <a:lnTo>
                    <a:pt x="1610" y="15900"/>
                  </a:lnTo>
                  <a:lnTo>
                    <a:pt x="1552" y="15923"/>
                  </a:lnTo>
                  <a:lnTo>
                    <a:pt x="1496" y="15944"/>
                  </a:lnTo>
                  <a:lnTo>
                    <a:pt x="1438" y="15961"/>
                  </a:lnTo>
                  <a:lnTo>
                    <a:pt x="1381" y="15975"/>
                  </a:lnTo>
                  <a:lnTo>
                    <a:pt x="1324" y="15987"/>
                  </a:lnTo>
                  <a:lnTo>
                    <a:pt x="1267" y="15995"/>
                  </a:lnTo>
                  <a:lnTo>
                    <a:pt x="1210" y="16001"/>
                  </a:lnTo>
                  <a:lnTo>
                    <a:pt x="1154" y="16003"/>
                  </a:lnTo>
                  <a:lnTo>
                    <a:pt x="1098" y="16003"/>
                  </a:lnTo>
                  <a:lnTo>
                    <a:pt x="1043" y="16000"/>
                  </a:lnTo>
                  <a:lnTo>
                    <a:pt x="987" y="15995"/>
                  </a:lnTo>
                  <a:lnTo>
                    <a:pt x="933" y="15986"/>
                  </a:lnTo>
                  <a:lnTo>
                    <a:pt x="879" y="15975"/>
                  </a:lnTo>
                  <a:lnTo>
                    <a:pt x="826" y="15961"/>
                  </a:lnTo>
                  <a:lnTo>
                    <a:pt x="773" y="15944"/>
                  </a:lnTo>
                  <a:lnTo>
                    <a:pt x="722" y="15924"/>
                  </a:lnTo>
                  <a:lnTo>
                    <a:pt x="671" y="15902"/>
                  </a:lnTo>
                  <a:lnTo>
                    <a:pt x="622" y="15877"/>
                  </a:lnTo>
                  <a:lnTo>
                    <a:pt x="573" y="15849"/>
                  </a:lnTo>
                  <a:lnTo>
                    <a:pt x="527" y="15819"/>
                  </a:lnTo>
                  <a:lnTo>
                    <a:pt x="480" y="15786"/>
                  </a:lnTo>
                  <a:lnTo>
                    <a:pt x="436" y="15751"/>
                  </a:lnTo>
                  <a:lnTo>
                    <a:pt x="393" y="15713"/>
                  </a:lnTo>
                  <a:lnTo>
                    <a:pt x="350" y="15671"/>
                  </a:lnTo>
                  <a:lnTo>
                    <a:pt x="310" y="15628"/>
                  </a:lnTo>
                  <a:lnTo>
                    <a:pt x="271" y="15583"/>
                  </a:lnTo>
                  <a:lnTo>
                    <a:pt x="234" y="15534"/>
                  </a:lnTo>
                  <a:lnTo>
                    <a:pt x="199" y="15483"/>
                  </a:lnTo>
                  <a:lnTo>
                    <a:pt x="143" y="15391"/>
                  </a:lnTo>
                  <a:lnTo>
                    <a:pt x="98" y="15299"/>
                  </a:lnTo>
                  <a:lnTo>
                    <a:pt x="61" y="15206"/>
                  </a:lnTo>
                  <a:lnTo>
                    <a:pt x="33" y="15112"/>
                  </a:lnTo>
                  <a:lnTo>
                    <a:pt x="14" y="15019"/>
                  </a:lnTo>
                  <a:lnTo>
                    <a:pt x="3" y="14925"/>
                  </a:lnTo>
                  <a:lnTo>
                    <a:pt x="0" y="14833"/>
                  </a:lnTo>
                  <a:lnTo>
                    <a:pt x="5" y="14741"/>
                  </a:lnTo>
                  <a:lnTo>
                    <a:pt x="17" y="14651"/>
                  </a:lnTo>
                  <a:lnTo>
                    <a:pt x="36" y="14562"/>
                  </a:lnTo>
                  <a:lnTo>
                    <a:pt x="63" y="14475"/>
                  </a:lnTo>
                  <a:lnTo>
                    <a:pt x="95" y="14389"/>
                  </a:lnTo>
                  <a:lnTo>
                    <a:pt x="133" y="14307"/>
                  </a:lnTo>
                  <a:lnTo>
                    <a:pt x="179" y="14226"/>
                  </a:lnTo>
                  <a:lnTo>
                    <a:pt x="228" y="14148"/>
                  </a:lnTo>
                  <a:lnTo>
                    <a:pt x="284" y="14075"/>
                  </a:lnTo>
                  <a:lnTo>
                    <a:pt x="344" y="14004"/>
                  </a:lnTo>
                  <a:lnTo>
                    <a:pt x="409" y="13938"/>
                  </a:lnTo>
                  <a:lnTo>
                    <a:pt x="478" y="13874"/>
                  </a:lnTo>
                  <a:lnTo>
                    <a:pt x="551" y="13816"/>
                  </a:lnTo>
                  <a:lnTo>
                    <a:pt x="628" y="13762"/>
                  </a:lnTo>
                  <a:lnTo>
                    <a:pt x="708" y="13714"/>
                  </a:lnTo>
                  <a:lnTo>
                    <a:pt x="791" y="13670"/>
                  </a:lnTo>
                  <a:lnTo>
                    <a:pt x="878" y="13632"/>
                  </a:lnTo>
                  <a:lnTo>
                    <a:pt x="967" y="13601"/>
                  </a:lnTo>
                  <a:lnTo>
                    <a:pt x="1057" y="13575"/>
                  </a:lnTo>
                  <a:lnTo>
                    <a:pt x="1150" y="13556"/>
                  </a:lnTo>
                  <a:lnTo>
                    <a:pt x="1244" y="13542"/>
                  </a:lnTo>
                  <a:lnTo>
                    <a:pt x="1339" y="13536"/>
                  </a:lnTo>
                  <a:lnTo>
                    <a:pt x="1436" y="13538"/>
                  </a:lnTo>
                  <a:lnTo>
                    <a:pt x="1533" y="13548"/>
                  </a:lnTo>
                  <a:lnTo>
                    <a:pt x="1630" y="13565"/>
                  </a:lnTo>
                  <a:lnTo>
                    <a:pt x="1553" y="13486"/>
                  </a:lnTo>
                  <a:lnTo>
                    <a:pt x="1477" y="13406"/>
                  </a:lnTo>
                  <a:lnTo>
                    <a:pt x="1400" y="13325"/>
                  </a:lnTo>
                  <a:lnTo>
                    <a:pt x="1324" y="13243"/>
                  </a:lnTo>
                  <a:lnTo>
                    <a:pt x="1248" y="13159"/>
                  </a:lnTo>
                  <a:lnTo>
                    <a:pt x="1174" y="13075"/>
                  </a:lnTo>
                  <a:lnTo>
                    <a:pt x="1100" y="12990"/>
                  </a:lnTo>
                  <a:lnTo>
                    <a:pt x="1026" y="12903"/>
                  </a:lnTo>
                  <a:lnTo>
                    <a:pt x="953" y="12815"/>
                  </a:lnTo>
                  <a:lnTo>
                    <a:pt x="880" y="12726"/>
                  </a:lnTo>
                  <a:lnTo>
                    <a:pt x="807" y="12636"/>
                  </a:lnTo>
                  <a:lnTo>
                    <a:pt x="736" y="12545"/>
                  </a:lnTo>
                  <a:lnTo>
                    <a:pt x="665" y="12453"/>
                  </a:lnTo>
                  <a:lnTo>
                    <a:pt x="594" y="12359"/>
                  </a:lnTo>
                  <a:lnTo>
                    <a:pt x="524" y="12264"/>
                  </a:lnTo>
                  <a:lnTo>
                    <a:pt x="454" y="12169"/>
                  </a:lnTo>
                  <a:close/>
                </a:path>
              </a:pathLst>
            </a:custGeom>
            <a:solidFill>
              <a:srgbClr val="FFFAF0"/>
            </a:solidFill>
            <a:ln>
              <a:noFill/>
            </a:ln>
            <a:effectLst/>
          </p:spPr>
          <p:txBody>
            <a:bodyPr vert="horz" wrap="square" lIns="68580" tIns="34290" rIns="68580" bIns="34290" numCol="1" anchor="t" anchorCtr="0" compatLnSpc="1"/>
            <a:lstStyle/>
            <a:p>
              <a:endParaRPr lang="zh-CN" altLang="en-US" sz="1015">
                <a:cs typeface="+mn-ea"/>
                <a:sym typeface="+mn-lt"/>
              </a:endParaRPr>
            </a:p>
          </p:txBody>
        </p:sp>
        <p:sp>
          <p:nvSpPr>
            <p:cNvPr id="18" name="矩形 17"/>
            <p:cNvSpPr/>
            <p:nvPr/>
          </p:nvSpPr>
          <p:spPr>
            <a:xfrm>
              <a:off x="8965975" y="1816990"/>
              <a:ext cx="1323439" cy="553997"/>
            </a:xfrm>
            <a:prstGeom prst="rect">
              <a:avLst/>
            </a:prstGeom>
          </p:spPr>
          <p:txBody>
            <a:bodyPr wrap="none">
              <a:spAutoFit/>
            </a:bodyPr>
            <a:lstStyle/>
            <a:p>
              <a:r>
                <a:rPr lang="zh-CN" altLang="en-US" sz="2100" b="1" dirty="0">
                  <a:solidFill>
                    <a:srgbClr val="FFFAF0"/>
                  </a:solidFill>
                  <a:cs typeface="+mn-ea"/>
                  <a:sym typeface="+mn-lt"/>
                </a:rPr>
                <a:t>担使命</a:t>
              </a:r>
            </a:p>
          </p:txBody>
        </p:sp>
      </p:gr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advTm="0">
        <p15:prstTrans prst="prestige"/>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750" fill="hold"/>
                                        <p:tgtEl>
                                          <p:spTgt spid="8"/>
                                        </p:tgtEl>
                                        <p:attrNameLst>
                                          <p:attrName>ppt_x</p:attrName>
                                        </p:attrNameLst>
                                      </p:cBhvr>
                                      <p:tavLst>
                                        <p:tav tm="0">
                                          <p:val>
                                            <p:strVal val="0-#ppt_w/2"/>
                                          </p:val>
                                        </p:tav>
                                        <p:tav tm="100000">
                                          <p:val>
                                            <p:strVal val="#ppt_x"/>
                                          </p:val>
                                        </p:tav>
                                      </p:tavLst>
                                    </p:anim>
                                    <p:anim calcmode="lin" valueType="num">
                                      <p:cBhvr additive="base">
                                        <p:cTn id="8" dur="750" fill="hold"/>
                                        <p:tgtEl>
                                          <p:spTgt spid="8"/>
                                        </p:tgtEl>
                                        <p:attrNameLst>
                                          <p:attrName>ppt_y</p:attrName>
                                        </p:attrNameLst>
                                      </p:cBhvr>
                                      <p:tavLst>
                                        <p:tav tm="0">
                                          <p:val>
                                            <p:strVal val="#ppt_y"/>
                                          </p:val>
                                        </p:tav>
                                        <p:tav tm="100000">
                                          <p:val>
                                            <p:strVal val="#ppt_y"/>
                                          </p:val>
                                        </p:tav>
                                      </p:tavLst>
                                    </p:anim>
                                  </p:childTnLst>
                                </p:cTn>
                              </p:par>
                              <p:par>
                                <p:cTn id="9" presetID="42" presetClass="entr" presetSubtype="0" fill="hold" grpId="0" nodeType="with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fade">
                                      <p:cBhvr>
                                        <p:cTn id="11" dur="1750"/>
                                        <p:tgtEl>
                                          <p:spTgt spid="7"/>
                                        </p:tgtEl>
                                      </p:cBhvr>
                                    </p:animEffect>
                                    <p:anim calcmode="lin" valueType="num">
                                      <p:cBhvr>
                                        <p:cTn id="12" dur="1750" fill="hold"/>
                                        <p:tgtEl>
                                          <p:spTgt spid="7"/>
                                        </p:tgtEl>
                                        <p:attrNameLst>
                                          <p:attrName>ppt_x</p:attrName>
                                        </p:attrNameLst>
                                      </p:cBhvr>
                                      <p:tavLst>
                                        <p:tav tm="0">
                                          <p:val>
                                            <p:strVal val="#ppt_x"/>
                                          </p:val>
                                        </p:tav>
                                        <p:tav tm="100000">
                                          <p:val>
                                            <p:strVal val="#ppt_x"/>
                                          </p:val>
                                        </p:tav>
                                      </p:tavLst>
                                    </p:anim>
                                    <p:anim calcmode="lin" valueType="num">
                                      <p:cBhvr>
                                        <p:cTn id="13" dur="1750" fill="hold"/>
                                        <p:tgtEl>
                                          <p:spTgt spid="7"/>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2" presetClass="entr" presetSubtype="8" fill="hold" nodeType="afterEffect">
                                  <p:stCondLst>
                                    <p:cond delay="0"/>
                                  </p:stCondLst>
                                  <p:childTnLst>
                                    <p:set>
                                      <p:cBhvr>
                                        <p:cTn id="16" dur="1" fill="hold">
                                          <p:stCondLst>
                                            <p:cond delay="0"/>
                                          </p:stCondLst>
                                        </p:cTn>
                                        <p:tgtEl>
                                          <p:spTgt spid="14"/>
                                        </p:tgtEl>
                                        <p:attrNameLst>
                                          <p:attrName>style.visibility</p:attrName>
                                        </p:attrNameLst>
                                      </p:cBhvr>
                                      <p:to>
                                        <p:strVal val="visible"/>
                                      </p:to>
                                    </p:set>
                                    <p:anim calcmode="lin" valueType="num">
                                      <p:cBhvr additive="base">
                                        <p:cTn id="17" dur="750" fill="hold"/>
                                        <p:tgtEl>
                                          <p:spTgt spid="14"/>
                                        </p:tgtEl>
                                        <p:attrNameLst>
                                          <p:attrName>ppt_x</p:attrName>
                                        </p:attrNameLst>
                                      </p:cBhvr>
                                      <p:tavLst>
                                        <p:tav tm="0">
                                          <p:val>
                                            <p:strVal val="0-#ppt_w/2"/>
                                          </p:val>
                                        </p:tav>
                                        <p:tav tm="100000">
                                          <p:val>
                                            <p:strVal val="#ppt_x"/>
                                          </p:val>
                                        </p:tav>
                                      </p:tavLst>
                                    </p:anim>
                                    <p:anim calcmode="lin" valueType="num">
                                      <p:cBhvr additive="base">
                                        <p:cTn id="18" dur="750" fill="hold"/>
                                        <p:tgtEl>
                                          <p:spTgt spid="14"/>
                                        </p:tgtEl>
                                        <p:attrNameLst>
                                          <p:attrName>ppt_y</p:attrName>
                                        </p:attrNameLst>
                                      </p:cBhvr>
                                      <p:tavLst>
                                        <p:tav tm="0">
                                          <p:val>
                                            <p:strVal val="#ppt_y"/>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13"/>
                                        </p:tgtEl>
                                        <p:attrNameLst>
                                          <p:attrName>style.visibility</p:attrName>
                                        </p:attrNameLst>
                                      </p:cBhvr>
                                      <p:to>
                                        <p:strVal val="visible"/>
                                      </p:to>
                                    </p:set>
                                    <p:animEffect transition="in" filter="fade">
                                      <p:cBhvr>
                                        <p:cTn id="21" dur="1750"/>
                                        <p:tgtEl>
                                          <p:spTgt spid="13"/>
                                        </p:tgtEl>
                                      </p:cBhvr>
                                    </p:animEffect>
                                    <p:anim calcmode="lin" valueType="num">
                                      <p:cBhvr>
                                        <p:cTn id="22" dur="1750" fill="hold"/>
                                        <p:tgtEl>
                                          <p:spTgt spid="13"/>
                                        </p:tgtEl>
                                        <p:attrNameLst>
                                          <p:attrName>ppt_x</p:attrName>
                                        </p:attrNameLst>
                                      </p:cBhvr>
                                      <p:tavLst>
                                        <p:tav tm="0">
                                          <p:val>
                                            <p:strVal val="#ppt_x"/>
                                          </p:val>
                                        </p:tav>
                                        <p:tav tm="100000">
                                          <p:val>
                                            <p:strVal val="#ppt_x"/>
                                          </p:val>
                                        </p:tav>
                                      </p:tavLst>
                                    </p:anim>
                                    <p:anim calcmode="lin" valueType="num">
                                      <p:cBhvr>
                                        <p:cTn id="23" dur="175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3"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idx="4294967295"/>
          </p:nvPr>
        </p:nvSpPr>
        <p:spPr>
          <a:xfrm>
            <a:off x="755576" y="243006"/>
            <a:ext cx="8229600" cy="421555"/>
          </a:xfrm>
        </p:spPr>
        <p:txBody>
          <a:bodyPr>
            <a:noAutofit/>
          </a:bodyPr>
          <a:lstStyle/>
          <a:p>
            <a:pPr algn="l"/>
            <a:r>
              <a:rPr lang="zh-CN" altLang="en-US" sz="1800" b="1" dirty="0">
                <a:solidFill>
                  <a:srgbClr val="C80000"/>
                </a:solidFill>
                <a:latin typeface="+mn-lt"/>
                <a:ea typeface="+mn-ea"/>
                <a:cs typeface="+mn-ea"/>
                <a:sym typeface="+mn-lt"/>
              </a:rPr>
              <a:t>新时代合格党员一定要不忘初心牢记使命</a:t>
            </a:r>
          </a:p>
        </p:txBody>
      </p:sp>
      <p:sp>
        <p:nvSpPr>
          <p:cNvPr id="4" name="矩形 3"/>
          <p:cNvSpPr/>
          <p:nvPr/>
        </p:nvSpPr>
        <p:spPr>
          <a:xfrm>
            <a:off x="1619672" y="1923678"/>
            <a:ext cx="5715601" cy="532518"/>
          </a:xfrm>
          <a:prstGeom prst="rect">
            <a:avLst/>
          </a:prstGeom>
          <a:noFill/>
        </p:spPr>
        <p:txBody>
          <a:bodyPr wrap="square" rtlCol="0">
            <a:spAutoFit/>
          </a:bodyPr>
          <a:lstStyle/>
          <a:p>
            <a:pPr algn="just">
              <a:lnSpc>
                <a:spcPct val="150000"/>
              </a:lnSpc>
            </a:pPr>
            <a:r>
              <a:rPr lang="zh-CN" altLang="en-US" sz="1015" dirty="0">
                <a:solidFill>
                  <a:srgbClr val="7C4939"/>
                </a:solidFill>
                <a:cs typeface="+mn-ea"/>
                <a:sym typeface="+mn-lt"/>
              </a:rPr>
              <a:t>找差距，就是要对照新时代中国特色社会主义思想和党中央决策部署，对照党章党规，对照人民群众新期待，对照先进典型、身边榜样，坚持高标准、严要求，有的放矢进行整改。</a:t>
            </a:r>
          </a:p>
        </p:txBody>
      </p:sp>
      <p:grpSp>
        <p:nvGrpSpPr>
          <p:cNvPr id="6" name="组合 5"/>
          <p:cNvGrpSpPr/>
          <p:nvPr/>
        </p:nvGrpSpPr>
        <p:grpSpPr>
          <a:xfrm>
            <a:off x="1128293" y="1105232"/>
            <a:ext cx="6455873" cy="692756"/>
            <a:chOff x="7667051" y="1616765"/>
            <a:chExt cx="8607831" cy="923674"/>
          </a:xfrm>
        </p:grpSpPr>
        <p:sp>
          <p:nvSpPr>
            <p:cNvPr id="7" name="矩形: 圆角 6"/>
            <p:cNvSpPr/>
            <p:nvPr/>
          </p:nvSpPr>
          <p:spPr>
            <a:xfrm>
              <a:off x="7980215" y="1784351"/>
              <a:ext cx="8294667" cy="588499"/>
            </a:xfrm>
            <a:prstGeom prst="roundRect">
              <a:avLst>
                <a:gd name="adj" fmla="val 50000"/>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solidFill>
                  <a:srgbClr val="F8EDDB"/>
                </a:solidFill>
                <a:cs typeface="+mn-ea"/>
                <a:sym typeface="+mn-lt"/>
              </a:endParaRPr>
            </a:p>
          </p:txBody>
        </p:sp>
        <p:sp>
          <p:nvSpPr>
            <p:cNvPr id="8" name="矩形: 圆角 7"/>
            <p:cNvSpPr>
              <a:spLocks noChangeAspect="1"/>
            </p:cNvSpPr>
            <p:nvPr/>
          </p:nvSpPr>
          <p:spPr>
            <a:xfrm>
              <a:off x="7667051" y="1616765"/>
              <a:ext cx="923677" cy="923674"/>
            </a:xfrm>
            <a:prstGeom prst="roundRect">
              <a:avLst>
                <a:gd name="adj" fmla="val 50000"/>
              </a:avLst>
            </a:prstGeom>
            <a:solidFill>
              <a:srgbClr val="C00000"/>
            </a:solidFill>
            <a:ln w="63500">
              <a:solidFill>
                <a:srgbClr val="FFFA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cs typeface="+mn-ea"/>
                <a:sym typeface="+mn-lt"/>
              </a:endParaRPr>
            </a:p>
          </p:txBody>
        </p:sp>
        <p:sp>
          <p:nvSpPr>
            <p:cNvPr id="9" name="Freeform 5"/>
            <p:cNvSpPr/>
            <p:nvPr/>
          </p:nvSpPr>
          <p:spPr bwMode="auto">
            <a:xfrm>
              <a:off x="7856207" y="1784352"/>
              <a:ext cx="545365" cy="551362"/>
            </a:xfrm>
            <a:custGeom>
              <a:avLst/>
              <a:gdLst>
                <a:gd name="T0" fmla="*/ 2313 w 16074"/>
                <a:gd name="T1" fmla="*/ 11564 h 16128"/>
                <a:gd name="T2" fmla="*/ 3529 w 16074"/>
                <a:gd name="T3" fmla="*/ 12395 h 16128"/>
                <a:gd name="T4" fmla="*/ 4818 w 16074"/>
                <a:gd name="T5" fmla="*/ 13031 h 16128"/>
                <a:gd name="T6" fmla="*/ 6189 w 16074"/>
                <a:gd name="T7" fmla="*/ 13418 h 16128"/>
                <a:gd name="T8" fmla="*/ 7653 w 16074"/>
                <a:gd name="T9" fmla="*/ 13501 h 16128"/>
                <a:gd name="T10" fmla="*/ 9219 w 16074"/>
                <a:gd name="T11" fmla="*/ 13224 h 16128"/>
                <a:gd name="T12" fmla="*/ 5225 w 16074"/>
                <a:gd name="T13" fmla="*/ 7326 h 16128"/>
                <a:gd name="T14" fmla="*/ 5604 w 16074"/>
                <a:gd name="T15" fmla="*/ 2588 h 16128"/>
                <a:gd name="T16" fmla="*/ 5918 w 16074"/>
                <a:gd name="T17" fmla="*/ 2680 h 16128"/>
                <a:gd name="T18" fmla="*/ 6274 w 16074"/>
                <a:gd name="T19" fmla="*/ 2719 h 16128"/>
                <a:gd name="T20" fmla="*/ 6671 w 16074"/>
                <a:gd name="T21" fmla="*/ 2688 h 16128"/>
                <a:gd name="T22" fmla="*/ 7102 w 16074"/>
                <a:gd name="T23" fmla="*/ 2577 h 16128"/>
                <a:gd name="T24" fmla="*/ 7563 w 16074"/>
                <a:gd name="T25" fmla="*/ 2375 h 16128"/>
                <a:gd name="T26" fmla="*/ 8053 w 16074"/>
                <a:gd name="T27" fmla="*/ 2066 h 16128"/>
                <a:gd name="T28" fmla="*/ 12930 w 16074"/>
                <a:gd name="T29" fmla="*/ 10057 h 16128"/>
                <a:gd name="T30" fmla="*/ 13396 w 16074"/>
                <a:gd name="T31" fmla="*/ 8301 h 16128"/>
                <a:gd name="T32" fmla="*/ 13347 w 16074"/>
                <a:gd name="T33" fmla="*/ 6443 h 16128"/>
                <a:gd name="T34" fmla="*/ 12801 w 16074"/>
                <a:gd name="T35" fmla="*/ 4583 h 16128"/>
                <a:gd name="T36" fmla="*/ 11773 w 16074"/>
                <a:gd name="T37" fmla="*/ 2822 h 16128"/>
                <a:gd name="T38" fmla="*/ 10277 w 16074"/>
                <a:gd name="T39" fmla="*/ 1262 h 16128"/>
                <a:gd name="T40" fmla="*/ 8329 w 16074"/>
                <a:gd name="T41" fmla="*/ 0 h 16128"/>
                <a:gd name="T42" fmla="*/ 10526 w 16074"/>
                <a:gd name="T43" fmla="*/ 458 h 16128"/>
                <a:gd name="T44" fmla="*/ 12659 w 16074"/>
                <a:gd name="T45" fmla="*/ 1583 h 16128"/>
                <a:gd name="T46" fmla="*/ 14464 w 16074"/>
                <a:gd name="T47" fmla="*/ 3304 h 16128"/>
                <a:gd name="T48" fmla="*/ 15679 w 16074"/>
                <a:gd name="T49" fmla="*/ 5557 h 16128"/>
                <a:gd name="T50" fmla="*/ 16044 w 16074"/>
                <a:gd name="T51" fmla="*/ 8271 h 16128"/>
                <a:gd name="T52" fmla="*/ 15294 w 16074"/>
                <a:gd name="T53" fmla="*/ 11379 h 16128"/>
                <a:gd name="T54" fmla="*/ 12655 w 16074"/>
                <a:gd name="T55" fmla="*/ 14684 h 16128"/>
                <a:gd name="T56" fmla="*/ 10870 w 16074"/>
                <a:gd name="T57" fmla="*/ 15495 h 16128"/>
                <a:gd name="T58" fmla="*/ 9145 w 16074"/>
                <a:gd name="T59" fmla="*/ 15974 h 16128"/>
                <a:gd name="T60" fmla="*/ 7486 w 16074"/>
                <a:gd name="T61" fmla="*/ 16128 h 16128"/>
                <a:gd name="T62" fmla="*/ 5906 w 16074"/>
                <a:gd name="T63" fmla="*/ 15967 h 16128"/>
                <a:gd name="T64" fmla="*/ 4415 w 16074"/>
                <a:gd name="T65" fmla="*/ 15498 h 16128"/>
                <a:gd name="T66" fmla="*/ 3023 w 16074"/>
                <a:gd name="T67" fmla="*/ 14731 h 16128"/>
                <a:gd name="T68" fmla="*/ 2528 w 16074"/>
                <a:gd name="T69" fmla="*/ 14487 h 16128"/>
                <a:gd name="T70" fmla="*/ 2530 w 16074"/>
                <a:gd name="T71" fmla="*/ 14735 h 16128"/>
                <a:gd name="T72" fmla="*/ 2473 w 16074"/>
                <a:gd name="T73" fmla="*/ 14983 h 16128"/>
                <a:gd name="T74" fmla="*/ 2363 w 16074"/>
                <a:gd name="T75" fmla="*/ 15222 h 16128"/>
                <a:gd name="T76" fmla="*/ 2207 w 16074"/>
                <a:gd name="T77" fmla="*/ 15444 h 16128"/>
                <a:gd name="T78" fmla="*/ 2013 w 16074"/>
                <a:gd name="T79" fmla="*/ 15642 h 16128"/>
                <a:gd name="T80" fmla="*/ 1779 w 16074"/>
                <a:gd name="T81" fmla="*/ 15812 h 16128"/>
                <a:gd name="T82" fmla="*/ 1496 w 16074"/>
                <a:gd name="T83" fmla="*/ 15944 h 16128"/>
                <a:gd name="T84" fmla="*/ 1210 w 16074"/>
                <a:gd name="T85" fmla="*/ 16001 h 16128"/>
                <a:gd name="T86" fmla="*/ 933 w 16074"/>
                <a:gd name="T87" fmla="*/ 15986 h 16128"/>
                <a:gd name="T88" fmla="*/ 671 w 16074"/>
                <a:gd name="T89" fmla="*/ 15902 h 16128"/>
                <a:gd name="T90" fmla="*/ 436 w 16074"/>
                <a:gd name="T91" fmla="*/ 15751 h 16128"/>
                <a:gd name="T92" fmla="*/ 234 w 16074"/>
                <a:gd name="T93" fmla="*/ 15534 h 16128"/>
                <a:gd name="T94" fmla="*/ 33 w 16074"/>
                <a:gd name="T95" fmla="*/ 15112 h 16128"/>
                <a:gd name="T96" fmla="*/ 17 w 16074"/>
                <a:gd name="T97" fmla="*/ 14651 h 16128"/>
                <a:gd name="T98" fmla="*/ 179 w 16074"/>
                <a:gd name="T99" fmla="*/ 14226 h 16128"/>
                <a:gd name="T100" fmla="*/ 478 w 16074"/>
                <a:gd name="T101" fmla="*/ 13874 h 16128"/>
                <a:gd name="T102" fmla="*/ 878 w 16074"/>
                <a:gd name="T103" fmla="*/ 13632 h 16128"/>
                <a:gd name="T104" fmla="*/ 1339 w 16074"/>
                <a:gd name="T105" fmla="*/ 13536 h 16128"/>
                <a:gd name="T106" fmla="*/ 1477 w 16074"/>
                <a:gd name="T107" fmla="*/ 13406 h 16128"/>
                <a:gd name="T108" fmla="*/ 1100 w 16074"/>
                <a:gd name="T109" fmla="*/ 12990 h 16128"/>
                <a:gd name="T110" fmla="*/ 736 w 16074"/>
                <a:gd name="T111" fmla="*/ 12545 h 16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6074" h="16128">
                  <a:moveTo>
                    <a:pt x="454" y="12169"/>
                  </a:moveTo>
                  <a:lnTo>
                    <a:pt x="1614" y="10993"/>
                  </a:lnTo>
                  <a:lnTo>
                    <a:pt x="1844" y="11188"/>
                  </a:lnTo>
                  <a:lnTo>
                    <a:pt x="2077" y="11378"/>
                  </a:lnTo>
                  <a:lnTo>
                    <a:pt x="2313" y="11564"/>
                  </a:lnTo>
                  <a:lnTo>
                    <a:pt x="2550" y="11742"/>
                  </a:lnTo>
                  <a:lnTo>
                    <a:pt x="2792" y="11916"/>
                  </a:lnTo>
                  <a:lnTo>
                    <a:pt x="3035" y="12083"/>
                  </a:lnTo>
                  <a:lnTo>
                    <a:pt x="3280" y="12242"/>
                  </a:lnTo>
                  <a:lnTo>
                    <a:pt x="3529" y="12395"/>
                  </a:lnTo>
                  <a:lnTo>
                    <a:pt x="3781" y="12540"/>
                  </a:lnTo>
                  <a:lnTo>
                    <a:pt x="4035" y="12677"/>
                  </a:lnTo>
                  <a:lnTo>
                    <a:pt x="4293" y="12804"/>
                  </a:lnTo>
                  <a:lnTo>
                    <a:pt x="4554" y="12923"/>
                  </a:lnTo>
                  <a:lnTo>
                    <a:pt x="4818" y="13031"/>
                  </a:lnTo>
                  <a:lnTo>
                    <a:pt x="5086" y="13131"/>
                  </a:lnTo>
                  <a:lnTo>
                    <a:pt x="5356" y="13220"/>
                  </a:lnTo>
                  <a:lnTo>
                    <a:pt x="5630" y="13298"/>
                  </a:lnTo>
                  <a:lnTo>
                    <a:pt x="5908" y="13364"/>
                  </a:lnTo>
                  <a:lnTo>
                    <a:pt x="6189" y="13418"/>
                  </a:lnTo>
                  <a:lnTo>
                    <a:pt x="6474" y="13461"/>
                  </a:lnTo>
                  <a:lnTo>
                    <a:pt x="6763" y="13491"/>
                  </a:lnTo>
                  <a:lnTo>
                    <a:pt x="7056" y="13508"/>
                  </a:lnTo>
                  <a:lnTo>
                    <a:pt x="7352" y="13511"/>
                  </a:lnTo>
                  <a:lnTo>
                    <a:pt x="7653" y="13501"/>
                  </a:lnTo>
                  <a:lnTo>
                    <a:pt x="7958" y="13476"/>
                  </a:lnTo>
                  <a:lnTo>
                    <a:pt x="8267" y="13437"/>
                  </a:lnTo>
                  <a:lnTo>
                    <a:pt x="8579" y="13381"/>
                  </a:lnTo>
                  <a:lnTo>
                    <a:pt x="8897" y="13311"/>
                  </a:lnTo>
                  <a:lnTo>
                    <a:pt x="9219" y="13224"/>
                  </a:lnTo>
                  <a:lnTo>
                    <a:pt x="9546" y="13121"/>
                  </a:lnTo>
                  <a:lnTo>
                    <a:pt x="9877" y="13001"/>
                  </a:lnTo>
                  <a:lnTo>
                    <a:pt x="10212" y="12863"/>
                  </a:lnTo>
                  <a:lnTo>
                    <a:pt x="10554" y="12708"/>
                  </a:lnTo>
                  <a:lnTo>
                    <a:pt x="5225" y="7326"/>
                  </a:lnTo>
                  <a:lnTo>
                    <a:pt x="3765" y="8813"/>
                  </a:lnTo>
                  <a:lnTo>
                    <a:pt x="1503" y="6582"/>
                  </a:lnTo>
                  <a:lnTo>
                    <a:pt x="5491" y="2537"/>
                  </a:lnTo>
                  <a:lnTo>
                    <a:pt x="5547" y="2563"/>
                  </a:lnTo>
                  <a:lnTo>
                    <a:pt x="5604" y="2588"/>
                  </a:lnTo>
                  <a:lnTo>
                    <a:pt x="5663" y="2610"/>
                  </a:lnTo>
                  <a:lnTo>
                    <a:pt x="5724" y="2631"/>
                  </a:lnTo>
                  <a:lnTo>
                    <a:pt x="5787" y="2649"/>
                  </a:lnTo>
                  <a:lnTo>
                    <a:pt x="5852" y="2666"/>
                  </a:lnTo>
                  <a:lnTo>
                    <a:pt x="5918" y="2680"/>
                  </a:lnTo>
                  <a:lnTo>
                    <a:pt x="5986" y="2693"/>
                  </a:lnTo>
                  <a:lnTo>
                    <a:pt x="6055" y="2703"/>
                  </a:lnTo>
                  <a:lnTo>
                    <a:pt x="6127" y="2711"/>
                  </a:lnTo>
                  <a:lnTo>
                    <a:pt x="6200" y="2716"/>
                  </a:lnTo>
                  <a:lnTo>
                    <a:pt x="6274" y="2719"/>
                  </a:lnTo>
                  <a:lnTo>
                    <a:pt x="6351" y="2719"/>
                  </a:lnTo>
                  <a:lnTo>
                    <a:pt x="6429" y="2716"/>
                  </a:lnTo>
                  <a:lnTo>
                    <a:pt x="6508" y="2710"/>
                  </a:lnTo>
                  <a:lnTo>
                    <a:pt x="6588" y="2700"/>
                  </a:lnTo>
                  <a:lnTo>
                    <a:pt x="6671" y="2688"/>
                  </a:lnTo>
                  <a:lnTo>
                    <a:pt x="6755" y="2673"/>
                  </a:lnTo>
                  <a:lnTo>
                    <a:pt x="6840" y="2654"/>
                  </a:lnTo>
                  <a:lnTo>
                    <a:pt x="6925" y="2632"/>
                  </a:lnTo>
                  <a:lnTo>
                    <a:pt x="7013" y="2607"/>
                  </a:lnTo>
                  <a:lnTo>
                    <a:pt x="7102" y="2577"/>
                  </a:lnTo>
                  <a:lnTo>
                    <a:pt x="7192" y="2545"/>
                  </a:lnTo>
                  <a:lnTo>
                    <a:pt x="7283" y="2508"/>
                  </a:lnTo>
                  <a:lnTo>
                    <a:pt x="7375" y="2468"/>
                  </a:lnTo>
                  <a:lnTo>
                    <a:pt x="7469" y="2423"/>
                  </a:lnTo>
                  <a:lnTo>
                    <a:pt x="7563" y="2375"/>
                  </a:lnTo>
                  <a:lnTo>
                    <a:pt x="7659" y="2321"/>
                  </a:lnTo>
                  <a:lnTo>
                    <a:pt x="7756" y="2265"/>
                  </a:lnTo>
                  <a:lnTo>
                    <a:pt x="7854" y="2203"/>
                  </a:lnTo>
                  <a:lnTo>
                    <a:pt x="7953" y="2137"/>
                  </a:lnTo>
                  <a:lnTo>
                    <a:pt x="8053" y="2066"/>
                  </a:lnTo>
                  <a:lnTo>
                    <a:pt x="9204" y="3243"/>
                  </a:lnTo>
                  <a:lnTo>
                    <a:pt x="7220" y="5296"/>
                  </a:lnTo>
                  <a:lnTo>
                    <a:pt x="12597" y="10708"/>
                  </a:lnTo>
                  <a:lnTo>
                    <a:pt x="12775" y="10387"/>
                  </a:lnTo>
                  <a:lnTo>
                    <a:pt x="12930" y="10057"/>
                  </a:lnTo>
                  <a:lnTo>
                    <a:pt x="13065" y="9719"/>
                  </a:lnTo>
                  <a:lnTo>
                    <a:pt x="13179" y="9373"/>
                  </a:lnTo>
                  <a:lnTo>
                    <a:pt x="13271" y="9022"/>
                  </a:lnTo>
                  <a:lnTo>
                    <a:pt x="13344" y="8664"/>
                  </a:lnTo>
                  <a:lnTo>
                    <a:pt x="13396" y="8301"/>
                  </a:lnTo>
                  <a:lnTo>
                    <a:pt x="13426" y="7934"/>
                  </a:lnTo>
                  <a:lnTo>
                    <a:pt x="13437" y="7564"/>
                  </a:lnTo>
                  <a:lnTo>
                    <a:pt x="13427" y="7192"/>
                  </a:lnTo>
                  <a:lnTo>
                    <a:pt x="13398" y="6818"/>
                  </a:lnTo>
                  <a:lnTo>
                    <a:pt x="13347" y="6443"/>
                  </a:lnTo>
                  <a:lnTo>
                    <a:pt x="13277" y="6068"/>
                  </a:lnTo>
                  <a:lnTo>
                    <a:pt x="13188" y="5694"/>
                  </a:lnTo>
                  <a:lnTo>
                    <a:pt x="13079" y="5321"/>
                  </a:lnTo>
                  <a:lnTo>
                    <a:pt x="12949" y="4950"/>
                  </a:lnTo>
                  <a:lnTo>
                    <a:pt x="12801" y="4583"/>
                  </a:lnTo>
                  <a:lnTo>
                    <a:pt x="12634" y="4220"/>
                  </a:lnTo>
                  <a:lnTo>
                    <a:pt x="12447" y="3862"/>
                  </a:lnTo>
                  <a:lnTo>
                    <a:pt x="12241" y="3509"/>
                  </a:lnTo>
                  <a:lnTo>
                    <a:pt x="12017" y="3162"/>
                  </a:lnTo>
                  <a:lnTo>
                    <a:pt x="11773" y="2822"/>
                  </a:lnTo>
                  <a:lnTo>
                    <a:pt x="11511" y="2492"/>
                  </a:lnTo>
                  <a:lnTo>
                    <a:pt x="11230" y="2169"/>
                  </a:lnTo>
                  <a:lnTo>
                    <a:pt x="10931" y="1856"/>
                  </a:lnTo>
                  <a:lnTo>
                    <a:pt x="10613" y="1553"/>
                  </a:lnTo>
                  <a:lnTo>
                    <a:pt x="10277" y="1262"/>
                  </a:lnTo>
                  <a:lnTo>
                    <a:pt x="9924" y="982"/>
                  </a:lnTo>
                  <a:lnTo>
                    <a:pt x="9551" y="716"/>
                  </a:lnTo>
                  <a:lnTo>
                    <a:pt x="9162" y="463"/>
                  </a:lnTo>
                  <a:lnTo>
                    <a:pt x="8754" y="224"/>
                  </a:lnTo>
                  <a:lnTo>
                    <a:pt x="8329" y="0"/>
                  </a:lnTo>
                  <a:lnTo>
                    <a:pt x="8761" y="35"/>
                  </a:lnTo>
                  <a:lnTo>
                    <a:pt x="9199" y="99"/>
                  </a:lnTo>
                  <a:lnTo>
                    <a:pt x="9641" y="192"/>
                  </a:lnTo>
                  <a:lnTo>
                    <a:pt x="10084" y="310"/>
                  </a:lnTo>
                  <a:lnTo>
                    <a:pt x="10526" y="458"/>
                  </a:lnTo>
                  <a:lnTo>
                    <a:pt x="10966" y="632"/>
                  </a:lnTo>
                  <a:lnTo>
                    <a:pt x="11402" y="832"/>
                  </a:lnTo>
                  <a:lnTo>
                    <a:pt x="11830" y="1057"/>
                  </a:lnTo>
                  <a:lnTo>
                    <a:pt x="12250" y="1307"/>
                  </a:lnTo>
                  <a:lnTo>
                    <a:pt x="12659" y="1583"/>
                  </a:lnTo>
                  <a:lnTo>
                    <a:pt x="13054" y="1881"/>
                  </a:lnTo>
                  <a:lnTo>
                    <a:pt x="13435" y="2203"/>
                  </a:lnTo>
                  <a:lnTo>
                    <a:pt x="13798" y="2548"/>
                  </a:lnTo>
                  <a:lnTo>
                    <a:pt x="14141" y="2915"/>
                  </a:lnTo>
                  <a:lnTo>
                    <a:pt x="14464" y="3304"/>
                  </a:lnTo>
                  <a:lnTo>
                    <a:pt x="14762" y="3714"/>
                  </a:lnTo>
                  <a:lnTo>
                    <a:pt x="15036" y="4146"/>
                  </a:lnTo>
                  <a:lnTo>
                    <a:pt x="15281" y="4596"/>
                  </a:lnTo>
                  <a:lnTo>
                    <a:pt x="15496" y="5067"/>
                  </a:lnTo>
                  <a:lnTo>
                    <a:pt x="15679" y="5557"/>
                  </a:lnTo>
                  <a:lnTo>
                    <a:pt x="15829" y="6065"/>
                  </a:lnTo>
                  <a:lnTo>
                    <a:pt x="15942" y="6591"/>
                  </a:lnTo>
                  <a:lnTo>
                    <a:pt x="16016" y="7135"/>
                  </a:lnTo>
                  <a:lnTo>
                    <a:pt x="16052" y="7695"/>
                  </a:lnTo>
                  <a:lnTo>
                    <a:pt x="16044" y="8271"/>
                  </a:lnTo>
                  <a:lnTo>
                    <a:pt x="15991" y="8863"/>
                  </a:lnTo>
                  <a:lnTo>
                    <a:pt x="15892" y="9471"/>
                  </a:lnTo>
                  <a:lnTo>
                    <a:pt x="15744" y="10093"/>
                  </a:lnTo>
                  <a:lnTo>
                    <a:pt x="15545" y="10729"/>
                  </a:lnTo>
                  <a:lnTo>
                    <a:pt x="15294" y="11379"/>
                  </a:lnTo>
                  <a:lnTo>
                    <a:pt x="14987" y="12042"/>
                  </a:lnTo>
                  <a:lnTo>
                    <a:pt x="14623" y="12717"/>
                  </a:lnTo>
                  <a:lnTo>
                    <a:pt x="16074" y="14218"/>
                  </a:lnTo>
                  <a:lnTo>
                    <a:pt x="14156" y="16081"/>
                  </a:lnTo>
                  <a:lnTo>
                    <a:pt x="12655" y="14684"/>
                  </a:lnTo>
                  <a:lnTo>
                    <a:pt x="12293" y="14873"/>
                  </a:lnTo>
                  <a:lnTo>
                    <a:pt x="11934" y="15048"/>
                  </a:lnTo>
                  <a:lnTo>
                    <a:pt x="11578" y="15211"/>
                  </a:lnTo>
                  <a:lnTo>
                    <a:pt x="11223" y="15360"/>
                  </a:lnTo>
                  <a:lnTo>
                    <a:pt x="10870" y="15495"/>
                  </a:lnTo>
                  <a:lnTo>
                    <a:pt x="10520" y="15617"/>
                  </a:lnTo>
                  <a:lnTo>
                    <a:pt x="10173" y="15726"/>
                  </a:lnTo>
                  <a:lnTo>
                    <a:pt x="9828" y="15822"/>
                  </a:lnTo>
                  <a:lnTo>
                    <a:pt x="9485" y="15904"/>
                  </a:lnTo>
                  <a:lnTo>
                    <a:pt x="9145" y="15974"/>
                  </a:lnTo>
                  <a:lnTo>
                    <a:pt x="8808" y="16030"/>
                  </a:lnTo>
                  <a:lnTo>
                    <a:pt x="8472" y="16074"/>
                  </a:lnTo>
                  <a:lnTo>
                    <a:pt x="8140" y="16105"/>
                  </a:lnTo>
                  <a:lnTo>
                    <a:pt x="7812" y="16123"/>
                  </a:lnTo>
                  <a:lnTo>
                    <a:pt x="7486" y="16128"/>
                  </a:lnTo>
                  <a:lnTo>
                    <a:pt x="7164" y="16121"/>
                  </a:lnTo>
                  <a:lnTo>
                    <a:pt x="6845" y="16101"/>
                  </a:lnTo>
                  <a:lnTo>
                    <a:pt x="6529" y="16069"/>
                  </a:lnTo>
                  <a:lnTo>
                    <a:pt x="6216" y="16024"/>
                  </a:lnTo>
                  <a:lnTo>
                    <a:pt x="5906" y="15967"/>
                  </a:lnTo>
                  <a:lnTo>
                    <a:pt x="5601" y="15897"/>
                  </a:lnTo>
                  <a:lnTo>
                    <a:pt x="5298" y="15816"/>
                  </a:lnTo>
                  <a:lnTo>
                    <a:pt x="5001" y="15722"/>
                  </a:lnTo>
                  <a:lnTo>
                    <a:pt x="4706" y="15616"/>
                  </a:lnTo>
                  <a:lnTo>
                    <a:pt x="4415" y="15498"/>
                  </a:lnTo>
                  <a:lnTo>
                    <a:pt x="4129" y="15368"/>
                  </a:lnTo>
                  <a:lnTo>
                    <a:pt x="3846" y="15227"/>
                  </a:lnTo>
                  <a:lnTo>
                    <a:pt x="3568" y="15073"/>
                  </a:lnTo>
                  <a:lnTo>
                    <a:pt x="3293" y="14907"/>
                  </a:lnTo>
                  <a:lnTo>
                    <a:pt x="3023" y="14731"/>
                  </a:lnTo>
                  <a:lnTo>
                    <a:pt x="2757" y="14542"/>
                  </a:lnTo>
                  <a:lnTo>
                    <a:pt x="2496" y="14342"/>
                  </a:lnTo>
                  <a:lnTo>
                    <a:pt x="2509" y="14390"/>
                  </a:lnTo>
                  <a:lnTo>
                    <a:pt x="2520" y="14439"/>
                  </a:lnTo>
                  <a:lnTo>
                    <a:pt x="2528" y="14487"/>
                  </a:lnTo>
                  <a:lnTo>
                    <a:pt x="2533" y="14536"/>
                  </a:lnTo>
                  <a:lnTo>
                    <a:pt x="2536" y="14586"/>
                  </a:lnTo>
                  <a:lnTo>
                    <a:pt x="2537" y="14635"/>
                  </a:lnTo>
                  <a:lnTo>
                    <a:pt x="2534" y="14686"/>
                  </a:lnTo>
                  <a:lnTo>
                    <a:pt x="2530" y="14735"/>
                  </a:lnTo>
                  <a:lnTo>
                    <a:pt x="2523" y="14785"/>
                  </a:lnTo>
                  <a:lnTo>
                    <a:pt x="2514" y="14835"/>
                  </a:lnTo>
                  <a:lnTo>
                    <a:pt x="2502" y="14884"/>
                  </a:lnTo>
                  <a:lnTo>
                    <a:pt x="2489" y="14934"/>
                  </a:lnTo>
                  <a:lnTo>
                    <a:pt x="2473" y="14983"/>
                  </a:lnTo>
                  <a:lnTo>
                    <a:pt x="2454" y="15031"/>
                  </a:lnTo>
                  <a:lnTo>
                    <a:pt x="2434" y="15080"/>
                  </a:lnTo>
                  <a:lnTo>
                    <a:pt x="2412" y="15127"/>
                  </a:lnTo>
                  <a:lnTo>
                    <a:pt x="2388" y="15174"/>
                  </a:lnTo>
                  <a:lnTo>
                    <a:pt x="2363" y="15222"/>
                  </a:lnTo>
                  <a:lnTo>
                    <a:pt x="2334" y="15267"/>
                  </a:lnTo>
                  <a:lnTo>
                    <a:pt x="2305" y="15313"/>
                  </a:lnTo>
                  <a:lnTo>
                    <a:pt x="2275" y="15358"/>
                  </a:lnTo>
                  <a:lnTo>
                    <a:pt x="2241" y="15401"/>
                  </a:lnTo>
                  <a:lnTo>
                    <a:pt x="2207" y="15444"/>
                  </a:lnTo>
                  <a:lnTo>
                    <a:pt x="2171" y="15486"/>
                  </a:lnTo>
                  <a:lnTo>
                    <a:pt x="2134" y="15526"/>
                  </a:lnTo>
                  <a:lnTo>
                    <a:pt x="2095" y="15567"/>
                  </a:lnTo>
                  <a:lnTo>
                    <a:pt x="2055" y="15605"/>
                  </a:lnTo>
                  <a:lnTo>
                    <a:pt x="2013" y="15642"/>
                  </a:lnTo>
                  <a:lnTo>
                    <a:pt x="1971" y="15677"/>
                  </a:lnTo>
                  <a:lnTo>
                    <a:pt x="1927" y="15713"/>
                  </a:lnTo>
                  <a:lnTo>
                    <a:pt x="1881" y="15745"/>
                  </a:lnTo>
                  <a:lnTo>
                    <a:pt x="1836" y="15777"/>
                  </a:lnTo>
                  <a:lnTo>
                    <a:pt x="1779" y="15812"/>
                  </a:lnTo>
                  <a:lnTo>
                    <a:pt x="1723" y="15845"/>
                  </a:lnTo>
                  <a:lnTo>
                    <a:pt x="1666" y="15874"/>
                  </a:lnTo>
                  <a:lnTo>
                    <a:pt x="1610" y="15900"/>
                  </a:lnTo>
                  <a:lnTo>
                    <a:pt x="1552" y="15923"/>
                  </a:lnTo>
                  <a:lnTo>
                    <a:pt x="1496" y="15944"/>
                  </a:lnTo>
                  <a:lnTo>
                    <a:pt x="1438" y="15961"/>
                  </a:lnTo>
                  <a:lnTo>
                    <a:pt x="1381" y="15975"/>
                  </a:lnTo>
                  <a:lnTo>
                    <a:pt x="1324" y="15987"/>
                  </a:lnTo>
                  <a:lnTo>
                    <a:pt x="1267" y="15995"/>
                  </a:lnTo>
                  <a:lnTo>
                    <a:pt x="1210" y="16001"/>
                  </a:lnTo>
                  <a:lnTo>
                    <a:pt x="1154" y="16003"/>
                  </a:lnTo>
                  <a:lnTo>
                    <a:pt x="1098" y="16003"/>
                  </a:lnTo>
                  <a:lnTo>
                    <a:pt x="1043" y="16000"/>
                  </a:lnTo>
                  <a:lnTo>
                    <a:pt x="987" y="15995"/>
                  </a:lnTo>
                  <a:lnTo>
                    <a:pt x="933" y="15986"/>
                  </a:lnTo>
                  <a:lnTo>
                    <a:pt x="879" y="15975"/>
                  </a:lnTo>
                  <a:lnTo>
                    <a:pt x="826" y="15961"/>
                  </a:lnTo>
                  <a:lnTo>
                    <a:pt x="773" y="15944"/>
                  </a:lnTo>
                  <a:lnTo>
                    <a:pt x="722" y="15924"/>
                  </a:lnTo>
                  <a:lnTo>
                    <a:pt x="671" y="15902"/>
                  </a:lnTo>
                  <a:lnTo>
                    <a:pt x="622" y="15877"/>
                  </a:lnTo>
                  <a:lnTo>
                    <a:pt x="573" y="15849"/>
                  </a:lnTo>
                  <a:lnTo>
                    <a:pt x="527" y="15819"/>
                  </a:lnTo>
                  <a:lnTo>
                    <a:pt x="480" y="15786"/>
                  </a:lnTo>
                  <a:lnTo>
                    <a:pt x="436" y="15751"/>
                  </a:lnTo>
                  <a:lnTo>
                    <a:pt x="393" y="15713"/>
                  </a:lnTo>
                  <a:lnTo>
                    <a:pt x="350" y="15671"/>
                  </a:lnTo>
                  <a:lnTo>
                    <a:pt x="310" y="15628"/>
                  </a:lnTo>
                  <a:lnTo>
                    <a:pt x="271" y="15583"/>
                  </a:lnTo>
                  <a:lnTo>
                    <a:pt x="234" y="15534"/>
                  </a:lnTo>
                  <a:lnTo>
                    <a:pt x="199" y="15483"/>
                  </a:lnTo>
                  <a:lnTo>
                    <a:pt x="143" y="15391"/>
                  </a:lnTo>
                  <a:lnTo>
                    <a:pt x="98" y="15299"/>
                  </a:lnTo>
                  <a:lnTo>
                    <a:pt x="61" y="15206"/>
                  </a:lnTo>
                  <a:lnTo>
                    <a:pt x="33" y="15112"/>
                  </a:lnTo>
                  <a:lnTo>
                    <a:pt x="14" y="15019"/>
                  </a:lnTo>
                  <a:lnTo>
                    <a:pt x="3" y="14925"/>
                  </a:lnTo>
                  <a:lnTo>
                    <a:pt x="0" y="14833"/>
                  </a:lnTo>
                  <a:lnTo>
                    <a:pt x="5" y="14741"/>
                  </a:lnTo>
                  <a:lnTo>
                    <a:pt x="17" y="14651"/>
                  </a:lnTo>
                  <a:lnTo>
                    <a:pt x="36" y="14562"/>
                  </a:lnTo>
                  <a:lnTo>
                    <a:pt x="63" y="14475"/>
                  </a:lnTo>
                  <a:lnTo>
                    <a:pt x="95" y="14389"/>
                  </a:lnTo>
                  <a:lnTo>
                    <a:pt x="133" y="14307"/>
                  </a:lnTo>
                  <a:lnTo>
                    <a:pt x="179" y="14226"/>
                  </a:lnTo>
                  <a:lnTo>
                    <a:pt x="228" y="14148"/>
                  </a:lnTo>
                  <a:lnTo>
                    <a:pt x="284" y="14075"/>
                  </a:lnTo>
                  <a:lnTo>
                    <a:pt x="344" y="14004"/>
                  </a:lnTo>
                  <a:lnTo>
                    <a:pt x="409" y="13938"/>
                  </a:lnTo>
                  <a:lnTo>
                    <a:pt x="478" y="13874"/>
                  </a:lnTo>
                  <a:lnTo>
                    <a:pt x="551" y="13816"/>
                  </a:lnTo>
                  <a:lnTo>
                    <a:pt x="628" y="13762"/>
                  </a:lnTo>
                  <a:lnTo>
                    <a:pt x="708" y="13714"/>
                  </a:lnTo>
                  <a:lnTo>
                    <a:pt x="791" y="13670"/>
                  </a:lnTo>
                  <a:lnTo>
                    <a:pt x="878" y="13632"/>
                  </a:lnTo>
                  <a:lnTo>
                    <a:pt x="967" y="13601"/>
                  </a:lnTo>
                  <a:lnTo>
                    <a:pt x="1057" y="13575"/>
                  </a:lnTo>
                  <a:lnTo>
                    <a:pt x="1150" y="13556"/>
                  </a:lnTo>
                  <a:lnTo>
                    <a:pt x="1244" y="13542"/>
                  </a:lnTo>
                  <a:lnTo>
                    <a:pt x="1339" y="13536"/>
                  </a:lnTo>
                  <a:lnTo>
                    <a:pt x="1436" y="13538"/>
                  </a:lnTo>
                  <a:lnTo>
                    <a:pt x="1533" y="13548"/>
                  </a:lnTo>
                  <a:lnTo>
                    <a:pt x="1630" y="13565"/>
                  </a:lnTo>
                  <a:lnTo>
                    <a:pt x="1553" y="13486"/>
                  </a:lnTo>
                  <a:lnTo>
                    <a:pt x="1477" y="13406"/>
                  </a:lnTo>
                  <a:lnTo>
                    <a:pt x="1400" y="13325"/>
                  </a:lnTo>
                  <a:lnTo>
                    <a:pt x="1324" y="13243"/>
                  </a:lnTo>
                  <a:lnTo>
                    <a:pt x="1248" y="13159"/>
                  </a:lnTo>
                  <a:lnTo>
                    <a:pt x="1174" y="13075"/>
                  </a:lnTo>
                  <a:lnTo>
                    <a:pt x="1100" y="12990"/>
                  </a:lnTo>
                  <a:lnTo>
                    <a:pt x="1026" y="12903"/>
                  </a:lnTo>
                  <a:lnTo>
                    <a:pt x="953" y="12815"/>
                  </a:lnTo>
                  <a:lnTo>
                    <a:pt x="880" y="12726"/>
                  </a:lnTo>
                  <a:lnTo>
                    <a:pt x="807" y="12636"/>
                  </a:lnTo>
                  <a:lnTo>
                    <a:pt x="736" y="12545"/>
                  </a:lnTo>
                  <a:lnTo>
                    <a:pt x="665" y="12453"/>
                  </a:lnTo>
                  <a:lnTo>
                    <a:pt x="594" y="12359"/>
                  </a:lnTo>
                  <a:lnTo>
                    <a:pt x="524" y="12264"/>
                  </a:lnTo>
                  <a:lnTo>
                    <a:pt x="454" y="12169"/>
                  </a:lnTo>
                  <a:close/>
                </a:path>
              </a:pathLst>
            </a:custGeom>
            <a:solidFill>
              <a:srgbClr val="FFFAF0"/>
            </a:solidFill>
            <a:ln>
              <a:noFill/>
            </a:ln>
            <a:effectLst/>
          </p:spPr>
          <p:txBody>
            <a:bodyPr vert="horz" wrap="square" lIns="68580" tIns="34290" rIns="68580" bIns="34290" numCol="1" anchor="t" anchorCtr="0" compatLnSpc="1"/>
            <a:lstStyle/>
            <a:p>
              <a:endParaRPr lang="zh-CN" altLang="en-US" sz="1015">
                <a:cs typeface="+mn-ea"/>
                <a:sym typeface="+mn-lt"/>
              </a:endParaRPr>
            </a:p>
          </p:txBody>
        </p:sp>
        <p:sp>
          <p:nvSpPr>
            <p:cNvPr id="10" name="矩形 9"/>
            <p:cNvSpPr/>
            <p:nvPr/>
          </p:nvSpPr>
          <p:spPr>
            <a:xfrm>
              <a:off x="8965975" y="1816990"/>
              <a:ext cx="1323439" cy="553997"/>
            </a:xfrm>
            <a:prstGeom prst="rect">
              <a:avLst/>
            </a:prstGeom>
          </p:spPr>
          <p:txBody>
            <a:bodyPr wrap="none">
              <a:spAutoFit/>
            </a:bodyPr>
            <a:lstStyle/>
            <a:p>
              <a:r>
                <a:rPr lang="zh-CN" altLang="en-US" sz="2100" b="1" dirty="0">
                  <a:solidFill>
                    <a:srgbClr val="FFFAF0"/>
                  </a:solidFill>
                  <a:cs typeface="+mn-ea"/>
                  <a:sym typeface="+mn-lt"/>
                </a:rPr>
                <a:t>找差距</a:t>
              </a:r>
            </a:p>
          </p:txBody>
        </p:sp>
      </p:grpSp>
      <p:sp>
        <p:nvSpPr>
          <p:cNvPr id="11" name="矩形 10"/>
          <p:cNvSpPr/>
          <p:nvPr/>
        </p:nvSpPr>
        <p:spPr>
          <a:xfrm>
            <a:off x="1619672" y="3483189"/>
            <a:ext cx="5715601" cy="1027717"/>
          </a:xfrm>
          <a:prstGeom prst="rect">
            <a:avLst/>
          </a:prstGeom>
          <a:noFill/>
        </p:spPr>
        <p:txBody>
          <a:bodyPr wrap="square" rtlCol="0">
            <a:spAutoFit/>
          </a:bodyPr>
          <a:lstStyle/>
          <a:p>
            <a:pPr algn="just">
              <a:lnSpc>
                <a:spcPct val="150000"/>
              </a:lnSpc>
            </a:pPr>
            <a:r>
              <a:rPr lang="zh-CN" altLang="en-US" sz="1015" dirty="0">
                <a:solidFill>
                  <a:srgbClr val="7C4939"/>
                </a:solidFill>
                <a:cs typeface="+mn-ea"/>
                <a:sym typeface="+mn-lt"/>
              </a:rPr>
              <a:t>抓落实，就是要把新时代中国特色社会主义思想转化为推进改革发展稳定和党的建设各项工作的实际行动，把初心使命变成党员干部锐意进取、开拓创新的精气神和埋头苦干、真抓实干的自觉行动，力戒形式主义、官僚主义，推动党的路线方针政策落地生根，推动解决人民群众反映强烈的突出问题，不断增强人民群众获得感、幸福感、安全感。</a:t>
            </a:r>
          </a:p>
        </p:txBody>
      </p:sp>
      <p:grpSp>
        <p:nvGrpSpPr>
          <p:cNvPr id="12" name="组合 11"/>
          <p:cNvGrpSpPr/>
          <p:nvPr/>
        </p:nvGrpSpPr>
        <p:grpSpPr>
          <a:xfrm>
            <a:off x="1363166" y="2750468"/>
            <a:ext cx="6411010" cy="692756"/>
            <a:chOff x="7980215" y="1616765"/>
            <a:chExt cx="8548014" cy="923674"/>
          </a:xfrm>
        </p:grpSpPr>
        <p:sp>
          <p:nvSpPr>
            <p:cNvPr id="13" name="矩形: 圆角 6"/>
            <p:cNvSpPr/>
            <p:nvPr/>
          </p:nvSpPr>
          <p:spPr>
            <a:xfrm>
              <a:off x="7980215" y="1784351"/>
              <a:ext cx="8294667" cy="588499"/>
            </a:xfrm>
            <a:prstGeom prst="roundRect">
              <a:avLst>
                <a:gd name="adj" fmla="val 50000"/>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solidFill>
                  <a:srgbClr val="F8EDDB"/>
                </a:solidFill>
                <a:cs typeface="+mn-ea"/>
                <a:sym typeface="+mn-lt"/>
              </a:endParaRPr>
            </a:p>
          </p:txBody>
        </p:sp>
        <p:sp>
          <p:nvSpPr>
            <p:cNvPr id="14" name="矩形: 圆角 7"/>
            <p:cNvSpPr>
              <a:spLocks noChangeAspect="1"/>
            </p:cNvSpPr>
            <p:nvPr/>
          </p:nvSpPr>
          <p:spPr>
            <a:xfrm>
              <a:off x="15604552" y="1616765"/>
              <a:ext cx="923677" cy="923674"/>
            </a:xfrm>
            <a:prstGeom prst="roundRect">
              <a:avLst>
                <a:gd name="adj" fmla="val 50000"/>
              </a:avLst>
            </a:prstGeom>
            <a:solidFill>
              <a:srgbClr val="C00000"/>
            </a:solidFill>
            <a:ln w="63500">
              <a:solidFill>
                <a:srgbClr val="FFFA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cs typeface="+mn-ea"/>
                <a:sym typeface="+mn-lt"/>
              </a:endParaRPr>
            </a:p>
          </p:txBody>
        </p:sp>
        <p:sp>
          <p:nvSpPr>
            <p:cNvPr id="15" name="Freeform 5"/>
            <p:cNvSpPr/>
            <p:nvPr/>
          </p:nvSpPr>
          <p:spPr bwMode="auto">
            <a:xfrm>
              <a:off x="15793707" y="1784352"/>
              <a:ext cx="545365" cy="551362"/>
            </a:xfrm>
            <a:custGeom>
              <a:avLst/>
              <a:gdLst>
                <a:gd name="T0" fmla="*/ 2313 w 16074"/>
                <a:gd name="T1" fmla="*/ 11564 h 16128"/>
                <a:gd name="T2" fmla="*/ 3529 w 16074"/>
                <a:gd name="T3" fmla="*/ 12395 h 16128"/>
                <a:gd name="T4" fmla="*/ 4818 w 16074"/>
                <a:gd name="T5" fmla="*/ 13031 h 16128"/>
                <a:gd name="T6" fmla="*/ 6189 w 16074"/>
                <a:gd name="T7" fmla="*/ 13418 h 16128"/>
                <a:gd name="T8" fmla="*/ 7653 w 16074"/>
                <a:gd name="T9" fmla="*/ 13501 h 16128"/>
                <a:gd name="T10" fmla="*/ 9219 w 16074"/>
                <a:gd name="T11" fmla="*/ 13224 h 16128"/>
                <a:gd name="T12" fmla="*/ 5225 w 16074"/>
                <a:gd name="T13" fmla="*/ 7326 h 16128"/>
                <a:gd name="T14" fmla="*/ 5604 w 16074"/>
                <a:gd name="T15" fmla="*/ 2588 h 16128"/>
                <a:gd name="T16" fmla="*/ 5918 w 16074"/>
                <a:gd name="T17" fmla="*/ 2680 h 16128"/>
                <a:gd name="T18" fmla="*/ 6274 w 16074"/>
                <a:gd name="T19" fmla="*/ 2719 h 16128"/>
                <a:gd name="T20" fmla="*/ 6671 w 16074"/>
                <a:gd name="T21" fmla="*/ 2688 h 16128"/>
                <a:gd name="T22" fmla="*/ 7102 w 16074"/>
                <a:gd name="T23" fmla="*/ 2577 h 16128"/>
                <a:gd name="T24" fmla="*/ 7563 w 16074"/>
                <a:gd name="T25" fmla="*/ 2375 h 16128"/>
                <a:gd name="T26" fmla="*/ 8053 w 16074"/>
                <a:gd name="T27" fmla="*/ 2066 h 16128"/>
                <a:gd name="T28" fmla="*/ 12930 w 16074"/>
                <a:gd name="T29" fmla="*/ 10057 h 16128"/>
                <a:gd name="T30" fmla="*/ 13396 w 16074"/>
                <a:gd name="T31" fmla="*/ 8301 h 16128"/>
                <a:gd name="T32" fmla="*/ 13347 w 16074"/>
                <a:gd name="T33" fmla="*/ 6443 h 16128"/>
                <a:gd name="T34" fmla="*/ 12801 w 16074"/>
                <a:gd name="T35" fmla="*/ 4583 h 16128"/>
                <a:gd name="T36" fmla="*/ 11773 w 16074"/>
                <a:gd name="T37" fmla="*/ 2822 h 16128"/>
                <a:gd name="T38" fmla="*/ 10277 w 16074"/>
                <a:gd name="T39" fmla="*/ 1262 h 16128"/>
                <a:gd name="T40" fmla="*/ 8329 w 16074"/>
                <a:gd name="T41" fmla="*/ 0 h 16128"/>
                <a:gd name="T42" fmla="*/ 10526 w 16074"/>
                <a:gd name="T43" fmla="*/ 458 h 16128"/>
                <a:gd name="T44" fmla="*/ 12659 w 16074"/>
                <a:gd name="T45" fmla="*/ 1583 h 16128"/>
                <a:gd name="T46" fmla="*/ 14464 w 16074"/>
                <a:gd name="T47" fmla="*/ 3304 h 16128"/>
                <a:gd name="T48" fmla="*/ 15679 w 16074"/>
                <a:gd name="T49" fmla="*/ 5557 h 16128"/>
                <a:gd name="T50" fmla="*/ 16044 w 16074"/>
                <a:gd name="T51" fmla="*/ 8271 h 16128"/>
                <a:gd name="T52" fmla="*/ 15294 w 16074"/>
                <a:gd name="T53" fmla="*/ 11379 h 16128"/>
                <a:gd name="T54" fmla="*/ 12655 w 16074"/>
                <a:gd name="T55" fmla="*/ 14684 h 16128"/>
                <a:gd name="T56" fmla="*/ 10870 w 16074"/>
                <a:gd name="T57" fmla="*/ 15495 h 16128"/>
                <a:gd name="T58" fmla="*/ 9145 w 16074"/>
                <a:gd name="T59" fmla="*/ 15974 h 16128"/>
                <a:gd name="T60" fmla="*/ 7486 w 16074"/>
                <a:gd name="T61" fmla="*/ 16128 h 16128"/>
                <a:gd name="T62" fmla="*/ 5906 w 16074"/>
                <a:gd name="T63" fmla="*/ 15967 h 16128"/>
                <a:gd name="T64" fmla="*/ 4415 w 16074"/>
                <a:gd name="T65" fmla="*/ 15498 h 16128"/>
                <a:gd name="T66" fmla="*/ 3023 w 16074"/>
                <a:gd name="T67" fmla="*/ 14731 h 16128"/>
                <a:gd name="T68" fmla="*/ 2528 w 16074"/>
                <a:gd name="T69" fmla="*/ 14487 h 16128"/>
                <a:gd name="T70" fmla="*/ 2530 w 16074"/>
                <a:gd name="T71" fmla="*/ 14735 h 16128"/>
                <a:gd name="T72" fmla="*/ 2473 w 16074"/>
                <a:gd name="T73" fmla="*/ 14983 h 16128"/>
                <a:gd name="T74" fmla="*/ 2363 w 16074"/>
                <a:gd name="T75" fmla="*/ 15222 h 16128"/>
                <a:gd name="T76" fmla="*/ 2207 w 16074"/>
                <a:gd name="T77" fmla="*/ 15444 h 16128"/>
                <a:gd name="T78" fmla="*/ 2013 w 16074"/>
                <a:gd name="T79" fmla="*/ 15642 h 16128"/>
                <a:gd name="T80" fmla="*/ 1779 w 16074"/>
                <a:gd name="T81" fmla="*/ 15812 h 16128"/>
                <a:gd name="T82" fmla="*/ 1496 w 16074"/>
                <a:gd name="T83" fmla="*/ 15944 h 16128"/>
                <a:gd name="T84" fmla="*/ 1210 w 16074"/>
                <a:gd name="T85" fmla="*/ 16001 h 16128"/>
                <a:gd name="T86" fmla="*/ 933 w 16074"/>
                <a:gd name="T87" fmla="*/ 15986 h 16128"/>
                <a:gd name="T88" fmla="*/ 671 w 16074"/>
                <a:gd name="T89" fmla="*/ 15902 h 16128"/>
                <a:gd name="T90" fmla="*/ 436 w 16074"/>
                <a:gd name="T91" fmla="*/ 15751 h 16128"/>
                <a:gd name="T92" fmla="*/ 234 w 16074"/>
                <a:gd name="T93" fmla="*/ 15534 h 16128"/>
                <a:gd name="T94" fmla="*/ 33 w 16074"/>
                <a:gd name="T95" fmla="*/ 15112 h 16128"/>
                <a:gd name="T96" fmla="*/ 17 w 16074"/>
                <a:gd name="T97" fmla="*/ 14651 h 16128"/>
                <a:gd name="T98" fmla="*/ 179 w 16074"/>
                <a:gd name="T99" fmla="*/ 14226 h 16128"/>
                <a:gd name="T100" fmla="*/ 478 w 16074"/>
                <a:gd name="T101" fmla="*/ 13874 h 16128"/>
                <a:gd name="T102" fmla="*/ 878 w 16074"/>
                <a:gd name="T103" fmla="*/ 13632 h 16128"/>
                <a:gd name="T104" fmla="*/ 1339 w 16074"/>
                <a:gd name="T105" fmla="*/ 13536 h 16128"/>
                <a:gd name="T106" fmla="*/ 1477 w 16074"/>
                <a:gd name="T107" fmla="*/ 13406 h 16128"/>
                <a:gd name="T108" fmla="*/ 1100 w 16074"/>
                <a:gd name="T109" fmla="*/ 12990 h 16128"/>
                <a:gd name="T110" fmla="*/ 736 w 16074"/>
                <a:gd name="T111" fmla="*/ 12545 h 16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6074" h="16128">
                  <a:moveTo>
                    <a:pt x="454" y="12169"/>
                  </a:moveTo>
                  <a:lnTo>
                    <a:pt x="1614" y="10993"/>
                  </a:lnTo>
                  <a:lnTo>
                    <a:pt x="1844" y="11188"/>
                  </a:lnTo>
                  <a:lnTo>
                    <a:pt x="2077" y="11378"/>
                  </a:lnTo>
                  <a:lnTo>
                    <a:pt x="2313" y="11564"/>
                  </a:lnTo>
                  <a:lnTo>
                    <a:pt x="2550" y="11742"/>
                  </a:lnTo>
                  <a:lnTo>
                    <a:pt x="2792" y="11916"/>
                  </a:lnTo>
                  <a:lnTo>
                    <a:pt x="3035" y="12083"/>
                  </a:lnTo>
                  <a:lnTo>
                    <a:pt x="3280" y="12242"/>
                  </a:lnTo>
                  <a:lnTo>
                    <a:pt x="3529" y="12395"/>
                  </a:lnTo>
                  <a:lnTo>
                    <a:pt x="3781" y="12540"/>
                  </a:lnTo>
                  <a:lnTo>
                    <a:pt x="4035" y="12677"/>
                  </a:lnTo>
                  <a:lnTo>
                    <a:pt x="4293" y="12804"/>
                  </a:lnTo>
                  <a:lnTo>
                    <a:pt x="4554" y="12923"/>
                  </a:lnTo>
                  <a:lnTo>
                    <a:pt x="4818" y="13031"/>
                  </a:lnTo>
                  <a:lnTo>
                    <a:pt x="5086" y="13131"/>
                  </a:lnTo>
                  <a:lnTo>
                    <a:pt x="5356" y="13220"/>
                  </a:lnTo>
                  <a:lnTo>
                    <a:pt x="5630" y="13298"/>
                  </a:lnTo>
                  <a:lnTo>
                    <a:pt x="5908" y="13364"/>
                  </a:lnTo>
                  <a:lnTo>
                    <a:pt x="6189" y="13418"/>
                  </a:lnTo>
                  <a:lnTo>
                    <a:pt x="6474" y="13461"/>
                  </a:lnTo>
                  <a:lnTo>
                    <a:pt x="6763" y="13491"/>
                  </a:lnTo>
                  <a:lnTo>
                    <a:pt x="7056" y="13508"/>
                  </a:lnTo>
                  <a:lnTo>
                    <a:pt x="7352" y="13511"/>
                  </a:lnTo>
                  <a:lnTo>
                    <a:pt x="7653" y="13501"/>
                  </a:lnTo>
                  <a:lnTo>
                    <a:pt x="7958" y="13476"/>
                  </a:lnTo>
                  <a:lnTo>
                    <a:pt x="8267" y="13437"/>
                  </a:lnTo>
                  <a:lnTo>
                    <a:pt x="8579" y="13381"/>
                  </a:lnTo>
                  <a:lnTo>
                    <a:pt x="8897" y="13311"/>
                  </a:lnTo>
                  <a:lnTo>
                    <a:pt x="9219" y="13224"/>
                  </a:lnTo>
                  <a:lnTo>
                    <a:pt x="9546" y="13121"/>
                  </a:lnTo>
                  <a:lnTo>
                    <a:pt x="9877" y="13001"/>
                  </a:lnTo>
                  <a:lnTo>
                    <a:pt x="10212" y="12863"/>
                  </a:lnTo>
                  <a:lnTo>
                    <a:pt x="10554" y="12708"/>
                  </a:lnTo>
                  <a:lnTo>
                    <a:pt x="5225" y="7326"/>
                  </a:lnTo>
                  <a:lnTo>
                    <a:pt x="3765" y="8813"/>
                  </a:lnTo>
                  <a:lnTo>
                    <a:pt x="1503" y="6582"/>
                  </a:lnTo>
                  <a:lnTo>
                    <a:pt x="5491" y="2537"/>
                  </a:lnTo>
                  <a:lnTo>
                    <a:pt x="5547" y="2563"/>
                  </a:lnTo>
                  <a:lnTo>
                    <a:pt x="5604" y="2588"/>
                  </a:lnTo>
                  <a:lnTo>
                    <a:pt x="5663" y="2610"/>
                  </a:lnTo>
                  <a:lnTo>
                    <a:pt x="5724" y="2631"/>
                  </a:lnTo>
                  <a:lnTo>
                    <a:pt x="5787" y="2649"/>
                  </a:lnTo>
                  <a:lnTo>
                    <a:pt x="5852" y="2666"/>
                  </a:lnTo>
                  <a:lnTo>
                    <a:pt x="5918" y="2680"/>
                  </a:lnTo>
                  <a:lnTo>
                    <a:pt x="5986" y="2693"/>
                  </a:lnTo>
                  <a:lnTo>
                    <a:pt x="6055" y="2703"/>
                  </a:lnTo>
                  <a:lnTo>
                    <a:pt x="6127" y="2711"/>
                  </a:lnTo>
                  <a:lnTo>
                    <a:pt x="6200" y="2716"/>
                  </a:lnTo>
                  <a:lnTo>
                    <a:pt x="6274" y="2719"/>
                  </a:lnTo>
                  <a:lnTo>
                    <a:pt x="6351" y="2719"/>
                  </a:lnTo>
                  <a:lnTo>
                    <a:pt x="6429" y="2716"/>
                  </a:lnTo>
                  <a:lnTo>
                    <a:pt x="6508" y="2710"/>
                  </a:lnTo>
                  <a:lnTo>
                    <a:pt x="6588" y="2700"/>
                  </a:lnTo>
                  <a:lnTo>
                    <a:pt x="6671" y="2688"/>
                  </a:lnTo>
                  <a:lnTo>
                    <a:pt x="6755" y="2673"/>
                  </a:lnTo>
                  <a:lnTo>
                    <a:pt x="6840" y="2654"/>
                  </a:lnTo>
                  <a:lnTo>
                    <a:pt x="6925" y="2632"/>
                  </a:lnTo>
                  <a:lnTo>
                    <a:pt x="7013" y="2607"/>
                  </a:lnTo>
                  <a:lnTo>
                    <a:pt x="7102" y="2577"/>
                  </a:lnTo>
                  <a:lnTo>
                    <a:pt x="7192" y="2545"/>
                  </a:lnTo>
                  <a:lnTo>
                    <a:pt x="7283" y="2508"/>
                  </a:lnTo>
                  <a:lnTo>
                    <a:pt x="7375" y="2468"/>
                  </a:lnTo>
                  <a:lnTo>
                    <a:pt x="7469" y="2423"/>
                  </a:lnTo>
                  <a:lnTo>
                    <a:pt x="7563" y="2375"/>
                  </a:lnTo>
                  <a:lnTo>
                    <a:pt x="7659" y="2321"/>
                  </a:lnTo>
                  <a:lnTo>
                    <a:pt x="7756" y="2265"/>
                  </a:lnTo>
                  <a:lnTo>
                    <a:pt x="7854" y="2203"/>
                  </a:lnTo>
                  <a:lnTo>
                    <a:pt x="7953" y="2137"/>
                  </a:lnTo>
                  <a:lnTo>
                    <a:pt x="8053" y="2066"/>
                  </a:lnTo>
                  <a:lnTo>
                    <a:pt x="9204" y="3243"/>
                  </a:lnTo>
                  <a:lnTo>
                    <a:pt x="7220" y="5296"/>
                  </a:lnTo>
                  <a:lnTo>
                    <a:pt x="12597" y="10708"/>
                  </a:lnTo>
                  <a:lnTo>
                    <a:pt x="12775" y="10387"/>
                  </a:lnTo>
                  <a:lnTo>
                    <a:pt x="12930" y="10057"/>
                  </a:lnTo>
                  <a:lnTo>
                    <a:pt x="13065" y="9719"/>
                  </a:lnTo>
                  <a:lnTo>
                    <a:pt x="13179" y="9373"/>
                  </a:lnTo>
                  <a:lnTo>
                    <a:pt x="13271" y="9022"/>
                  </a:lnTo>
                  <a:lnTo>
                    <a:pt x="13344" y="8664"/>
                  </a:lnTo>
                  <a:lnTo>
                    <a:pt x="13396" y="8301"/>
                  </a:lnTo>
                  <a:lnTo>
                    <a:pt x="13426" y="7934"/>
                  </a:lnTo>
                  <a:lnTo>
                    <a:pt x="13437" y="7564"/>
                  </a:lnTo>
                  <a:lnTo>
                    <a:pt x="13427" y="7192"/>
                  </a:lnTo>
                  <a:lnTo>
                    <a:pt x="13398" y="6818"/>
                  </a:lnTo>
                  <a:lnTo>
                    <a:pt x="13347" y="6443"/>
                  </a:lnTo>
                  <a:lnTo>
                    <a:pt x="13277" y="6068"/>
                  </a:lnTo>
                  <a:lnTo>
                    <a:pt x="13188" y="5694"/>
                  </a:lnTo>
                  <a:lnTo>
                    <a:pt x="13079" y="5321"/>
                  </a:lnTo>
                  <a:lnTo>
                    <a:pt x="12949" y="4950"/>
                  </a:lnTo>
                  <a:lnTo>
                    <a:pt x="12801" y="4583"/>
                  </a:lnTo>
                  <a:lnTo>
                    <a:pt x="12634" y="4220"/>
                  </a:lnTo>
                  <a:lnTo>
                    <a:pt x="12447" y="3862"/>
                  </a:lnTo>
                  <a:lnTo>
                    <a:pt x="12241" y="3509"/>
                  </a:lnTo>
                  <a:lnTo>
                    <a:pt x="12017" y="3162"/>
                  </a:lnTo>
                  <a:lnTo>
                    <a:pt x="11773" y="2822"/>
                  </a:lnTo>
                  <a:lnTo>
                    <a:pt x="11511" y="2492"/>
                  </a:lnTo>
                  <a:lnTo>
                    <a:pt x="11230" y="2169"/>
                  </a:lnTo>
                  <a:lnTo>
                    <a:pt x="10931" y="1856"/>
                  </a:lnTo>
                  <a:lnTo>
                    <a:pt x="10613" y="1553"/>
                  </a:lnTo>
                  <a:lnTo>
                    <a:pt x="10277" y="1262"/>
                  </a:lnTo>
                  <a:lnTo>
                    <a:pt x="9924" y="982"/>
                  </a:lnTo>
                  <a:lnTo>
                    <a:pt x="9551" y="716"/>
                  </a:lnTo>
                  <a:lnTo>
                    <a:pt x="9162" y="463"/>
                  </a:lnTo>
                  <a:lnTo>
                    <a:pt x="8754" y="224"/>
                  </a:lnTo>
                  <a:lnTo>
                    <a:pt x="8329" y="0"/>
                  </a:lnTo>
                  <a:lnTo>
                    <a:pt x="8761" y="35"/>
                  </a:lnTo>
                  <a:lnTo>
                    <a:pt x="9199" y="99"/>
                  </a:lnTo>
                  <a:lnTo>
                    <a:pt x="9641" y="192"/>
                  </a:lnTo>
                  <a:lnTo>
                    <a:pt x="10084" y="310"/>
                  </a:lnTo>
                  <a:lnTo>
                    <a:pt x="10526" y="458"/>
                  </a:lnTo>
                  <a:lnTo>
                    <a:pt x="10966" y="632"/>
                  </a:lnTo>
                  <a:lnTo>
                    <a:pt x="11402" y="832"/>
                  </a:lnTo>
                  <a:lnTo>
                    <a:pt x="11830" y="1057"/>
                  </a:lnTo>
                  <a:lnTo>
                    <a:pt x="12250" y="1307"/>
                  </a:lnTo>
                  <a:lnTo>
                    <a:pt x="12659" y="1583"/>
                  </a:lnTo>
                  <a:lnTo>
                    <a:pt x="13054" y="1881"/>
                  </a:lnTo>
                  <a:lnTo>
                    <a:pt x="13435" y="2203"/>
                  </a:lnTo>
                  <a:lnTo>
                    <a:pt x="13798" y="2548"/>
                  </a:lnTo>
                  <a:lnTo>
                    <a:pt x="14141" y="2915"/>
                  </a:lnTo>
                  <a:lnTo>
                    <a:pt x="14464" y="3304"/>
                  </a:lnTo>
                  <a:lnTo>
                    <a:pt x="14762" y="3714"/>
                  </a:lnTo>
                  <a:lnTo>
                    <a:pt x="15036" y="4146"/>
                  </a:lnTo>
                  <a:lnTo>
                    <a:pt x="15281" y="4596"/>
                  </a:lnTo>
                  <a:lnTo>
                    <a:pt x="15496" y="5067"/>
                  </a:lnTo>
                  <a:lnTo>
                    <a:pt x="15679" y="5557"/>
                  </a:lnTo>
                  <a:lnTo>
                    <a:pt x="15829" y="6065"/>
                  </a:lnTo>
                  <a:lnTo>
                    <a:pt x="15942" y="6591"/>
                  </a:lnTo>
                  <a:lnTo>
                    <a:pt x="16016" y="7135"/>
                  </a:lnTo>
                  <a:lnTo>
                    <a:pt x="16052" y="7695"/>
                  </a:lnTo>
                  <a:lnTo>
                    <a:pt x="16044" y="8271"/>
                  </a:lnTo>
                  <a:lnTo>
                    <a:pt x="15991" y="8863"/>
                  </a:lnTo>
                  <a:lnTo>
                    <a:pt x="15892" y="9471"/>
                  </a:lnTo>
                  <a:lnTo>
                    <a:pt x="15744" y="10093"/>
                  </a:lnTo>
                  <a:lnTo>
                    <a:pt x="15545" y="10729"/>
                  </a:lnTo>
                  <a:lnTo>
                    <a:pt x="15294" y="11379"/>
                  </a:lnTo>
                  <a:lnTo>
                    <a:pt x="14987" y="12042"/>
                  </a:lnTo>
                  <a:lnTo>
                    <a:pt x="14623" y="12717"/>
                  </a:lnTo>
                  <a:lnTo>
                    <a:pt x="16074" y="14218"/>
                  </a:lnTo>
                  <a:lnTo>
                    <a:pt x="14156" y="16081"/>
                  </a:lnTo>
                  <a:lnTo>
                    <a:pt x="12655" y="14684"/>
                  </a:lnTo>
                  <a:lnTo>
                    <a:pt x="12293" y="14873"/>
                  </a:lnTo>
                  <a:lnTo>
                    <a:pt x="11934" y="15048"/>
                  </a:lnTo>
                  <a:lnTo>
                    <a:pt x="11578" y="15211"/>
                  </a:lnTo>
                  <a:lnTo>
                    <a:pt x="11223" y="15360"/>
                  </a:lnTo>
                  <a:lnTo>
                    <a:pt x="10870" y="15495"/>
                  </a:lnTo>
                  <a:lnTo>
                    <a:pt x="10520" y="15617"/>
                  </a:lnTo>
                  <a:lnTo>
                    <a:pt x="10173" y="15726"/>
                  </a:lnTo>
                  <a:lnTo>
                    <a:pt x="9828" y="15822"/>
                  </a:lnTo>
                  <a:lnTo>
                    <a:pt x="9485" y="15904"/>
                  </a:lnTo>
                  <a:lnTo>
                    <a:pt x="9145" y="15974"/>
                  </a:lnTo>
                  <a:lnTo>
                    <a:pt x="8808" y="16030"/>
                  </a:lnTo>
                  <a:lnTo>
                    <a:pt x="8472" y="16074"/>
                  </a:lnTo>
                  <a:lnTo>
                    <a:pt x="8140" y="16105"/>
                  </a:lnTo>
                  <a:lnTo>
                    <a:pt x="7812" y="16123"/>
                  </a:lnTo>
                  <a:lnTo>
                    <a:pt x="7486" y="16128"/>
                  </a:lnTo>
                  <a:lnTo>
                    <a:pt x="7164" y="16121"/>
                  </a:lnTo>
                  <a:lnTo>
                    <a:pt x="6845" y="16101"/>
                  </a:lnTo>
                  <a:lnTo>
                    <a:pt x="6529" y="16069"/>
                  </a:lnTo>
                  <a:lnTo>
                    <a:pt x="6216" y="16024"/>
                  </a:lnTo>
                  <a:lnTo>
                    <a:pt x="5906" y="15967"/>
                  </a:lnTo>
                  <a:lnTo>
                    <a:pt x="5601" y="15897"/>
                  </a:lnTo>
                  <a:lnTo>
                    <a:pt x="5298" y="15816"/>
                  </a:lnTo>
                  <a:lnTo>
                    <a:pt x="5001" y="15722"/>
                  </a:lnTo>
                  <a:lnTo>
                    <a:pt x="4706" y="15616"/>
                  </a:lnTo>
                  <a:lnTo>
                    <a:pt x="4415" y="15498"/>
                  </a:lnTo>
                  <a:lnTo>
                    <a:pt x="4129" y="15368"/>
                  </a:lnTo>
                  <a:lnTo>
                    <a:pt x="3846" y="15227"/>
                  </a:lnTo>
                  <a:lnTo>
                    <a:pt x="3568" y="15073"/>
                  </a:lnTo>
                  <a:lnTo>
                    <a:pt x="3293" y="14907"/>
                  </a:lnTo>
                  <a:lnTo>
                    <a:pt x="3023" y="14731"/>
                  </a:lnTo>
                  <a:lnTo>
                    <a:pt x="2757" y="14542"/>
                  </a:lnTo>
                  <a:lnTo>
                    <a:pt x="2496" y="14342"/>
                  </a:lnTo>
                  <a:lnTo>
                    <a:pt x="2509" y="14390"/>
                  </a:lnTo>
                  <a:lnTo>
                    <a:pt x="2520" y="14439"/>
                  </a:lnTo>
                  <a:lnTo>
                    <a:pt x="2528" y="14487"/>
                  </a:lnTo>
                  <a:lnTo>
                    <a:pt x="2533" y="14536"/>
                  </a:lnTo>
                  <a:lnTo>
                    <a:pt x="2536" y="14586"/>
                  </a:lnTo>
                  <a:lnTo>
                    <a:pt x="2537" y="14635"/>
                  </a:lnTo>
                  <a:lnTo>
                    <a:pt x="2534" y="14686"/>
                  </a:lnTo>
                  <a:lnTo>
                    <a:pt x="2530" y="14735"/>
                  </a:lnTo>
                  <a:lnTo>
                    <a:pt x="2523" y="14785"/>
                  </a:lnTo>
                  <a:lnTo>
                    <a:pt x="2514" y="14835"/>
                  </a:lnTo>
                  <a:lnTo>
                    <a:pt x="2502" y="14884"/>
                  </a:lnTo>
                  <a:lnTo>
                    <a:pt x="2489" y="14934"/>
                  </a:lnTo>
                  <a:lnTo>
                    <a:pt x="2473" y="14983"/>
                  </a:lnTo>
                  <a:lnTo>
                    <a:pt x="2454" y="15031"/>
                  </a:lnTo>
                  <a:lnTo>
                    <a:pt x="2434" y="15080"/>
                  </a:lnTo>
                  <a:lnTo>
                    <a:pt x="2412" y="15127"/>
                  </a:lnTo>
                  <a:lnTo>
                    <a:pt x="2388" y="15174"/>
                  </a:lnTo>
                  <a:lnTo>
                    <a:pt x="2363" y="15222"/>
                  </a:lnTo>
                  <a:lnTo>
                    <a:pt x="2334" y="15267"/>
                  </a:lnTo>
                  <a:lnTo>
                    <a:pt x="2305" y="15313"/>
                  </a:lnTo>
                  <a:lnTo>
                    <a:pt x="2275" y="15358"/>
                  </a:lnTo>
                  <a:lnTo>
                    <a:pt x="2241" y="15401"/>
                  </a:lnTo>
                  <a:lnTo>
                    <a:pt x="2207" y="15444"/>
                  </a:lnTo>
                  <a:lnTo>
                    <a:pt x="2171" y="15486"/>
                  </a:lnTo>
                  <a:lnTo>
                    <a:pt x="2134" y="15526"/>
                  </a:lnTo>
                  <a:lnTo>
                    <a:pt x="2095" y="15567"/>
                  </a:lnTo>
                  <a:lnTo>
                    <a:pt x="2055" y="15605"/>
                  </a:lnTo>
                  <a:lnTo>
                    <a:pt x="2013" y="15642"/>
                  </a:lnTo>
                  <a:lnTo>
                    <a:pt x="1971" y="15677"/>
                  </a:lnTo>
                  <a:lnTo>
                    <a:pt x="1927" y="15713"/>
                  </a:lnTo>
                  <a:lnTo>
                    <a:pt x="1881" y="15745"/>
                  </a:lnTo>
                  <a:lnTo>
                    <a:pt x="1836" y="15777"/>
                  </a:lnTo>
                  <a:lnTo>
                    <a:pt x="1779" y="15812"/>
                  </a:lnTo>
                  <a:lnTo>
                    <a:pt x="1723" y="15845"/>
                  </a:lnTo>
                  <a:lnTo>
                    <a:pt x="1666" y="15874"/>
                  </a:lnTo>
                  <a:lnTo>
                    <a:pt x="1610" y="15900"/>
                  </a:lnTo>
                  <a:lnTo>
                    <a:pt x="1552" y="15923"/>
                  </a:lnTo>
                  <a:lnTo>
                    <a:pt x="1496" y="15944"/>
                  </a:lnTo>
                  <a:lnTo>
                    <a:pt x="1438" y="15961"/>
                  </a:lnTo>
                  <a:lnTo>
                    <a:pt x="1381" y="15975"/>
                  </a:lnTo>
                  <a:lnTo>
                    <a:pt x="1324" y="15987"/>
                  </a:lnTo>
                  <a:lnTo>
                    <a:pt x="1267" y="15995"/>
                  </a:lnTo>
                  <a:lnTo>
                    <a:pt x="1210" y="16001"/>
                  </a:lnTo>
                  <a:lnTo>
                    <a:pt x="1154" y="16003"/>
                  </a:lnTo>
                  <a:lnTo>
                    <a:pt x="1098" y="16003"/>
                  </a:lnTo>
                  <a:lnTo>
                    <a:pt x="1043" y="16000"/>
                  </a:lnTo>
                  <a:lnTo>
                    <a:pt x="987" y="15995"/>
                  </a:lnTo>
                  <a:lnTo>
                    <a:pt x="933" y="15986"/>
                  </a:lnTo>
                  <a:lnTo>
                    <a:pt x="879" y="15975"/>
                  </a:lnTo>
                  <a:lnTo>
                    <a:pt x="826" y="15961"/>
                  </a:lnTo>
                  <a:lnTo>
                    <a:pt x="773" y="15944"/>
                  </a:lnTo>
                  <a:lnTo>
                    <a:pt x="722" y="15924"/>
                  </a:lnTo>
                  <a:lnTo>
                    <a:pt x="671" y="15902"/>
                  </a:lnTo>
                  <a:lnTo>
                    <a:pt x="622" y="15877"/>
                  </a:lnTo>
                  <a:lnTo>
                    <a:pt x="573" y="15849"/>
                  </a:lnTo>
                  <a:lnTo>
                    <a:pt x="527" y="15819"/>
                  </a:lnTo>
                  <a:lnTo>
                    <a:pt x="480" y="15786"/>
                  </a:lnTo>
                  <a:lnTo>
                    <a:pt x="436" y="15751"/>
                  </a:lnTo>
                  <a:lnTo>
                    <a:pt x="393" y="15713"/>
                  </a:lnTo>
                  <a:lnTo>
                    <a:pt x="350" y="15671"/>
                  </a:lnTo>
                  <a:lnTo>
                    <a:pt x="310" y="15628"/>
                  </a:lnTo>
                  <a:lnTo>
                    <a:pt x="271" y="15583"/>
                  </a:lnTo>
                  <a:lnTo>
                    <a:pt x="234" y="15534"/>
                  </a:lnTo>
                  <a:lnTo>
                    <a:pt x="199" y="15483"/>
                  </a:lnTo>
                  <a:lnTo>
                    <a:pt x="143" y="15391"/>
                  </a:lnTo>
                  <a:lnTo>
                    <a:pt x="98" y="15299"/>
                  </a:lnTo>
                  <a:lnTo>
                    <a:pt x="61" y="15206"/>
                  </a:lnTo>
                  <a:lnTo>
                    <a:pt x="33" y="15112"/>
                  </a:lnTo>
                  <a:lnTo>
                    <a:pt x="14" y="15019"/>
                  </a:lnTo>
                  <a:lnTo>
                    <a:pt x="3" y="14925"/>
                  </a:lnTo>
                  <a:lnTo>
                    <a:pt x="0" y="14833"/>
                  </a:lnTo>
                  <a:lnTo>
                    <a:pt x="5" y="14741"/>
                  </a:lnTo>
                  <a:lnTo>
                    <a:pt x="17" y="14651"/>
                  </a:lnTo>
                  <a:lnTo>
                    <a:pt x="36" y="14562"/>
                  </a:lnTo>
                  <a:lnTo>
                    <a:pt x="63" y="14475"/>
                  </a:lnTo>
                  <a:lnTo>
                    <a:pt x="95" y="14389"/>
                  </a:lnTo>
                  <a:lnTo>
                    <a:pt x="133" y="14307"/>
                  </a:lnTo>
                  <a:lnTo>
                    <a:pt x="179" y="14226"/>
                  </a:lnTo>
                  <a:lnTo>
                    <a:pt x="228" y="14148"/>
                  </a:lnTo>
                  <a:lnTo>
                    <a:pt x="284" y="14075"/>
                  </a:lnTo>
                  <a:lnTo>
                    <a:pt x="344" y="14004"/>
                  </a:lnTo>
                  <a:lnTo>
                    <a:pt x="409" y="13938"/>
                  </a:lnTo>
                  <a:lnTo>
                    <a:pt x="478" y="13874"/>
                  </a:lnTo>
                  <a:lnTo>
                    <a:pt x="551" y="13816"/>
                  </a:lnTo>
                  <a:lnTo>
                    <a:pt x="628" y="13762"/>
                  </a:lnTo>
                  <a:lnTo>
                    <a:pt x="708" y="13714"/>
                  </a:lnTo>
                  <a:lnTo>
                    <a:pt x="791" y="13670"/>
                  </a:lnTo>
                  <a:lnTo>
                    <a:pt x="878" y="13632"/>
                  </a:lnTo>
                  <a:lnTo>
                    <a:pt x="967" y="13601"/>
                  </a:lnTo>
                  <a:lnTo>
                    <a:pt x="1057" y="13575"/>
                  </a:lnTo>
                  <a:lnTo>
                    <a:pt x="1150" y="13556"/>
                  </a:lnTo>
                  <a:lnTo>
                    <a:pt x="1244" y="13542"/>
                  </a:lnTo>
                  <a:lnTo>
                    <a:pt x="1339" y="13536"/>
                  </a:lnTo>
                  <a:lnTo>
                    <a:pt x="1436" y="13538"/>
                  </a:lnTo>
                  <a:lnTo>
                    <a:pt x="1533" y="13548"/>
                  </a:lnTo>
                  <a:lnTo>
                    <a:pt x="1630" y="13565"/>
                  </a:lnTo>
                  <a:lnTo>
                    <a:pt x="1553" y="13486"/>
                  </a:lnTo>
                  <a:lnTo>
                    <a:pt x="1477" y="13406"/>
                  </a:lnTo>
                  <a:lnTo>
                    <a:pt x="1400" y="13325"/>
                  </a:lnTo>
                  <a:lnTo>
                    <a:pt x="1324" y="13243"/>
                  </a:lnTo>
                  <a:lnTo>
                    <a:pt x="1248" y="13159"/>
                  </a:lnTo>
                  <a:lnTo>
                    <a:pt x="1174" y="13075"/>
                  </a:lnTo>
                  <a:lnTo>
                    <a:pt x="1100" y="12990"/>
                  </a:lnTo>
                  <a:lnTo>
                    <a:pt x="1026" y="12903"/>
                  </a:lnTo>
                  <a:lnTo>
                    <a:pt x="953" y="12815"/>
                  </a:lnTo>
                  <a:lnTo>
                    <a:pt x="880" y="12726"/>
                  </a:lnTo>
                  <a:lnTo>
                    <a:pt x="807" y="12636"/>
                  </a:lnTo>
                  <a:lnTo>
                    <a:pt x="736" y="12545"/>
                  </a:lnTo>
                  <a:lnTo>
                    <a:pt x="665" y="12453"/>
                  </a:lnTo>
                  <a:lnTo>
                    <a:pt x="594" y="12359"/>
                  </a:lnTo>
                  <a:lnTo>
                    <a:pt x="524" y="12264"/>
                  </a:lnTo>
                  <a:lnTo>
                    <a:pt x="454" y="12169"/>
                  </a:lnTo>
                  <a:close/>
                </a:path>
              </a:pathLst>
            </a:custGeom>
            <a:solidFill>
              <a:srgbClr val="FFFAF0"/>
            </a:solidFill>
            <a:ln>
              <a:noFill/>
            </a:ln>
            <a:effectLst/>
          </p:spPr>
          <p:txBody>
            <a:bodyPr vert="horz" wrap="square" lIns="68580" tIns="34290" rIns="68580" bIns="34290" numCol="1" anchor="t" anchorCtr="0" compatLnSpc="1"/>
            <a:lstStyle/>
            <a:p>
              <a:endParaRPr lang="zh-CN" altLang="en-US" sz="1015">
                <a:cs typeface="+mn-ea"/>
                <a:sym typeface="+mn-lt"/>
              </a:endParaRPr>
            </a:p>
          </p:txBody>
        </p:sp>
        <p:sp>
          <p:nvSpPr>
            <p:cNvPr id="16" name="矩形 15"/>
            <p:cNvSpPr/>
            <p:nvPr/>
          </p:nvSpPr>
          <p:spPr>
            <a:xfrm>
              <a:off x="8965975" y="1816990"/>
              <a:ext cx="1323439" cy="553997"/>
            </a:xfrm>
            <a:prstGeom prst="rect">
              <a:avLst/>
            </a:prstGeom>
          </p:spPr>
          <p:txBody>
            <a:bodyPr wrap="none">
              <a:spAutoFit/>
            </a:bodyPr>
            <a:lstStyle/>
            <a:p>
              <a:r>
                <a:rPr lang="zh-CN" altLang="en-US" sz="2100" b="1" dirty="0">
                  <a:solidFill>
                    <a:srgbClr val="FFFAF0"/>
                  </a:solidFill>
                  <a:cs typeface="+mn-ea"/>
                  <a:sym typeface="+mn-lt"/>
                </a:rPr>
                <a:t>抓落实</a:t>
              </a:r>
            </a:p>
          </p:txBody>
        </p:sp>
      </p:gr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advTm="0">
        <p15:prstTrans prst="prestige"/>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750" fill="hold"/>
                                        <p:tgtEl>
                                          <p:spTgt spid="6"/>
                                        </p:tgtEl>
                                        <p:attrNameLst>
                                          <p:attrName>ppt_x</p:attrName>
                                        </p:attrNameLst>
                                      </p:cBhvr>
                                      <p:tavLst>
                                        <p:tav tm="0">
                                          <p:val>
                                            <p:strVal val="0-#ppt_w/2"/>
                                          </p:val>
                                        </p:tav>
                                        <p:tav tm="100000">
                                          <p:val>
                                            <p:strVal val="#ppt_x"/>
                                          </p:val>
                                        </p:tav>
                                      </p:tavLst>
                                    </p:anim>
                                    <p:anim calcmode="lin" valueType="num">
                                      <p:cBhvr additive="base">
                                        <p:cTn id="8" dur="750" fill="hold"/>
                                        <p:tgtEl>
                                          <p:spTgt spid="6"/>
                                        </p:tgtEl>
                                        <p:attrNameLst>
                                          <p:attrName>ppt_y</p:attrName>
                                        </p:attrNameLst>
                                      </p:cBhvr>
                                      <p:tavLst>
                                        <p:tav tm="0">
                                          <p:val>
                                            <p:strVal val="#ppt_y"/>
                                          </p:val>
                                        </p:tav>
                                        <p:tav tm="100000">
                                          <p:val>
                                            <p:strVal val="#ppt_y"/>
                                          </p:val>
                                        </p:tav>
                                      </p:tavLst>
                                    </p:anim>
                                  </p:childTnLst>
                                </p:cTn>
                              </p:par>
                              <p:par>
                                <p:cTn id="9" presetID="42" presetClass="entr" presetSubtype="0" fill="hold" grpId="0" nodeType="with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1500"/>
                                        <p:tgtEl>
                                          <p:spTgt spid="4"/>
                                        </p:tgtEl>
                                      </p:cBhvr>
                                    </p:animEffect>
                                    <p:anim calcmode="lin" valueType="num">
                                      <p:cBhvr>
                                        <p:cTn id="12" dur="1500" fill="hold"/>
                                        <p:tgtEl>
                                          <p:spTgt spid="4"/>
                                        </p:tgtEl>
                                        <p:attrNameLst>
                                          <p:attrName>ppt_x</p:attrName>
                                        </p:attrNameLst>
                                      </p:cBhvr>
                                      <p:tavLst>
                                        <p:tav tm="0">
                                          <p:val>
                                            <p:strVal val="#ppt_x"/>
                                          </p:val>
                                        </p:tav>
                                        <p:tav tm="100000">
                                          <p:val>
                                            <p:strVal val="#ppt_x"/>
                                          </p:val>
                                        </p:tav>
                                      </p:tavLst>
                                    </p:anim>
                                    <p:anim calcmode="lin" valueType="num">
                                      <p:cBhvr>
                                        <p:cTn id="13" dur="1500" fill="hold"/>
                                        <p:tgtEl>
                                          <p:spTgt spid="4"/>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2" presetClass="entr" presetSubtype="8" fill="hold" nodeType="afterEffect">
                                  <p:stCondLst>
                                    <p:cond delay="0"/>
                                  </p:stCondLst>
                                  <p:childTnLst>
                                    <p:set>
                                      <p:cBhvr>
                                        <p:cTn id="16" dur="1" fill="hold">
                                          <p:stCondLst>
                                            <p:cond delay="0"/>
                                          </p:stCondLst>
                                        </p:cTn>
                                        <p:tgtEl>
                                          <p:spTgt spid="12"/>
                                        </p:tgtEl>
                                        <p:attrNameLst>
                                          <p:attrName>style.visibility</p:attrName>
                                        </p:attrNameLst>
                                      </p:cBhvr>
                                      <p:to>
                                        <p:strVal val="visible"/>
                                      </p:to>
                                    </p:set>
                                    <p:anim calcmode="lin" valueType="num">
                                      <p:cBhvr additive="base">
                                        <p:cTn id="17" dur="750" fill="hold"/>
                                        <p:tgtEl>
                                          <p:spTgt spid="12"/>
                                        </p:tgtEl>
                                        <p:attrNameLst>
                                          <p:attrName>ppt_x</p:attrName>
                                        </p:attrNameLst>
                                      </p:cBhvr>
                                      <p:tavLst>
                                        <p:tav tm="0">
                                          <p:val>
                                            <p:strVal val="0-#ppt_w/2"/>
                                          </p:val>
                                        </p:tav>
                                        <p:tav tm="100000">
                                          <p:val>
                                            <p:strVal val="#ppt_x"/>
                                          </p:val>
                                        </p:tav>
                                      </p:tavLst>
                                    </p:anim>
                                    <p:anim calcmode="lin" valueType="num">
                                      <p:cBhvr additive="base">
                                        <p:cTn id="18" dur="750" fill="hold"/>
                                        <p:tgtEl>
                                          <p:spTgt spid="12"/>
                                        </p:tgtEl>
                                        <p:attrNameLst>
                                          <p:attrName>ppt_y</p:attrName>
                                        </p:attrNameLst>
                                      </p:cBhvr>
                                      <p:tavLst>
                                        <p:tav tm="0">
                                          <p:val>
                                            <p:strVal val="#ppt_y"/>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11"/>
                                        </p:tgtEl>
                                        <p:attrNameLst>
                                          <p:attrName>style.visibility</p:attrName>
                                        </p:attrNameLst>
                                      </p:cBhvr>
                                      <p:to>
                                        <p:strVal val="visible"/>
                                      </p:to>
                                    </p:set>
                                    <p:animEffect transition="in" filter="fade">
                                      <p:cBhvr>
                                        <p:cTn id="21" dur="1500"/>
                                        <p:tgtEl>
                                          <p:spTgt spid="11"/>
                                        </p:tgtEl>
                                      </p:cBhvr>
                                    </p:animEffect>
                                    <p:anim calcmode="lin" valueType="num">
                                      <p:cBhvr>
                                        <p:cTn id="22" dur="1500" fill="hold"/>
                                        <p:tgtEl>
                                          <p:spTgt spid="11"/>
                                        </p:tgtEl>
                                        <p:attrNameLst>
                                          <p:attrName>ppt_x</p:attrName>
                                        </p:attrNameLst>
                                      </p:cBhvr>
                                      <p:tavLst>
                                        <p:tav tm="0">
                                          <p:val>
                                            <p:strVal val="#ppt_x"/>
                                          </p:val>
                                        </p:tav>
                                        <p:tav tm="100000">
                                          <p:val>
                                            <p:strVal val="#ppt_x"/>
                                          </p:val>
                                        </p:tav>
                                      </p:tavLst>
                                    </p:anim>
                                    <p:anim calcmode="lin" valueType="num">
                                      <p:cBhvr>
                                        <p:cTn id="23" dur="15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11"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图片 14"/>
          <p:cNvPicPr>
            <a:picLocks noChangeAspect="1"/>
          </p:cNvPicPr>
          <p:nvPr/>
        </p:nvPicPr>
        <p:blipFill>
          <a:blip r:embed="rId2"/>
          <a:stretch>
            <a:fillRect/>
          </a:stretch>
        </p:blipFill>
        <p:spPr>
          <a:xfrm>
            <a:off x="28450" y="3799321"/>
            <a:ext cx="9144000" cy="1311904"/>
          </a:xfrm>
          <a:prstGeom prst="rect">
            <a:avLst/>
          </a:prstGeom>
        </p:spPr>
      </p:pic>
      <p:pic>
        <p:nvPicPr>
          <p:cNvPr id="9" name="图片 8"/>
          <p:cNvPicPr>
            <a:picLocks noChangeAspect="1"/>
          </p:cNvPicPr>
          <p:nvPr/>
        </p:nvPicPr>
        <p:blipFill rotWithShape="1">
          <a:blip r:embed="rId3"/>
          <a:srcRect b="33209"/>
          <a:stretch>
            <a:fillRect/>
          </a:stretch>
        </p:blipFill>
        <p:spPr>
          <a:xfrm>
            <a:off x="1" y="1"/>
            <a:ext cx="4427984" cy="1923678"/>
          </a:xfrm>
          <a:prstGeom prst="rect">
            <a:avLst/>
          </a:prstGeom>
        </p:spPr>
      </p:pic>
      <p:pic>
        <p:nvPicPr>
          <p:cNvPr id="13" name="图片 12"/>
          <p:cNvPicPr>
            <a:picLocks noChangeAspect="1"/>
          </p:cNvPicPr>
          <p:nvPr/>
        </p:nvPicPr>
        <p:blipFill>
          <a:blip r:embed="rId4"/>
          <a:stretch>
            <a:fillRect/>
          </a:stretch>
        </p:blipFill>
        <p:spPr>
          <a:xfrm>
            <a:off x="0" y="4086635"/>
            <a:ext cx="9144000" cy="1056864"/>
          </a:xfrm>
          <a:prstGeom prst="rect">
            <a:avLst/>
          </a:prstGeom>
        </p:spPr>
      </p:pic>
      <p:pic>
        <p:nvPicPr>
          <p:cNvPr id="24" name="图片 23"/>
          <p:cNvPicPr>
            <a:picLocks noChangeAspect="1"/>
          </p:cNvPicPr>
          <p:nvPr/>
        </p:nvPicPr>
        <p:blipFill>
          <a:blip r:embed="rId5"/>
          <a:stretch>
            <a:fillRect/>
          </a:stretch>
        </p:blipFill>
        <p:spPr>
          <a:xfrm>
            <a:off x="0" y="-32273"/>
            <a:ext cx="2713798" cy="1367127"/>
          </a:xfrm>
          <a:prstGeom prst="rect">
            <a:avLst/>
          </a:prstGeom>
        </p:spPr>
      </p:pic>
      <p:pic>
        <p:nvPicPr>
          <p:cNvPr id="26" name="图片 25"/>
          <p:cNvPicPr>
            <a:picLocks noChangeAspect="1"/>
          </p:cNvPicPr>
          <p:nvPr/>
        </p:nvPicPr>
        <p:blipFill>
          <a:blip r:embed="rId6"/>
          <a:stretch>
            <a:fillRect/>
          </a:stretch>
        </p:blipFill>
        <p:spPr>
          <a:xfrm>
            <a:off x="6012159" y="2321613"/>
            <a:ext cx="3160291" cy="2821886"/>
          </a:xfrm>
          <a:prstGeom prst="rect">
            <a:avLst/>
          </a:prstGeom>
        </p:spPr>
      </p:pic>
      <p:pic>
        <p:nvPicPr>
          <p:cNvPr id="30" name="图片 29"/>
          <p:cNvPicPr>
            <a:picLocks noChangeAspect="1"/>
          </p:cNvPicPr>
          <p:nvPr/>
        </p:nvPicPr>
        <p:blipFill>
          <a:blip r:embed="rId7"/>
          <a:srcRect/>
          <a:stretch>
            <a:fillRect/>
          </a:stretch>
        </p:blipFill>
        <p:spPr>
          <a:xfrm>
            <a:off x="-28450" y="3075806"/>
            <a:ext cx="2005136" cy="2078683"/>
          </a:xfrm>
          <a:prstGeom prst="rect">
            <a:avLst/>
          </a:prstGeom>
        </p:spPr>
      </p:pic>
      <p:pic>
        <p:nvPicPr>
          <p:cNvPr id="40" name="图片 39"/>
          <p:cNvPicPr>
            <a:picLocks noChangeAspect="1"/>
          </p:cNvPicPr>
          <p:nvPr/>
        </p:nvPicPr>
        <p:blipFill>
          <a:blip r:embed="rId8"/>
          <a:stretch>
            <a:fillRect/>
          </a:stretch>
        </p:blipFill>
        <p:spPr>
          <a:xfrm flipH="1">
            <a:off x="6876256" y="816369"/>
            <a:ext cx="1080907" cy="748888"/>
          </a:xfrm>
          <a:prstGeom prst="rect">
            <a:avLst/>
          </a:prstGeom>
        </p:spPr>
      </p:pic>
      <p:sp>
        <p:nvSpPr>
          <p:cNvPr id="14" name="矩形 13"/>
          <p:cNvSpPr/>
          <p:nvPr/>
        </p:nvSpPr>
        <p:spPr>
          <a:xfrm>
            <a:off x="1413880" y="1995686"/>
            <a:ext cx="6340197" cy="830997"/>
          </a:xfrm>
          <a:prstGeom prst="rect">
            <a:avLst/>
          </a:prstGeom>
        </p:spPr>
        <p:txBody>
          <a:bodyPr wrap="none">
            <a:spAutoFit/>
          </a:bodyPr>
          <a:lstStyle/>
          <a:p>
            <a:pPr algn="ctr"/>
            <a:r>
              <a:rPr lang="zh-CN" altLang="en-US" sz="4800" dirty="0">
                <a:solidFill>
                  <a:srgbClr val="C80000"/>
                </a:solidFill>
                <a:cs typeface="+mn-ea"/>
                <a:sym typeface="+mn-lt"/>
              </a:rPr>
              <a:t>入党的相关知识与规定</a:t>
            </a:r>
          </a:p>
        </p:txBody>
      </p:sp>
      <p:sp>
        <p:nvSpPr>
          <p:cNvPr id="16" name="矩形 15"/>
          <p:cNvSpPr/>
          <p:nvPr/>
        </p:nvSpPr>
        <p:spPr>
          <a:xfrm>
            <a:off x="3779912" y="1419622"/>
            <a:ext cx="1608134" cy="507831"/>
          </a:xfrm>
          <a:prstGeom prst="rect">
            <a:avLst/>
          </a:prstGeom>
        </p:spPr>
        <p:txBody>
          <a:bodyPr wrap="none">
            <a:spAutoFit/>
          </a:bodyPr>
          <a:lstStyle/>
          <a:p>
            <a:pPr algn="ctr"/>
            <a:r>
              <a:rPr lang="zh-CN" altLang="en-US" sz="2700" b="1" dirty="0">
                <a:solidFill>
                  <a:srgbClr val="C80000"/>
                </a:solidFill>
                <a:cs typeface="+mn-ea"/>
                <a:sym typeface="+mn-lt"/>
              </a:rPr>
              <a:t>第二部分</a:t>
            </a:r>
          </a:p>
        </p:txBody>
      </p:sp>
      <p:sp>
        <p:nvSpPr>
          <p:cNvPr id="17" name="矩形 16"/>
          <p:cNvSpPr/>
          <p:nvPr/>
        </p:nvSpPr>
        <p:spPr>
          <a:xfrm>
            <a:off x="2368467" y="2929196"/>
            <a:ext cx="4431021" cy="338554"/>
          </a:xfrm>
          <a:prstGeom prst="rect">
            <a:avLst/>
          </a:prstGeom>
        </p:spPr>
        <p:txBody>
          <a:bodyPr wrap="none">
            <a:spAutoFit/>
          </a:bodyPr>
          <a:lstStyle/>
          <a:p>
            <a:pPr algn="ctr"/>
            <a:r>
              <a:rPr lang="zh-CN" altLang="en-US" sz="1600" b="1" dirty="0">
                <a:solidFill>
                  <a:srgbClr val="C80000"/>
                </a:solidFill>
                <a:cs typeface="+mn-ea"/>
                <a:sym typeface="+mn-lt"/>
              </a:rPr>
              <a:t>入党须知 党性修养 党课培训 党校培训 微党课 </a:t>
            </a: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advTm="0">
        <p15:prstTrans prst="wind"/>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24"/>
                                        </p:tgtEl>
                                        <p:attrNameLst>
                                          <p:attrName>style.visibility</p:attrName>
                                        </p:attrNameLst>
                                      </p:cBhvr>
                                      <p:to>
                                        <p:strVal val="visible"/>
                                      </p:to>
                                    </p:set>
                                    <p:animEffect transition="in" filter="wipe(left)">
                                      <p:cBhvr>
                                        <p:cTn id="11" dur="500"/>
                                        <p:tgtEl>
                                          <p:spTgt spid="24"/>
                                        </p:tgtEl>
                                      </p:cBhvr>
                                    </p:animEffect>
                                  </p:childTnLst>
                                </p:cTn>
                              </p:par>
                            </p:childTnLst>
                          </p:cTn>
                        </p:par>
                        <p:par>
                          <p:cTn id="12" fill="hold">
                            <p:stCondLst>
                              <p:cond delay="1000"/>
                            </p:stCondLst>
                            <p:childTnLst>
                              <p:par>
                                <p:cTn id="13" presetID="42" presetClass="entr" presetSubtype="0" fill="hold" nodeType="afterEffect">
                                  <p:stCondLst>
                                    <p:cond delay="0"/>
                                  </p:stCondLst>
                                  <p:childTnLst>
                                    <p:set>
                                      <p:cBhvr>
                                        <p:cTn id="14" dur="1" fill="hold">
                                          <p:stCondLst>
                                            <p:cond delay="0"/>
                                          </p:stCondLst>
                                        </p:cTn>
                                        <p:tgtEl>
                                          <p:spTgt spid="13"/>
                                        </p:tgtEl>
                                        <p:attrNameLst>
                                          <p:attrName>style.visibility</p:attrName>
                                        </p:attrNameLst>
                                      </p:cBhvr>
                                      <p:to>
                                        <p:strVal val="visible"/>
                                      </p:to>
                                    </p:set>
                                    <p:animEffect transition="in" filter="fade">
                                      <p:cBhvr>
                                        <p:cTn id="15" dur="1000"/>
                                        <p:tgtEl>
                                          <p:spTgt spid="13"/>
                                        </p:tgtEl>
                                      </p:cBhvr>
                                    </p:animEffect>
                                    <p:anim calcmode="lin" valueType="num">
                                      <p:cBhvr>
                                        <p:cTn id="16" dur="1000" fill="hold"/>
                                        <p:tgtEl>
                                          <p:spTgt spid="13"/>
                                        </p:tgtEl>
                                        <p:attrNameLst>
                                          <p:attrName>ppt_x</p:attrName>
                                        </p:attrNameLst>
                                      </p:cBhvr>
                                      <p:tavLst>
                                        <p:tav tm="0">
                                          <p:val>
                                            <p:strVal val="#ppt_x"/>
                                          </p:val>
                                        </p:tav>
                                        <p:tav tm="100000">
                                          <p:val>
                                            <p:strVal val="#ppt_x"/>
                                          </p:val>
                                        </p:tav>
                                      </p:tavLst>
                                    </p:anim>
                                    <p:anim calcmode="lin" valueType="num">
                                      <p:cBhvr>
                                        <p:cTn id="17" dur="1000" fill="hold"/>
                                        <p:tgtEl>
                                          <p:spTgt spid="13"/>
                                        </p:tgtEl>
                                        <p:attrNameLst>
                                          <p:attrName>ppt_y</p:attrName>
                                        </p:attrNameLst>
                                      </p:cBhvr>
                                      <p:tavLst>
                                        <p:tav tm="0">
                                          <p:val>
                                            <p:strVal val="#ppt_y+.1"/>
                                          </p:val>
                                        </p:tav>
                                        <p:tav tm="100000">
                                          <p:val>
                                            <p:strVal val="#ppt_y"/>
                                          </p:val>
                                        </p:tav>
                                      </p:tavLst>
                                    </p:anim>
                                  </p:childTnLst>
                                </p:cTn>
                              </p:par>
                            </p:childTnLst>
                          </p:cTn>
                        </p:par>
                        <p:par>
                          <p:cTn id="18" fill="hold">
                            <p:stCondLst>
                              <p:cond delay="2000"/>
                            </p:stCondLst>
                            <p:childTnLst>
                              <p:par>
                                <p:cTn id="19" presetID="22" presetClass="entr" presetSubtype="4" fill="hold" nodeType="after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wipe(down)">
                                      <p:cBhvr>
                                        <p:cTn id="21" dur="500"/>
                                        <p:tgtEl>
                                          <p:spTgt spid="15"/>
                                        </p:tgtEl>
                                      </p:cBhvr>
                                    </p:animEffect>
                                  </p:childTnLst>
                                </p:cTn>
                              </p:par>
                            </p:childTnLst>
                          </p:cTn>
                        </p:par>
                        <p:par>
                          <p:cTn id="22" fill="hold">
                            <p:stCondLst>
                              <p:cond delay="2500"/>
                            </p:stCondLst>
                            <p:childTnLst>
                              <p:par>
                                <p:cTn id="23" presetID="2" presetClass="entr" presetSubtype="4" fill="hold" nodeType="afterEffect">
                                  <p:stCondLst>
                                    <p:cond delay="0"/>
                                  </p:stCondLst>
                                  <p:childTnLst>
                                    <p:set>
                                      <p:cBhvr>
                                        <p:cTn id="24" dur="1" fill="hold">
                                          <p:stCondLst>
                                            <p:cond delay="0"/>
                                          </p:stCondLst>
                                        </p:cTn>
                                        <p:tgtEl>
                                          <p:spTgt spid="30"/>
                                        </p:tgtEl>
                                        <p:attrNameLst>
                                          <p:attrName>style.visibility</p:attrName>
                                        </p:attrNameLst>
                                      </p:cBhvr>
                                      <p:to>
                                        <p:strVal val="visible"/>
                                      </p:to>
                                    </p:set>
                                    <p:anim calcmode="lin" valueType="num">
                                      <p:cBhvr additive="base">
                                        <p:cTn id="25" dur="500" fill="hold"/>
                                        <p:tgtEl>
                                          <p:spTgt spid="30"/>
                                        </p:tgtEl>
                                        <p:attrNameLst>
                                          <p:attrName>ppt_x</p:attrName>
                                        </p:attrNameLst>
                                      </p:cBhvr>
                                      <p:tavLst>
                                        <p:tav tm="0">
                                          <p:val>
                                            <p:strVal val="#ppt_x"/>
                                          </p:val>
                                        </p:tav>
                                        <p:tav tm="100000">
                                          <p:val>
                                            <p:strVal val="#ppt_x"/>
                                          </p:val>
                                        </p:tav>
                                      </p:tavLst>
                                    </p:anim>
                                    <p:anim calcmode="lin" valueType="num">
                                      <p:cBhvr additive="base">
                                        <p:cTn id="26" dur="500" fill="hold"/>
                                        <p:tgtEl>
                                          <p:spTgt spid="30"/>
                                        </p:tgtEl>
                                        <p:attrNameLst>
                                          <p:attrName>ppt_y</p:attrName>
                                        </p:attrNameLst>
                                      </p:cBhvr>
                                      <p:tavLst>
                                        <p:tav tm="0">
                                          <p:val>
                                            <p:strVal val="1+#ppt_h/2"/>
                                          </p:val>
                                        </p:tav>
                                        <p:tav tm="100000">
                                          <p:val>
                                            <p:strVal val="#ppt_y"/>
                                          </p:val>
                                        </p:tav>
                                      </p:tavLst>
                                    </p:anim>
                                  </p:childTnLst>
                                </p:cTn>
                              </p:par>
                            </p:childTnLst>
                          </p:cTn>
                        </p:par>
                        <p:par>
                          <p:cTn id="27" fill="hold">
                            <p:stCondLst>
                              <p:cond delay="3000"/>
                            </p:stCondLst>
                            <p:childTnLst>
                              <p:par>
                                <p:cTn id="28" presetID="22" presetClass="entr" presetSubtype="4" fill="hold" nodeType="afterEffect">
                                  <p:stCondLst>
                                    <p:cond delay="0"/>
                                  </p:stCondLst>
                                  <p:childTnLst>
                                    <p:set>
                                      <p:cBhvr>
                                        <p:cTn id="29" dur="1" fill="hold">
                                          <p:stCondLst>
                                            <p:cond delay="0"/>
                                          </p:stCondLst>
                                        </p:cTn>
                                        <p:tgtEl>
                                          <p:spTgt spid="26"/>
                                        </p:tgtEl>
                                        <p:attrNameLst>
                                          <p:attrName>style.visibility</p:attrName>
                                        </p:attrNameLst>
                                      </p:cBhvr>
                                      <p:to>
                                        <p:strVal val="visible"/>
                                      </p:to>
                                    </p:set>
                                    <p:animEffect transition="in" filter="wipe(down)">
                                      <p:cBhvr>
                                        <p:cTn id="30" dur="500"/>
                                        <p:tgtEl>
                                          <p:spTgt spid="26"/>
                                        </p:tgtEl>
                                      </p:cBhvr>
                                    </p:animEffect>
                                  </p:childTnLst>
                                </p:cTn>
                              </p:par>
                            </p:childTnLst>
                          </p:cTn>
                        </p:par>
                        <p:par>
                          <p:cTn id="31" fill="hold">
                            <p:stCondLst>
                              <p:cond delay="3500"/>
                            </p:stCondLst>
                            <p:childTnLst>
                              <p:par>
                                <p:cTn id="32" presetID="22" presetClass="entr" presetSubtype="4" fill="hold" nodeType="afterEffect">
                                  <p:stCondLst>
                                    <p:cond delay="0"/>
                                  </p:stCondLst>
                                  <p:childTnLst>
                                    <p:set>
                                      <p:cBhvr>
                                        <p:cTn id="33" dur="1" fill="hold">
                                          <p:stCondLst>
                                            <p:cond delay="0"/>
                                          </p:stCondLst>
                                        </p:cTn>
                                        <p:tgtEl>
                                          <p:spTgt spid="40"/>
                                        </p:tgtEl>
                                        <p:attrNameLst>
                                          <p:attrName>style.visibility</p:attrName>
                                        </p:attrNameLst>
                                      </p:cBhvr>
                                      <p:to>
                                        <p:strVal val="visible"/>
                                      </p:to>
                                    </p:set>
                                    <p:animEffect transition="in" filter="wipe(down)">
                                      <p:cBhvr>
                                        <p:cTn id="34" dur="500"/>
                                        <p:tgtEl>
                                          <p:spTgt spid="40"/>
                                        </p:tgtEl>
                                      </p:cBhvr>
                                    </p:animEffect>
                                  </p:childTnLst>
                                </p:cTn>
                              </p:par>
                            </p:childTnLst>
                          </p:cTn>
                        </p:par>
                        <p:par>
                          <p:cTn id="35" fill="hold">
                            <p:stCondLst>
                              <p:cond delay="4000"/>
                            </p:stCondLst>
                            <p:childTnLst>
                              <p:par>
                                <p:cTn id="36" presetID="47" presetClass="entr" presetSubtype="0" fill="hold" grpId="0" nodeType="afterEffect">
                                  <p:stCondLst>
                                    <p:cond delay="0"/>
                                  </p:stCondLst>
                                  <p:childTnLst>
                                    <p:set>
                                      <p:cBhvr>
                                        <p:cTn id="37" dur="1" fill="hold">
                                          <p:stCondLst>
                                            <p:cond delay="0"/>
                                          </p:stCondLst>
                                        </p:cTn>
                                        <p:tgtEl>
                                          <p:spTgt spid="16"/>
                                        </p:tgtEl>
                                        <p:attrNameLst>
                                          <p:attrName>style.visibility</p:attrName>
                                        </p:attrNameLst>
                                      </p:cBhvr>
                                      <p:to>
                                        <p:strVal val="visible"/>
                                      </p:to>
                                    </p:set>
                                    <p:animEffect transition="in" filter="fade">
                                      <p:cBhvr>
                                        <p:cTn id="38" dur="750"/>
                                        <p:tgtEl>
                                          <p:spTgt spid="16"/>
                                        </p:tgtEl>
                                      </p:cBhvr>
                                    </p:animEffect>
                                    <p:anim calcmode="lin" valueType="num">
                                      <p:cBhvr>
                                        <p:cTn id="39" dur="750" fill="hold"/>
                                        <p:tgtEl>
                                          <p:spTgt spid="16"/>
                                        </p:tgtEl>
                                        <p:attrNameLst>
                                          <p:attrName>ppt_x</p:attrName>
                                        </p:attrNameLst>
                                      </p:cBhvr>
                                      <p:tavLst>
                                        <p:tav tm="0">
                                          <p:val>
                                            <p:strVal val="#ppt_x"/>
                                          </p:val>
                                        </p:tav>
                                        <p:tav tm="100000">
                                          <p:val>
                                            <p:strVal val="#ppt_x"/>
                                          </p:val>
                                        </p:tav>
                                      </p:tavLst>
                                    </p:anim>
                                    <p:anim calcmode="lin" valueType="num">
                                      <p:cBhvr>
                                        <p:cTn id="40" dur="750" fill="hold"/>
                                        <p:tgtEl>
                                          <p:spTgt spid="16"/>
                                        </p:tgtEl>
                                        <p:attrNameLst>
                                          <p:attrName>ppt_y</p:attrName>
                                        </p:attrNameLst>
                                      </p:cBhvr>
                                      <p:tavLst>
                                        <p:tav tm="0">
                                          <p:val>
                                            <p:strVal val="#ppt_y-.1"/>
                                          </p:val>
                                        </p:tav>
                                        <p:tav tm="100000">
                                          <p:val>
                                            <p:strVal val="#ppt_y"/>
                                          </p:val>
                                        </p:tav>
                                      </p:tavLst>
                                    </p:anim>
                                  </p:childTnLst>
                                </p:cTn>
                              </p:par>
                              <p:par>
                                <p:cTn id="41" presetID="53" presetClass="entr" presetSubtype="16" fill="hold" grpId="0" nodeType="withEffect">
                                  <p:stCondLst>
                                    <p:cond delay="0"/>
                                  </p:stCondLst>
                                  <p:childTnLst>
                                    <p:set>
                                      <p:cBhvr>
                                        <p:cTn id="42" dur="1" fill="hold">
                                          <p:stCondLst>
                                            <p:cond delay="0"/>
                                          </p:stCondLst>
                                        </p:cTn>
                                        <p:tgtEl>
                                          <p:spTgt spid="14"/>
                                        </p:tgtEl>
                                        <p:attrNameLst>
                                          <p:attrName>style.visibility</p:attrName>
                                        </p:attrNameLst>
                                      </p:cBhvr>
                                      <p:to>
                                        <p:strVal val="visible"/>
                                      </p:to>
                                    </p:set>
                                    <p:anim calcmode="lin" valueType="num">
                                      <p:cBhvr>
                                        <p:cTn id="43" dur="1250" fill="hold"/>
                                        <p:tgtEl>
                                          <p:spTgt spid="14"/>
                                        </p:tgtEl>
                                        <p:attrNameLst>
                                          <p:attrName>ppt_w</p:attrName>
                                        </p:attrNameLst>
                                      </p:cBhvr>
                                      <p:tavLst>
                                        <p:tav tm="0">
                                          <p:val>
                                            <p:fltVal val="0"/>
                                          </p:val>
                                        </p:tav>
                                        <p:tav tm="100000">
                                          <p:val>
                                            <p:strVal val="#ppt_w"/>
                                          </p:val>
                                        </p:tav>
                                      </p:tavLst>
                                    </p:anim>
                                    <p:anim calcmode="lin" valueType="num">
                                      <p:cBhvr>
                                        <p:cTn id="44" dur="1250" fill="hold"/>
                                        <p:tgtEl>
                                          <p:spTgt spid="14"/>
                                        </p:tgtEl>
                                        <p:attrNameLst>
                                          <p:attrName>ppt_h</p:attrName>
                                        </p:attrNameLst>
                                      </p:cBhvr>
                                      <p:tavLst>
                                        <p:tav tm="0">
                                          <p:val>
                                            <p:fltVal val="0"/>
                                          </p:val>
                                        </p:tav>
                                        <p:tav tm="100000">
                                          <p:val>
                                            <p:strVal val="#ppt_h"/>
                                          </p:val>
                                        </p:tav>
                                      </p:tavLst>
                                    </p:anim>
                                    <p:animEffect transition="in" filter="fade">
                                      <p:cBhvr>
                                        <p:cTn id="45" dur="1250"/>
                                        <p:tgtEl>
                                          <p:spTgt spid="14"/>
                                        </p:tgtEl>
                                      </p:cBhvr>
                                    </p:animEffect>
                                  </p:childTnLst>
                                </p:cTn>
                              </p:par>
                            </p:childTnLst>
                          </p:cTn>
                        </p:par>
                        <p:par>
                          <p:cTn id="46" fill="hold">
                            <p:stCondLst>
                              <p:cond delay="5000"/>
                            </p:stCondLst>
                            <p:childTnLst>
                              <p:par>
                                <p:cTn id="47" presetID="42" presetClass="entr" presetSubtype="0" fill="hold" grpId="0" nodeType="afterEffect">
                                  <p:stCondLst>
                                    <p:cond delay="0"/>
                                  </p:stCondLst>
                                  <p:childTnLst>
                                    <p:set>
                                      <p:cBhvr>
                                        <p:cTn id="48" dur="1" fill="hold">
                                          <p:stCondLst>
                                            <p:cond delay="0"/>
                                          </p:stCondLst>
                                        </p:cTn>
                                        <p:tgtEl>
                                          <p:spTgt spid="17"/>
                                        </p:tgtEl>
                                        <p:attrNameLst>
                                          <p:attrName>style.visibility</p:attrName>
                                        </p:attrNameLst>
                                      </p:cBhvr>
                                      <p:to>
                                        <p:strVal val="visible"/>
                                      </p:to>
                                    </p:set>
                                    <p:animEffect transition="in" filter="fade">
                                      <p:cBhvr>
                                        <p:cTn id="49" dur="1000"/>
                                        <p:tgtEl>
                                          <p:spTgt spid="17"/>
                                        </p:tgtEl>
                                      </p:cBhvr>
                                    </p:animEffect>
                                    <p:anim calcmode="lin" valueType="num">
                                      <p:cBhvr>
                                        <p:cTn id="50" dur="1000" fill="hold"/>
                                        <p:tgtEl>
                                          <p:spTgt spid="17"/>
                                        </p:tgtEl>
                                        <p:attrNameLst>
                                          <p:attrName>ppt_x</p:attrName>
                                        </p:attrNameLst>
                                      </p:cBhvr>
                                      <p:tavLst>
                                        <p:tav tm="0">
                                          <p:val>
                                            <p:strVal val="#ppt_x"/>
                                          </p:val>
                                        </p:tav>
                                        <p:tav tm="100000">
                                          <p:val>
                                            <p:strVal val="#ppt_x"/>
                                          </p:val>
                                        </p:tav>
                                      </p:tavLst>
                                    </p:anim>
                                    <p:anim calcmode="lin" valueType="num">
                                      <p:cBhvr>
                                        <p:cTn id="51"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6" grpId="0"/>
      <p:bldP spid="17" grpId="0"/>
    </p:bldLst>
  </p:timing>
</p:sld>
</file>

<file path=ppt/theme/theme1.xml><?xml version="1.0" encoding="utf-8"?>
<a:theme xmlns:a="http://schemas.openxmlformats.org/drawingml/2006/main" name=" www.2ppt.com">
  <a:themeElements>
    <a:clrScheme name="大红色">
      <a:dk1>
        <a:sysClr val="windowText" lastClr="000000"/>
      </a:dk1>
      <a:lt1>
        <a:sysClr val="window" lastClr="FFFFFF"/>
      </a:lt1>
      <a:dk2>
        <a:srgbClr val="1F497D"/>
      </a:dk2>
      <a:lt2>
        <a:srgbClr val="EEECE1"/>
      </a:lt2>
      <a:accent1>
        <a:srgbClr val="D60000"/>
      </a:accent1>
      <a:accent2>
        <a:srgbClr val="D60000"/>
      </a:accent2>
      <a:accent3>
        <a:srgbClr val="D60000"/>
      </a:accent3>
      <a:accent4>
        <a:srgbClr val="D60000"/>
      </a:accent4>
      <a:accent5>
        <a:srgbClr val="4BACC6"/>
      </a:accent5>
      <a:accent6>
        <a:srgbClr val="F79646"/>
      </a:accent6>
      <a:hlink>
        <a:srgbClr val="0000FF"/>
      </a:hlink>
      <a:folHlink>
        <a:srgbClr val="800080"/>
      </a:folHlink>
    </a:clrScheme>
    <a:fontScheme name="4npqxgcc">
      <a:majorFont>
        <a:latin typeface="微软雅黑"/>
        <a:ea typeface="微软雅黑"/>
        <a:cs typeface=""/>
      </a:majorFont>
      <a:minorFont>
        <a:latin typeface="微软雅黑"/>
        <a:ea typeface="微软雅黑"/>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自定义设计方案">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1785</Words>
  <Application>Microsoft Office PowerPoint</Application>
  <PresentationFormat>全屏显示(16:9)</PresentationFormat>
  <Paragraphs>167</Paragraphs>
  <Slides>24</Slides>
  <Notes>17</Notes>
  <HiddenSlides>0</HiddenSlides>
  <MMClips>0</MMClips>
  <ScaleCrop>false</ScaleCrop>
  <HeadingPairs>
    <vt:vector size="6" baseType="variant">
      <vt:variant>
        <vt:lpstr>已用的字体</vt:lpstr>
      </vt:variant>
      <vt:variant>
        <vt:i4>6</vt:i4>
      </vt:variant>
      <vt:variant>
        <vt:lpstr>主题</vt:lpstr>
      </vt:variant>
      <vt:variant>
        <vt:i4>2</vt:i4>
      </vt:variant>
      <vt:variant>
        <vt:lpstr>幻灯片标题</vt:lpstr>
      </vt:variant>
      <vt:variant>
        <vt:i4>24</vt:i4>
      </vt:variant>
    </vt:vector>
  </HeadingPairs>
  <TitlesOfParts>
    <vt:vector size="32" baseType="lpstr">
      <vt:lpstr>宋体</vt:lpstr>
      <vt:lpstr>微软雅黑</vt:lpstr>
      <vt:lpstr>义启小魏楷</vt:lpstr>
      <vt:lpstr>Arial</vt:lpstr>
      <vt:lpstr>Calibri</vt:lpstr>
      <vt:lpstr>Wingdings</vt:lpstr>
      <vt:lpstr> www.2ppt.com</vt:lpstr>
      <vt:lpstr>自定义设计方案</vt:lpstr>
      <vt:lpstr>PowerPoint 演示文稿</vt:lpstr>
      <vt:lpstr>PowerPoint 演示文稿</vt:lpstr>
      <vt:lpstr>PowerPoint 演示文稿</vt:lpstr>
      <vt:lpstr>新时代合格党员一定要不忘初心牢记使命</vt:lpstr>
      <vt:lpstr>新时代合格党员一定要不忘初心牢记使命</vt:lpstr>
      <vt:lpstr>新时代合格党员一定要不忘初心牢记使命</vt:lpstr>
      <vt:lpstr>新时代合格党员一定要不忘初心牢记使命</vt:lpstr>
      <vt:lpstr>新时代合格党员一定要不忘初心牢记使命</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www.ppt818.com</dc:title>
  <dc:subject>www.ppt818.com</dc:subject>
  <dc:creator>www.ppt818.com</dc:creator>
  <dc:description>www.ppt818.com-提供资源下载</dc:description>
  <cp:lastModifiedBy>Windows 用户</cp:lastModifiedBy>
  <cp:revision>3</cp:revision>
  <dcterms:created xsi:type="dcterms:W3CDTF">2022-03-18T02:53:06Z</dcterms:created>
  <dcterms:modified xsi:type="dcterms:W3CDTF">2023-01-10T12:08:43Z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C628AE5A35AE4D74AD2D273E49F36D78</vt:lpwstr>
  </property>
  <property fmtid="{D5CDD505-2E9C-101B-9397-08002B2CF9AE}" pid="3" name="KSOProductBuildVer">
    <vt:lpwstr>2052-11.1.0.11365</vt:lpwstr>
  </property>
  <property fmtid="{A09F084E-AD41-489F-8076-AA5BE3082BCA}" pid="100">
    <vt:ui4>5</vt:ui4>
  </property>
  <property fmtid="{64440492-4C8B-11D1-8B70-080036B11A03}" pid="11">
    <vt:lpwstr>www.2ppt.com-爱PPT提供资源下载</vt:lpwstr>
  </property>
</Properties>
</file>