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handoutMasterIdLst>
    <p:handoutMasterId r:id="rId18"/>
  </p:handoutMasterIdLst>
  <p:sldIdLst>
    <p:sldId id="293" r:id="rId2"/>
    <p:sldId id="294" r:id="rId3"/>
    <p:sldId id="295" r:id="rId4"/>
    <p:sldId id="296" r:id="rId5"/>
    <p:sldId id="297" r:id="rId6"/>
    <p:sldId id="298" r:id="rId7"/>
    <p:sldId id="299" r:id="rId8"/>
    <p:sldId id="300" r:id="rId9"/>
    <p:sldId id="301" r:id="rId10"/>
    <p:sldId id="302" r:id="rId11"/>
    <p:sldId id="303" r:id="rId12"/>
    <p:sldId id="304" r:id="rId13"/>
    <p:sldId id="305" r:id="rId14"/>
    <p:sldId id="306" r:id="rId15"/>
    <p:sldId id="307" r:id="rId16"/>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929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385" autoAdjust="0"/>
    <p:restoredTop sz="92707" autoAdjust="0"/>
  </p:normalViewPr>
  <p:slideViewPr>
    <p:cSldViewPr>
      <p:cViewPr varScale="1">
        <p:scale>
          <a:sx n="102" d="100"/>
          <a:sy n="102" d="100"/>
        </p:scale>
        <p:origin x="-90" y="-774"/>
      </p:cViewPr>
      <p:guideLst>
        <p:guide orient="horz" pos="1620"/>
        <p:guide pos="2880"/>
      </p:guideLst>
    </p:cSldViewPr>
  </p:slideViewPr>
  <p:notesTextViewPr>
    <p:cViewPr>
      <p:scale>
        <a:sx n="100" d="100"/>
        <a:sy n="100" d="100"/>
      </p:scale>
      <p:origin x="0" y="0"/>
    </p:cViewPr>
  </p:notesTextViewPr>
  <p:sorterViewPr>
    <p:cViewPr>
      <p:scale>
        <a:sx n="168" d="100"/>
        <a:sy n="168"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 Id="rId4" Type="http://schemas.openxmlformats.org/officeDocument/2006/relationships/image" Target="../media/image9.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C42064-91F4-460B-ADE5-AB22D9510C10}"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4C2129-9168-4B09-BE86-3CEE08E46366}"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6CF5D3C8-296D-441C-AAD5-8768AC91D583}" type="slidenum">
              <a:rPr lang="zh-CN" altLang="en-US" smtClean="0"/>
              <a:t>2</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A4C2129-9168-4B09-BE86-3CEE08E46366}" type="slidenum">
              <a:rPr lang="zh-CN" altLang="en-US" smtClean="0"/>
              <a:t>3</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21"/>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1"/>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3"/>
            <a:ext cx="2057400" cy="329088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54783"/>
            <a:ext cx="6019800" cy="329088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3B96EC5E-54FD-4E58-AA28-1DCD7D46EE8D}"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0620B991-653F-419D-8E35-B3A77476CF4D}"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2_标题和内容">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5"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F8BF83D-58BB-41B6-8BAA-5220802C9CC5}" type="datetimeFigureOut">
              <a:rPr lang="zh-CN" altLang="en-US" smtClean="0"/>
              <a:t>2023-01-17</a:t>
            </a:fld>
            <a:endParaRPr lang="zh-CN" altLang="en-US"/>
          </a:p>
        </p:txBody>
      </p:sp>
      <p:sp>
        <p:nvSpPr>
          <p:cNvPr id="5" name="页脚占位符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E2B08AAC-5081-4CE3-AAAC-0790B11D7B31}"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image" Target="../media/image7.png"/><Relationship Id="rId11" Type="http://schemas.openxmlformats.org/officeDocument/2006/relationships/image" Target="../media/image2.png"/><Relationship Id="rId5" Type="http://schemas.openxmlformats.org/officeDocument/2006/relationships/oleObject" Target="../embeddings/oleObject2.bin"/><Relationship Id="rId10" Type="http://schemas.openxmlformats.org/officeDocument/2006/relationships/image" Target="../media/image9.png"/><Relationship Id="rId4" Type="http://schemas.openxmlformats.org/officeDocument/2006/relationships/image" Target="../media/image6.png"/><Relationship Id="rId9" Type="http://schemas.openxmlformats.org/officeDocument/2006/relationships/oleObject" Target="../embeddings/oleObject4.bin"/></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hyperlink" Target="http://www.zzstep.com/" TargetMode="Externa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zzstep.com/" TargetMode="Externa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2.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notesSlide" Target="../notesSlides/notesSlide1.xml"/><Relationship Id="rId5" Type="http://schemas.openxmlformats.org/officeDocument/2006/relationships/slideLayout" Target="../slideLayouts/slideLayout13.xml"/><Relationship Id="rId4" Type="http://schemas.openxmlformats.org/officeDocument/2006/relationships/tags" Target="../tags/tag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1"/>
          <p:cNvSpPr>
            <a:spLocks noGrp="1" noChangeArrowheads="1"/>
          </p:cNvSpPr>
          <p:nvPr>
            <p:ph type="ctrTitle"/>
          </p:nvPr>
        </p:nvSpPr>
        <p:spPr>
          <a:xfrm>
            <a:off x="3383868" y="2859782"/>
            <a:ext cx="2331710" cy="382692"/>
          </a:xfrm>
        </p:spPr>
        <p:txBody>
          <a:bodyPr>
            <a:noAutofit/>
          </a:bodyPr>
          <a:lstStyle/>
          <a:p>
            <a:pPr eaLnBrk="1" hangingPunct="1"/>
            <a:r>
              <a:rPr lang="zh-CN" altLang="en-US" sz="2000" b="1" dirty="0" smtClean="0">
                <a:latin typeface="Times New Roman" panose="02020603050405020304" pitchFamily="18" charset="0"/>
                <a:ea typeface="微软雅黑" panose="020B0503020204020204" pitchFamily="34" charset="-122"/>
                <a:cs typeface="Times New Roman" panose="02020603050405020304" pitchFamily="18" charset="0"/>
              </a:rPr>
              <a:t>七年级下册</a:t>
            </a:r>
          </a:p>
        </p:txBody>
      </p:sp>
      <p:sp>
        <p:nvSpPr>
          <p:cNvPr id="7" name="副标题 2"/>
          <p:cNvSpPr>
            <a:spLocks noGrp="1" noChangeArrowheads="1"/>
          </p:cNvSpPr>
          <p:nvPr>
            <p:ph type="subTitle" idx="4294967295"/>
          </p:nvPr>
        </p:nvSpPr>
        <p:spPr>
          <a:xfrm>
            <a:off x="0" y="951570"/>
            <a:ext cx="9144000" cy="1512168"/>
          </a:xfrm>
        </p:spPr>
        <p:txBody>
          <a:bodyPr>
            <a:noAutofit/>
          </a:bodyPr>
          <a:lstStyle/>
          <a:p>
            <a:pPr algn="ctr" eaLnBrk="1" hangingPunct="1">
              <a:lnSpc>
                <a:spcPct val="150000"/>
              </a:lnSpc>
              <a:buFont typeface="Arial" panose="020B0604020202020204" pitchFamily="34" charset="0"/>
              <a:buNone/>
            </a:pPr>
            <a:r>
              <a:rPr lang="en-US" altLang="zh-CN" sz="3600" b="1" dirty="0" smtClean="0">
                <a:latin typeface="Times New Roman" panose="02020603050405020304" pitchFamily="18" charset="0"/>
                <a:ea typeface="微软雅黑" panose="020B0503020204020204" pitchFamily="34" charset="-122"/>
                <a:cs typeface="Times New Roman" panose="02020603050405020304" pitchFamily="18" charset="0"/>
              </a:rPr>
              <a:t>3.3  </a:t>
            </a:r>
            <a:r>
              <a:rPr lang="zh-CN" altLang="en-US" sz="3600" b="1" dirty="0" smtClean="0">
                <a:latin typeface="Times New Roman" panose="02020603050405020304" pitchFamily="18" charset="0"/>
                <a:ea typeface="微软雅黑" panose="020B0503020204020204" pitchFamily="34" charset="-122"/>
                <a:cs typeface="Times New Roman" panose="02020603050405020304" pitchFamily="18" charset="0"/>
              </a:rPr>
              <a:t>用图象表示的变量关系</a:t>
            </a:r>
            <a:endParaRPr lang="en-US" altLang="zh-CN" sz="3600" b="1" dirty="0" smtClean="0">
              <a:latin typeface="Times New Roman" panose="02020603050405020304" pitchFamily="18" charset="0"/>
              <a:ea typeface="微软雅黑" panose="020B0503020204020204" pitchFamily="34" charset="-122"/>
              <a:cs typeface="Times New Roman" panose="02020603050405020304" pitchFamily="18" charset="0"/>
            </a:endParaRPr>
          </a:p>
          <a:p>
            <a:pPr algn="ctr" eaLnBrk="1" hangingPunct="1">
              <a:lnSpc>
                <a:spcPct val="150000"/>
              </a:lnSpc>
              <a:buFont typeface="Arial" panose="020B0604020202020204" pitchFamily="34" charset="0"/>
              <a:buNone/>
            </a:pPr>
            <a:r>
              <a:rPr lang="zh-CN" altLang="en-US" sz="2800" b="1" dirty="0" smtClean="0">
                <a:latin typeface="Times New Roman" panose="02020603050405020304" pitchFamily="18" charset="0"/>
                <a:ea typeface="微软雅黑" panose="020B0503020204020204" pitchFamily="34" charset="-122"/>
                <a:cs typeface="Times New Roman" panose="02020603050405020304" pitchFamily="18" charset="0"/>
              </a:rPr>
              <a:t>第</a:t>
            </a:r>
            <a:r>
              <a:rPr lang="en-US" altLang="zh-CN" sz="2800" b="1" dirty="0" smtClean="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sz="2800" b="1" dirty="0" smtClean="0">
                <a:latin typeface="Times New Roman" panose="02020603050405020304" pitchFamily="18" charset="0"/>
                <a:ea typeface="微软雅黑" panose="020B0503020204020204" pitchFamily="34" charset="-122"/>
                <a:cs typeface="Times New Roman" panose="02020603050405020304" pitchFamily="18" charset="0"/>
              </a:rPr>
              <a:t>课时</a:t>
            </a:r>
          </a:p>
        </p:txBody>
      </p:sp>
      <p:sp>
        <p:nvSpPr>
          <p:cNvPr id="4" name="矩形 3"/>
          <p:cNvSpPr/>
          <p:nvPr/>
        </p:nvSpPr>
        <p:spPr>
          <a:xfrm>
            <a:off x="16633" y="4083918"/>
            <a:ext cx="9127367"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8"/>
          <p:cNvSpPr>
            <a:spLocks noChangeArrowheads="1"/>
          </p:cNvSpPr>
          <p:nvPr/>
        </p:nvSpPr>
        <p:spPr bwMode="auto">
          <a:xfrm>
            <a:off x="493790" y="741658"/>
            <a:ext cx="8238491" cy="1338828"/>
          </a:xfrm>
          <a:prstGeom prst="rect">
            <a:avLst/>
          </a:prstGeom>
          <a:noFill/>
          <a:ln w="9525">
            <a:noFill/>
            <a:miter lim="800000"/>
          </a:ln>
        </p:spPr>
        <p:txBody>
          <a:bodyPr wrap="square" anchor="ctr">
            <a:spAutoFit/>
          </a:bodyPr>
          <a:lstStyle/>
          <a:p>
            <a:pPr eaLnBrk="1" hangingPunct="1">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3. </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某同学从第一中学走回家，在路上他碰到两个同学，于是在文化宫玩了一会儿，然后再回家，图中哪一幅图能较好地刻画出这位同学离家所剩的路程与时间的变化</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情况</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sym typeface="Wingdings" panose="05000000000000000000" pitchFamily="2" charset="2"/>
              </a:rPr>
              <a:t>(       )</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grpSp>
        <p:nvGrpSpPr>
          <p:cNvPr id="3" name="组合 11"/>
          <p:cNvGrpSpPr/>
          <p:nvPr/>
        </p:nvGrpSpPr>
        <p:grpSpPr bwMode="auto">
          <a:xfrm>
            <a:off x="1030243" y="2571750"/>
            <a:ext cx="6823109" cy="1676314"/>
            <a:chOff x="0" y="0"/>
            <a:chExt cx="8843073" cy="2565509"/>
          </a:xfrm>
        </p:grpSpPr>
        <p:graphicFrame>
          <p:nvGraphicFramePr>
            <p:cNvPr id="4" name="Object 2"/>
            <p:cNvGraphicFramePr>
              <a:graphicFrameLocks noChangeAspect="1"/>
            </p:cNvGraphicFramePr>
            <p:nvPr/>
          </p:nvGraphicFramePr>
          <p:xfrm>
            <a:off x="4643470" y="0"/>
            <a:ext cx="2050737" cy="1998000"/>
          </p:xfrm>
          <a:graphic>
            <a:graphicData uri="http://schemas.openxmlformats.org/presentationml/2006/ole">
              <mc:AlternateContent xmlns:mc="http://schemas.openxmlformats.org/markup-compatibility/2006">
                <mc:Choice xmlns:v="urn:schemas-microsoft-com:vml" Requires="v">
                  <p:oleObj spid="_x0000_s24596" r:id="rId3" imgW="1457325" imgH="1419225" progId="PBrush">
                    <p:embed/>
                  </p:oleObj>
                </mc:Choice>
                <mc:Fallback>
                  <p:oleObj r:id="rId3" imgW="1457325" imgH="1419225" progId="PBrush">
                    <p:embed/>
                    <p:pic>
                      <p:nvPicPr>
                        <p:cNvPr id="0" name="图片 2458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3470" y="0"/>
                          <a:ext cx="2050737" cy="199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3"/>
            <p:cNvGraphicFramePr>
              <a:graphicFrameLocks noChangeAspect="1"/>
            </p:cNvGraphicFramePr>
            <p:nvPr/>
          </p:nvGraphicFramePr>
          <p:xfrm>
            <a:off x="6977293" y="2"/>
            <a:ext cx="1865780" cy="1998001"/>
          </p:xfrm>
          <a:graphic>
            <a:graphicData uri="http://schemas.openxmlformats.org/presentationml/2006/ole">
              <mc:AlternateContent xmlns:mc="http://schemas.openxmlformats.org/markup-compatibility/2006">
                <mc:Choice xmlns:v="urn:schemas-microsoft-com:vml" Requires="v">
                  <p:oleObj spid="_x0000_s24597" r:id="rId5" imgW="1476375" imgH="1438275" progId="PBrush">
                    <p:embed/>
                  </p:oleObj>
                </mc:Choice>
                <mc:Fallback>
                  <p:oleObj r:id="rId5" imgW="1476375" imgH="1438275" progId="PBrush">
                    <p:embed/>
                    <p:pic>
                      <p:nvPicPr>
                        <p:cNvPr id="0" name="图片 2458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77293" y="2"/>
                          <a:ext cx="1865780" cy="199800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4"/>
            <p:cNvGraphicFramePr>
              <a:graphicFrameLocks noChangeAspect="1"/>
            </p:cNvGraphicFramePr>
            <p:nvPr/>
          </p:nvGraphicFramePr>
          <p:xfrm>
            <a:off x="0" y="1"/>
            <a:ext cx="2087562" cy="1998663"/>
          </p:xfrm>
          <a:graphic>
            <a:graphicData uri="http://schemas.openxmlformats.org/presentationml/2006/ole">
              <mc:AlternateContent xmlns:mc="http://schemas.openxmlformats.org/markup-compatibility/2006">
                <mc:Choice xmlns:v="urn:schemas-microsoft-com:vml" Requires="v">
                  <p:oleObj spid="_x0000_s24598" r:id="rId7" imgW="1466850" imgH="1409700" progId="PBrush">
                    <p:embed/>
                  </p:oleObj>
                </mc:Choice>
                <mc:Fallback>
                  <p:oleObj r:id="rId7" imgW="1466850" imgH="1409700" progId="PBrush">
                    <p:embed/>
                    <p:pic>
                      <p:nvPicPr>
                        <p:cNvPr id="0" name="图片 2458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1"/>
                          <a:ext cx="2087562" cy="1998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5"/>
            <p:cNvGraphicFramePr>
              <a:graphicFrameLocks noChangeAspect="1"/>
            </p:cNvGraphicFramePr>
            <p:nvPr/>
          </p:nvGraphicFramePr>
          <p:xfrm>
            <a:off x="2357454" y="1"/>
            <a:ext cx="2007485" cy="1998000"/>
          </p:xfrm>
          <a:graphic>
            <a:graphicData uri="http://schemas.openxmlformats.org/presentationml/2006/ole">
              <mc:AlternateContent xmlns:mc="http://schemas.openxmlformats.org/markup-compatibility/2006">
                <mc:Choice xmlns:v="urn:schemas-microsoft-com:vml" Requires="v">
                  <p:oleObj spid="_x0000_s24599" r:id="rId9" imgW="1514475" imgH="1400175" progId="PBrush">
                    <p:embed/>
                  </p:oleObj>
                </mc:Choice>
                <mc:Fallback>
                  <p:oleObj r:id="rId9" imgW="1514475" imgH="1400175" progId="PBrush">
                    <p:embed/>
                    <p:pic>
                      <p:nvPicPr>
                        <p:cNvPr id="0" name="图片 2458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357454" y="1"/>
                          <a:ext cx="2007485" cy="199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ext Box 10"/>
            <p:cNvSpPr txBox="1">
              <a:spLocks noChangeArrowheads="1"/>
            </p:cNvSpPr>
            <p:nvPr/>
          </p:nvSpPr>
          <p:spPr bwMode="auto">
            <a:xfrm>
              <a:off x="814331" y="2000266"/>
              <a:ext cx="7568995" cy="565243"/>
            </a:xfrm>
            <a:prstGeom prst="rect">
              <a:avLst/>
            </a:prstGeom>
            <a:noFill/>
            <a:ln w="9525">
              <a:noFill/>
              <a:miter lim="800000"/>
            </a:ln>
          </p:spPr>
          <p:txBody>
            <a:bodyPr wrap="none">
              <a:spAutoFit/>
            </a:bodyPr>
            <a:lstStyle/>
            <a:p>
              <a:pPr eaLnBrk="1" hangingPunct="1"/>
              <a:r>
                <a:rPr lang="en-US" altLang="zh-CN" dirty="0">
                  <a:latin typeface="黑体" panose="02010609060101010101" pitchFamily="49" charset="-122"/>
                  <a:ea typeface="黑体" panose="02010609060101010101" pitchFamily="49" charset="-122"/>
                </a:rPr>
                <a:t>A          </a:t>
              </a:r>
              <a:r>
                <a:rPr lang="en-US" altLang="zh-CN" dirty="0" smtClean="0">
                  <a:latin typeface="黑体" panose="02010609060101010101" pitchFamily="49" charset="-122"/>
                  <a:ea typeface="黑体" panose="02010609060101010101" pitchFamily="49" charset="-122"/>
                </a:rPr>
                <a:t>       B             </a:t>
              </a:r>
              <a:r>
                <a:rPr lang="en-US" altLang="zh-CN" dirty="0">
                  <a:latin typeface="黑体" panose="02010609060101010101" pitchFamily="49" charset="-122"/>
                  <a:ea typeface="黑体" panose="02010609060101010101" pitchFamily="49" charset="-122"/>
                </a:rPr>
                <a:t>C         </a:t>
              </a:r>
              <a:r>
                <a:rPr lang="en-US" altLang="zh-CN" dirty="0" smtClean="0">
                  <a:latin typeface="黑体" panose="02010609060101010101" pitchFamily="49" charset="-122"/>
                  <a:ea typeface="黑体" panose="02010609060101010101" pitchFamily="49" charset="-122"/>
                </a:rPr>
                <a:t>      </a:t>
              </a:r>
              <a:r>
                <a:rPr lang="en-US" altLang="zh-CN" dirty="0">
                  <a:latin typeface="黑体" panose="02010609060101010101" pitchFamily="49" charset="-122"/>
                  <a:ea typeface="黑体" panose="02010609060101010101" pitchFamily="49" charset="-122"/>
                </a:rPr>
                <a:t>D</a:t>
              </a:r>
            </a:p>
          </p:txBody>
        </p:sp>
      </p:grpSp>
      <p:sp>
        <p:nvSpPr>
          <p:cNvPr id="9" name="TextBox 8"/>
          <p:cNvSpPr txBox="1"/>
          <p:nvPr/>
        </p:nvSpPr>
        <p:spPr bwMode="auto">
          <a:xfrm>
            <a:off x="1031714" y="176386"/>
            <a:ext cx="1415772" cy="461665"/>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a:latin typeface="Times New Roman" panose="02020603050405020304"/>
                <a:ea typeface="微软雅黑" panose="020B0503020204020204" pitchFamily="34" charset="-122"/>
              </a:rPr>
              <a:t>随堂检测</a:t>
            </a:r>
            <a:endParaRPr lang="en-US" altLang="zh-CN" sz="2400" b="1" kern="0" dirty="0">
              <a:latin typeface="Times New Roman" panose="02020603050405020304"/>
              <a:ea typeface="微软雅黑" panose="020B0503020204020204" pitchFamily="34" charset="-122"/>
            </a:endParaRPr>
          </a:p>
        </p:txBody>
      </p:sp>
      <p:grpSp>
        <p:nvGrpSpPr>
          <p:cNvPr id="10" name="组合 5"/>
          <p:cNvGrpSpPr/>
          <p:nvPr/>
        </p:nvGrpSpPr>
        <p:grpSpPr bwMode="auto">
          <a:xfrm>
            <a:off x="268126" y="122841"/>
            <a:ext cx="2179360" cy="515210"/>
            <a:chOff x="279260" y="218396"/>
            <a:chExt cx="2179285" cy="519493"/>
          </a:xfrm>
        </p:grpSpPr>
        <p:sp>
          <p:nvSpPr>
            <p:cNvPr id="11" name="TextBox 10"/>
            <p:cNvSpPr txBox="1"/>
            <p:nvPr/>
          </p:nvSpPr>
          <p:spPr bwMode="auto">
            <a:xfrm>
              <a:off x="1042822" y="272386"/>
              <a:ext cx="1415723" cy="465503"/>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a:latin typeface="Times New Roman" panose="02020603050405020304"/>
                  <a:ea typeface="微软雅黑" panose="020B0503020204020204" pitchFamily="34" charset="-122"/>
                </a:rPr>
                <a:t>随堂检测</a:t>
              </a:r>
              <a:endParaRPr lang="en-US" altLang="zh-CN" sz="2400" b="1" kern="0" dirty="0">
                <a:latin typeface="Times New Roman" panose="02020603050405020304"/>
                <a:ea typeface="微软雅黑" panose="020B0503020204020204" pitchFamily="34" charset="-122"/>
              </a:endParaRPr>
            </a:p>
          </p:txBody>
        </p:sp>
        <p:cxnSp>
          <p:nvCxnSpPr>
            <p:cNvPr id="12" name="直接连接符 10"/>
            <p:cNvCxnSpPr>
              <a:cxnSpLocks noChangeShapeType="1"/>
            </p:cNvCxnSpPr>
            <p:nvPr/>
          </p:nvCxnSpPr>
          <p:spPr bwMode="auto">
            <a:xfrm>
              <a:off x="662492" y="733488"/>
              <a:ext cx="177704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13" name="Picture 3" descr="E:\英语高清课\晏博深\ppt资料收集\ppt素材\本子和笔副本.png"/>
            <p:cNvPicPr>
              <a:picLocks noChangeAspect="1" noChangeArrowheads="1"/>
            </p:cNvPicPr>
            <p:nvPr/>
          </p:nvPicPr>
          <p:blipFill>
            <a:blip r:embed="rId11" cstate="email"/>
            <a:srcRect/>
            <a:stretch>
              <a:fillRect/>
            </a:stretch>
          </p:blipFill>
          <p:spPr bwMode="auto">
            <a:xfrm>
              <a:off x="279260"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4" name="TextBox 13"/>
          <p:cNvSpPr txBox="1"/>
          <p:nvPr/>
        </p:nvSpPr>
        <p:spPr>
          <a:xfrm>
            <a:off x="1401185" y="1573618"/>
            <a:ext cx="338554" cy="507831"/>
          </a:xfrm>
          <a:prstGeom prst="rect">
            <a:avLst/>
          </a:prstGeom>
          <a:noFill/>
        </p:spPr>
        <p:txBody>
          <a:bodyPr wrap="none" rtlCol="0">
            <a:spAutoFit/>
          </a:bodyPr>
          <a:lstStyle/>
          <a:p>
            <a:pPr>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B</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heel(4)">
                                      <p:cBhvr>
                                        <p:cTn id="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
          <p:cNvGrpSpPr/>
          <p:nvPr/>
        </p:nvGrpSpPr>
        <p:grpSpPr bwMode="auto">
          <a:xfrm>
            <a:off x="268126" y="122841"/>
            <a:ext cx="2179360" cy="515211"/>
            <a:chOff x="279260" y="218396"/>
            <a:chExt cx="2179008" cy="519193"/>
          </a:xfrm>
        </p:grpSpPr>
        <p:sp>
          <p:nvSpPr>
            <p:cNvPr id="4" name="TextBox 3"/>
            <p:cNvSpPr txBox="1"/>
            <p:nvPr/>
          </p:nvSpPr>
          <p:spPr bwMode="auto">
            <a:xfrm>
              <a:off x="1042725" y="272355"/>
              <a:ext cx="1415543" cy="465234"/>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a:latin typeface="Times New Roman" panose="02020603050405020304"/>
                  <a:ea typeface="微软雅黑" panose="020B0503020204020204" pitchFamily="34" charset="-122"/>
                </a:rPr>
                <a:t>课堂小结</a:t>
              </a:r>
              <a:endParaRPr lang="en-US" altLang="zh-CN" sz="2400" b="1" kern="0" dirty="0">
                <a:latin typeface="Times New Roman" panose="02020603050405020304"/>
                <a:ea typeface="微软雅黑" panose="020B0503020204020204" pitchFamily="34" charset="-122"/>
              </a:endParaRPr>
            </a:p>
          </p:txBody>
        </p:sp>
        <p:cxnSp>
          <p:nvCxnSpPr>
            <p:cNvPr id="5" name="直接连接符 10"/>
            <p:cNvCxnSpPr>
              <a:cxnSpLocks noChangeShapeType="1"/>
            </p:cNvCxnSpPr>
            <p:nvPr/>
          </p:nvCxnSpPr>
          <p:spPr bwMode="auto">
            <a:xfrm>
              <a:off x="662492" y="733488"/>
              <a:ext cx="177704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6" name="Picture 3" descr="E:\英语高清课\晏博深\ppt资料收集\ppt素材\本子和笔副本.png"/>
            <p:cNvPicPr>
              <a:picLocks noChangeAspect="1" noChangeArrowheads="1"/>
            </p:cNvPicPr>
            <p:nvPr/>
          </p:nvPicPr>
          <p:blipFill>
            <a:blip r:embed="rId2" cstate="email"/>
            <a:srcRect/>
            <a:stretch>
              <a:fillRect/>
            </a:stretch>
          </p:blipFill>
          <p:spPr bwMode="auto">
            <a:xfrm>
              <a:off x="279260"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TextBox 6"/>
          <p:cNvSpPr txBox="1"/>
          <p:nvPr/>
        </p:nvSpPr>
        <p:spPr>
          <a:xfrm>
            <a:off x="3311860" y="735546"/>
            <a:ext cx="2500330" cy="369332"/>
          </a:xfrm>
          <a:prstGeom prst="rect">
            <a:avLst/>
          </a:prstGeom>
          <a:noFill/>
        </p:spPr>
        <p:txBody>
          <a:bodyPr wrap="square" rtlCol="0">
            <a:spAutoFit/>
          </a:bodyPr>
          <a:lstStyle/>
          <a:p>
            <a:r>
              <a:rPr lang="zh-CN" altLang="en-US" b="1" dirty="0" smtClean="0">
                <a:latin typeface="微软雅黑" panose="020B0503020204020204" pitchFamily="34" charset="-122"/>
                <a:ea typeface="微软雅黑" panose="020B0503020204020204" pitchFamily="34" charset="-122"/>
              </a:rPr>
              <a:t>本节课都学到了什么？</a:t>
            </a:r>
            <a:endParaRPr lang="zh-CN" altLang="en-US" b="1" dirty="0">
              <a:latin typeface="微软雅黑" panose="020B0503020204020204" pitchFamily="34" charset="-122"/>
              <a:ea typeface="微软雅黑" panose="020B0503020204020204" pitchFamily="34" charset="-122"/>
            </a:endParaRPr>
          </a:p>
        </p:txBody>
      </p:sp>
      <p:sp>
        <p:nvSpPr>
          <p:cNvPr id="12" name="TextBox 3"/>
          <p:cNvSpPr txBox="1">
            <a:spLocks noChangeArrowheads="1"/>
          </p:cNvSpPr>
          <p:nvPr/>
        </p:nvSpPr>
        <p:spPr bwMode="auto">
          <a:xfrm>
            <a:off x="475571" y="1203600"/>
            <a:ext cx="8172908" cy="3000821"/>
          </a:xfrm>
          <a:prstGeom prst="rect">
            <a:avLst/>
          </a:prstGeom>
          <a:noFill/>
          <a:ln w="9525">
            <a:noFill/>
            <a:miter lim="800000"/>
          </a:ln>
        </p:spPr>
        <p:txBody>
          <a:bodyPr wrap="square">
            <a:spAutoFit/>
          </a:bodyPr>
          <a:lstStyle/>
          <a:p>
            <a:pPr indent="457200" eaLnBrk="1" hangingPunct="1">
              <a:lnSpc>
                <a:spcPct val="150000"/>
              </a:lnSpc>
            </a:pP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通过</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速度随时间变化的情境，经历从图象中分析变量之间关系的过程，加深了对图象表示的</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理解</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457200" eaLnBrk="1" hangingPunct="1">
              <a:lnSpc>
                <a:spcPct val="150000"/>
              </a:lnSpc>
            </a:pP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2</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不仅读懂了文字语言，而且还读懂</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图形语言</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a:latin typeface="Times New Roman" panose="02020603050405020304" pitchFamily="18" charset="0"/>
              <a:ea typeface="微软雅黑" panose="020B0503020204020204" pitchFamily="34" charset="-122"/>
              <a:cs typeface="Times New Roman" panose="02020603050405020304" pitchFamily="18" charset="0"/>
            </a:endParaRPr>
          </a:p>
          <a:p>
            <a:pPr indent="457200" eaLnBrk="1" hangingPunct="1">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3. </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最关键是搞清楚</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自变量</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因变量</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，并且明白了它们的变化</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关系</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4.</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一些变量之间的关系可以用</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图象法</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来表示。它形象、直观，便于探索趋势</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en-US"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5.</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在观察图象时要注意它两轴上的名称与单位，识别变化时可抓住</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起点、终点、最高（最低）点</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等特殊位置</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blinds(horizontal)">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blinds(horizontal)">
                                      <p:cBhvr>
                                        <p:cTn id="12" dur="500"/>
                                        <p:tgtEl>
                                          <p:spTgt spid="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blinds(horizontal)">
                                      <p:cBhvr>
                                        <p:cTn id="17" dur="500"/>
                                        <p:tgtEl>
                                          <p:spTgt spid="1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2">
                                            <p:txEl>
                                              <p:pRg st="3" end="3"/>
                                            </p:txEl>
                                          </p:spTgt>
                                        </p:tgtEl>
                                        <p:attrNameLst>
                                          <p:attrName>style.visibility</p:attrName>
                                        </p:attrNameLst>
                                      </p:cBhvr>
                                      <p:to>
                                        <p:strVal val="visible"/>
                                      </p:to>
                                    </p:set>
                                    <p:animEffect transition="in" filter="blinds(horizontal)">
                                      <p:cBhvr>
                                        <p:cTn id="22" dur="500"/>
                                        <p:tgtEl>
                                          <p:spTgt spid="1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2">
                                            <p:txEl>
                                              <p:pRg st="4" end="4"/>
                                            </p:txEl>
                                          </p:spTgt>
                                        </p:tgtEl>
                                        <p:attrNameLst>
                                          <p:attrName>style.visibility</p:attrName>
                                        </p:attrNameLst>
                                      </p:cBhvr>
                                      <p:to>
                                        <p:strVal val="visible"/>
                                      </p:to>
                                    </p:set>
                                    <p:animEffect transition="in" filter="blinds(horizontal)">
                                      <p:cBhvr>
                                        <p:cTn id="27" dur="500"/>
                                        <p:tgtEl>
                                          <p:spTgt spid="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8"/>
          <p:cNvSpPr>
            <a:spLocks noChangeArrowheads="1"/>
          </p:cNvSpPr>
          <p:nvPr/>
        </p:nvSpPr>
        <p:spPr bwMode="auto">
          <a:xfrm>
            <a:off x="1003300" y="233082"/>
            <a:ext cx="2057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p>
            <a:r>
              <a:rPr lang="zh-CN" altLang="en-US" sz="2400" b="1" dirty="0">
                <a:latin typeface="微软雅黑" panose="020B0503020204020204" pitchFamily="34" charset="-122"/>
                <a:ea typeface="微软雅黑" panose="020B0503020204020204" pitchFamily="34" charset="-122"/>
              </a:rPr>
              <a:t>个性化作业</a:t>
            </a:r>
          </a:p>
        </p:txBody>
      </p:sp>
      <p:grpSp>
        <p:nvGrpSpPr>
          <p:cNvPr id="3" name="Group 13"/>
          <p:cNvGrpSpPr/>
          <p:nvPr/>
        </p:nvGrpSpPr>
        <p:grpSpPr bwMode="auto">
          <a:xfrm>
            <a:off x="179388" y="193709"/>
            <a:ext cx="792162" cy="551202"/>
            <a:chOff x="258" y="78"/>
            <a:chExt cx="674" cy="457"/>
          </a:xfrm>
        </p:grpSpPr>
        <p:grpSp>
          <p:nvGrpSpPr>
            <p:cNvPr id="4" name="组合 79"/>
            <p:cNvGrpSpPr/>
            <p:nvPr/>
          </p:nvGrpSpPr>
          <p:grpSpPr bwMode="auto">
            <a:xfrm>
              <a:off x="637" y="78"/>
              <a:ext cx="295" cy="457"/>
              <a:chOff x="5235576" y="2735263"/>
              <a:chExt cx="785813" cy="1184275"/>
            </a:xfrm>
          </p:grpSpPr>
          <p:sp>
            <p:nvSpPr>
              <p:cNvPr id="42" name="Freeform 82"/>
              <p:cNvSpPr>
                <a:spLocks noChangeArrowheads="1"/>
              </p:cNvSpPr>
              <p:nvPr/>
            </p:nvSpPr>
            <p:spPr bwMode="auto">
              <a:xfrm>
                <a:off x="5235576" y="2735263"/>
                <a:ext cx="785813" cy="1184275"/>
              </a:xfrm>
              <a:custGeom>
                <a:avLst/>
                <a:gdLst>
                  <a:gd name="T0" fmla="*/ 2147483647 w 209"/>
                  <a:gd name="T1" fmla="*/ 2147483647 h 315"/>
                  <a:gd name="T2" fmla="*/ 2147483647 w 209"/>
                  <a:gd name="T3" fmla="*/ 2147483647 h 315"/>
                  <a:gd name="T4" fmla="*/ 2147483647 w 209"/>
                  <a:gd name="T5" fmla="*/ 2147483647 h 315"/>
                  <a:gd name="T6" fmla="*/ 2147483647 w 209"/>
                  <a:gd name="T7" fmla="*/ 0 h 315"/>
                  <a:gd name="T8" fmla="*/ 2147483647 w 209"/>
                  <a:gd name="T9" fmla="*/ 2147483647 h 315"/>
                  <a:gd name="T10" fmla="*/ 0 w 209"/>
                  <a:gd name="T11" fmla="*/ 2147483647 h 315"/>
                  <a:gd name="T12" fmla="*/ 0 w 209"/>
                  <a:gd name="T13" fmla="*/ 2147483647 h 315"/>
                  <a:gd name="T14" fmla="*/ 0 w 209"/>
                  <a:gd name="T15" fmla="*/ 2147483647 h 315"/>
                  <a:gd name="T16" fmla="*/ 0 w 209"/>
                  <a:gd name="T17" fmla="*/ 2147483647 h 315"/>
                  <a:gd name="T18" fmla="*/ 2147483647 w 209"/>
                  <a:gd name="T19" fmla="*/ 2147483647 h 315"/>
                  <a:gd name="T20" fmla="*/ 2147483647 w 209"/>
                  <a:gd name="T21" fmla="*/ 2147483647 h 315"/>
                  <a:gd name="T22" fmla="*/ 2147483647 w 209"/>
                  <a:gd name="T23" fmla="*/ 2147483647 h 315"/>
                  <a:gd name="T24" fmla="*/ 2147483647 w 209"/>
                  <a:gd name="T25" fmla="*/ 2147483647 h 315"/>
                  <a:gd name="T26" fmla="*/ 2147483647 w 209"/>
                  <a:gd name="T27" fmla="*/ 2147483647 h 315"/>
                  <a:gd name="T28" fmla="*/ 2147483647 w 209"/>
                  <a:gd name="T29" fmla="*/ 2147483647 h 315"/>
                  <a:gd name="T30" fmla="*/ 2147483647 w 209"/>
                  <a:gd name="T31" fmla="*/ 2147483647 h 315"/>
                  <a:gd name="T32" fmla="*/ 2147483647 w 209"/>
                  <a:gd name="T33" fmla="*/ 2147483647 h 315"/>
                  <a:gd name="T34" fmla="*/ 2147483647 w 209"/>
                  <a:gd name="T35" fmla="*/ 2147483647 h 315"/>
                  <a:gd name="T36" fmla="*/ 2147483647 w 209"/>
                  <a:gd name="T37" fmla="*/ 2147483647 h 31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09" h="315">
                    <a:moveTo>
                      <a:pt x="206" y="56"/>
                    </a:moveTo>
                    <a:cubicBezTo>
                      <a:pt x="38" y="1"/>
                      <a:pt x="38" y="1"/>
                      <a:pt x="38" y="1"/>
                    </a:cubicBezTo>
                    <a:cubicBezTo>
                      <a:pt x="37" y="1"/>
                      <a:pt x="37" y="1"/>
                      <a:pt x="37" y="1"/>
                    </a:cubicBezTo>
                    <a:cubicBezTo>
                      <a:pt x="34" y="0"/>
                      <a:pt x="31" y="0"/>
                      <a:pt x="28" y="0"/>
                    </a:cubicBezTo>
                    <a:cubicBezTo>
                      <a:pt x="13" y="0"/>
                      <a:pt x="2" y="11"/>
                      <a:pt x="1" y="25"/>
                    </a:cubicBezTo>
                    <a:cubicBezTo>
                      <a:pt x="1" y="25"/>
                      <a:pt x="0" y="26"/>
                      <a:pt x="0" y="26"/>
                    </a:cubicBezTo>
                    <a:cubicBezTo>
                      <a:pt x="0" y="27"/>
                      <a:pt x="0" y="27"/>
                      <a:pt x="0" y="27"/>
                    </a:cubicBezTo>
                    <a:cubicBezTo>
                      <a:pt x="0" y="71"/>
                      <a:pt x="0" y="71"/>
                      <a:pt x="0" y="71"/>
                    </a:cubicBezTo>
                    <a:cubicBezTo>
                      <a:pt x="0" y="257"/>
                      <a:pt x="0" y="257"/>
                      <a:pt x="0" y="257"/>
                    </a:cubicBezTo>
                    <a:cubicBezTo>
                      <a:pt x="0" y="258"/>
                      <a:pt x="1" y="260"/>
                      <a:pt x="3" y="260"/>
                    </a:cubicBezTo>
                    <a:cubicBezTo>
                      <a:pt x="171" y="315"/>
                      <a:pt x="171" y="315"/>
                      <a:pt x="171" y="315"/>
                    </a:cubicBezTo>
                    <a:cubicBezTo>
                      <a:pt x="172" y="315"/>
                      <a:pt x="172" y="315"/>
                      <a:pt x="173" y="315"/>
                    </a:cubicBezTo>
                    <a:cubicBezTo>
                      <a:pt x="173" y="315"/>
                      <a:pt x="174" y="315"/>
                      <a:pt x="175" y="315"/>
                    </a:cubicBezTo>
                    <a:cubicBezTo>
                      <a:pt x="176" y="314"/>
                      <a:pt x="176" y="313"/>
                      <a:pt x="176" y="312"/>
                    </a:cubicBezTo>
                    <a:cubicBezTo>
                      <a:pt x="176" y="273"/>
                      <a:pt x="176" y="273"/>
                      <a:pt x="176" y="273"/>
                    </a:cubicBezTo>
                    <a:cubicBezTo>
                      <a:pt x="204" y="283"/>
                      <a:pt x="205" y="283"/>
                      <a:pt x="205" y="283"/>
                    </a:cubicBezTo>
                    <a:cubicBezTo>
                      <a:pt x="207" y="283"/>
                      <a:pt x="209" y="281"/>
                      <a:pt x="209" y="279"/>
                    </a:cubicBezTo>
                    <a:cubicBezTo>
                      <a:pt x="209" y="60"/>
                      <a:pt x="209" y="60"/>
                      <a:pt x="209" y="60"/>
                    </a:cubicBezTo>
                    <a:cubicBezTo>
                      <a:pt x="209" y="58"/>
                      <a:pt x="208" y="57"/>
                      <a:pt x="206" y="56"/>
                    </a:cubicBezTo>
                    <a:close/>
                  </a:path>
                </a:pathLst>
              </a:custGeom>
              <a:solidFill>
                <a:srgbClr val="FF6D3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3" name="Freeform 83"/>
              <p:cNvSpPr>
                <a:spLocks noChangeArrowheads="1"/>
              </p:cNvSpPr>
              <p:nvPr/>
            </p:nvSpPr>
            <p:spPr bwMode="auto">
              <a:xfrm>
                <a:off x="5253038" y="2740026"/>
                <a:ext cx="760413" cy="1058863"/>
              </a:xfrm>
              <a:custGeom>
                <a:avLst/>
                <a:gdLst>
                  <a:gd name="T0" fmla="*/ 2147483647 w 202"/>
                  <a:gd name="T1" fmla="*/ 2147483647 h 282"/>
                  <a:gd name="T2" fmla="*/ 2147483647 w 202"/>
                  <a:gd name="T3" fmla="*/ 2147483647 h 282"/>
                  <a:gd name="T4" fmla="*/ 2147483647 w 202"/>
                  <a:gd name="T5" fmla="*/ 2147483647 h 282"/>
                  <a:gd name="T6" fmla="*/ 2147483647 w 202"/>
                  <a:gd name="T7" fmla="*/ 2147483647 h 282"/>
                  <a:gd name="T8" fmla="*/ 2147483647 w 202"/>
                  <a:gd name="T9" fmla="*/ 2147483647 h 282"/>
                  <a:gd name="T10" fmla="*/ 2147483647 w 202"/>
                  <a:gd name="T11" fmla="*/ 0 h 282"/>
                  <a:gd name="T12" fmla="*/ 0 w 202"/>
                  <a:gd name="T13" fmla="*/ 2147483647 h 282"/>
                  <a:gd name="T14" fmla="*/ 2147483647 w 202"/>
                  <a:gd name="T15" fmla="*/ 2147483647 h 282"/>
                  <a:gd name="T16" fmla="*/ 2147483647 w 202"/>
                  <a:gd name="T17" fmla="*/ 2147483647 h 282"/>
                  <a:gd name="T18" fmla="*/ 2147483647 w 202"/>
                  <a:gd name="T19" fmla="*/ 2147483647 h 282"/>
                  <a:gd name="T20" fmla="*/ 2147483647 w 202"/>
                  <a:gd name="T21" fmla="*/ 2147483647 h 282"/>
                  <a:gd name="T22" fmla="*/ 2147483647 w 202"/>
                  <a:gd name="T23" fmla="*/ 2147483647 h 282"/>
                  <a:gd name="T24" fmla="*/ 2147483647 w 202"/>
                  <a:gd name="T25" fmla="*/ 2147483647 h 28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2" h="282">
                    <a:moveTo>
                      <a:pt x="200" y="282"/>
                    </a:moveTo>
                    <a:cubicBezTo>
                      <a:pt x="201" y="282"/>
                      <a:pt x="201" y="282"/>
                      <a:pt x="202" y="281"/>
                    </a:cubicBezTo>
                    <a:cubicBezTo>
                      <a:pt x="201" y="58"/>
                      <a:pt x="201" y="58"/>
                      <a:pt x="201" y="58"/>
                    </a:cubicBezTo>
                    <a:cubicBezTo>
                      <a:pt x="31" y="3"/>
                      <a:pt x="31" y="3"/>
                      <a:pt x="31" y="3"/>
                    </a:cubicBezTo>
                    <a:cubicBezTo>
                      <a:pt x="31" y="2"/>
                      <a:pt x="31" y="2"/>
                      <a:pt x="31" y="2"/>
                    </a:cubicBezTo>
                    <a:cubicBezTo>
                      <a:pt x="28" y="1"/>
                      <a:pt x="24" y="0"/>
                      <a:pt x="21" y="0"/>
                    </a:cubicBezTo>
                    <a:cubicBezTo>
                      <a:pt x="10" y="0"/>
                      <a:pt x="1" y="10"/>
                      <a:pt x="0" y="22"/>
                    </a:cubicBezTo>
                    <a:cubicBezTo>
                      <a:pt x="1" y="24"/>
                      <a:pt x="2" y="30"/>
                      <a:pt x="5" y="32"/>
                    </a:cubicBezTo>
                    <a:cubicBezTo>
                      <a:pt x="9" y="34"/>
                      <a:pt x="15" y="36"/>
                      <a:pt x="15" y="36"/>
                    </a:cubicBezTo>
                    <a:cubicBezTo>
                      <a:pt x="173" y="90"/>
                      <a:pt x="173" y="90"/>
                      <a:pt x="173" y="90"/>
                    </a:cubicBezTo>
                    <a:cubicBezTo>
                      <a:pt x="175" y="91"/>
                      <a:pt x="176" y="92"/>
                      <a:pt x="176" y="94"/>
                    </a:cubicBezTo>
                    <a:cubicBezTo>
                      <a:pt x="176" y="274"/>
                      <a:pt x="176" y="274"/>
                      <a:pt x="176" y="274"/>
                    </a:cubicBezTo>
                    <a:cubicBezTo>
                      <a:pt x="199" y="282"/>
                      <a:pt x="200" y="282"/>
                      <a:pt x="200" y="282"/>
                    </a:cubicBezTo>
                    <a:close/>
                  </a:path>
                </a:pathLst>
              </a:custGeom>
              <a:solidFill>
                <a:srgbClr val="DE3F1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4" name="Freeform 84"/>
              <p:cNvSpPr>
                <a:spLocks noChangeArrowheads="1"/>
              </p:cNvSpPr>
              <p:nvPr/>
            </p:nvSpPr>
            <p:spPr bwMode="auto">
              <a:xfrm>
                <a:off x="5265738" y="2762251"/>
                <a:ext cx="728663" cy="1066800"/>
              </a:xfrm>
              <a:custGeom>
                <a:avLst/>
                <a:gdLst>
                  <a:gd name="T0" fmla="*/ 2147483647 w 194"/>
                  <a:gd name="T1" fmla="*/ 2147483647 h 284"/>
                  <a:gd name="T2" fmla="*/ 2147483647 w 194"/>
                  <a:gd name="T3" fmla="*/ 2147483647 h 284"/>
                  <a:gd name="T4" fmla="*/ 2147483647 w 194"/>
                  <a:gd name="T5" fmla="*/ 2147483647 h 284"/>
                  <a:gd name="T6" fmla="*/ 2147483647 w 194"/>
                  <a:gd name="T7" fmla="*/ 2147483647 h 284"/>
                  <a:gd name="T8" fmla="*/ 2147483647 w 194"/>
                  <a:gd name="T9" fmla="*/ 2147483647 h 284"/>
                  <a:gd name="T10" fmla="*/ 2147483647 w 194"/>
                  <a:gd name="T11" fmla="*/ 2147483647 h 284"/>
                  <a:gd name="T12" fmla="*/ 2147483647 w 194"/>
                  <a:gd name="T13" fmla="*/ 2147483647 h 284"/>
                  <a:gd name="T14" fmla="*/ 2147483647 w 194"/>
                  <a:gd name="T15" fmla="*/ 0 h 284"/>
                  <a:gd name="T16" fmla="*/ 0 w 194"/>
                  <a:gd name="T17" fmla="*/ 2147483647 h 284"/>
                  <a:gd name="T18" fmla="*/ 2147483647 w 194"/>
                  <a:gd name="T19" fmla="*/ 2147483647 h 284"/>
                  <a:gd name="T20" fmla="*/ 2147483647 w 194"/>
                  <a:gd name="T21" fmla="*/ 2147483647 h 284"/>
                  <a:gd name="T22" fmla="*/ 2147483647 w 194"/>
                  <a:gd name="T23" fmla="*/ 2147483647 h 284"/>
                  <a:gd name="T24" fmla="*/ 2147483647 w 194"/>
                  <a:gd name="T25" fmla="*/ 2147483647 h 2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94" h="284">
                    <a:moveTo>
                      <a:pt x="168" y="85"/>
                    </a:moveTo>
                    <a:cubicBezTo>
                      <a:pt x="168" y="284"/>
                      <a:pt x="168" y="284"/>
                      <a:pt x="168" y="284"/>
                    </a:cubicBezTo>
                    <a:cubicBezTo>
                      <a:pt x="172" y="278"/>
                      <a:pt x="178" y="273"/>
                      <a:pt x="186" y="273"/>
                    </a:cubicBezTo>
                    <a:cubicBezTo>
                      <a:pt x="188" y="273"/>
                      <a:pt x="191" y="274"/>
                      <a:pt x="194" y="275"/>
                    </a:cubicBezTo>
                    <a:cubicBezTo>
                      <a:pt x="194" y="55"/>
                      <a:pt x="194" y="55"/>
                      <a:pt x="194" y="55"/>
                    </a:cubicBezTo>
                    <a:cubicBezTo>
                      <a:pt x="30" y="2"/>
                      <a:pt x="30" y="2"/>
                      <a:pt x="30" y="2"/>
                    </a:cubicBezTo>
                    <a:cubicBezTo>
                      <a:pt x="29" y="2"/>
                      <a:pt x="29" y="2"/>
                      <a:pt x="29" y="2"/>
                    </a:cubicBezTo>
                    <a:cubicBezTo>
                      <a:pt x="26" y="0"/>
                      <a:pt x="23" y="0"/>
                      <a:pt x="20" y="0"/>
                    </a:cubicBezTo>
                    <a:cubicBezTo>
                      <a:pt x="9" y="0"/>
                      <a:pt x="0" y="8"/>
                      <a:pt x="0" y="19"/>
                    </a:cubicBezTo>
                    <a:cubicBezTo>
                      <a:pt x="0" y="22"/>
                      <a:pt x="1" y="27"/>
                      <a:pt x="5" y="29"/>
                    </a:cubicBezTo>
                    <a:cubicBezTo>
                      <a:pt x="8" y="31"/>
                      <a:pt x="14" y="32"/>
                      <a:pt x="14" y="32"/>
                    </a:cubicBezTo>
                    <a:cubicBezTo>
                      <a:pt x="166" y="82"/>
                      <a:pt x="166" y="82"/>
                      <a:pt x="166" y="82"/>
                    </a:cubicBezTo>
                    <a:cubicBezTo>
                      <a:pt x="167" y="82"/>
                      <a:pt x="168" y="84"/>
                      <a:pt x="168" y="85"/>
                    </a:cubicBezTo>
                    <a:close/>
                  </a:path>
                </a:pathLst>
              </a:custGeom>
              <a:solidFill>
                <a:srgbClr val="D1ECF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5" name="Freeform 85"/>
              <p:cNvSpPr>
                <a:spLocks noChangeArrowheads="1"/>
              </p:cNvSpPr>
              <p:nvPr/>
            </p:nvSpPr>
            <p:spPr bwMode="auto">
              <a:xfrm>
                <a:off x="5878513" y="2960688"/>
                <a:ext cx="115888" cy="868363"/>
              </a:xfrm>
              <a:custGeom>
                <a:avLst/>
                <a:gdLst>
                  <a:gd name="T0" fmla="*/ 2147483647 w 31"/>
                  <a:gd name="T1" fmla="*/ 2147483647 h 231"/>
                  <a:gd name="T2" fmla="*/ 2147483647 w 31"/>
                  <a:gd name="T3" fmla="*/ 2147483647 h 231"/>
                  <a:gd name="T4" fmla="*/ 2147483647 w 31"/>
                  <a:gd name="T5" fmla="*/ 2147483647 h 231"/>
                  <a:gd name="T6" fmla="*/ 2147483647 w 31"/>
                  <a:gd name="T7" fmla="*/ 0 h 231"/>
                  <a:gd name="T8" fmla="*/ 2147483647 w 31"/>
                  <a:gd name="T9" fmla="*/ 0 h 231"/>
                  <a:gd name="T10" fmla="*/ 0 w 31"/>
                  <a:gd name="T11" fmla="*/ 2147483647 h 231"/>
                  <a:gd name="T12" fmla="*/ 2147483647 w 31"/>
                  <a:gd name="T13" fmla="*/ 2147483647 h 231"/>
                  <a:gd name="T14" fmla="*/ 2147483647 w 31"/>
                  <a:gd name="T15" fmla="*/ 2147483647 h 231"/>
                  <a:gd name="T16" fmla="*/ 2147483647 w 31"/>
                  <a:gd name="T17" fmla="*/ 2147483647 h 231"/>
                  <a:gd name="T18" fmla="*/ 2147483647 w 31"/>
                  <a:gd name="T19" fmla="*/ 2147483647 h 231"/>
                  <a:gd name="T20" fmla="*/ 2147483647 w 31"/>
                  <a:gd name="T21" fmla="*/ 2147483647 h 23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1" h="231">
                    <a:moveTo>
                      <a:pt x="23" y="220"/>
                    </a:moveTo>
                    <a:cubicBezTo>
                      <a:pt x="25" y="220"/>
                      <a:pt x="28" y="221"/>
                      <a:pt x="31" y="222"/>
                    </a:cubicBezTo>
                    <a:cubicBezTo>
                      <a:pt x="31" y="2"/>
                      <a:pt x="31" y="2"/>
                      <a:pt x="31" y="2"/>
                    </a:cubicBezTo>
                    <a:cubicBezTo>
                      <a:pt x="23" y="0"/>
                      <a:pt x="23" y="0"/>
                      <a:pt x="23" y="0"/>
                    </a:cubicBezTo>
                    <a:cubicBezTo>
                      <a:pt x="23" y="0"/>
                      <a:pt x="22" y="0"/>
                      <a:pt x="21" y="0"/>
                    </a:cubicBezTo>
                    <a:cubicBezTo>
                      <a:pt x="10" y="0"/>
                      <a:pt x="1" y="9"/>
                      <a:pt x="0" y="20"/>
                    </a:cubicBezTo>
                    <a:cubicBezTo>
                      <a:pt x="1" y="22"/>
                      <a:pt x="2" y="27"/>
                      <a:pt x="4" y="29"/>
                    </a:cubicBezTo>
                    <a:cubicBezTo>
                      <a:pt x="4" y="30"/>
                      <a:pt x="4" y="30"/>
                      <a:pt x="4" y="30"/>
                    </a:cubicBezTo>
                    <a:cubicBezTo>
                      <a:pt x="5" y="30"/>
                      <a:pt x="5" y="31"/>
                      <a:pt x="5" y="32"/>
                    </a:cubicBezTo>
                    <a:cubicBezTo>
                      <a:pt x="5" y="231"/>
                      <a:pt x="5" y="231"/>
                      <a:pt x="5" y="231"/>
                    </a:cubicBezTo>
                    <a:cubicBezTo>
                      <a:pt x="9" y="225"/>
                      <a:pt x="15" y="220"/>
                      <a:pt x="23" y="2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5" name="组合 117"/>
            <p:cNvGrpSpPr/>
            <p:nvPr/>
          </p:nvGrpSpPr>
          <p:grpSpPr bwMode="auto">
            <a:xfrm>
              <a:off x="305" y="218"/>
              <a:ext cx="372" cy="115"/>
              <a:chOff x="4348163" y="3097213"/>
              <a:chExt cx="992188" cy="300038"/>
            </a:xfrm>
          </p:grpSpPr>
          <p:sp>
            <p:nvSpPr>
              <p:cNvPr id="39" name="Freeform 116"/>
              <p:cNvSpPr>
                <a:spLocks noChangeArrowheads="1"/>
              </p:cNvSpPr>
              <p:nvPr/>
            </p:nvSpPr>
            <p:spPr bwMode="auto">
              <a:xfrm>
                <a:off x="4348163" y="3097213"/>
                <a:ext cx="992188" cy="231775"/>
              </a:xfrm>
              <a:custGeom>
                <a:avLst/>
                <a:gdLst>
                  <a:gd name="T0" fmla="*/ 0 w 264"/>
                  <a:gd name="T1" fmla="*/ 2147483647 h 62"/>
                  <a:gd name="T2" fmla="*/ 2147483647 w 264"/>
                  <a:gd name="T3" fmla="*/ 2147483647 h 62"/>
                  <a:gd name="T4" fmla="*/ 2147483647 w 264"/>
                  <a:gd name="T5" fmla="*/ 2147483647 h 62"/>
                  <a:gd name="T6" fmla="*/ 2147483647 w 264"/>
                  <a:gd name="T7" fmla="*/ 2147483647 h 62"/>
                  <a:gd name="T8" fmla="*/ 2147483647 w 264"/>
                  <a:gd name="T9" fmla="*/ 2147483647 h 62"/>
                  <a:gd name="T10" fmla="*/ 0 w 264"/>
                  <a:gd name="T11" fmla="*/ 2147483647 h 62"/>
                  <a:gd name="T12" fmla="*/ 0 w 264"/>
                  <a:gd name="T13" fmla="*/ 0 h 62"/>
                  <a:gd name="T14" fmla="*/ 2147483647 w 264"/>
                  <a:gd name="T15" fmla="*/ 0 h 62"/>
                  <a:gd name="T16" fmla="*/ 2147483647 w 264"/>
                  <a:gd name="T17" fmla="*/ 2147483647 h 62"/>
                  <a:gd name="T18" fmla="*/ 2147483647 w 264"/>
                  <a:gd name="T19" fmla="*/ 2147483647 h 62"/>
                  <a:gd name="T20" fmla="*/ 2147483647 w 264"/>
                  <a:gd name="T21" fmla="*/ 2147483647 h 62"/>
                  <a:gd name="T22" fmla="*/ 0 w 264"/>
                  <a:gd name="T23" fmla="*/ 2147483647 h 62"/>
                  <a:gd name="T24" fmla="*/ 0 w 264"/>
                  <a:gd name="T25" fmla="*/ 2147483647 h 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64" h="62">
                    <a:moveTo>
                      <a:pt x="0" y="55"/>
                    </a:moveTo>
                    <a:cubicBezTo>
                      <a:pt x="2" y="55"/>
                      <a:pt x="4" y="55"/>
                      <a:pt x="6" y="55"/>
                    </a:cubicBezTo>
                    <a:cubicBezTo>
                      <a:pt x="8" y="55"/>
                      <a:pt x="10" y="53"/>
                      <a:pt x="10" y="51"/>
                    </a:cubicBezTo>
                    <a:cubicBezTo>
                      <a:pt x="10" y="38"/>
                      <a:pt x="10" y="24"/>
                      <a:pt x="10" y="11"/>
                    </a:cubicBezTo>
                    <a:cubicBezTo>
                      <a:pt x="10" y="9"/>
                      <a:pt x="8" y="7"/>
                      <a:pt x="6" y="7"/>
                    </a:cubicBezTo>
                    <a:cubicBezTo>
                      <a:pt x="4" y="7"/>
                      <a:pt x="2" y="7"/>
                      <a:pt x="0" y="7"/>
                    </a:cubicBezTo>
                    <a:cubicBezTo>
                      <a:pt x="0" y="5"/>
                      <a:pt x="0" y="2"/>
                      <a:pt x="0" y="0"/>
                    </a:cubicBezTo>
                    <a:cubicBezTo>
                      <a:pt x="80" y="0"/>
                      <a:pt x="160" y="0"/>
                      <a:pt x="240" y="0"/>
                    </a:cubicBezTo>
                    <a:cubicBezTo>
                      <a:pt x="246" y="0"/>
                      <a:pt x="255" y="4"/>
                      <a:pt x="258" y="10"/>
                    </a:cubicBezTo>
                    <a:cubicBezTo>
                      <a:pt x="264" y="23"/>
                      <a:pt x="264" y="39"/>
                      <a:pt x="258" y="52"/>
                    </a:cubicBezTo>
                    <a:cubicBezTo>
                      <a:pt x="255" y="58"/>
                      <a:pt x="246" y="62"/>
                      <a:pt x="240" y="62"/>
                    </a:cubicBezTo>
                    <a:cubicBezTo>
                      <a:pt x="160" y="62"/>
                      <a:pt x="80" y="62"/>
                      <a:pt x="0" y="62"/>
                    </a:cubicBezTo>
                    <a:cubicBezTo>
                      <a:pt x="0" y="60"/>
                      <a:pt x="0" y="57"/>
                      <a:pt x="0" y="55"/>
                    </a:cubicBezTo>
                    <a:close/>
                  </a:path>
                </a:pathLst>
              </a:custGeom>
              <a:solidFill>
                <a:srgbClr val="1695A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0" name="Freeform 117"/>
              <p:cNvSpPr>
                <a:spLocks noChangeArrowheads="1"/>
              </p:cNvSpPr>
              <p:nvPr/>
            </p:nvSpPr>
            <p:spPr bwMode="auto">
              <a:xfrm>
                <a:off x="4370388" y="3122613"/>
                <a:ext cx="942975" cy="184150"/>
              </a:xfrm>
              <a:custGeom>
                <a:avLst/>
                <a:gdLst>
                  <a:gd name="T0" fmla="*/ 2147483647 w 251"/>
                  <a:gd name="T1" fmla="*/ 2147483647 h 49"/>
                  <a:gd name="T2" fmla="*/ 2147483647 w 251"/>
                  <a:gd name="T3" fmla="*/ 2147483647 h 49"/>
                  <a:gd name="T4" fmla="*/ 0 w 251"/>
                  <a:gd name="T5" fmla="*/ 0 h 49"/>
                  <a:gd name="T6" fmla="*/ 2147483647 w 251"/>
                  <a:gd name="T7" fmla="*/ 0 h 49"/>
                  <a:gd name="T8" fmla="*/ 2147483647 w 251"/>
                  <a:gd name="T9" fmla="*/ 2147483647 h 49"/>
                  <a:gd name="T10" fmla="*/ 2147483647 w 251"/>
                  <a:gd name="T11" fmla="*/ 2147483647 h 49"/>
                  <a:gd name="T12" fmla="*/ 2147483647 w 251"/>
                  <a:gd name="T13" fmla="*/ 2147483647 h 49"/>
                  <a:gd name="T14" fmla="*/ 0 w 251"/>
                  <a:gd name="T15" fmla="*/ 2147483647 h 49"/>
                  <a:gd name="T16" fmla="*/ 2147483647 w 251"/>
                  <a:gd name="T17" fmla="*/ 2147483647 h 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1" h="49">
                    <a:moveTo>
                      <a:pt x="4" y="44"/>
                    </a:moveTo>
                    <a:cubicBezTo>
                      <a:pt x="4" y="31"/>
                      <a:pt x="4" y="17"/>
                      <a:pt x="4" y="4"/>
                    </a:cubicBezTo>
                    <a:cubicBezTo>
                      <a:pt x="4" y="2"/>
                      <a:pt x="2" y="0"/>
                      <a:pt x="0" y="0"/>
                    </a:cubicBezTo>
                    <a:cubicBezTo>
                      <a:pt x="80" y="0"/>
                      <a:pt x="159" y="0"/>
                      <a:pt x="239" y="0"/>
                    </a:cubicBezTo>
                    <a:cubicBezTo>
                      <a:pt x="241" y="0"/>
                      <a:pt x="243" y="1"/>
                      <a:pt x="244" y="3"/>
                    </a:cubicBezTo>
                    <a:cubicBezTo>
                      <a:pt x="251" y="16"/>
                      <a:pt x="251" y="32"/>
                      <a:pt x="244" y="45"/>
                    </a:cubicBezTo>
                    <a:cubicBezTo>
                      <a:pt x="243" y="47"/>
                      <a:pt x="241" y="49"/>
                      <a:pt x="239" y="49"/>
                    </a:cubicBezTo>
                    <a:cubicBezTo>
                      <a:pt x="159" y="48"/>
                      <a:pt x="80" y="48"/>
                      <a:pt x="0" y="48"/>
                    </a:cubicBezTo>
                    <a:cubicBezTo>
                      <a:pt x="2" y="48"/>
                      <a:pt x="4" y="46"/>
                      <a:pt x="4" y="4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1" name="Freeform 118"/>
              <p:cNvSpPr>
                <a:spLocks noChangeArrowheads="1"/>
              </p:cNvSpPr>
              <p:nvPr/>
            </p:nvSpPr>
            <p:spPr bwMode="auto">
              <a:xfrm>
                <a:off x="5133976" y="3254376"/>
                <a:ext cx="123825" cy="142875"/>
              </a:xfrm>
              <a:custGeom>
                <a:avLst/>
                <a:gdLst>
                  <a:gd name="T0" fmla="*/ 0 w 78"/>
                  <a:gd name="T1" fmla="*/ 2147483647 h 90"/>
                  <a:gd name="T2" fmla="*/ 2147483647 w 78"/>
                  <a:gd name="T3" fmla="*/ 2147483647 h 90"/>
                  <a:gd name="T4" fmla="*/ 2147483647 w 78"/>
                  <a:gd name="T5" fmla="*/ 2147483647 h 90"/>
                  <a:gd name="T6" fmla="*/ 2147483647 w 78"/>
                  <a:gd name="T7" fmla="*/ 0 h 90"/>
                  <a:gd name="T8" fmla="*/ 2147483647 w 78"/>
                  <a:gd name="T9" fmla="*/ 0 h 90"/>
                  <a:gd name="T10" fmla="*/ 0 w 78"/>
                  <a:gd name="T11" fmla="*/ 0 h 90"/>
                  <a:gd name="T12" fmla="*/ 0 w 78"/>
                  <a:gd name="T13" fmla="*/ 2147483647 h 9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 h="90">
                    <a:moveTo>
                      <a:pt x="0" y="90"/>
                    </a:moveTo>
                    <a:lnTo>
                      <a:pt x="38" y="66"/>
                    </a:lnTo>
                    <a:lnTo>
                      <a:pt x="78" y="90"/>
                    </a:lnTo>
                    <a:lnTo>
                      <a:pt x="78" y="0"/>
                    </a:lnTo>
                    <a:lnTo>
                      <a:pt x="38" y="0"/>
                    </a:lnTo>
                    <a:lnTo>
                      <a:pt x="0" y="0"/>
                    </a:lnTo>
                    <a:lnTo>
                      <a:pt x="0" y="90"/>
                    </a:lnTo>
                    <a:close/>
                  </a:path>
                </a:pathLst>
              </a:custGeom>
              <a:solidFill>
                <a:srgbClr val="FD61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6" name="组合 84"/>
            <p:cNvGrpSpPr/>
            <p:nvPr/>
          </p:nvGrpSpPr>
          <p:grpSpPr bwMode="auto">
            <a:xfrm>
              <a:off x="258" y="390"/>
              <a:ext cx="514" cy="128"/>
              <a:chOff x="4189413" y="3565526"/>
              <a:chExt cx="1373188" cy="331788"/>
            </a:xfrm>
          </p:grpSpPr>
          <p:sp>
            <p:nvSpPr>
              <p:cNvPr id="12" name="Freeform 86"/>
              <p:cNvSpPr>
                <a:spLocks noChangeArrowheads="1"/>
              </p:cNvSpPr>
              <p:nvPr/>
            </p:nvSpPr>
            <p:spPr bwMode="auto">
              <a:xfrm>
                <a:off x="4189413" y="3565526"/>
                <a:ext cx="1373188" cy="331788"/>
              </a:xfrm>
              <a:custGeom>
                <a:avLst/>
                <a:gdLst>
                  <a:gd name="T0" fmla="*/ 2147483647 w 365"/>
                  <a:gd name="T1" fmla="*/ 2147483647 h 88"/>
                  <a:gd name="T2" fmla="*/ 2147483647 w 365"/>
                  <a:gd name="T3" fmla="*/ 2147483647 h 88"/>
                  <a:gd name="T4" fmla="*/ 2147483647 w 365"/>
                  <a:gd name="T5" fmla="*/ 2147483647 h 88"/>
                  <a:gd name="T6" fmla="*/ 2147483647 w 365"/>
                  <a:gd name="T7" fmla="*/ 2147483647 h 88"/>
                  <a:gd name="T8" fmla="*/ 2147483647 w 365"/>
                  <a:gd name="T9" fmla="*/ 2147483647 h 88"/>
                  <a:gd name="T10" fmla="*/ 2147483647 w 365"/>
                  <a:gd name="T11" fmla="*/ 2147483647 h 88"/>
                  <a:gd name="T12" fmla="*/ 2147483647 w 365"/>
                  <a:gd name="T13" fmla="*/ 2147483647 h 88"/>
                  <a:gd name="T14" fmla="*/ 2147483647 w 365"/>
                  <a:gd name="T15" fmla="*/ 2147483647 h 88"/>
                  <a:gd name="T16" fmla="*/ 0 w 365"/>
                  <a:gd name="T17" fmla="*/ 2147483647 h 88"/>
                  <a:gd name="T18" fmla="*/ 0 w 365"/>
                  <a:gd name="T19" fmla="*/ 2147483647 h 88"/>
                  <a:gd name="T20" fmla="*/ 2147483647 w 365"/>
                  <a:gd name="T21" fmla="*/ 0 h 88"/>
                  <a:gd name="T22" fmla="*/ 2147483647 w 365"/>
                  <a:gd name="T23" fmla="*/ 0 h 88"/>
                  <a:gd name="T24" fmla="*/ 2147483647 w 365"/>
                  <a:gd name="T25" fmla="*/ 2147483647 h 8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5" h="88">
                    <a:moveTo>
                      <a:pt x="365" y="7"/>
                    </a:moveTo>
                    <a:cubicBezTo>
                      <a:pt x="360" y="7"/>
                      <a:pt x="360" y="7"/>
                      <a:pt x="360" y="7"/>
                    </a:cubicBezTo>
                    <a:cubicBezTo>
                      <a:pt x="358" y="7"/>
                      <a:pt x="356" y="9"/>
                      <a:pt x="356" y="11"/>
                    </a:cubicBezTo>
                    <a:cubicBezTo>
                      <a:pt x="356" y="77"/>
                      <a:pt x="356" y="77"/>
                      <a:pt x="356" y="77"/>
                    </a:cubicBezTo>
                    <a:cubicBezTo>
                      <a:pt x="356" y="79"/>
                      <a:pt x="358" y="81"/>
                      <a:pt x="360" y="81"/>
                    </a:cubicBezTo>
                    <a:cubicBezTo>
                      <a:pt x="365" y="81"/>
                      <a:pt x="365" y="81"/>
                      <a:pt x="365" y="81"/>
                    </a:cubicBezTo>
                    <a:cubicBezTo>
                      <a:pt x="365" y="88"/>
                      <a:pt x="365" y="88"/>
                      <a:pt x="365" y="88"/>
                    </a:cubicBezTo>
                    <a:cubicBezTo>
                      <a:pt x="10" y="88"/>
                      <a:pt x="10" y="88"/>
                      <a:pt x="10" y="88"/>
                    </a:cubicBezTo>
                    <a:cubicBezTo>
                      <a:pt x="4" y="88"/>
                      <a:pt x="0" y="83"/>
                      <a:pt x="0" y="77"/>
                    </a:cubicBezTo>
                    <a:cubicBezTo>
                      <a:pt x="0" y="11"/>
                      <a:pt x="0" y="11"/>
                      <a:pt x="0" y="11"/>
                    </a:cubicBezTo>
                    <a:cubicBezTo>
                      <a:pt x="0" y="5"/>
                      <a:pt x="4" y="0"/>
                      <a:pt x="10" y="0"/>
                    </a:cubicBezTo>
                    <a:cubicBezTo>
                      <a:pt x="365" y="0"/>
                      <a:pt x="365" y="0"/>
                      <a:pt x="365" y="0"/>
                    </a:cubicBezTo>
                    <a:cubicBezTo>
                      <a:pt x="365" y="7"/>
                      <a:pt x="365" y="7"/>
                      <a:pt x="365" y="7"/>
                    </a:cubicBezTo>
                  </a:path>
                </a:pathLst>
              </a:custGeom>
              <a:solidFill>
                <a:srgbClr val="1695A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3" name="Freeform 87"/>
              <p:cNvSpPr>
                <a:spLocks noChangeArrowheads="1"/>
              </p:cNvSpPr>
              <p:nvPr/>
            </p:nvSpPr>
            <p:spPr bwMode="auto">
              <a:xfrm>
                <a:off x="4870451" y="3565526"/>
                <a:ext cx="692150" cy="331788"/>
              </a:xfrm>
              <a:custGeom>
                <a:avLst/>
                <a:gdLst>
                  <a:gd name="T0" fmla="*/ 2147483647 w 184"/>
                  <a:gd name="T1" fmla="*/ 2147483647 h 88"/>
                  <a:gd name="T2" fmla="*/ 2147483647 w 184"/>
                  <a:gd name="T3" fmla="*/ 2147483647 h 88"/>
                  <a:gd name="T4" fmla="*/ 2147483647 w 184"/>
                  <a:gd name="T5" fmla="*/ 2147483647 h 88"/>
                  <a:gd name="T6" fmla="*/ 2147483647 w 184"/>
                  <a:gd name="T7" fmla="*/ 2147483647 h 88"/>
                  <a:gd name="T8" fmla="*/ 2147483647 w 184"/>
                  <a:gd name="T9" fmla="*/ 2147483647 h 88"/>
                  <a:gd name="T10" fmla="*/ 2147483647 w 184"/>
                  <a:gd name="T11" fmla="*/ 2147483647 h 88"/>
                  <a:gd name="T12" fmla="*/ 2147483647 w 184"/>
                  <a:gd name="T13" fmla="*/ 2147483647 h 88"/>
                  <a:gd name="T14" fmla="*/ 0 w 184"/>
                  <a:gd name="T15" fmla="*/ 2147483647 h 88"/>
                  <a:gd name="T16" fmla="*/ 0 w 184"/>
                  <a:gd name="T17" fmla="*/ 0 h 88"/>
                  <a:gd name="T18" fmla="*/ 2147483647 w 184"/>
                  <a:gd name="T19" fmla="*/ 0 h 88"/>
                  <a:gd name="T20" fmla="*/ 2147483647 w 184"/>
                  <a:gd name="T21" fmla="*/ 2147483647 h 8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4" h="88">
                    <a:moveTo>
                      <a:pt x="184" y="7"/>
                    </a:moveTo>
                    <a:cubicBezTo>
                      <a:pt x="179" y="7"/>
                      <a:pt x="179" y="7"/>
                      <a:pt x="179" y="7"/>
                    </a:cubicBezTo>
                    <a:cubicBezTo>
                      <a:pt x="177" y="7"/>
                      <a:pt x="175" y="9"/>
                      <a:pt x="175" y="11"/>
                    </a:cubicBezTo>
                    <a:cubicBezTo>
                      <a:pt x="175" y="77"/>
                      <a:pt x="175" y="77"/>
                      <a:pt x="175" y="77"/>
                    </a:cubicBezTo>
                    <a:cubicBezTo>
                      <a:pt x="175" y="79"/>
                      <a:pt x="177" y="81"/>
                      <a:pt x="179" y="81"/>
                    </a:cubicBezTo>
                    <a:cubicBezTo>
                      <a:pt x="184" y="81"/>
                      <a:pt x="184" y="81"/>
                      <a:pt x="184" y="81"/>
                    </a:cubicBezTo>
                    <a:cubicBezTo>
                      <a:pt x="184" y="88"/>
                      <a:pt x="184" y="88"/>
                      <a:pt x="184" y="88"/>
                    </a:cubicBezTo>
                    <a:cubicBezTo>
                      <a:pt x="0" y="88"/>
                      <a:pt x="0" y="88"/>
                      <a:pt x="0" y="88"/>
                    </a:cubicBezTo>
                    <a:cubicBezTo>
                      <a:pt x="0" y="0"/>
                      <a:pt x="0" y="0"/>
                      <a:pt x="0" y="0"/>
                    </a:cubicBezTo>
                    <a:cubicBezTo>
                      <a:pt x="184" y="0"/>
                      <a:pt x="184" y="0"/>
                      <a:pt x="184" y="0"/>
                    </a:cubicBezTo>
                    <a:cubicBezTo>
                      <a:pt x="184" y="7"/>
                      <a:pt x="184" y="7"/>
                      <a:pt x="184" y="7"/>
                    </a:cubicBezTo>
                  </a:path>
                </a:pathLst>
              </a:custGeom>
              <a:solidFill>
                <a:srgbClr val="15B0B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4" name="Freeform 88"/>
              <p:cNvSpPr>
                <a:spLocks noChangeArrowheads="1"/>
              </p:cNvSpPr>
              <p:nvPr/>
            </p:nvSpPr>
            <p:spPr bwMode="auto">
              <a:xfrm>
                <a:off x="4216401" y="3592513"/>
                <a:ext cx="1327150" cy="277813"/>
              </a:xfrm>
              <a:custGeom>
                <a:avLst/>
                <a:gdLst>
                  <a:gd name="T0" fmla="*/ 2147483647 w 353"/>
                  <a:gd name="T1" fmla="*/ 2147483647 h 74"/>
                  <a:gd name="T2" fmla="*/ 2147483647 w 353"/>
                  <a:gd name="T3" fmla="*/ 2147483647 h 74"/>
                  <a:gd name="T4" fmla="*/ 2147483647 w 353"/>
                  <a:gd name="T5" fmla="*/ 2147483647 h 74"/>
                  <a:gd name="T6" fmla="*/ 2147483647 w 353"/>
                  <a:gd name="T7" fmla="*/ 2147483647 h 74"/>
                  <a:gd name="T8" fmla="*/ 0 w 353"/>
                  <a:gd name="T9" fmla="*/ 2147483647 h 74"/>
                  <a:gd name="T10" fmla="*/ 0 w 353"/>
                  <a:gd name="T11" fmla="*/ 2147483647 h 74"/>
                  <a:gd name="T12" fmla="*/ 2147483647 w 353"/>
                  <a:gd name="T13" fmla="*/ 0 h 74"/>
                  <a:gd name="T14" fmla="*/ 2147483647 w 353"/>
                  <a:gd name="T15" fmla="*/ 0 h 74"/>
                  <a:gd name="T16" fmla="*/ 2147483647 w 353"/>
                  <a:gd name="T17" fmla="*/ 2147483647 h 7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3" h="74">
                    <a:moveTo>
                      <a:pt x="349" y="4"/>
                    </a:moveTo>
                    <a:cubicBezTo>
                      <a:pt x="349" y="70"/>
                      <a:pt x="349" y="70"/>
                      <a:pt x="349" y="70"/>
                    </a:cubicBezTo>
                    <a:cubicBezTo>
                      <a:pt x="349" y="72"/>
                      <a:pt x="351" y="74"/>
                      <a:pt x="353" y="74"/>
                    </a:cubicBezTo>
                    <a:cubicBezTo>
                      <a:pt x="3" y="74"/>
                      <a:pt x="3" y="74"/>
                      <a:pt x="3" y="74"/>
                    </a:cubicBezTo>
                    <a:cubicBezTo>
                      <a:pt x="1" y="74"/>
                      <a:pt x="0" y="72"/>
                      <a:pt x="0" y="70"/>
                    </a:cubicBezTo>
                    <a:cubicBezTo>
                      <a:pt x="0" y="4"/>
                      <a:pt x="0" y="4"/>
                      <a:pt x="0" y="4"/>
                    </a:cubicBezTo>
                    <a:cubicBezTo>
                      <a:pt x="0" y="2"/>
                      <a:pt x="1" y="0"/>
                      <a:pt x="3" y="0"/>
                    </a:cubicBezTo>
                    <a:cubicBezTo>
                      <a:pt x="353" y="0"/>
                      <a:pt x="353" y="0"/>
                      <a:pt x="353" y="0"/>
                    </a:cubicBezTo>
                    <a:cubicBezTo>
                      <a:pt x="351" y="0"/>
                      <a:pt x="349" y="2"/>
                      <a:pt x="349" y="4"/>
                    </a:cubicBezTo>
                  </a:path>
                </a:pathLst>
              </a:custGeom>
              <a:solidFill>
                <a:srgbClr val="D1ECF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5" name="Freeform 89"/>
              <p:cNvSpPr>
                <a:spLocks noChangeArrowheads="1"/>
              </p:cNvSpPr>
              <p:nvPr/>
            </p:nvSpPr>
            <p:spPr bwMode="auto">
              <a:xfrm>
                <a:off x="4832351" y="3592513"/>
                <a:ext cx="711200" cy="277813"/>
              </a:xfrm>
              <a:custGeom>
                <a:avLst/>
                <a:gdLst>
                  <a:gd name="T0" fmla="*/ 2147483647 w 189"/>
                  <a:gd name="T1" fmla="*/ 2147483647 h 74"/>
                  <a:gd name="T2" fmla="*/ 2147483647 w 189"/>
                  <a:gd name="T3" fmla="*/ 2147483647 h 74"/>
                  <a:gd name="T4" fmla="*/ 2147483647 w 189"/>
                  <a:gd name="T5" fmla="*/ 2147483647 h 74"/>
                  <a:gd name="T6" fmla="*/ 2147483647 w 189"/>
                  <a:gd name="T7" fmla="*/ 2147483647 h 74"/>
                  <a:gd name="T8" fmla="*/ 0 w 189"/>
                  <a:gd name="T9" fmla="*/ 2147483647 h 74"/>
                  <a:gd name="T10" fmla="*/ 0 w 189"/>
                  <a:gd name="T11" fmla="*/ 2147483647 h 74"/>
                  <a:gd name="T12" fmla="*/ 2147483647 w 189"/>
                  <a:gd name="T13" fmla="*/ 0 h 74"/>
                  <a:gd name="T14" fmla="*/ 2147483647 w 189"/>
                  <a:gd name="T15" fmla="*/ 0 h 74"/>
                  <a:gd name="T16" fmla="*/ 2147483647 w 189"/>
                  <a:gd name="T17" fmla="*/ 2147483647 h 7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9" h="74">
                    <a:moveTo>
                      <a:pt x="185" y="4"/>
                    </a:moveTo>
                    <a:cubicBezTo>
                      <a:pt x="185" y="70"/>
                      <a:pt x="185" y="70"/>
                      <a:pt x="185" y="70"/>
                    </a:cubicBezTo>
                    <a:cubicBezTo>
                      <a:pt x="185" y="72"/>
                      <a:pt x="187" y="74"/>
                      <a:pt x="189" y="74"/>
                    </a:cubicBezTo>
                    <a:cubicBezTo>
                      <a:pt x="3" y="74"/>
                      <a:pt x="3" y="74"/>
                      <a:pt x="3" y="74"/>
                    </a:cubicBezTo>
                    <a:cubicBezTo>
                      <a:pt x="1" y="74"/>
                      <a:pt x="0" y="72"/>
                      <a:pt x="0" y="70"/>
                    </a:cubicBezTo>
                    <a:cubicBezTo>
                      <a:pt x="0" y="4"/>
                      <a:pt x="0" y="4"/>
                      <a:pt x="0" y="4"/>
                    </a:cubicBezTo>
                    <a:cubicBezTo>
                      <a:pt x="0" y="2"/>
                      <a:pt x="1" y="0"/>
                      <a:pt x="3" y="0"/>
                    </a:cubicBezTo>
                    <a:cubicBezTo>
                      <a:pt x="189" y="0"/>
                      <a:pt x="189" y="0"/>
                      <a:pt x="189" y="0"/>
                    </a:cubicBezTo>
                    <a:cubicBezTo>
                      <a:pt x="187" y="0"/>
                      <a:pt x="185" y="2"/>
                      <a:pt x="185" y="4"/>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6" name="Rectangle 90"/>
              <p:cNvSpPr>
                <a:spLocks noChangeArrowheads="1"/>
              </p:cNvSpPr>
              <p:nvPr/>
            </p:nvSpPr>
            <p:spPr bwMode="auto">
              <a:xfrm>
                <a:off x="4222751" y="3840163"/>
                <a:ext cx="609600" cy="111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17" name="Rectangle 91"/>
              <p:cNvSpPr>
                <a:spLocks noChangeArrowheads="1"/>
              </p:cNvSpPr>
              <p:nvPr/>
            </p:nvSpPr>
            <p:spPr bwMode="auto">
              <a:xfrm>
                <a:off x="4222751" y="3840163"/>
                <a:ext cx="609600" cy="1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18" name="Rectangle 92"/>
              <p:cNvSpPr>
                <a:spLocks noChangeArrowheads="1"/>
              </p:cNvSpPr>
              <p:nvPr/>
            </p:nvSpPr>
            <p:spPr bwMode="auto">
              <a:xfrm>
                <a:off x="4222751" y="3603626"/>
                <a:ext cx="609600" cy="111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19" name="Rectangle 93"/>
              <p:cNvSpPr>
                <a:spLocks noChangeArrowheads="1"/>
              </p:cNvSpPr>
              <p:nvPr/>
            </p:nvSpPr>
            <p:spPr bwMode="auto">
              <a:xfrm>
                <a:off x="4222751" y="3603626"/>
                <a:ext cx="609600" cy="1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0" name="Rectangle 94"/>
              <p:cNvSpPr>
                <a:spLocks noChangeArrowheads="1"/>
              </p:cNvSpPr>
              <p:nvPr/>
            </p:nvSpPr>
            <p:spPr bwMode="auto">
              <a:xfrm>
                <a:off x="4222751" y="3825876"/>
                <a:ext cx="609600"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1" name="Rectangle 95"/>
              <p:cNvSpPr>
                <a:spLocks noChangeArrowheads="1"/>
              </p:cNvSpPr>
              <p:nvPr/>
            </p:nvSpPr>
            <p:spPr bwMode="auto">
              <a:xfrm>
                <a:off x="4222751" y="3825876"/>
                <a:ext cx="609600" cy="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2" name="Rectangle 96"/>
              <p:cNvSpPr>
                <a:spLocks noChangeArrowheads="1"/>
              </p:cNvSpPr>
              <p:nvPr/>
            </p:nvSpPr>
            <p:spPr bwMode="auto">
              <a:xfrm>
                <a:off x="4222751" y="3762376"/>
                <a:ext cx="609600"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3" name="Rectangle 97"/>
              <p:cNvSpPr>
                <a:spLocks noChangeArrowheads="1"/>
              </p:cNvSpPr>
              <p:nvPr/>
            </p:nvSpPr>
            <p:spPr bwMode="auto">
              <a:xfrm>
                <a:off x="4222751" y="3762376"/>
                <a:ext cx="609600" cy="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4" name="Rectangle 98"/>
              <p:cNvSpPr>
                <a:spLocks noChangeArrowheads="1"/>
              </p:cNvSpPr>
              <p:nvPr/>
            </p:nvSpPr>
            <p:spPr bwMode="auto">
              <a:xfrm>
                <a:off x="4222751" y="3697288"/>
                <a:ext cx="609600"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5" name="Rectangle 99"/>
              <p:cNvSpPr>
                <a:spLocks noChangeArrowheads="1"/>
              </p:cNvSpPr>
              <p:nvPr/>
            </p:nvSpPr>
            <p:spPr bwMode="auto">
              <a:xfrm>
                <a:off x="4222751" y="3697288"/>
                <a:ext cx="609600"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6" name="Rectangle 100"/>
              <p:cNvSpPr>
                <a:spLocks noChangeArrowheads="1"/>
              </p:cNvSpPr>
              <p:nvPr/>
            </p:nvSpPr>
            <p:spPr bwMode="auto">
              <a:xfrm>
                <a:off x="4222751" y="3667126"/>
                <a:ext cx="609600" cy="47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7" name="Rectangle 101"/>
              <p:cNvSpPr>
                <a:spLocks noChangeArrowheads="1"/>
              </p:cNvSpPr>
              <p:nvPr/>
            </p:nvSpPr>
            <p:spPr bwMode="auto">
              <a:xfrm>
                <a:off x="4222751" y="3667126"/>
                <a:ext cx="609600" cy="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8" name="Rectangle 102"/>
              <p:cNvSpPr>
                <a:spLocks noChangeArrowheads="1"/>
              </p:cNvSpPr>
              <p:nvPr/>
            </p:nvSpPr>
            <p:spPr bwMode="auto">
              <a:xfrm>
                <a:off x="4222751" y="3810001"/>
                <a:ext cx="609600" cy="47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9" name="Rectangle 103"/>
              <p:cNvSpPr>
                <a:spLocks noChangeArrowheads="1"/>
              </p:cNvSpPr>
              <p:nvPr/>
            </p:nvSpPr>
            <p:spPr bwMode="auto">
              <a:xfrm>
                <a:off x="4222751" y="3810001"/>
                <a:ext cx="609600" cy="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0" name="Rectangle 104"/>
              <p:cNvSpPr>
                <a:spLocks noChangeArrowheads="1"/>
              </p:cNvSpPr>
              <p:nvPr/>
            </p:nvSpPr>
            <p:spPr bwMode="auto">
              <a:xfrm>
                <a:off x="4222751" y="3776663"/>
                <a:ext cx="609600" cy="111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1" name="Rectangle 105"/>
              <p:cNvSpPr>
                <a:spLocks noChangeArrowheads="1"/>
              </p:cNvSpPr>
              <p:nvPr/>
            </p:nvSpPr>
            <p:spPr bwMode="auto">
              <a:xfrm>
                <a:off x="4222751" y="3776663"/>
                <a:ext cx="609600" cy="1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2" name="Rectangle 106"/>
              <p:cNvSpPr>
                <a:spLocks noChangeArrowheads="1"/>
              </p:cNvSpPr>
              <p:nvPr/>
            </p:nvSpPr>
            <p:spPr bwMode="auto">
              <a:xfrm>
                <a:off x="4222751" y="3743326"/>
                <a:ext cx="609600" cy="63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3" name="Rectangle 107"/>
              <p:cNvSpPr>
                <a:spLocks noChangeArrowheads="1"/>
              </p:cNvSpPr>
              <p:nvPr/>
            </p:nvSpPr>
            <p:spPr bwMode="auto">
              <a:xfrm>
                <a:off x="4222751" y="3743326"/>
                <a:ext cx="609600" cy="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4" name="Rectangle 108"/>
              <p:cNvSpPr>
                <a:spLocks noChangeArrowheads="1"/>
              </p:cNvSpPr>
              <p:nvPr/>
            </p:nvSpPr>
            <p:spPr bwMode="auto">
              <a:xfrm>
                <a:off x="4222751" y="3633788"/>
                <a:ext cx="609600" cy="79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5" name="Rectangle 109"/>
              <p:cNvSpPr>
                <a:spLocks noChangeArrowheads="1"/>
              </p:cNvSpPr>
              <p:nvPr/>
            </p:nvSpPr>
            <p:spPr bwMode="auto">
              <a:xfrm>
                <a:off x="4222751" y="3633788"/>
                <a:ext cx="609600" cy="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6" name="Rectangle 110"/>
              <p:cNvSpPr>
                <a:spLocks noChangeArrowheads="1"/>
              </p:cNvSpPr>
              <p:nvPr/>
            </p:nvSpPr>
            <p:spPr bwMode="auto">
              <a:xfrm>
                <a:off x="4222751" y="3713163"/>
                <a:ext cx="609600" cy="79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7" name="Rectangle 111"/>
              <p:cNvSpPr>
                <a:spLocks noChangeArrowheads="1"/>
              </p:cNvSpPr>
              <p:nvPr/>
            </p:nvSpPr>
            <p:spPr bwMode="auto">
              <a:xfrm>
                <a:off x="4222751" y="3713163"/>
                <a:ext cx="609600" cy="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8" name="Freeform 166"/>
              <p:cNvSpPr>
                <a:spLocks noEditPoints="1" noChangeArrowheads="1"/>
              </p:cNvSpPr>
              <p:nvPr/>
            </p:nvSpPr>
            <p:spPr bwMode="auto">
              <a:xfrm>
                <a:off x="4978401" y="3565526"/>
                <a:ext cx="117475" cy="331788"/>
              </a:xfrm>
              <a:custGeom>
                <a:avLst/>
                <a:gdLst>
                  <a:gd name="T0" fmla="*/ 2147483647 w 31"/>
                  <a:gd name="T1" fmla="*/ 2147483647 h 88"/>
                  <a:gd name="T2" fmla="*/ 2147483647 w 31"/>
                  <a:gd name="T3" fmla="*/ 2147483647 h 88"/>
                  <a:gd name="T4" fmla="*/ 2147483647 w 31"/>
                  <a:gd name="T5" fmla="*/ 2147483647 h 88"/>
                  <a:gd name="T6" fmla="*/ 2147483647 w 31"/>
                  <a:gd name="T7" fmla="*/ 2147483647 h 88"/>
                  <a:gd name="T8" fmla="*/ 2147483647 w 31"/>
                  <a:gd name="T9" fmla="*/ 2147483647 h 88"/>
                  <a:gd name="T10" fmla="*/ 2147483647 w 31"/>
                  <a:gd name="T11" fmla="*/ 0 h 88"/>
                  <a:gd name="T12" fmla="*/ 0 w 31"/>
                  <a:gd name="T13" fmla="*/ 0 h 88"/>
                  <a:gd name="T14" fmla="*/ 0 w 31"/>
                  <a:gd name="T15" fmla="*/ 0 h 88"/>
                  <a:gd name="T16" fmla="*/ 2147483647 w 31"/>
                  <a:gd name="T17" fmla="*/ 2147483647 h 88"/>
                  <a:gd name="T18" fmla="*/ 2147483647 w 31"/>
                  <a:gd name="T19" fmla="*/ 2147483647 h 88"/>
                  <a:gd name="T20" fmla="*/ 2147483647 w 31"/>
                  <a:gd name="T21" fmla="*/ 2147483647 h 88"/>
                  <a:gd name="T22" fmla="*/ 2147483647 w 31"/>
                  <a:gd name="T23" fmla="*/ 2147483647 h 88"/>
                  <a:gd name="T24" fmla="*/ 2147483647 w 31"/>
                  <a:gd name="T25" fmla="*/ 2147483647 h 88"/>
                  <a:gd name="T26" fmla="*/ 2147483647 w 31"/>
                  <a:gd name="T27" fmla="*/ 2147483647 h 88"/>
                  <a:gd name="T28" fmla="*/ 2147483647 w 31"/>
                  <a:gd name="T29" fmla="*/ 2147483647 h 88"/>
                  <a:gd name="T30" fmla="*/ 2147483647 w 31"/>
                  <a:gd name="T31" fmla="*/ 2147483647 h 88"/>
                  <a:gd name="T32" fmla="*/ 2147483647 w 31"/>
                  <a:gd name="T33" fmla="*/ 2147483647 h 88"/>
                  <a:gd name="T34" fmla="*/ 2147483647 w 31"/>
                  <a:gd name="T35" fmla="*/ 2147483647 h 88"/>
                  <a:gd name="T36" fmla="*/ 2147483647 w 31"/>
                  <a:gd name="T37" fmla="*/ 0 h 8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1" h="88">
                    <a:moveTo>
                      <a:pt x="31" y="81"/>
                    </a:moveTo>
                    <a:cubicBezTo>
                      <a:pt x="15" y="81"/>
                      <a:pt x="15" y="81"/>
                      <a:pt x="15" y="81"/>
                    </a:cubicBezTo>
                    <a:cubicBezTo>
                      <a:pt x="14" y="83"/>
                      <a:pt x="13" y="86"/>
                      <a:pt x="12" y="88"/>
                    </a:cubicBezTo>
                    <a:cubicBezTo>
                      <a:pt x="28" y="88"/>
                      <a:pt x="28" y="88"/>
                      <a:pt x="28" y="88"/>
                    </a:cubicBezTo>
                    <a:cubicBezTo>
                      <a:pt x="29" y="86"/>
                      <a:pt x="30" y="83"/>
                      <a:pt x="31" y="81"/>
                    </a:cubicBezTo>
                    <a:moveTo>
                      <a:pt x="9" y="0"/>
                    </a:moveTo>
                    <a:cubicBezTo>
                      <a:pt x="0" y="0"/>
                      <a:pt x="0" y="0"/>
                      <a:pt x="0" y="0"/>
                    </a:cubicBezTo>
                    <a:cubicBezTo>
                      <a:pt x="0" y="0"/>
                      <a:pt x="0" y="0"/>
                      <a:pt x="0" y="0"/>
                    </a:cubicBezTo>
                    <a:cubicBezTo>
                      <a:pt x="2" y="3"/>
                      <a:pt x="4" y="5"/>
                      <a:pt x="6" y="7"/>
                    </a:cubicBezTo>
                    <a:cubicBezTo>
                      <a:pt x="16" y="7"/>
                      <a:pt x="16" y="7"/>
                      <a:pt x="16" y="7"/>
                    </a:cubicBezTo>
                    <a:cubicBezTo>
                      <a:pt x="15" y="6"/>
                      <a:pt x="15" y="6"/>
                      <a:pt x="14" y="5"/>
                    </a:cubicBezTo>
                    <a:cubicBezTo>
                      <a:pt x="14" y="5"/>
                      <a:pt x="14" y="5"/>
                      <a:pt x="14" y="5"/>
                    </a:cubicBezTo>
                    <a:cubicBezTo>
                      <a:pt x="14" y="5"/>
                      <a:pt x="14" y="5"/>
                      <a:pt x="14" y="5"/>
                    </a:cubicBezTo>
                    <a:cubicBezTo>
                      <a:pt x="14" y="5"/>
                      <a:pt x="14" y="4"/>
                      <a:pt x="13" y="4"/>
                    </a:cubicBezTo>
                    <a:cubicBezTo>
                      <a:pt x="13" y="4"/>
                      <a:pt x="13" y="4"/>
                      <a:pt x="13" y="4"/>
                    </a:cubicBezTo>
                    <a:cubicBezTo>
                      <a:pt x="13" y="4"/>
                      <a:pt x="13" y="4"/>
                      <a:pt x="13" y="4"/>
                    </a:cubicBezTo>
                    <a:cubicBezTo>
                      <a:pt x="13" y="4"/>
                      <a:pt x="13" y="4"/>
                      <a:pt x="13" y="4"/>
                    </a:cubicBezTo>
                    <a:cubicBezTo>
                      <a:pt x="13" y="4"/>
                      <a:pt x="13" y="4"/>
                      <a:pt x="13" y="4"/>
                    </a:cubicBezTo>
                    <a:cubicBezTo>
                      <a:pt x="11" y="2"/>
                      <a:pt x="10" y="1"/>
                      <a:pt x="9" y="0"/>
                    </a:cubicBezTo>
                  </a:path>
                </a:pathLst>
              </a:custGeom>
              <a:solidFill>
                <a:srgbClr val="2CA4BA"/>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7" name="组合 112"/>
            <p:cNvGrpSpPr/>
            <p:nvPr/>
          </p:nvGrpSpPr>
          <p:grpSpPr bwMode="auto">
            <a:xfrm>
              <a:off x="284" y="300"/>
              <a:ext cx="574" cy="90"/>
              <a:chOff x="4260851" y="3333751"/>
              <a:chExt cx="1530350" cy="231775"/>
            </a:xfrm>
          </p:grpSpPr>
          <p:sp>
            <p:nvSpPr>
              <p:cNvPr id="8" name="Freeform 112"/>
              <p:cNvSpPr>
                <a:spLocks noChangeArrowheads="1"/>
              </p:cNvSpPr>
              <p:nvPr/>
            </p:nvSpPr>
            <p:spPr bwMode="auto">
              <a:xfrm>
                <a:off x="4260851" y="3333751"/>
                <a:ext cx="1530350" cy="231775"/>
              </a:xfrm>
              <a:custGeom>
                <a:avLst/>
                <a:gdLst>
                  <a:gd name="T0" fmla="*/ 0 w 407"/>
                  <a:gd name="T1" fmla="*/ 2147483647 h 62"/>
                  <a:gd name="T2" fmla="*/ 2147483647 w 407"/>
                  <a:gd name="T3" fmla="*/ 2147483647 h 62"/>
                  <a:gd name="T4" fmla="*/ 2147483647 w 407"/>
                  <a:gd name="T5" fmla="*/ 2147483647 h 62"/>
                  <a:gd name="T6" fmla="*/ 2147483647 w 407"/>
                  <a:gd name="T7" fmla="*/ 2147483647 h 62"/>
                  <a:gd name="T8" fmla="*/ 2147483647 w 407"/>
                  <a:gd name="T9" fmla="*/ 2147483647 h 62"/>
                  <a:gd name="T10" fmla="*/ 0 w 407"/>
                  <a:gd name="T11" fmla="*/ 2147483647 h 62"/>
                  <a:gd name="T12" fmla="*/ 0 w 407"/>
                  <a:gd name="T13" fmla="*/ 2147483647 h 62"/>
                  <a:gd name="T14" fmla="*/ 2147483647 w 407"/>
                  <a:gd name="T15" fmla="*/ 2147483647 h 62"/>
                  <a:gd name="T16" fmla="*/ 2147483647 w 407"/>
                  <a:gd name="T17" fmla="*/ 2147483647 h 62"/>
                  <a:gd name="T18" fmla="*/ 2147483647 w 407"/>
                  <a:gd name="T19" fmla="*/ 2147483647 h 62"/>
                  <a:gd name="T20" fmla="*/ 2147483647 w 407"/>
                  <a:gd name="T21" fmla="*/ 0 h 62"/>
                  <a:gd name="T22" fmla="*/ 0 w 407"/>
                  <a:gd name="T23" fmla="*/ 0 h 62"/>
                  <a:gd name="T24" fmla="*/ 0 w 407"/>
                  <a:gd name="T25" fmla="*/ 2147483647 h 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07" h="62">
                    <a:moveTo>
                      <a:pt x="0" y="7"/>
                    </a:moveTo>
                    <a:cubicBezTo>
                      <a:pt x="6" y="7"/>
                      <a:pt x="6" y="7"/>
                      <a:pt x="6" y="7"/>
                    </a:cubicBezTo>
                    <a:cubicBezTo>
                      <a:pt x="8" y="7"/>
                      <a:pt x="10" y="9"/>
                      <a:pt x="10" y="11"/>
                    </a:cubicBezTo>
                    <a:cubicBezTo>
                      <a:pt x="10" y="51"/>
                      <a:pt x="10" y="51"/>
                      <a:pt x="10" y="51"/>
                    </a:cubicBezTo>
                    <a:cubicBezTo>
                      <a:pt x="10" y="53"/>
                      <a:pt x="8" y="55"/>
                      <a:pt x="6" y="55"/>
                    </a:cubicBezTo>
                    <a:cubicBezTo>
                      <a:pt x="0" y="55"/>
                      <a:pt x="0" y="55"/>
                      <a:pt x="0" y="55"/>
                    </a:cubicBezTo>
                    <a:cubicBezTo>
                      <a:pt x="0" y="62"/>
                      <a:pt x="0" y="62"/>
                      <a:pt x="0" y="62"/>
                    </a:cubicBezTo>
                    <a:cubicBezTo>
                      <a:pt x="396" y="62"/>
                      <a:pt x="396" y="62"/>
                      <a:pt x="396" y="62"/>
                    </a:cubicBezTo>
                    <a:cubicBezTo>
                      <a:pt x="402" y="62"/>
                      <a:pt x="407" y="57"/>
                      <a:pt x="407" y="51"/>
                    </a:cubicBezTo>
                    <a:cubicBezTo>
                      <a:pt x="407" y="11"/>
                      <a:pt x="407" y="11"/>
                      <a:pt x="407" y="11"/>
                    </a:cubicBezTo>
                    <a:cubicBezTo>
                      <a:pt x="407" y="5"/>
                      <a:pt x="402" y="0"/>
                      <a:pt x="396" y="0"/>
                    </a:cubicBezTo>
                    <a:cubicBezTo>
                      <a:pt x="0" y="0"/>
                      <a:pt x="0" y="0"/>
                      <a:pt x="0" y="0"/>
                    </a:cubicBezTo>
                    <a:cubicBezTo>
                      <a:pt x="0" y="7"/>
                      <a:pt x="0" y="7"/>
                      <a:pt x="0" y="7"/>
                    </a:cubicBezTo>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 name="Freeform 113"/>
              <p:cNvSpPr>
                <a:spLocks noChangeArrowheads="1"/>
              </p:cNvSpPr>
              <p:nvPr/>
            </p:nvSpPr>
            <p:spPr bwMode="auto">
              <a:xfrm>
                <a:off x="4260851" y="3333751"/>
                <a:ext cx="771525" cy="231775"/>
              </a:xfrm>
              <a:custGeom>
                <a:avLst/>
                <a:gdLst>
                  <a:gd name="T0" fmla="*/ 0 w 205"/>
                  <a:gd name="T1" fmla="*/ 2147483647 h 62"/>
                  <a:gd name="T2" fmla="*/ 2147483647 w 205"/>
                  <a:gd name="T3" fmla="*/ 2147483647 h 62"/>
                  <a:gd name="T4" fmla="*/ 2147483647 w 205"/>
                  <a:gd name="T5" fmla="*/ 2147483647 h 62"/>
                  <a:gd name="T6" fmla="*/ 2147483647 w 205"/>
                  <a:gd name="T7" fmla="*/ 2147483647 h 62"/>
                  <a:gd name="T8" fmla="*/ 2147483647 w 205"/>
                  <a:gd name="T9" fmla="*/ 2147483647 h 62"/>
                  <a:gd name="T10" fmla="*/ 0 w 205"/>
                  <a:gd name="T11" fmla="*/ 2147483647 h 62"/>
                  <a:gd name="T12" fmla="*/ 0 w 205"/>
                  <a:gd name="T13" fmla="*/ 2147483647 h 62"/>
                  <a:gd name="T14" fmla="*/ 2147483647 w 205"/>
                  <a:gd name="T15" fmla="*/ 2147483647 h 62"/>
                  <a:gd name="T16" fmla="*/ 2147483647 w 205"/>
                  <a:gd name="T17" fmla="*/ 0 h 62"/>
                  <a:gd name="T18" fmla="*/ 0 w 205"/>
                  <a:gd name="T19" fmla="*/ 0 h 62"/>
                  <a:gd name="T20" fmla="*/ 0 w 205"/>
                  <a:gd name="T21" fmla="*/ 2147483647 h 6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05" h="62">
                    <a:moveTo>
                      <a:pt x="0" y="7"/>
                    </a:moveTo>
                    <a:cubicBezTo>
                      <a:pt x="6" y="7"/>
                      <a:pt x="6" y="7"/>
                      <a:pt x="6" y="7"/>
                    </a:cubicBezTo>
                    <a:cubicBezTo>
                      <a:pt x="8" y="7"/>
                      <a:pt x="10" y="9"/>
                      <a:pt x="10" y="11"/>
                    </a:cubicBezTo>
                    <a:cubicBezTo>
                      <a:pt x="10" y="51"/>
                      <a:pt x="10" y="51"/>
                      <a:pt x="10" y="51"/>
                    </a:cubicBezTo>
                    <a:cubicBezTo>
                      <a:pt x="10" y="53"/>
                      <a:pt x="8" y="55"/>
                      <a:pt x="6" y="55"/>
                    </a:cubicBezTo>
                    <a:cubicBezTo>
                      <a:pt x="0" y="55"/>
                      <a:pt x="0" y="55"/>
                      <a:pt x="0" y="55"/>
                    </a:cubicBezTo>
                    <a:cubicBezTo>
                      <a:pt x="0" y="62"/>
                      <a:pt x="0" y="62"/>
                      <a:pt x="0" y="62"/>
                    </a:cubicBezTo>
                    <a:cubicBezTo>
                      <a:pt x="205" y="62"/>
                      <a:pt x="205" y="62"/>
                      <a:pt x="205" y="62"/>
                    </a:cubicBezTo>
                    <a:cubicBezTo>
                      <a:pt x="205" y="0"/>
                      <a:pt x="205" y="0"/>
                      <a:pt x="205" y="0"/>
                    </a:cubicBezTo>
                    <a:cubicBezTo>
                      <a:pt x="0" y="0"/>
                      <a:pt x="0" y="0"/>
                      <a:pt x="0" y="0"/>
                    </a:cubicBezTo>
                    <a:cubicBezTo>
                      <a:pt x="0" y="7"/>
                      <a:pt x="0" y="7"/>
                      <a:pt x="0" y="7"/>
                    </a:cubicBezTo>
                  </a:path>
                </a:pathLst>
              </a:custGeom>
              <a:solidFill>
                <a:srgbClr val="0E303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0" name="Freeform 114"/>
              <p:cNvSpPr>
                <a:spLocks noChangeArrowheads="1"/>
              </p:cNvSpPr>
              <p:nvPr/>
            </p:nvSpPr>
            <p:spPr bwMode="auto">
              <a:xfrm>
                <a:off x="4283076" y="3359151"/>
                <a:ext cx="1482725" cy="180975"/>
              </a:xfrm>
              <a:custGeom>
                <a:avLst/>
                <a:gdLst>
                  <a:gd name="T0" fmla="*/ 2147483647 w 394"/>
                  <a:gd name="T1" fmla="*/ 2147483647 h 48"/>
                  <a:gd name="T2" fmla="*/ 2147483647 w 394"/>
                  <a:gd name="T3" fmla="*/ 2147483647 h 48"/>
                  <a:gd name="T4" fmla="*/ 0 w 394"/>
                  <a:gd name="T5" fmla="*/ 2147483647 h 48"/>
                  <a:gd name="T6" fmla="*/ 2147483647 w 394"/>
                  <a:gd name="T7" fmla="*/ 2147483647 h 48"/>
                  <a:gd name="T8" fmla="*/ 2147483647 w 394"/>
                  <a:gd name="T9" fmla="*/ 2147483647 h 48"/>
                  <a:gd name="T10" fmla="*/ 2147483647 w 394"/>
                  <a:gd name="T11" fmla="*/ 2147483647 h 48"/>
                  <a:gd name="T12" fmla="*/ 2147483647 w 394"/>
                  <a:gd name="T13" fmla="*/ 0 h 48"/>
                  <a:gd name="T14" fmla="*/ 0 w 394"/>
                  <a:gd name="T15" fmla="*/ 0 h 48"/>
                  <a:gd name="T16" fmla="*/ 2147483647 w 394"/>
                  <a:gd name="T17" fmla="*/ 2147483647 h 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94" h="48">
                    <a:moveTo>
                      <a:pt x="4" y="4"/>
                    </a:moveTo>
                    <a:cubicBezTo>
                      <a:pt x="4" y="44"/>
                      <a:pt x="4" y="44"/>
                      <a:pt x="4" y="44"/>
                    </a:cubicBezTo>
                    <a:cubicBezTo>
                      <a:pt x="4" y="46"/>
                      <a:pt x="2" y="48"/>
                      <a:pt x="0" y="48"/>
                    </a:cubicBezTo>
                    <a:cubicBezTo>
                      <a:pt x="390" y="48"/>
                      <a:pt x="390" y="48"/>
                      <a:pt x="390" y="48"/>
                    </a:cubicBezTo>
                    <a:cubicBezTo>
                      <a:pt x="392" y="48"/>
                      <a:pt x="394" y="46"/>
                      <a:pt x="394" y="44"/>
                    </a:cubicBezTo>
                    <a:cubicBezTo>
                      <a:pt x="394" y="4"/>
                      <a:pt x="394" y="4"/>
                      <a:pt x="394" y="4"/>
                    </a:cubicBezTo>
                    <a:cubicBezTo>
                      <a:pt x="394" y="2"/>
                      <a:pt x="392" y="0"/>
                      <a:pt x="390" y="0"/>
                    </a:cubicBezTo>
                    <a:cubicBezTo>
                      <a:pt x="0" y="0"/>
                      <a:pt x="0" y="0"/>
                      <a:pt x="0" y="0"/>
                    </a:cubicBezTo>
                    <a:cubicBezTo>
                      <a:pt x="2" y="0"/>
                      <a:pt x="4" y="2"/>
                      <a:pt x="4" y="4"/>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1" name="Freeform 115"/>
              <p:cNvSpPr>
                <a:spLocks noChangeArrowheads="1"/>
              </p:cNvSpPr>
              <p:nvPr/>
            </p:nvSpPr>
            <p:spPr bwMode="auto">
              <a:xfrm>
                <a:off x="4283076" y="3359151"/>
                <a:ext cx="793750" cy="180975"/>
              </a:xfrm>
              <a:custGeom>
                <a:avLst/>
                <a:gdLst>
                  <a:gd name="T0" fmla="*/ 2147483647 w 211"/>
                  <a:gd name="T1" fmla="*/ 2147483647 h 48"/>
                  <a:gd name="T2" fmla="*/ 2147483647 w 211"/>
                  <a:gd name="T3" fmla="*/ 2147483647 h 48"/>
                  <a:gd name="T4" fmla="*/ 0 w 211"/>
                  <a:gd name="T5" fmla="*/ 2147483647 h 48"/>
                  <a:gd name="T6" fmla="*/ 2147483647 w 211"/>
                  <a:gd name="T7" fmla="*/ 2147483647 h 48"/>
                  <a:gd name="T8" fmla="*/ 2147483647 w 211"/>
                  <a:gd name="T9" fmla="*/ 2147483647 h 48"/>
                  <a:gd name="T10" fmla="*/ 2147483647 w 211"/>
                  <a:gd name="T11" fmla="*/ 2147483647 h 48"/>
                  <a:gd name="T12" fmla="*/ 2147483647 w 211"/>
                  <a:gd name="T13" fmla="*/ 0 h 48"/>
                  <a:gd name="T14" fmla="*/ 0 w 211"/>
                  <a:gd name="T15" fmla="*/ 0 h 48"/>
                  <a:gd name="T16" fmla="*/ 2147483647 w 211"/>
                  <a:gd name="T17" fmla="*/ 2147483647 h 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1" h="48">
                    <a:moveTo>
                      <a:pt x="4" y="4"/>
                    </a:moveTo>
                    <a:cubicBezTo>
                      <a:pt x="4" y="44"/>
                      <a:pt x="4" y="44"/>
                      <a:pt x="4" y="44"/>
                    </a:cubicBezTo>
                    <a:cubicBezTo>
                      <a:pt x="4" y="46"/>
                      <a:pt x="2" y="48"/>
                      <a:pt x="0" y="48"/>
                    </a:cubicBezTo>
                    <a:cubicBezTo>
                      <a:pt x="207" y="48"/>
                      <a:pt x="207" y="48"/>
                      <a:pt x="207" y="48"/>
                    </a:cubicBezTo>
                    <a:cubicBezTo>
                      <a:pt x="209" y="48"/>
                      <a:pt x="211" y="46"/>
                      <a:pt x="211" y="44"/>
                    </a:cubicBezTo>
                    <a:cubicBezTo>
                      <a:pt x="211" y="4"/>
                      <a:pt x="211" y="4"/>
                      <a:pt x="211" y="4"/>
                    </a:cubicBezTo>
                    <a:cubicBezTo>
                      <a:pt x="211" y="2"/>
                      <a:pt x="209" y="0"/>
                      <a:pt x="207" y="0"/>
                    </a:cubicBezTo>
                    <a:cubicBezTo>
                      <a:pt x="0" y="0"/>
                      <a:pt x="0" y="0"/>
                      <a:pt x="0" y="0"/>
                    </a:cubicBezTo>
                    <a:cubicBezTo>
                      <a:pt x="2" y="0"/>
                      <a:pt x="4" y="2"/>
                      <a:pt x="4" y="4"/>
                    </a:cubicBezTo>
                  </a:path>
                </a:pathLst>
              </a:custGeom>
              <a:solidFill>
                <a:srgbClr val="D1ECF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cxnSp>
        <p:nvCxnSpPr>
          <p:cNvPr id="47" name="直接连接符 10"/>
          <p:cNvCxnSpPr>
            <a:cxnSpLocks noChangeShapeType="1"/>
          </p:cNvCxnSpPr>
          <p:nvPr/>
        </p:nvCxnSpPr>
        <p:spPr bwMode="auto">
          <a:xfrm>
            <a:off x="993775" y="694515"/>
            <a:ext cx="177800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sp>
        <p:nvSpPr>
          <p:cNvPr id="50" name="TextBox 49"/>
          <p:cNvSpPr txBox="1"/>
          <p:nvPr/>
        </p:nvSpPr>
        <p:spPr>
          <a:xfrm>
            <a:off x="1906554" y="2097081"/>
            <a:ext cx="184731" cy="369332"/>
          </a:xfrm>
          <a:prstGeom prst="rect">
            <a:avLst/>
          </a:prstGeom>
          <a:noFill/>
        </p:spPr>
        <p:txBody>
          <a:bodyPr wrap="none" rtlCol="0">
            <a:spAutoFit/>
          </a:bodyPr>
          <a:lstStyle/>
          <a:p>
            <a:endParaRPr lang="zh-CN" altLang="en-US" dirty="0"/>
          </a:p>
        </p:txBody>
      </p:sp>
      <p:sp>
        <p:nvSpPr>
          <p:cNvPr id="26689" name="Rectangle 65"/>
          <p:cNvSpPr>
            <a:spLocks noChangeArrowheads="1"/>
          </p:cNvSpPr>
          <p:nvPr/>
        </p:nvSpPr>
        <p:spPr bwMode="auto">
          <a:xfrm>
            <a:off x="819306" y="936694"/>
            <a:ext cx="7500674" cy="1338828"/>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50000"/>
              </a:lnSpc>
              <a:spcBef>
                <a:spcPct val="0"/>
              </a:spcBef>
              <a:spcAft>
                <a:spcPct val="0"/>
              </a:spcAft>
              <a:buClrTx/>
              <a:buSzTx/>
              <a:buFontTx/>
              <a:buNone/>
            </a:pP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1</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．李明骑车上学，一开始以某一速度行进，途中车子发生故障，只好停下来修车，车修好后，因怕耽误上学时间，于是加快马加鞭车速，在下图中给出的示意图中（</a:t>
            </a: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s</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为距离，</a:t>
            </a: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t</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为时间）符合以上情况的是（    ）</a:t>
            </a:r>
          </a:p>
        </p:txBody>
      </p:sp>
      <p:grpSp>
        <p:nvGrpSpPr>
          <p:cNvPr id="26625" name="画布 207" descr="传播先进教育理念、提供最佳教学方法 --- 尽在中国教育出版网 www.zzstep.com&quot;"/>
          <p:cNvGrpSpPr>
            <a:grpSpLocks noChangeAspect="1"/>
          </p:cNvGrpSpPr>
          <p:nvPr/>
        </p:nvGrpSpPr>
        <p:grpSpPr bwMode="auto">
          <a:xfrm>
            <a:off x="1395369" y="2535237"/>
            <a:ext cx="5965386" cy="1533546"/>
            <a:chOff x="2355" y="2928"/>
            <a:chExt cx="11903" cy="3066"/>
          </a:xfrm>
        </p:grpSpPr>
        <p:sp>
          <p:nvSpPr>
            <p:cNvPr id="26688" name="AutoShape 64">
              <a:hlinkClick r:id="rId2" tooltip="中国教育出版网&quot;"/>
            </p:cNvPr>
            <p:cNvSpPr>
              <a:spLocks noRot="1" noChangeAspect="1" noChangeArrowheads="1" noTextEdit="1"/>
            </p:cNvSpPr>
            <p:nvPr/>
          </p:nvSpPr>
          <p:spPr bwMode="auto">
            <a:xfrm>
              <a:off x="2355" y="2928"/>
              <a:ext cx="11903" cy="3066"/>
            </a:xfrm>
            <a:prstGeom prst="rect">
              <a:avLst/>
            </a:prstGeom>
            <a:noFill/>
          </p:spPr>
          <p:txBody>
            <a:bodyPr vert="horz" wrap="square" lIns="91440" tIns="45720" rIns="91440" bIns="45720" numCol="1" anchor="t" anchorCtr="0" compatLnSpc="1"/>
            <a:lstStyle/>
            <a:p>
              <a:endParaRPr lang="zh-CN" altLang="en-US"/>
            </a:p>
          </p:txBody>
        </p:sp>
        <p:grpSp>
          <p:nvGrpSpPr>
            <p:cNvPr id="26673" name="组合 144" descr="传播先进教育理念、提供最佳教学方法 --- 尽在中国教育出版网 www.zzstep.com"/>
            <p:cNvGrpSpPr/>
            <p:nvPr/>
          </p:nvGrpSpPr>
          <p:grpSpPr bwMode="auto">
            <a:xfrm>
              <a:off x="2355" y="2963"/>
              <a:ext cx="2700" cy="2724"/>
              <a:chOff x="248" y="2120"/>
              <a:chExt cx="1242" cy="1251"/>
            </a:xfrm>
          </p:grpSpPr>
          <p:sp>
            <p:nvSpPr>
              <p:cNvPr id="26687" name="任意多边形 145"/>
              <p:cNvSpPr/>
              <p:nvPr/>
            </p:nvSpPr>
            <p:spPr bwMode="auto">
              <a:xfrm>
                <a:off x="350" y="2242"/>
                <a:ext cx="146" cy="166"/>
              </a:xfrm>
              <a:custGeom>
                <a:avLst/>
                <a:gdLst/>
                <a:ahLst/>
                <a:cxnLst>
                  <a:cxn ang="0">
                    <a:pos x="0" y="166"/>
                  </a:cxn>
                  <a:cxn ang="0">
                    <a:pos x="67" y="0"/>
                  </a:cxn>
                  <a:cxn ang="0">
                    <a:pos x="145" y="166"/>
                  </a:cxn>
                  <a:cxn ang="0">
                    <a:pos x="0" y="166"/>
                  </a:cxn>
                </a:cxnLst>
                <a:rect l="0" t="0" r="r" b="b"/>
                <a:pathLst>
                  <a:path w="145" h="166">
                    <a:moveTo>
                      <a:pt x="0" y="166"/>
                    </a:moveTo>
                    <a:lnTo>
                      <a:pt x="67" y="0"/>
                    </a:lnTo>
                    <a:lnTo>
                      <a:pt x="145" y="166"/>
                    </a:lnTo>
                    <a:lnTo>
                      <a:pt x="0" y="166"/>
                    </a:lnTo>
                    <a:close/>
                  </a:path>
                </a:pathLst>
              </a:custGeom>
              <a:solidFill>
                <a:srgbClr val="A1A1A1"/>
              </a:solidFill>
              <a:ln w="19050">
                <a:solidFill>
                  <a:srgbClr val="000000"/>
                </a:solidFill>
                <a:round/>
              </a:ln>
            </p:spPr>
            <p:txBody>
              <a:bodyPr vert="horz" wrap="square" lIns="91440" tIns="45720" rIns="91440" bIns="45720" numCol="1" anchor="t" anchorCtr="0" compatLnSpc="1"/>
              <a:lstStyle/>
              <a:p>
                <a:endParaRPr lang="zh-CN" altLang="en-US"/>
              </a:p>
            </p:txBody>
          </p:sp>
          <p:sp>
            <p:nvSpPr>
              <p:cNvPr id="26686" name="任意多边形 146"/>
              <p:cNvSpPr/>
              <p:nvPr/>
            </p:nvSpPr>
            <p:spPr bwMode="auto">
              <a:xfrm>
                <a:off x="1274" y="3020"/>
                <a:ext cx="168" cy="133"/>
              </a:xfrm>
              <a:custGeom>
                <a:avLst/>
                <a:gdLst/>
                <a:ahLst/>
                <a:cxnLst>
                  <a:cxn ang="0">
                    <a:pos x="167" y="67"/>
                  </a:cxn>
                  <a:cxn ang="0">
                    <a:pos x="0" y="133"/>
                  </a:cxn>
                  <a:cxn ang="0">
                    <a:pos x="0" y="0"/>
                  </a:cxn>
                  <a:cxn ang="0">
                    <a:pos x="167" y="67"/>
                  </a:cxn>
                </a:cxnLst>
                <a:rect l="0" t="0" r="r" b="b"/>
                <a:pathLst>
                  <a:path w="167" h="133">
                    <a:moveTo>
                      <a:pt x="167" y="67"/>
                    </a:moveTo>
                    <a:lnTo>
                      <a:pt x="0" y="133"/>
                    </a:lnTo>
                    <a:lnTo>
                      <a:pt x="0" y="0"/>
                    </a:lnTo>
                    <a:lnTo>
                      <a:pt x="167" y="67"/>
                    </a:lnTo>
                    <a:close/>
                  </a:path>
                </a:pathLst>
              </a:custGeom>
              <a:solidFill>
                <a:srgbClr val="A1A1A1"/>
              </a:solidFill>
              <a:ln w="19050">
                <a:solidFill>
                  <a:srgbClr val="000000"/>
                </a:solidFill>
                <a:round/>
              </a:ln>
            </p:spPr>
            <p:txBody>
              <a:bodyPr vert="horz" wrap="square" lIns="91440" tIns="45720" rIns="91440" bIns="45720" numCol="1" anchor="t" anchorCtr="0" compatLnSpc="1"/>
              <a:lstStyle/>
              <a:p>
                <a:endParaRPr lang="zh-CN" altLang="en-US"/>
              </a:p>
            </p:txBody>
          </p:sp>
          <p:sp>
            <p:nvSpPr>
              <p:cNvPr id="26685" name="直线 147"/>
              <p:cNvSpPr>
                <a:spLocks noChangeShapeType="1"/>
              </p:cNvSpPr>
              <p:nvPr/>
            </p:nvSpPr>
            <p:spPr bwMode="auto">
              <a:xfrm>
                <a:off x="259" y="3087"/>
                <a:ext cx="1183" cy="1"/>
              </a:xfrm>
              <a:prstGeom prst="line">
                <a:avLst/>
              </a:prstGeom>
              <a:noFill/>
              <a:ln w="38100">
                <a:solidFill>
                  <a:srgbClr val="010101"/>
                </a:solidFill>
                <a:round/>
              </a:ln>
            </p:spPr>
            <p:txBody>
              <a:bodyPr vert="horz" wrap="square" lIns="91440" tIns="45720" rIns="91440" bIns="45720" numCol="1" anchor="t" anchorCtr="0" compatLnSpc="1"/>
              <a:lstStyle/>
              <a:p>
                <a:endParaRPr lang="zh-CN" altLang="en-US"/>
              </a:p>
            </p:txBody>
          </p:sp>
          <p:sp>
            <p:nvSpPr>
              <p:cNvPr id="26684" name="直线 148"/>
              <p:cNvSpPr>
                <a:spLocks noChangeShapeType="1"/>
              </p:cNvSpPr>
              <p:nvPr/>
            </p:nvSpPr>
            <p:spPr bwMode="auto">
              <a:xfrm>
                <a:off x="417" y="2242"/>
                <a:ext cx="1" cy="1011"/>
              </a:xfrm>
              <a:prstGeom prst="line">
                <a:avLst/>
              </a:prstGeom>
              <a:noFill/>
              <a:ln w="38100">
                <a:solidFill>
                  <a:srgbClr val="010101"/>
                </a:solidFill>
                <a:round/>
              </a:ln>
            </p:spPr>
            <p:txBody>
              <a:bodyPr vert="horz" wrap="square" lIns="91440" tIns="45720" rIns="91440" bIns="45720" numCol="1" anchor="t" anchorCtr="0" compatLnSpc="1"/>
              <a:lstStyle/>
              <a:p>
                <a:endParaRPr lang="zh-CN" altLang="en-US"/>
              </a:p>
            </p:txBody>
          </p:sp>
          <p:sp>
            <p:nvSpPr>
              <p:cNvPr id="26683" name="直线 149"/>
              <p:cNvSpPr>
                <a:spLocks noChangeShapeType="1"/>
              </p:cNvSpPr>
              <p:nvPr/>
            </p:nvSpPr>
            <p:spPr bwMode="auto">
              <a:xfrm flipH="1">
                <a:off x="350" y="2242"/>
                <a:ext cx="67" cy="166"/>
              </a:xfrm>
              <a:prstGeom prst="line">
                <a:avLst/>
              </a:prstGeom>
              <a:noFill/>
              <a:ln w="19050">
                <a:solidFill>
                  <a:srgbClr val="010101"/>
                </a:solidFill>
                <a:round/>
              </a:ln>
            </p:spPr>
            <p:txBody>
              <a:bodyPr vert="horz" wrap="square" lIns="91440" tIns="45720" rIns="91440" bIns="45720" numCol="1" anchor="t" anchorCtr="0" compatLnSpc="1"/>
              <a:lstStyle/>
              <a:p>
                <a:endParaRPr lang="zh-CN" altLang="en-US"/>
              </a:p>
            </p:txBody>
          </p:sp>
          <p:sp>
            <p:nvSpPr>
              <p:cNvPr id="26682" name="直线 150"/>
              <p:cNvSpPr>
                <a:spLocks noChangeShapeType="1"/>
              </p:cNvSpPr>
              <p:nvPr/>
            </p:nvSpPr>
            <p:spPr bwMode="auto">
              <a:xfrm>
                <a:off x="417" y="2242"/>
                <a:ext cx="79" cy="166"/>
              </a:xfrm>
              <a:prstGeom prst="line">
                <a:avLst/>
              </a:prstGeom>
              <a:noFill/>
              <a:ln w="19050">
                <a:solidFill>
                  <a:srgbClr val="010101"/>
                </a:solidFill>
                <a:round/>
              </a:ln>
            </p:spPr>
            <p:txBody>
              <a:bodyPr vert="horz" wrap="square" lIns="91440" tIns="45720" rIns="91440" bIns="45720" numCol="1" anchor="t" anchorCtr="0" compatLnSpc="1"/>
              <a:lstStyle/>
              <a:p>
                <a:endParaRPr lang="zh-CN" altLang="en-US"/>
              </a:p>
            </p:txBody>
          </p:sp>
          <p:sp>
            <p:nvSpPr>
              <p:cNvPr id="26681" name="直线 151"/>
              <p:cNvSpPr>
                <a:spLocks noChangeShapeType="1"/>
              </p:cNvSpPr>
              <p:nvPr/>
            </p:nvSpPr>
            <p:spPr bwMode="auto">
              <a:xfrm flipH="1" flipV="1">
                <a:off x="1274" y="3020"/>
                <a:ext cx="168" cy="67"/>
              </a:xfrm>
              <a:prstGeom prst="line">
                <a:avLst/>
              </a:prstGeom>
              <a:noFill/>
              <a:ln w="19050">
                <a:solidFill>
                  <a:srgbClr val="010101"/>
                </a:solidFill>
                <a:round/>
              </a:ln>
            </p:spPr>
            <p:txBody>
              <a:bodyPr vert="horz" wrap="square" lIns="91440" tIns="45720" rIns="91440" bIns="45720" numCol="1" anchor="t" anchorCtr="0" compatLnSpc="1"/>
              <a:lstStyle/>
              <a:p>
                <a:endParaRPr lang="zh-CN" altLang="en-US"/>
              </a:p>
            </p:txBody>
          </p:sp>
          <p:sp>
            <p:nvSpPr>
              <p:cNvPr id="26680" name="直线 152"/>
              <p:cNvSpPr>
                <a:spLocks noChangeShapeType="1"/>
              </p:cNvSpPr>
              <p:nvPr/>
            </p:nvSpPr>
            <p:spPr bwMode="auto">
              <a:xfrm flipH="1">
                <a:off x="1274" y="3087"/>
                <a:ext cx="168" cy="66"/>
              </a:xfrm>
              <a:prstGeom prst="line">
                <a:avLst/>
              </a:prstGeom>
              <a:noFill/>
              <a:ln w="19050">
                <a:solidFill>
                  <a:srgbClr val="010101"/>
                </a:solidFill>
                <a:round/>
              </a:ln>
            </p:spPr>
            <p:txBody>
              <a:bodyPr vert="horz" wrap="square" lIns="91440" tIns="45720" rIns="91440" bIns="45720" numCol="1" anchor="t" anchorCtr="0" compatLnSpc="1"/>
              <a:lstStyle/>
              <a:p>
                <a:endParaRPr lang="zh-CN" altLang="en-US"/>
              </a:p>
            </p:txBody>
          </p:sp>
          <p:sp>
            <p:nvSpPr>
              <p:cNvPr id="26679" name="直线 153"/>
              <p:cNvSpPr>
                <a:spLocks noChangeShapeType="1"/>
              </p:cNvSpPr>
              <p:nvPr/>
            </p:nvSpPr>
            <p:spPr bwMode="auto">
              <a:xfrm flipV="1">
                <a:off x="417" y="2619"/>
                <a:ext cx="304" cy="468"/>
              </a:xfrm>
              <a:prstGeom prst="line">
                <a:avLst/>
              </a:prstGeom>
              <a:noFill/>
              <a:ln w="38100">
                <a:solidFill>
                  <a:srgbClr val="010101"/>
                </a:solidFill>
                <a:round/>
              </a:ln>
            </p:spPr>
            <p:txBody>
              <a:bodyPr vert="horz" wrap="square" lIns="91440" tIns="45720" rIns="91440" bIns="45720" numCol="1" anchor="t" anchorCtr="0" compatLnSpc="1"/>
              <a:lstStyle/>
              <a:p>
                <a:endParaRPr lang="zh-CN" altLang="en-US"/>
              </a:p>
            </p:txBody>
          </p:sp>
          <p:sp>
            <p:nvSpPr>
              <p:cNvPr id="26678" name="直线 154"/>
              <p:cNvSpPr>
                <a:spLocks noChangeShapeType="1"/>
              </p:cNvSpPr>
              <p:nvPr/>
            </p:nvSpPr>
            <p:spPr bwMode="auto">
              <a:xfrm>
                <a:off x="721" y="2619"/>
                <a:ext cx="451" cy="1"/>
              </a:xfrm>
              <a:prstGeom prst="line">
                <a:avLst/>
              </a:prstGeom>
              <a:noFill/>
              <a:ln w="38100">
                <a:solidFill>
                  <a:srgbClr val="010101"/>
                </a:solidFill>
                <a:round/>
              </a:ln>
            </p:spPr>
            <p:txBody>
              <a:bodyPr vert="horz" wrap="square" lIns="91440" tIns="45720" rIns="91440" bIns="45720" numCol="1" anchor="t" anchorCtr="0" compatLnSpc="1"/>
              <a:lstStyle/>
              <a:p>
                <a:endParaRPr lang="zh-CN" altLang="en-US"/>
              </a:p>
            </p:txBody>
          </p:sp>
          <p:sp>
            <p:nvSpPr>
              <p:cNvPr id="26677" name="矩形 155"/>
              <p:cNvSpPr>
                <a:spLocks noChangeArrowheads="1"/>
              </p:cNvSpPr>
              <p:nvPr/>
            </p:nvSpPr>
            <p:spPr bwMode="auto">
              <a:xfrm>
                <a:off x="248" y="3109"/>
                <a:ext cx="112" cy="173"/>
              </a:xfrm>
              <a:prstGeom prst="rect">
                <a:avLst/>
              </a:prstGeom>
              <a:noFill/>
              <a:ln w="19050">
                <a:noFill/>
                <a:miter lim="800000"/>
              </a:ln>
            </p:spPr>
            <p:txBody>
              <a:bodyPr vert="horz" wrap="square" lIns="0" tIns="0" rIns="0" bIns="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1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MS Sans Serif" charset="0"/>
                  </a:rPr>
                  <a:t>O</a:t>
                </a:r>
                <a:endPar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26676" name="矩形 156"/>
              <p:cNvSpPr>
                <a:spLocks noChangeArrowheads="1"/>
              </p:cNvSpPr>
              <p:nvPr/>
            </p:nvSpPr>
            <p:spPr bwMode="auto">
              <a:xfrm>
                <a:off x="743" y="3198"/>
                <a:ext cx="104" cy="173"/>
              </a:xfrm>
              <a:prstGeom prst="rect">
                <a:avLst/>
              </a:prstGeom>
              <a:noFill/>
              <a:ln w="19050">
                <a:noFill/>
                <a:miter lim="800000"/>
              </a:ln>
            </p:spPr>
            <p:txBody>
              <a:bodyPr vert="horz" wrap="square" lIns="0" tIns="0" rIns="0" bIns="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1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MS Sans Serif" charset="0"/>
                  </a:rPr>
                  <a:t>A</a:t>
                </a:r>
                <a:endPar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26675" name="矩形 157"/>
              <p:cNvSpPr>
                <a:spLocks noChangeArrowheads="1"/>
              </p:cNvSpPr>
              <p:nvPr/>
            </p:nvSpPr>
            <p:spPr bwMode="auto">
              <a:xfrm>
                <a:off x="496" y="2120"/>
                <a:ext cx="56" cy="173"/>
              </a:xfrm>
              <a:prstGeom prst="rect">
                <a:avLst/>
              </a:prstGeom>
              <a:noFill/>
              <a:ln w="19050">
                <a:noFill/>
                <a:miter lim="800000"/>
              </a:ln>
            </p:spPr>
            <p:txBody>
              <a:bodyPr vert="horz" wrap="square" lIns="0" tIns="0" rIns="0" bIns="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1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MS Sans Serif" charset="0"/>
                  </a:rPr>
                  <a:t>s</a:t>
                </a:r>
                <a:endPar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26674" name="矩形 158"/>
              <p:cNvSpPr>
                <a:spLocks noChangeArrowheads="1"/>
              </p:cNvSpPr>
              <p:nvPr/>
            </p:nvSpPr>
            <p:spPr bwMode="auto">
              <a:xfrm>
                <a:off x="1442" y="3109"/>
                <a:ext cx="48" cy="173"/>
              </a:xfrm>
              <a:prstGeom prst="rect">
                <a:avLst/>
              </a:prstGeom>
              <a:noFill/>
              <a:ln w="19050">
                <a:noFill/>
                <a:miter lim="800000"/>
              </a:ln>
            </p:spPr>
            <p:txBody>
              <a:bodyPr vert="horz" wrap="square" lIns="0" tIns="0" rIns="0" bIns="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1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MS Sans Serif" charset="0"/>
                  </a:rPr>
                  <a:t>t</a:t>
                </a:r>
                <a:endPar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grpSp>
        <p:grpSp>
          <p:nvGrpSpPr>
            <p:cNvPr id="26658" name="组合 159" descr="传播先进教育理念、提供最佳教学方法 --- 尽在中国教育出版网 www.zzstep.com"/>
            <p:cNvGrpSpPr/>
            <p:nvPr/>
          </p:nvGrpSpPr>
          <p:grpSpPr bwMode="auto">
            <a:xfrm>
              <a:off x="5381" y="3067"/>
              <a:ext cx="2596" cy="2689"/>
              <a:chOff x="1732" y="2164"/>
              <a:chExt cx="1151" cy="1170"/>
            </a:xfrm>
          </p:grpSpPr>
          <p:sp>
            <p:nvSpPr>
              <p:cNvPr id="26672" name="任意多边形 160"/>
              <p:cNvSpPr/>
              <p:nvPr/>
            </p:nvSpPr>
            <p:spPr bwMode="auto">
              <a:xfrm>
                <a:off x="1826" y="2278"/>
                <a:ext cx="136" cy="156"/>
              </a:xfrm>
              <a:custGeom>
                <a:avLst/>
                <a:gdLst/>
                <a:ahLst/>
                <a:cxnLst>
                  <a:cxn ang="0">
                    <a:pos x="0" y="156"/>
                  </a:cxn>
                  <a:cxn ang="0">
                    <a:pos x="63" y="0"/>
                  </a:cxn>
                  <a:cxn ang="0">
                    <a:pos x="136" y="156"/>
                  </a:cxn>
                  <a:cxn ang="0">
                    <a:pos x="0" y="156"/>
                  </a:cxn>
                </a:cxnLst>
                <a:rect l="0" t="0" r="r" b="b"/>
                <a:pathLst>
                  <a:path w="136" h="156">
                    <a:moveTo>
                      <a:pt x="0" y="156"/>
                    </a:moveTo>
                    <a:lnTo>
                      <a:pt x="63" y="0"/>
                    </a:lnTo>
                    <a:lnTo>
                      <a:pt x="136" y="156"/>
                    </a:lnTo>
                    <a:lnTo>
                      <a:pt x="0" y="156"/>
                    </a:lnTo>
                    <a:close/>
                  </a:path>
                </a:pathLst>
              </a:custGeom>
              <a:solidFill>
                <a:srgbClr val="A1A1A1"/>
              </a:solidFill>
              <a:ln w="9525">
                <a:noFill/>
                <a:round/>
              </a:ln>
            </p:spPr>
            <p:txBody>
              <a:bodyPr vert="horz" wrap="square" lIns="91440" tIns="45720" rIns="91440" bIns="45720" numCol="1" anchor="t" anchorCtr="0" compatLnSpc="1"/>
              <a:lstStyle/>
              <a:p>
                <a:endParaRPr lang="zh-CN" altLang="en-US"/>
              </a:p>
            </p:txBody>
          </p:sp>
          <p:sp>
            <p:nvSpPr>
              <p:cNvPr id="26671" name="任意多边形 161"/>
              <p:cNvSpPr/>
              <p:nvPr/>
            </p:nvSpPr>
            <p:spPr bwMode="auto">
              <a:xfrm>
                <a:off x="2684" y="3004"/>
                <a:ext cx="156" cy="124"/>
              </a:xfrm>
              <a:custGeom>
                <a:avLst/>
                <a:gdLst/>
                <a:ahLst/>
                <a:cxnLst>
                  <a:cxn ang="0">
                    <a:pos x="156" y="62"/>
                  </a:cxn>
                  <a:cxn ang="0">
                    <a:pos x="0" y="124"/>
                  </a:cxn>
                  <a:cxn ang="0">
                    <a:pos x="0" y="0"/>
                  </a:cxn>
                  <a:cxn ang="0">
                    <a:pos x="156" y="62"/>
                  </a:cxn>
                </a:cxnLst>
                <a:rect l="0" t="0" r="r" b="b"/>
                <a:pathLst>
                  <a:path w="156" h="124">
                    <a:moveTo>
                      <a:pt x="156" y="62"/>
                    </a:moveTo>
                    <a:lnTo>
                      <a:pt x="0" y="124"/>
                    </a:lnTo>
                    <a:lnTo>
                      <a:pt x="0" y="0"/>
                    </a:lnTo>
                    <a:lnTo>
                      <a:pt x="156" y="62"/>
                    </a:lnTo>
                    <a:close/>
                  </a:path>
                </a:pathLst>
              </a:custGeom>
              <a:solidFill>
                <a:srgbClr val="A1A1A1"/>
              </a:solidFill>
              <a:ln w="9525">
                <a:noFill/>
                <a:round/>
              </a:ln>
            </p:spPr>
            <p:txBody>
              <a:bodyPr vert="horz" wrap="square" lIns="91440" tIns="45720" rIns="91440" bIns="45720" numCol="1" anchor="t" anchorCtr="0" compatLnSpc="1"/>
              <a:lstStyle/>
              <a:p>
                <a:endParaRPr lang="zh-CN" altLang="en-US"/>
              </a:p>
            </p:txBody>
          </p:sp>
          <p:sp>
            <p:nvSpPr>
              <p:cNvPr id="26670" name="直线 162"/>
              <p:cNvSpPr>
                <a:spLocks noChangeShapeType="1"/>
              </p:cNvSpPr>
              <p:nvPr/>
            </p:nvSpPr>
            <p:spPr bwMode="auto">
              <a:xfrm>
                <a:off x="1743" y="3066"/>
                <a:ext cx="1097" cy="1"/>
              </a:xfrm>
              <a:prstGeom prst="line">
                <a:avLst/>
              </a:prstGeom>
              <a:noFill/>
              <a:ln w="38100">
                <a:solidFill>
                  <a:srgbClr val="010101"/>
                </a:solidFill>
                <a:round/>
              </a:ln>
            </p:spPr>
            <p:txBody>
              <a:bodyPr vert="horz" wrap="square" lIns="91440" tIns="45720" rIns="91440" bIns="45720" numCol="1" anchor="t" anchorCtr="0" compatLnSpc="1"/>
              <a:lstStyle/>
              <a:p>
                <a:endParaRPr lang="zh-CN" altLang="en-US"/>
              </a:p>
            </p:txBody>
          </p:sp>
          <p:sp>
            <p:nvSpPr>
              <p:cNvPr id="26669" name="直线 163"/>
              <p:cNvSpPr>
                <a:spLocks noChangeShapeType="1"/>
              </p:cNvSpPr>
              <p:nvPr/>
            </p:nvSpPr>
            <p:spPr bwMode="auto">
              <a:xfrm>
                <a:off x="1889" y="2278"/>
                <a:ext cx="1" cy="944"/>
              </a:xfrm>
              <a:prstGeom prst="line">
                <a:avLst/>
              </a:prstGeom>
              <a:noFill/>
              <a:ln w="38100">
                <a:solidFill>
                  <a:srgbClr val="010101"/>
                </a:solidFill>
                <a:round/>
              </a:ln>
            </p:spPr>
            <p:txBody>
              <a:bodyPr vert="horz" wrap="square" lIns="91440" tIns="45720" rIns="91440" bIns="45720" numCol="1" anchor="t" anchorCtr="0" compatLnSpc="1"/>
              <a:lstStyle/>
              <a:p>
                <a:endParaRPr lang="zh-CN" altLang="en-US"/>
              </a:p>
            </p:txBody>
          </p:sp>
          <p:sp>
            <p:nvSpPr>
              <p:cNvPr id="26668" name="直线 164"/>
              <p:cNvSpPr>
                <a:spLocks noChangeShapeType="1"/>
              </p:cNvSpPr>
              <p:nvPr/>
            </p:nvSpPr>
            <p:spPr bwMode="auto">
              <a:xfrm flipH="1">
                <a:off x="1826" y="2278"/>
                <a:ext cx="63" cy="156"/>
              </a:xfrm>
              <a:prstGeom prst="line">
                <a:avLst/>
              </a:prstGeom>
              <a:noFill/>
              <a:ln w="33338">
                <a:solidFill>
                  <a:srgbClr val="010101"/>
                </a:solidFill>
                <a:round/>
              </a:ln>
            </p:spPr>
            <p:txBody>
              <a:bodyPr vert="horz" wrap="square" lIns="91440" tIns="45720" rIns="91440" bIns="45720" numCol="1" anchor="t" anchorCtr="0" compatLnSpc="1"/>
              <a:lstStyle/>
              <a:p>
                <a:endParaRPr lang="zh-CN" altLang="en-US"/>
              </a:p>
            </p:txBody>
          </p:sp>
          <p:sp>
            <p:nvSpPr>
              <p:cNvPr id="26667" name="直线 165"/>
              <p:cNvSpPr>
                <a:spLocks noChangeShapeType="1"/>
              </p:cNvSpPr>
              <p:nvPr/>
            </p:nvSpPr>
            <p:spPr bwMode="auto">
              <a:xfrm>
                <a:off x="1889" y="2278"/>
                <a:ext cx="73" cy="156"/>
              </a:xfrm>
              <a:prstGeom prst="line">
                <a:avLst/>
              </a:prstGeom>
              <a:noFill/>
              <a:ln w="33338">
                <a:solidFill>
                  <a:srgbClr val="010101"/>
                </a:solidFill>
                <a:round/>
              </a:ln>
            </p:spPr>
            <p:txBody>
              <a:bodyPr vert="horz" wrap="square" lIns="91440" tIns="45720" rIns="91440" bIns="45720" numCol="1" anchor="t" anchorCtr="0" compatLnSpc="1"/>
              <a:lstStyle/>
              <a:p>
                <a:endParaRPr lang="zh-CN" altLang="en-US"/>
              </a:p>
            </p:txBody>
          </p:sp>
          <p:sp>
            <p:nvSpPr>
              <p:cNvPr id="26666" name="直线 166"/>
              <p:cNvSpPr>
                <a:spLocks noChangeShapeType="1"/>
              </p:cNvSpPr>
              <p:nvPr/>
            </p:nvSpPr>
            <p:spPr bwMode="auto">
              <a:xfrm flipH="1" flipV="1">
                <a:off x="2684" y="3004"/>
                <a:ext cx="156" cy="62"/>
              </a:xfrm>
              <a:prstGeom prst="line">
                <a:avLst/>
              </a:prstGeom>
              <a:noFill/>
              <a:ln w="33338">
                <a:solidFill>
                  <a:srgbClr val="010101"/>
                </a:solidFill>
                <a:round/>
              </a:ln>
            </p:spPr>
            <p:txBody>
              <a:bodyPr vert="horz" wrap="square" lIns="91440" tIns="45720" rIns="91440" bIns="45720" numCol="1" anchor="t" anchorCtr="0" compatLnSpc="1"/>
              <a:lstStyle/>
              <a:p>
                <a:endParaRPr lang="zh-CN" altLang="en-US"/>
              </a:p>
            </p:txBody>
          </p:sp>
          <p:sp>
            <p:nvSpPr>
              <p:cNvPr id="26665" name="直线 167"/>
              <p:cNvSpPr>
                <a:spLocks noChangeShapeType="1"/>
              </p:cNvSpPr>
              <p:nvPr/>
            </p:nvSpPr>
            <p:spPr bwMode="auto">
              <a:xfrm flipH="1">
                <a:off x="2684" y="3066"/>
                <a:ext cx="156" cy="62"/>
              </a:xfrm>
              <a:prstGeom prst="line">
                <a:avLst/>
              </a:prstGeom>
              <a:noFill/>
              <a:ln w="33338">
                <a:solidFill>
                  <a:srgbClr val="010101"/>
                </a:solidFill>
                <a:round/>
              </a:ln>
            </p:spPr>
            <p:txBody>
              <a:bodyPr vert="horz" wrap="square" lIns="91440" tIns="45720" rIns="91440" bIns="45720" numCol="1" anchor="t" anchorCtr="0" compatLnSpc="1"/>
              <a:lstStyle/>
              <a:p>
                <a:endParaRPr lang="zh-CN" altLang="en-US"/>
              </a:p>
            </p:txBody>
          </p:sp>
          <p:sp>
            <p:nvSpPr>
              <p:cNvPr id="26664" name="直线 168"/>
              <p:cNvSpPr>
                <a:spLocks noChangeShapeType="1"/>
              </p:cNvSpPr>
              <p:nvPr/>
            </p:nvSpPr>
            <p:spPr bwMode="auto">
              <a:xfrm flipV="1">
                <a:off x="1889" y="2931"/>
                <a:ext cx="512" cy="135"/>
              </a:xfrm>
              <a:prstGeom prst="line">
                <a:avLst/>
              </a:prstGeom>
              <a:noFill/>
              <a:ln w="38100">
                <a:solidFill>
                  <a:srgbClr val="010101"/>
                </a:solidFill>
                <a:round/>
              </a:ln>
            </p:spPr>
            <p:txBody>
              <a:bodyPr vert="horz" wrap="square" lIns="91440" tIns="45720" rIns="91440" bIns="45720" numCol="1" anchor="t" anchorCtr="0" compatLnSpc="1"/>
              <a:lstStyle/>
              <a:p>
                <a:endParaRPr lang="zh-CN" altLang="en-US"/>
              </a:p>
            </p:txBody>
          </p:sp>
          <p:sp>
            <p:nvSpPr>
              <p:cNvPr id="26663" name="直线 169"/>
              <p:cNvSpPr>
                <a:spLocks noChangeShapeType="1"/>
              </p:cNvSpPr>
              <p:nvPr/>
            </p:nvSpPr>
            <p:spPr bwMode="auto">
              <a:xfrm flipV="1">
                <a:off x="2401" y="2672"/>
                <a:ext cx="188" cy="259"/>
              </a:xfrm>
              <a:prstGeom prst="line">
                <a:avLst/>
              </a:prstGeom>
              <a:noFill/>
              <a:ln w="38100">
                <a:solidFill>
                  <a:srgbClr val="010101"/>
                </a:solidFill>
                <a:round/>
              </a:ln>
            </p:spPr>
            <p:txBody>
              <a:bodyPr vert="horz" wrap="square" lIns="91440" tIns="45720" rIns="91440" bIns="45720" numCol="1" anchor="t" anchorCtr="0" compatLnSpc="1"/>
              <a:lstStyle/>
              <a:p>
                <a:endParaRPr lang="zh-CN" altLang="en-US"/>
              </a:p>
            </p:txBody>
          </p:sp>
          <p:sp>
            <p:nvSpPr>
              <p:cNvPr id="26662" name="矩形 170"/>
              <p:cNvSpPr>
                <a:spLocks noChangeArrowheads="1"/>
              </p:cNvSpPr>
              <p:nvPr/>
            </p:nvSpPr>
            <p:spPr bwMode="auto">
              <a:xfrm>
                <a:off x="1732" y="3087"/>
                <a:ext cx="102" cy="154"/>
              </a:xfrm>
              <a:prstGeom prst="rect">
                <a:avLst/>
              </a:prstGeom>
              <a:noFill/>
              <a:ln w="9525">
                <a:noFill/>
                <a:miter lim="800000"/>
              </a:ln>
            </p:spPr>
            <p:txBody>
              <a:bodyPr vert="horz" wrap="square" lIns="0" tIns="0" rIns="0" bIns="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0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MS Sans Serif" charset="0"/>
                  </a:rPr>
                  <a:t>O</a:t>
                </a:r>
                <a:endPar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26661" name="矩形 171"/>
              <p:cNvSpPr>
                <a:spLocks noChangeArrowheads="1"/>
              </p:cNvSpPr>
              <p:nvPr/>
            </p:nvSpPr>
            <p:spPr bwMode="auto">
              <a:xfrm>
                <a:off x="2140" y="3180"/>
                <a:ext cx="87" cy="154"/>
              </a:xfrm>
              <a:prstGeom prst="rect">
                <a:avLst/>
              </a:prstGeom>
              <a:noFill/>
              <a:ln w="9525">
                <a:noFill/>
                <a:miter lim="800000"/>
              </a:ln>
            </p:spPr>
            <p:txBody>
              <a:bodyPr vert="horz" wrap="square" lIns="0" tIns="0" rIns="0" bIns="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0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MS Sans Serif" charset="0"/>
                  </a:rPr>
                  <a:t>B</a:t>
                </a:r>
                <a:endPar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26660" name="矩形 172"/>
              <p:cNvSpPr>
                <a:spLocks noChangeArrowheads="1"/>
              </p:cNvSpPr>
              <p:nvPr/>
            </p:nvSpPr>
            <p:spPr bwMode="auto">
              <a:xfrm>
                <a:off x="1962" y="2164"/>
                <a:ext cx="51" cy="154"/>
              </a:xfrm>
              <a:prstGeom prst="rect">
                <a:avLst/>
              </a:prstGeom>
              <a:noFill/>
              <a:ln w="9525">
                <a:noFill/>
                <a:miter lim="800000"/>
              </a:ln>
            </p:spPr>
            <p:txBody>
              <a:bodyPr vert="horz" wrap="square" lIns="0" tIns="0" rIns="0" bIns="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0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MS Sans Serif" charset="0"/>
                  </a:rPr>
                  <a:t>s</a:t>
                </a:r>
                <a:endPar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26659" name="矩形 173"/>
              <p:cNvSpPr>
                <a:spLocks noChangeArrowheads="1"/>
              </p:cNvSpPr>
              <p:nvPr/>
            </p:nvSpPr>
            <p:spPr bwMode="auto">
              <a:xfrm>
                <a:off x="2840" y="3087"/>
                <a:ext cx="43" cy="155"/>
              </a:xfrm>
              <a:prstGeom prst="rect">
                <a:avLst/>
              </a:prstGeom>
              <a:noFill/>
              <a:ln w="9525">
                <a:noFill/>
                <a:miter lim="800000"/>
              </a:ln>
            </p:spPr>
            <p:txBody>
              <a:bodyPr vert="horz" wrap="square" lIns="0" tIns="0" rIns="0" bIns="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0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MS Sans Serif" charset="0"/>
                  </a:rPr>
                  <a:t>t</a:t>
                </a:r>
                <a:endPar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grpSp>
        <p:grpSp>
          <p:nvGrpSpPr>
            <p:cNvPr id="26642" name="组合 174" descr="传播先进教育理念、提供最佳教学方法 --- 尽在中国教育出版网 www.zzstep.com"/>
            <p:cNvGrpSpPr/>
            <p:nvPr/>
          </p:nvGrpSpPr>
          <p:grpSpPr bwMode="auto">
            <a:xfrm>
              <a:off x="11379" y="2928"/>
              <a:ext cx="2879" cy="3066"/>
              <a:chOff x="4391" y="2028"/>
              <a:chExt cx="1324" cy="1408"/>
            </a:xfrm>
          </p:grpSpPr>
          <p:sp>
            <p:nvSpPr>
              <p:cNvPr id="26657" name="任意多边形 175"/>
              <p:cNvSpPr/>
              <p:nvPr/>
            </p:nvSpPr>
            <p:spPr bwMode="auto">
              <a:xfrm>
                <a:off x="4499" y="2158"/>
                <a:ext cx="156" cy="179"/>
              </a:xfrm>
              <a:custGeom>
                <a:avLst/>
                <a:gdLst/>
                <a:ahLst/>
                <a:cxnLst>
                  <a:cxn ang="0">
                    <a:pos x="0" y="179"/>
                  </a:cxn>
                  <a:cxn ang="0">
                    <a:pos x="72" y="0"/>
                  </a:cxn>
                  <a:cxn ang="0">
                    <a:pos x="156" y="179"/>
                  </a:cxn>
                  <a:cxn ang="0">
                    <a:pos x="0" y="179"/>
                  </a:cxn>
                </a:cxnLst>
                <a:rect l="0" t="0" r="r" b="b"/>
                <a:pathLst>
                  <a:path w="156" h="179">
                    <a:moveTo>
                      <a:pt x="0" y="179"/>
                    </a:moveTo>
                    <a:lnTo>
                      <a:pt x="72" y="0"/>
                    </a:lnTo>
                    <a:lnTo>
                      <a:pt x="156" y="179"/>
                    </a:lnTo>
                    <a:lnTo>
                      <a:pt x="0" y="179"/>
                    </a:lnTo>
                    <a:close/>
                  </a:path>
                </a:pathLst>
              </a:custGeom>
              <a:solidFill>
                <a:srgbClr val="A1A1A1"/>
              </a:solidFill>
              <a:ln w="9525">
                <a:noFill/>
                <a:round/>
              </a:ln>
            </p:spPr>
            <p:txBody>
              <a:bodyPr vert="horz" wrap="square" lIns="91440" tIns="45720" rIns="91440" bIns="45720" numCol="1" anchor="t" anchorCtr="0" compatLnSpc="1"/>
              <a:lstStyle/>
              <a:p>
                <a:endParaRPr lang="zh-CN" altLang="en-US"/>
              </a:p>
            </p:txBody>
          </p:sp>
          <p:sp>
            <p:nvSpPr>
              <p:cNvPr id="26656" name="任意多边形 176"/>
              <p:cNvSpPr/>
              <p:nvPr/>
            </p:nvSpPr>
            <p:spPr bwMode="auto">
              <a:xfrm>
                <a:off x="5484" y="2992"/>
                <a:ext cx="180" cy="143"/>
              </a:xfrm>
              <a:custGeom>
                <a:avLst/>
                <a:gdLst/>
                <a:ahLst/>
                <a:cxnLst>
                  <a:cxn ang="0">
                    <a:pos x="180" y="71"/>
                  </a:cxn>
                  <a:cxn ang="0">
                    <a:pos x="0" y="143"/>
                  </a:cxn>
                  <a:cxn ang="0">
                    <a:pos x="0" y="0"/>
                  </a:cxn>
                  <a:cxn ang="0">
                    <a:pos x="180" y="71"/>
                  </a:cxn>
                </a:cxnLst>
                <a:rect l="0" t="0" r="r" b="b"/>
                <a:pathLst>
                  <a:path w="180" h="143">
                    <a:moveTo>
                      <a:pt x="180" y="71"/>
                    </a:moveTo>
                    <a:lnTo>
                      <a:pt x="0" y="143"/>
                    </a:lnTo>
                    <a:lnTo>
                      <a:pt x="0" y="0"/>
                    </a:lnTo>
                    <a:lnTo>
                      <a:pt x="180" y="71"/>
                    </a:lnTo>
                    <a:close/>
                  </a:path>
                </a:pathLst>
              </a:custGeom>
              <a:solidFill>
                <a:srgbClr val="A1A1A1"/>
              </a:solidFill>
              <a:ln w="9525">
                <a:noFill/>
                <a:round/>
              </a:ln>
            </p:spPr>
            <p:txBody>
              <a:bodyPr vert="horz" wrap="square" lIns="91440" tIns="45720" rIns="91440" bIns="45720" numCol="1" anchor="t" anchorCtr="0" compatLnSpc="1"/>
              <a:lstStyle/>
              <a:p>
                <a:endParaRPr lang="zh-CN" altLang="en-US"/>
              </a:p>
            </p:txBody>
          </p:sp>
          <p:sp>
            <p:nvSpPr>
              <p:cNvPr id="26655" name="直线 177"/>
              <p:cNvSpPr>
                <a:spLocks noChangeShapeType="1"/>
              </p:cNvSpPr>
              <p:nvPr/>
            </p:nvSpPr>
            <p:spPr bwMode="auto">
              <a:xfrm>
                <a:off x="4403" y="3063"/>
                <a:ext cx="1261" cy="1"/>
              </a:xfrm>
              <a:prstGeom prst="line">
                <a:avLst/>
              </a:prstGeom>
              <a:noFill/>
              <a:ln w="38100">
                <a:solidFill>
                  <a:srgbClr val="010101"/>
                </a:solidFill>
                <a:round/>
              </a:ln>
            </p:spPr>
            <p:txBody>
              <a:bodyPr vert="horz" wrap="square" lIns="91440" tIns="45720" rIns="91440" bIns="45720" numCol="1" anchor="t" anchorCtr="0" compatLnSpc="1"/>
              <a:lstStyle/>
              <a:p>
                <a:endParaRPr lang="zh-CN" altLang="en-US"/>
              </a:p>
            </p:txBody>
          </p:sp>
          <p:sp>
            <p:nvSpPr>
              <p:cNvPr id="26654" name="直线 178"/>
              <p:cNvSpPr>
                <a:spLocks noChangeShapeType="1"/>
              </p:cNvSpPr>
              <p:nvPr/>
            </p:nvSpPr>
            <p:spPr bwMode="auto">
              <a:xfrm>
                <a:off x="4571" y="2158"/>
                <a:ext cx="1" cy="1084"/>
              </a:xfrm>
              <a:prstGeom prst="line">
                <a:avLst/>
              </a:prstGeom>
              <a:noFill/>
              <a:ln w="38100">
                <a:solidFill>
                  <a:srgbClr val="010101"/>
                </a:solidFill>
                <a:round/>
              </a:ln>
            </p:spPr>
            <p:txBody>
              <a:bodyPr vert="horz" wrap="square" lIns="91440" tIns="45720" rIns="91440" bIns="45720" numCol="1" anchor="t" anchorCtr="0" compatLnSpc="1"/>
              <a:lstStyle/>
              <a:p>
                <a:endParaRPr lang="zh-CN" altLang="en-US"/>
              </a:p>
            </p:txBody>
          </p:sp>
          <p:sp>
            <p:nvSpPr>
              <p:cNvPr id="26653" name="直线 179"/>
              <p:cNvSpPr>
                <a:spLocks noChangeShapeType="1"/>
              </p:cNvSpPr>
              <p:nvPr/>
            </p:nvSpPr>
            <p:spPr bwMode="auto">
              <a:xfrm flipH="1">
                <a:off x="4499" y="2158"/>
                <a:ext cx="72" cy="179"/>
              </a:xfrm>
              <a:prstGeom prst="line">
                <a:avLst/>
              </a:prstGeom>
              <a:noFill/>
              <a:ln w="38100">
                <a:solidFill>
                  <a:srgbClr val="010101"/>
                </a:solidFill>
                <a:round/>
              </a:ln>
            </p:spPr>
            <p:txBody>
              <a:bodyPr vert="horz" wrap="square" lIns="91440" tIns="45720" rIns="91440" bIns="45720" numCol="1" anchor="t" anchorCtr="0" compatLnSpc="1"/>
              <a:lstStyle/>
              <a:p>
                <a:endParaRPr lang="zh-CN" altLang="en-US"/>
              </a:p>
            </p:txBody>
          </p:sp>
          <p:sp>
            <p:nvSpPr>
              <p:cNvPr id="26652" name="直线 180"/>
              <p:cNvSpPr>
                <a:spLocks noChangeShapeType="1"/>
              </p:cNvSpPr>
              <p:nvPr/>
            </p:nvSpPr>
            <p:spPr bwMode="auto">
              <a:xfrm>
                <a:off x="4571" y="2158"/>
                <a:ext cx="84" cy="179"/>
              </a:xfrm>
              <a:prstGeom prst="line">
                <a:avLst/>
              </a:prstGeom>
              <a:noFill/>
              <a:ln w="38100">
                <a:solidFill>
                  <a:srgbClr val="010101"/>
                </a:solidFill>
                <a:round/>
              </a:ln>
            </p:spPr>
            <p:txBody>
              <a:bodyPr vert="horz" wrap="square" lIns="91440" tIns="45720" rIns="91440" bIns="45720" numCol="1" anchor="t" anchorCtr="0" compatLnSpc="1"/>
              <a:lstStyle/>
              <a:p>
                <a:endParaRPr lang="zh-CN" altLang="en-US"/>
              </a:p>
            </p:txBody>
          </p:sp>
          <p:sp>
            <p:nvSpPr>
              <p:cNvPr id="26651" name="直线 181"/>
              <p:cNvSpPr>
                <a:spLocks noChangeShapeType="1"/>
              </p:cNvSpPr>
              <p:nvPr/>
            </p:nvSpPr>
            <p:spPr bwMode="auto">
              <a:xfrm flipH="1" flipV="1">
                <a:off x="5484" y="2992"/>
                <a:ext cx="180" cy="71"/>
              </a:xfrm>
              <a:prstGeom prst="line">
                <a:avLst/>
              </a:prstGeom>
              <a:noFill/>
              <a:ln w="38100">
                <a:solidFill>
                  <a:srgbClr val="010101"/>
                </a:solidFill>
                <a:round/>
              </a:ln>
            </p:spPr>
            <p:txBody>
              <a:bodyPr vert="horz" wrap="square" lIns="91440" tIns="45720" rIns="91440" bIns="45720" numCol="1" anchor="t" anchorCtr="0" compatLnSpc="1"/>
              <a:lstStyle/>
              <a:p>
                <a:endParaRPr lang="zh-CN" altLang="en-US"/>
              </a:p>
            </p:txBody>
          </p:sp>
          <p:sp>
            <p:nvSpPr>
              <p:cNvPr id="26650" name="直线 182"/>
              <p:cNvSpPr>
                <a:spLocks noChangeShapeType="1"/>
              </p:cNvSpPr>
              <p:nvPr/>
            </p:nvSpPr>
            <p:spPr bwMode="auto">
              <a:xfrm flipH="1">
                <a:off x="5484" y="3063"/>
                <a:ext cx="180" cy="72"/>
              </a:xfrm>
              <a:prstGeom prst="line">
                <a:avLst/>
              </a:prstGeom>
              <a:noFill/>
              <a:ln w="38100">
                <a:solidFill>
                  <a:srgbClr val="010101"/>
                </a:solidFill>
                <a:round/>
              </a:ln>
            </p:spPr>
            <p:txBody>
              <a:bodyPr vert="horz" wrap="square" lIns="91440" tIns="45720" rIns="91440" bIns="45720" numCol="1" anchor="t" anchorCtr="0" compatLnSpc="1"/>
              <a:lstStyle/>
              <a:p>
                <a:endParaRPr lang="zh-CN" altLang="en-US"/>
              </a:p>
            </p:txBody>
          </p:sp>
          <p:sp>
            <p:nvSpPr>
              <p:cNvPr id="26649" name="直线 183"/>
              <p:cNvSpPr>
                <a:spLocks noChangeShapeType="1"/>
              </p:cNvSpPr>
              <p:nvPr/>
            </p:nvSpPr>
            <p:spPr bwMode="auto">
              <a:xfrm flipV="1">
                <a:off x="4571" y="2801"/>
                <a:ext cx="264" cy="262"/>
              </a:xfrm>
              <a:prstGeom prst="line">
                <a:avLst/>
              </a:prstGeom>
              <a:noFill/>
              <a:ln w="38100">
                <a:solidFill>
                  <a:srgbClr val="010101"/>
                </a:solidFill>
                <a:round/>
              </a:ln>
            </p:spPr>
            <p:txBody>
              <a:bodyPr vert="horz" wrap="square" lIns="91440" tIns="45720" rIns="91440" bIns="45720" numCol="1" anchor="t" anchorCtr="0" compatLnSpc="1"/>
              <a:lstStyle/>
              <a:p>
                <a:endParaRPr lang="zh-CN" altLang="en-US"/>
              </a:p>
            </p:txBody>
          </p:sp>
          <p:sp>
            <p:nvSpPr>
              <p:cNvPr id="26648" name="直线 184"/>
              <p:cNvSpPr>
                <a:spLocks noChangeShapeType="1"/>
              </p:cNvSpPr>
              <p:nvPr/>
            </p:nvSpPr>
            <p:spPr bwMode="auto">
              <a:xfrm>
                <a:off x="4835" y="2801"/>
                <a:ext cx="229" cy="12"/>
              </a:xfrm>
              <a:prstGeom prst="line">
                <a:avLst/>
              </a:prstGeom>
              <a:noFill/>
              <a:ln w="38100">
                <a:solidFill>
                  <a:srgbClr val="010101"/>
                </a:solidFill>
                <a:round/>
              </a:ln>
            </p:spPr>
            <p:txBody>
              <a:bodyPr vert="horz" wrap="square" lIns="91440" tIns="45720" rIns="91440" bIns="45720" numCol="1" anchor="t" anchorCtr="0" compatLnSpc="1"/>
              <a:lstStyle/>
              <a:p>
                <a:endParaRPr lang="zh-CN" altLang="en-US"/>
              </a:p>
            </p:txBody>
          </p:sp>
          <p:sp>
            <p:nvSpPr>
              <p:cNvPr id="26647" name="直线 185"/>
              <p:cNvSpPr>
                <a:spLocks noChangeShapeType="1"/>
              </p:cNvSpPr>
              <p:nvPr/>
            </p:nvSpPr>
            <p:spPr bwMode="auto">
              <a:xfrm flipV="1">
                <a:off x="5064" y="2575"/>
                <a:ext cx="264" cy="238"/>
              </a:xfrm>
              <a:prstGeom prst="line">
                <a:avLst/>
              </a:prstGeom>
              <a:noFill/>
              <a:ln w="38100">
                <a:solidFill>
                  <a:srgbClr val="010101"/>
                </a:solidFill>
                <a:round/>
              </a:ln>
            </p:spPr>
            <p:txBody>
              <a:bodyPr vert="horz" wrap="square" lIns="91440" tIns="45720" rIns="91440" bIns="45720" numCol="1" anchor="t" anchorCtr="0" compatLnSpc="1"/>
              <a:lstStyle/>
              <a:p>
                <a:endParaRPr lang="zh-CN" altLang="en-US"/>
              </a:p>
            </p:txBody>
          </p:sp>
          <p:sp>
            <p:nvSpPr>
              <p:cNvPr id="26646" name="矩形 186"/>
              <p:cNvSpPr>
                <a:spLocks noChangeArrowheads="1"/>
              </p:cNvSpPr>
              <p:nvPr/>
            </p:nvSpPr>
            <p:spPr bwMode="auto">
              <a:xfrm>
                <a:off x="4391" y="3087"/>
                <a:ext cx="118" cy="182"/>
              </a:xfrm>
              <a:prstGeom prst="rect">
                <a:avLst/>
              </a:prstGeom>
              <a:noFill/>
              <a:ln w="9525">
                <a:noFill/>
                <a:miter lim="800000"/>
              </a:ln>
            </p:spPr>
            <p:txBody>
              <a:bodyPr vert="horz" wrap="square" lIns="0" tIns="0" rIns="0" bIns="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1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MS Sans Serif" charset="0"/>
                  </a:rPr>
                  <a:t>O</a:t>
                </a:r>
                <a:endPar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26645" name="矩形 187"/>
              <p:cNvSpPr>
                <a:spLocks noChangeArrowheads="1"/>
              </p:cNvSpPr>
              <p:nvPr/>
            </p:nvSpPr>
            <p:spPr bwMode="auto">
              <a:xfrm>
                <a:off x="4967" y="3206"/>
                <a:ext cx="139" cy="230"/>
              </a:xfrm>
              <a:prstGeom prst="rect">
                <a:avLst/>
              </a:prstGeom>
              <a:noFill/>
              <a:ln w="9525">
                <a:noFill/>
                <a:miter lim="800000"/>
              </a:ln>
            </p:spPr>
            <p:txBody>
              <a:bodyPr vert="horz" wrap="square" lIns="0" tIns="0" rIns="0" bIns="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000" b="1" i="0" u="none" strike="noStrike" cap="none" normalizeH="0" baseline="0" smtClean="0">
                    <a:ln>
                      <a:noFill/>
                    </a:ln>
                    <a:solidFill>
                      <a:srgbClr val="0C0001"/>
                    </a:solidFill>
                    <a:effectLst/>
                    <a:latin typeface="Times New Roman" panose="02020603050405020304" pitchFamily="18" charset="0"/>
                    <a:ea typeface="宋体" panose="02010600030101010101" pitchFamily="2" charset="-122"/>
                    <a:cs typeface="Times New Roman" panose="02020603050405020304" pitchFamily="18" charset="0"/>
                  </a:rPr>
                  <a:t>D</a:t>
                </a:r>
                <a:endPar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26644" name="矩形 188"/>
              <p:cNvSpPr>
                <a:spLocks noChangeArrowheads="1"/>
              </p:cNvSpPr>
              <p:nvPr/>
            </p:nvSpPr>
            <p:spPr bwMode="auto">
              <a:xfrm>
                <a:off x="4655" y="2028"/>
                <a:ext cx="59" cy="182"/>
              </a:xfrm>
              <a:prstGeom prst="rect">
                <a:avLst/>
              </a:prstGeom>
              <a:noFill/>
              <a:ln w="9525">
                <a:noFill/>
                <a:miter lim="800000"/>
              </a:ln>
            </p:spPr>
            <p:txBody>
              <a:bodyPr vert="horz" wrap="square" lIns="0" tIns="0" rIns="0" bIns="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1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MS Sans Serif" charset="0"/>
                  </a:rPr>
                  <a:t>s</a:t>
                </a:r>
                <a:endPar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26643" name="矩形 189"/>
              <p:cNvSpPr>
                <a:spLocks noChangeArrowheads="1"/>
              </p:cNvSpPr>
              <p:nvPr/>
            </p:nvSpPr>
            <p:spPr bwMode="auto">
              <a:xfrm>
                <a:off x="5664" y="3087"/>
                <a:ext cx="51" cy="182"/>
              </a:xfrm>
              <a:prstGeom prst="rect">
                <a:avLst/>
              </a:prstGeom>
              <a:noFill/>
              <a:ln w="9525">
                <a:noFill/>
                <a:miter lim="800000"/>
              </a:ln>
            </p:spPr>
            <p:txBody>
              <a:bodyPr vert="horz" wrap="square" lIns="0" tIns="0" rIns="0" bIns="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1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MS Sans Serif" charset="0"/>
                  </a:rPr>
                  <a:t>t</a:t>
                </a:r>
                <a:endPar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grpSp>
        <p:grpSp>
          <p:nvGrpSpPr>
            <p:cNvPr id="26626" name="组合 190" descr="传播先进教育理念、提供最佳教学方法 --- 尽在中国教育出版网 www.zzstep.com"/>
            <p:cNvGrpSpPr/>
            <p:nvPr/>
          </p:nvGrpSpPr>
          <p:grpSpPr bwMode="auto">
            <a:xfrm>
              <a:off x="8416" y="3196"/>
              <a:ext cx="2506" cy="2589"/>
              <a:chOff x="3028" y="2164"/>
              <a:chExt cx="1153" cy="1189"/>
            </a:xfrm>
          </p:grpSpPr>
          <p:sp>
            <p:nvSpPr>
              <p:cNvPr id="26641" name="任意多边形 191"/>
              <p:cNvSpPr/>
              <p:nvPr/>
            </p:nvSpPr>
            <p:spPr bwMode="auto">
              <a:xfrm>
                <a:off x="3122" y="2278"/>
                <a:ext cx="136" cy="155"/>
              </a:xfrm>
              <a:custGeom>
                <a:avLst/>
                <a:gdLst/>
                <a:ahLst/>
                <a:cxnLst>
                  <a:cxn ang="0">
                    <a:pos x="0" y="155"/>
                  </a:cxn>
                  <a:cxn ang="0">
                    <a:pos x="63" y="0"/>
                  </a:cxn>
                  <a:cxn ang="0">
                    <a:pos x="136" y="155"/>
                  </a:cxn>
                  <a:cxn ang="0">
                    <a:pos x="0" y="155"/>
                  </a:cxn>
                </a:cxnLst>
                <a:rect l="0" t="0" r="r" b="b"/>
                <a:pathLst>
                  <a:path w="136" h="155">
                    <a:moveTo>
                      <a:pt x="0" y="155"/>
                    </a:moveTo>
                    <a:lnTo>
                      <a:pt x="63" y="0"/>
                    </a:lnTo>
                    <a:lnTo>
                      <a:pt x="136" y="155"/>
                    </a:lnTo>
                    <a:lnTo>
                      <a:pt x="0" y="155"/>
                    </a:lnTo>
                    <a:close/>
                  </a:path>
                </a:pathLst>
              </a:custGeom>
              <a:solidFill>
                <a:srgbClr val="A1A1A1"/>
              </a:solidFill>
              <a:ln w="9525">
                <a:noFill/>
                <a:round/>
              </a:ln>
            </p:spPr>
            <p:txBody>
              <a:bodyPr vert="horz" wrap="square" lIns="91440" tIns="45720" rIns="91440" bIns="45720" numCol="1" anchor="t" anchorCtr="0" compatLnSpc="1"/>
              <a:lstStyle/>
              <a:p>
                <a:endParaRPr lang="zh-CN" altLang="en-US"/>
              </a:p>
            </p:txBody>
          </p:sp>
          <p:sp>
            <p:nvSpPr>
              <p:cNvPr id="26640" name="任意多边形 192"/>
              <p:cNvSpPr/>
              <p:nvPr/>
            </p:nvSpPr>
            <p:spPr bwMode="auto">
              <a:xfrm>
                <a:off x="3980" y="3004"/>
                <a:ext cx="156" cy="124"/>
              </a:xfrm>
              <a:custGeom>
                <a:avLst/>
                <a:gdLst/>
                <a:ahLst/>
                <a:cxnLst>
                  <a:cxn ang="0">
                    <a:pos x="156" y="62"/>
                  </a:cxn>
                  <a:cxn ang="0">
                    <a:pos x="0" y="124"/>
                  </a:cxn>
                  <a:cxn ang="0">
                    <a:pos x="0" y="0"/>
                  </a:cxn>
                  <a:cxn ang="0">
                    <a:pos x="156" y="62"/>
                  </a:cxn>
                </a:cxnLst>
                <a:rect l="0" t="0" r="r" b="b"/>
                <a:pathLst>
                  <a:path w="156" h="124">
                    <a:moveTo>
                      <a:pt x="156" y="62"/>
                    </a:moveTo>
                    <a:lnTo>
                      <a:pt x="0" y="124"/>
                    </a:lnTo>
                    <a:lnTo>
                      <a:pt x="0" y="0"/>
                    </a:lnTo>
                    <a:lnTo>
                      <a:pt x="156" y="62"/>
                    </a:lnTo>
                    <a:close/>
                  </a:path>
                </a:pathLst>
              </a:custGeom>
              <a:solidFill>
                <a:srgbClr val="A1A1A1"/>
              </a:solidFill>
              <a:ln w="9525">
                <a:noFill/>
                <a:round/>
              </a:ln>
            </p:spPr>
            <p:txBody>
              <a:bodyPr vert="horz" wrap="square" lIns="91440" tIns="45720" rIns="91440" bIns="45720" numCol="1" anchor="t" anchorCtr="0" compatLnSpc="1"/>
              <a:lstStyle/>
              <a:p>
                <a:endParaRPr lang="zh-CN" altLang="en-US"/>
              </a:p>
            </p:txBody>
          </p:sp>
          <p:sp>
            <p:nvSpPr>
              <p:cNvPr id="26639" name="直线 193"/>
              <p:cNvSpPr>
                <a:spLocks noChangeShapeType="1"/>
              </p:cNvSpPr>
              <p:nvPr/>
            </p:nvSpPr>
            <p:spPr bwMode="auto">
              <a:xfrm>
                <a:off x="3039" y="3066"/>
                <a:ext cx="1097" cy="1"/>
              </a:xfrm>
              <a:prstGeom prst="line">
                <a:avLst/>
              </a:prstGeom>
              <a:noFill/>
              <a:ln w="38100">
                <a:solidFill>
                  <a:srgbClr val="010101"/>
                </a:solidFill>
                <a:round/>
              </a:ln>
            </p:spPr>
            <p:txBody>
              <a:bodyPr vert="horz" wrap="square" lIns="91440" tIns="45720" rIns="91440" bIns="45720" numCol="1" anchor="t" anchorCtr="0" compatLnSpc="1"/>
              <a:lstStyle/>
              <a:p>
                <a:endParaRPr lang="zh-CN" altLang="en-US"/>
              </a:p>
            </p:txBody>
          </p:sp>
          <p:sp>
            <p:nvSpPr>
              <p:cNvPr id="26638" name="直线 194"/>
              <p:cNvSpPr>
                <a:spLocks noChangeShapeType="1"/>
              </p:cNvSpPr>
              <p:nvPr/>
            </p:nvSpPr>
            <p:spPr bwMode="auto">
              <a:xfrm>
                <a:off x="3185" y="2278"/>
                <a:ext cx="1" cy="943"/>
              </a:xfrm>
              <a:prstGeom prst="line">
                <a:avLst/>
              </a:prstGeom>
              <a:noFill/>
              <a:ln w="38100">
                <a:solidFill>
                  <a:srgbClr val="010101"/>
                </a:solidFill>
                <a:round/>
              </a:ln>
            </p:spPr>
            <p:txBody>
              <a:bodyPr vert="horz" wrap="square" lIns="91440" tIns="45720" rIns="91440" bIns="45720" numCol="1" anchor="t" anchorCtr="0" compatLnSpc="1"/>
              <a:lstStyle/>
              <a:p>
                <a:endParaRPr lang="zh-CN" altLang="en-US"/>
              </a:p>
            </p:txBody>
          </p:sp>
          <p:sp>
            <p:nvSpPr>
              <p:cNvPr id="26637" name="直线 195"/>
              <p:cNvSpPr>
                <a:spLocks noChangeShapeType="1"/>
              </p:cNvSpPr>
              <p:nvPr/>
            </p:nvSpPr>
            <p:spPr bwMode="auto">
              <a:xfrm flipH="1">
                <a:off x="3122" y="2278"/>
                <a:ext cx="63" cy="155"/>
              </a:xfrm>
              <a:prstGeom prst="line">
                <a:avLst/>
              </a:prstGeom>
              <a:noFill/>
              <a:ln w="33338">
                <a:solidFill>
                  <a:srgbClr val="010101"/>
                </a:solidFill>
                <a:round/>
              </a:ln>
            </p:spPr>
            <p:txBody>
              <a:bodyPr vert="horz" wrap="square" lIns="91440" tIns="45720" rIns="91440" bIns="45720" numCol="1" anchor="t" anchorCtr="0" compatLnSpc="1"/>
              <a:lstStyle/>
              <a:p>
                <a:endParaRPr lang="zh-CN" altLang="en-US"/>
              </a:p>
            </p:txBody>
          </p:sp>
          <p:sp>
            <p:nvSpPr>
              <p:cNvPr id="26636" name="直线 196"/>
              <p:cNvSpPr>
                <a:spLocks noChangeShapeType="1"/>
              </p:cNvSpPr>
              <p:nvPr/>
            </p:nvSpPr>
            <p:spPr bwMode="auto">
              <a:xfrm>
                <a:off x="3185" y="2278"/>
                <a:ext cx="73" cy="155"/>
              </a:xfrm>
              <a:prstGeom prst="line">
                <a:avLst/>
              </a:prstGeom>
              <a:noFill/>
              <a:ln w="33338">
                <a:solidFill>
                  <a:srgbClr val="010101"/>
                </a:solidFill>
                <a:round/>
              </a:ln>
            </p:spPr>
            <p:txBody>
              <a:bodyPr vert="horz" wrap="square" lIns="91440" tIns="45720" rIns="91440" bIns="45720" numCol="1" anchor="t" anchorCtr="0" compatLnSpc="1"/>
              <a:lstStyle/>
              <a:p>
                <a:endParaRPr lang="zh-CN" altLang="en-US"/>
              </a:p>
            </p:txBody>
          </p:sp>
          <p:sp>
            <p:nvSpPr>
              <p:cNvPr id="26635" name="直线 197"/>
              <p:cNvSpPr>
                <a:spLocks noChangeShapeType="1"/>
              </p:cNvSpPr>
              <p:nvPr/>
            </p:nvSpPr>
            <p:spPr bwMode="auto">
              <a:xfrm flipH="1" flipV="1">
                <a:off x="3980" y="3004"/>
                <a:ext cx="156" cy="62"/>
              </a:xfrm>
              <a:prstGeom prst="line">
                <a:avLst/>
              </a:prstGeom>
              <a:noFill/>
              <a:ln w="33338">
                <a:solidFill>
                  <a:srgbClr val="010101"/>
                </a:solidFill>
                <a:round/>
              </a:ln>
            </p:spPr>
            <p:txBody>
              <a:bodyPr vert="horz" wrap="square" lIns="91440" tIns="45720" rIns="91440" bIns="45720" numCol="1" anchor="t" anchorCtr="0" compatLnSpc="1"/>
              <a:lstStyle/>
              <a:p>
                <a:endParaRPr lang="zh-CN" altLang="en-US"/>
              </a:p>
            </p:txBody>
          </p:sp>
          <p:sp>
            <p:nvSpPr>
              <p:cNvPr id="26634" name="直线 198"/>
              <p:cNvSpPr>
                <a:spLocks noChangeShapeType="1"/>
              </p:cNvSpPr>
              <p:nvPr/>
            </p:nvSpPr>
            <p:spPr bwMode="auto">
              <a:xfrm flipH="1">
                <a:off x="3980" y="3066"/>
                <a:ext cx="156" cy="62"/>
              </a:xfrm>
              <a:prstGeom prst="line">
                <a:avLst/>
              </a:prstGeom>
              <a:noFill/>
              <a:ln w="33338">
                <a:solidFill>
                  <a:srgbClr val="010101"/>
                </a:solidFill>
                <a:round/>
              </a:ln>
            </p:spPr>
            <p:txBody>
              <a:bodyPr vert="horz" wrap="square" lIns="91440" tIns="45720" rIns="91440" bIns="45720" numCol="1" anchor="t" anchorCtr="0" compatLnSpc="1"/>
              <a:lstStyle/>
              <a:p>
                <a:endParaRPr lang="zh-CN" altLang="en-US"/>
              </a:p>
            </p:txBody>
          </p:sp>
          <p:sp>
            <p:nvSpPr>
              <p:cNvPr id="26633" name="直线 199"/>
              <p:cNvSpPr>
                <a:spLocks noChangeShapeType="1"/>
              </p:cNvSpPr>
              <p:nvPr/>
            </p:nvSpPr>
            <p:spPr bwMode="auto">
              <a:xfrm flipV="1">
                <a:off x="3185" y="2827"/>
                <a:ext cx="188" cy="239"/>
              </a:xfrm>
              <a:prstGeom prst="line">
                <a:avLst/>
              </a:prstGeom>
              <a:noFill/>
              <a:ln w="38100">
                <a:solidFill>
                  <a:srgbClr val="010101"/>
                </a:solidFill>
                <a:round/>
              </a:ln>
            </p:spPr>
            <p:txBody>
              <a:bodyPr vert="horz" wrap="square" lIns="91440" tIns="45720" rIns="91440" bIns="45720" numCol="1" anchor="t" anchorCtr="0" compatLnSpc="1"/>
              <a:lstStyle/>
              <a:p>
                <a:endParaRPr lang="zh-CN" altLang="en-US"/>
              </a:p>
            </p:txBody>
          </p:sp>
          <p:sp>
            <p:nvSpPr>
              <p:cNvPr id="26632" name="直线 200"/>
              <p:cNvSpPr>
                <a:spLocks noChangeShapeType="1"/>
              </p:cNvSpPr>
              <p:nvPr/>
            </p:nvSpPr>
            <p:spPr bwMode="auto">
              <a:xfrm>
                <a:off x="3373" y="2827"/>
                <a:ext cx="147" cy="104"/>
              </a:xfrm>
              <a:prstGeom prst="line">
                <a:avLst/>
              </a:prstGeom>
              <a:noFill/>
              <a:ln w="38100">
                <a:solidFill>
                  <a:srgbClr val="010101"/>
                </a:solidFill>
                <a:round/>
              </a:ln>
            </p:spPr>
            <p:txBody>
              <a:bodyPr vert="horz" wrap="square" lIns="91440" tIns="45720" rIns="91440" bIns="45720" numCol="1" anchor="t" anchorCtr="0" compatLnSpc="1"/>
              <a:lstStyle/>
              <a:p>
                <a:endParaRPr lang="zh-CN" altLang="en-US"/>
              </a:p>
            </p:txBody>
          </p:sp>
          <p:sp>
            <p:nvSpPr>
              <p:cNvPr id="26631" name="直线 201"/>
              <p:cNvSpPr>
                <a:spLocks noChangeShapeType="1"/>
              </p:cNvSpPr>
              <p:nvPr/>
            </p:nvSpPr>
            <p:spPr bwMode="auto">
              <a:xfrm flipV="1">
                <a:off x="3520" y="2651"/>
                <a:ext cx="324" cy="280"/>
              </a:xfrm>
              <a:prstGeom prst="line">
                <a:avLst/>
              </a:prstGeom>
              <a:noFill/>
              <a:ln w="38100">
                <a:solidFill>
                  <a:srgbClr val="010101"/>
                </a:solidFill>
                <a:round/>
              </a:ln>
            </p:spPr>
            <p:txBody>
              <a:bodyPr vert="horz" wrap="square" lIns="91440" tIns="45720" rIns="91440" bIns="45720" numCol="1" anchor="t" anchorCtr="0" compatLnSpc="1"/>
              <a:lstStyle/>
              <a:p>
                <a:endParaRPr lang="zh-CN" altLang="en-US"/>
              </a:p>
            </p:txBody>
          </p:sp>
          <p:sp>
            <p:nvSpPr>
              <p:cNvPr id="26630" name="矩形 202"/>
              <p:cNvSpPr>
                <a:spLocks noChangeArrowheads="1"/>
              </p:cNvSpPr>
              <p:nvPr/>
            </p:nvSpPr>
            <p:spPr bwMode="auto">
              <a:xfrm>
                <a:off x="3028" y="3087"/>
                <a:ext cx="106" cy="163"/>
              </a:xfrm>
              <a:prstGeom prst="rect">
                <a:avLst/>
              </a:prstGeom>
              <a:noFill/>
              <a:ln w="9525">
                <a:noFill/>
                <a:miter lim="800000"/>
              </a:ln>
            </p:spPr>
            <p:txBody>
              <a:bodyPr vert="horz" wrap="square" lIns="0" tIns="0" rIns="0" bIns="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0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MS Sans Serif" charset="0"/>
                  </a:rPr>
                  <a:t>O</a:t>
                </a:r>
                <a:endPar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26629" name="矩形 203"/>
              <p:cNvSpPr>
                <a:spLocks noChangeArrowheads="1"/>
              </p:cNvSpPr>
              <p:nvPr/>
            </p:nvSpPr>
            <p:spPr bwMode="auto">
              <a:xfrm>
                <a:off x="3530" y="3190"/>
                <a:ext cx="98" cy="163"/>
              </a:xfrm>
              <a:prstGeom prst="rect">
                <a:avLst/>
              </a:prstGeom>
              <a:noFill/>
              <a:ln w="9525">
                <a:noFill/>
                <a:miter lim="800000"/>
              </a:ln>
            </p:spPr>
            <p:txBody>
              <a:bodyPr vert="horz" wrap="square" lIns="0" tIns="0" rIns="0" bIns="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0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MS Sans Serif" charset="0"/>
                  </a:rPr>
                  <a:t>C</a:t>
                </a:r>
                <a:endPar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26628" name="矩形 204"/>
              <p:cNvSpPr>
                <a:spLocks noChangeArrowheads="1"/>
              </p:cNvSpPr>
              <p:nvPr/>
            </p:nvSpPr>
            <p:spPr bwMode="auto">
              <a:xfrm>
                <a:off x="3258" y="2164"/>
                <a:ext cx="53" cy="163"/>
              </a:xfrm>
              <a:prstGeom prst="rect">
                <a:avLst/>
              </a:prstGeom>
              <a:noFill/>
              <a:ln w="9525">
                <a:noFill/>
                <a:miter lim="800000"/>
              </a:ln>
            </p:spPr>
            <p:txBody>
              <a:bodyPr vert="horz" wrap="square" lIns="0" tIns="0" rIns="0" bIns="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0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MS Sans Serif" charset="0"/>
                  </a:rPr>
                  <a:t>s</a:t>
                </a:r>
                <a:endPar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26627" name="矩形 205"/>
              <p:cNvSpPr>
                <a:spLocks noChangeArrowheads="1"/>
              </p:cNvSpPr>
              <p:nvPr/>
            </p:nvSpPr>
            <p:spPr bwMode="auto">
              <a:xfrm>
                <a:off x="4136" y="3087"/>
                <a:ext cx="45" cy="163"/>
              </a:xfrm>
              <a:prstGeom prst="rect">
                <a:avLst/>
              </a:prstGeom>
              <a:noFill/>
              <a:ln w="9525">
                <a:noFill/>
                <a:miter lim="800000"/>
              </a:ln>
            </p:spPr>
            <p:txBody>
              <a:bodyPr vert="horz" wrap="square" lIns="0" tIns="0" rIns="0" bIns="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000" b="1"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MS Sans Serif" charset="0"/>
                  </a:rPr>
                  <a:t>t</a:t>
                </a:r>
                <a:endPar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gr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8"/>
          <p:cNvSpPr>
            <a:spLocks noChangeArrowheads="1"/>
          </p:cNvSpPr>
          <p:nvPr/>
        </p:nvSpPr>
        <p:spPr bwMode="auto">
          <a:xfrm>
            <a:off x="1003300" y="233082"/>
            <a:ext cx="2057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p>
            <a:r>
              <a:rPr lang="zh-CN" altLang="en-US" sz="2400" b="1" dirty="0">
                <a:latin typeface="微软雅黑" panose="020B0503020204020204" pitchFamily="34" charset="-122"/>
                <a:ea typeface="微软雅黑" panose="020B0503020204020204" pitchFamily="34" charset="-122"/>
              </a:rPr>
              <a:t>个性化作业</a:t>
            </a:r>
          </a:p>
        </p:txBody>
      </p:sp>
      <p:grpSp>
        <p:nvGrpSpPr>
          <p:cNvPr id="3" name="Group 13"/>
          <p:cNvGrpSpPr/>
          <p:nvPr/>
        </p:nvGrpSpPr>
        <p:grpSpPr bwMode="auto">
          <a:xfrm>
            <a:off x="179388" y="193709"/>
            <a:ext cx="792162" cy="551202"/>
            <a:chOff x="258" y="78"/>
            <a:chExt cx="674" cy="457"/>
          </a:xfrm>
        </p:grpSpPr>
        <p:grpSp>
          <p:nvGrpSpPr>
            <p:cNvPr id="4" name="组合 79"/>
            <p:cNvGrpSpPr/>
            <p:nvPr/>
          </p:nvGrpSpPr>
          <p:grpSpPr bwMode="auto">
            <a:xfrm>
              <a:off x="637" y="78"/>
              <a:ext cx="295" cy="457"/>
              <a:chOff x="5235576" y="2735263"/>
              <a:chExt cx="785813" cy="1184275"/>
            </a:xfrm>
          </p:grpSpPr>
          <p:sp>
            <p:nvSpPr>
              <p:cNvPr id="42" name="Freeform 82"/>
              <p:cNvSpPr>
                <a:spLocks noChangeArrowheads="1"/>
              </p:cNvSpPr>
              <p:nvPr/>
            </p:nvSpPr>
            <p:spPr bwMode="auto">
              <a:xfrm>
                <a:off x="5235576" y="2735263"/>
                <a:ext cx="785813" cy="1184275"/>
              </a:xfrm>
              <a:custGeom>
                <a:avLst/>
                <a:gdLst>
                  <a:gd name="T0" fmla="*/ 2147483647 w 209"/>
                  <a:gd name="T1" fmla="*/ 2147483647 h 315"/>
                  <a:gd name="T2" fmla="*/ 2147483647 w 209"/>
                  <a:gd name="T3" fmla="*/ 2147483647 h 315"/>
                  <a:gd name="T4" fmla="*/ 2147483647 w 209"/>
                  <a:gd name="T5" fmla="*/ 2147483647 h 315"/>
                  <a:gd name="T6" fmla="*/ 2147483647 w 209"/>
                  <a:gd name="T7" fmla="*/ 0 h 315"/>
                  <a:gd name="T8" fmla="*/ 2147483647 w 209"/>
                  <a:gd name="T9" fmla="*/ 2147483647 h 315"/>
                  <a:gd name="T10" fmla="*/ 0 w 209"/>
                  <a:gd name="T11" fmla="*/ 2147483647 h 315"/>
                  <a:gd name="T12" fmla="*/ 0 w 209"/>
                  <a:gd name="T13" fmla="*/ 2147483647 h 315"/>
                  <a:gd name="T14" fmla="*/ 0 w 209"/>
                  <a:gd name="T15" fmla="*/ 2147483647 h 315"/>
                  <a:gd name="T16" fmla="*/ 0 w 209"/>
                  <a:gd name="T17" fmla="*/ 2147483647 h 315"/>
                  <a:gd name="T18" fmla="*/ 2147483647 w 209"/>
                  <a:gd name="T19" fmla="*/ 2147483647 h 315"/>
                  <a:gd name="T20" fmla="*/ 2147483647 w 209"/>
                  <a:gd name="T21" fmla="*/ 2147483647 h 315"/>
                  <a:gd name="T22" fmla="*/ 2147483647 w 209"/>
                  <a:gd name="T23" fmla="*/ 2147483647 h 315"/>
                  <a:gd name="T24" fmla="*/ 2147483647 w 209"/>
                  <a:gd name="T25" fmla="*/ 2147483647 h 315"/>
                  <a:gd name="T26" fmla="*/ 2147483647 w 209"/>
                  <a:gd name="T27" fmla="*/ 2147483647 h 315"/>
                  <a:gd name="T28" fmla="*/ 2147483647 w 209"/>
                  <a:gd name="T29" fmla="*/ 2147483647 h 315"/>
                  <a:gd name="T30" fmla="*/ 2147483647 w 209"/>
                  <a:gd name="T31" fmla="*/ 2147483647 h 315"/>
                  <a:gd name="T32" fmla="*/ 2147483647 w 209"/>
                  <a:gd name="T33" fmla="*/ 2147483647 h 315"/>
                  <a:gd name="T34" fmla="*/ 2147483647 w 209"/>
                  <a:gd name="T35" fmla="*/ 2147483647 h 315"/>
                  <a:gd name="T36" fmla="*/ 2147483647 w 209"/>
                  <a:gd name="T37" fmla="*/ 2147483647 h 31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09" h="315">
                    <a:moveTo>
                      <a:pt x="206" y="56"/>
                    </a:moveTo>
                    <a:cubicBezTo>
                      <a:pt x="38" y="1"/>
                      <a:pt x="38" y="1"/>
                      <a:pt x="38" y="1"/>
                    </a:cubicBezTo>
                    <a:cubicBezTo>
                      <a:pt x="37" y="1"/>
                      <a:pt x="37" y="1"/>
                      <a:pt x="37" y="1"/>
                    </a:cubicBezTo>
                    <a:cubicBezTo>
                      <a:pt x="34" y="0"/>
                      <a:pt x="31" y="0"/>
                      <a:pt x="28" y="0"/>
                    </a:cubicBezTo>
                    <a:cubicBezTo>
                      <a:pt x="13" y="0"/>
                      <a:pt x="2" y="11"/>
                      <a:pt x="1" y="25"/>
                    </a:cubicBezTo>
                    <a:cubicBezTo>
                      <a:pt x="1" y="25"/>
                      <a:pt x="0" y="26"/>
                      <a:pt x="0" y="26"/>
                    </a:cubicBezTo>
                    <a:cubicBezTo>
                      <a:pt x="0" y="27"/>
                      <a:pt x="0" y="27"/>
                      <a:pt x="0" y="27"/>
                    </a:cubicBezTo>
                    <a:cubicBezTo>
                      <a:pt x="0" y="71"/>
                      <a:pt x="0" y="71"/>
                      <a:pt x="0" y="71"/>
                    </a:cubicBezTo>
                    <a:cubicBezTo>
                      <a:pt x="0" y="257"/>
                      <a:pt x="0" y="257"/>
                      <a:pt x="0" y="257"/>
                    </a:cubicBezTo>
                    <a:cubicBezTo>
                      <a:pt x="0" y="258"/>
                      <a:pt x="1" y="260"/>
                      <a:pt x="3" y="260"/>
                    </a:cubicBezTo>
                    <a:cubicBezTo>
                      <a:pt x="171" y="315"/>
                      <a:pt x="171" y="315"/>
                      <a:pt x="171" y="315"/>
                    </a:cubicBezTo>
                    <a:cubicBezTo>
                      <a:pt x="172" y="315"/>
                      <a:pt x="172" y="315"/>
                      <a:pt x="173" y="315"/>
                    </a:cubicBezTo>
                    <a:cubicBezTo>
                      <a:pt x="173" y="315"/>
                      <a:pt x="174" y="315"/>
                      <a:pt x="175" y="315"/>
                    </a:cubicBezTo>
                    <a:cubicBezTo>
                      <a:pt x="176" y="314"/>
                      <a:pt x="176" y="313"/>
                      <a:pt x="176" y="312"/>
                    </a:cubicBezTo>
                    <a:cubicBezTo>
                      <a:pt x="176" y="273"/>
                      <a:pt x="176" y="273"/>
                      <a:pt x="176" y="273"/>
                    </a:cubicBezTo>
                    <a:cubicBezTo>
                      <a:pt x="204" y="283"/>
                      <a:pt x="205" y="283"/>
                      <a:pt x="205" y="283"/>
                    </a:cubicBezTo>
                    <a:cubicBezTo>
                      <a:pt x="207" y="283"/>
                      <a:pt x="209" y="281"/>
                      <a:pt x="209" y="279"/>
                    </a:cubicBezTo>
                    <a:cubicBezTo>
                      <a:pt x="209" y="60"/>
                      <a:pt x="209" y="60"/>
                      <a:pt x="209" y="60"/>
                    </a:cubicBezTo>
                    <a:cubicBezTo>
                      <a:pt x="209" y="58"/>
                      <a:pt x="208" y="57"/>
                      <a:pt x="206" y="56"/>
                    </a:cubicBezTo>
                    <a:close/>
                  </a:path>
                </a:pathLst>
              </a:custGeom>
              <a:solidFill>
                <a:srgbClr val="FF6D3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3" name="Freeform 83"/>
              <p:cNvSpPr>
                <a:spLocks noChangeArrowheads="1"/>
              </p:cNvSpPr>
              <p:nvPr/>
            </p:nvSpPr>
            <p:spPr bwMode="auto">
              <a:xfrm>
                <a:off x="5253038" y="2740026"/>
                <a:ext cx="760413" cy="1058863"/>
              </a:xfrm>
              <a:custGeom>
                <a:avLst/>
                <a:gdLst>
                  <a:gd name="T0" fmla="*/ 2147483647 w 202"/>
                  <a:gd name="T1" fmla="*/ 2147483647 h 282"/>
                  <a:gd name="T2" fmla="*/ 2147483647 w 202"/>
                  <a:gd name="T3" fmla="*/ 2147483647 h 282"/>
                  <a:gd name="T4" fmla="*/ 2147483647 w 202"/>
                  <a:gd name="T5" fmla="*/ 2147483647 h 282"/>
                  <a:gd name="T6" fmla="*/ 2147483647 w 202"/>
                  <a:gd name="T7" fmla="*/ 2147483647 h 282"/>
                  <a:gd name="T8" fmla="*/ 2147483647 w 202"/>
                  <a:gd name="T9" fmla="*/ 2147483647 h 282"/>
                  <a:gd name="T10" fmla="*/ 2147483647 w 202"/>
                  <a:gd name="T11" fmla="*/ 0 h 282"/>
                  <a:gd name="T12" fmla="*/ 0 w 202"/>
                  <a:gd name="T13" fmla="*/ 2147483647 h 282"/>
                  <a:gd name="T14" fmla="*/ 2147483647 w 202"/>
                  <a:gd name="T15" fmla="*/ 2147483647 h 282"/>
                  <a:gd name="T16" fmla="*/ 2147483647 w 202"/>
                  <a:gd name="T17" fmla="*/ 2147483647 h 282"/>
                  <a:gd name="T18" fmla="*/ 2147483647 w 202"/>
                  <a:gd name="T19" fmla="*/ 2147483647 h 282"/>
                  <a:gd name="T20" fmla="*/ 2147483647 w 202"/>
                  <a:gd name="T21" fmla="*/ 2147483647 h 282"/>
                  <a:gd name="T22" fmla="*/ 2147483647 w 202"/>
                  <a:gd name="T23" fmla="*/ 2147483647 h 282"/>
                  <a:gd name="T24" fmla="*/ 2147483647 w 202"/>
                  <a:gd name="T25" fmla="*/ 2147483647 h 28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2" h="282">
                    <a:moveTo>
                      <a:pt x="200" y="282"/>
                    </a:moveTo>
                    <a:cubicBezTo>
                      <a:pt x="201" y="282"/>
                      <a:pt x="201" y="282"/>
                      <a:pt x="202" y="281"/>
                    </a:cubicBezTo>
                    <a:cubicBezTo>
                      <a:pt x="201" y="58"/>
                      <a:pt x="201" y="58"/>
                      <a:pt x="201" y="58"/>
                    </a:cubicBezTo>
                    <a:cubicBezTo>
                      <a:pt x="31" y="3"/>
                      <a:pt x="31" y="3"/>
                      <a:pt x="31" y="3"/>
                    </a:cubicBezTo>
                    <a:cubicBezTo>
                      <a:pt x="31" y="2"/>
                      <a:pt x="31" y="2"/>
                      <a:pt x="31" y="2"/>
                    </a:cubicBezTo>
                    <a:cubicBezTo>
                      <a:pt x="28" y="1"/>
                      <a:pt x="24" y="0"/>
                      <a:pt x="21" y="0"/>
                    </a:cubicBezTo>
                    <a:cubicBezTo>
                      <a:pt x="10" y="0"/>
                      <a:pt x="1" y="10"/>
                      <a:pt x="0" y="22"/>
                    </a:cubicBezTo>
                    <a:cubicBezTo>
                      <a:pt x="1" y="24"/>
                      <a:pt x="2" y="30"/>
                      <a:pt x="5" y="32"/>
                    </a:cubicBezTo>
                    <a:cubicBezTo>
                      <a:pt x="9" y="34"/>
                      <a:pt x="15" y="36"/>
                      <a:pt x="15" y="36"/>
                    </a:cubicBezTo>
                    <a:cubicBezTo>
                      <a:pt x="173" y="90"/>
                      <a:pt x="173" y="90"/>
                      <a:pt x="173" y="90"/>
                    </a:cubicBezTo>
                    <a:cubicBezTo>
                      <a:pt x="175" y="91"/>
                      <a:pt x="176" y="92"/>
                      <a:pt x="176" y="94"/>
                    </a:cubicBezTo>
                    <a:cubicBezTo>
                      <a:pt x="176" y="274"/>
                      <a:pt x="176" y="274"/>
                      <a:pt x="176" y="274"/>
                    </a:cubicBezTo>
                    <a:cubicBezTo>
                      <a:pt x="199" y="282"/>
                      <a:pt x="200" y="282"/>
                      <a:pt x="200" y="282"/>
                    </a:cubicBezTo>
                    <a:close/>
                  </a:path>
                </a:pathLst>
              </a:custGeom>
              <a:solidFill>
                <a:srgbClr val="DE3F1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4" name="Freeform 84"/>
              <p:cNvSpPr>
                <a:spLocks noChangeArrowheads="1"/>
              </p:cNvSpPr>
              <p:nvPr/>
            </p:nvSpPr>
            <p:spPr bwMode="auto">
              <a:xfrm>
                <a:off x="5265738" y="2762251"/>
                <a:ext cx="728663" cy="1066800"/>
              </a:xfrm>
              <a:custGeom>
                <a:avLst/>
                <a:gdLst>
                  <a:gd name="T0" fmla="*/ 2147483647 w 194"/>
                  <a:gd name="T1" fmla="*/ 2147483647 h 284"/>
                  <a:gd name="T2" fmla="*/ 2147483647 w 194"/>
                  <a:gd name="T3" fmla="*/ 2147483647 h 284"/>
                  <a:gd name="T4" fmla="*/ 2147483647 w 194"/>
                  <a:gd name="T5" fmla="*/ 2147483647 h 284"/>
                  <a:gd name="T6" fmla="*/ 2147483647 w 194"/>
                  <a:gd name="T7" fmla="*/ 2147483647 h 284"/>
                  <a:gd name="T8" fmla="*/ 2147483647 w 194"/>
                  <a:gd name="T9" fmla="*/ 2147483647 h 284"/>
                  <a:gd name="T10" fmla="*/ 2147483647 w 194"/>
                  <a:gd name="T11" fmla="*/ 2147483647 h 284"/>
                  <a:gd name="T12" fmla="*/ 2147483647 w 194"/>
                  <a:gd name="T13" fmla="*/ 2147483647 h 284"/>
                  <a:gd name="T14" fmla="*/ 2147483647 w 194"/>
                  <a:gd name="T15" fmla="*/ 0 h 284"/>
                  <a:gd name="T16" fmla="*/ 0 w 194"/>
                  <a:gd name="T17" fmla="*/ 2147483647 h 284"/>
                  <a:gd name="T18" fmla="*/ 2147483647 w 194"/>
                  <a:gd name="T19" fmla="*/ 2147483647 h 284"/>
                  <a:gd name="T20" fmla="*/ 2147483647 w 194"/>
                  <a:gd name="T21" fmla="*/ 2147483647 h 284"/>
                  <a:gd name="T22" fmla="*/ 2147483647 w 194"/>
                  <a:gd name="T23" fmla="*/ 2147483647 h 284"/>
                  <a:gd name="T24" fmla="*/ 2147483647 w 194"/>
                  <a:gd name="T25" fmla="*/ 2147483647 h 2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94" h="284">
                    <a:moveTo>
                      <a:pt x="168" y="85"/>
                    </a:moveTo>
                    <a:cubicBezTo>
                      <a:pt x="168" y="284"/>
                      <a:pt x="168" y="284"/>
                      <a:pt x="168" y="284"/>
                    </a:cubicBezTo>
                    <a:cubicBezTo>
                      <a:pt x="172" y="278"/>
                      <a:pt x="178" y="273"/>
                      <a:pt x="186" y="273"/>
                    </a:cubicBezTo>
                    <a:cubicBezTo>
                      <a:pt x="188" y="273"/>
                      <a:pt x="191" y="274"/>
                      <a:pt x="194" y="275"/>
                    </a:cubicBezTo>
                    <a:cubicBezTo>
                      <a:pt x="194" y="55"/>
                      <a:pt x="194" y="55"/>
                      <a:pt x="194" y="55"/>
                    </a:cubicBezTo>
                    <a:cubicBezTo>
                      <a:pt x="30" y="2"/>
                      <a:pt x="30" y="2"/>
                      <a:pt x="30" y="2"/>
                    </a:cubicBezTo>
                    <a:cubicBezTo>
                      <a:pt x="29" y="2"/>
                      <a:pt x="29" y="2"/>
                      <a:pt x="29" y="2"/>
                    </a:cubicBezTo>
                    <a:cubicBezTo>
                      <a:pt x="26" y="0"/>
                      <a:pt x="23" y="0"/>
                      <a:pt x="20" y="0"/>
                    </a:cubicBezTo>
                    <a:cubicBezTo>
                      <a:pt x="9" y="0"/>
                      <a:pt x="0" y="8"/>
                      <a:pt x="0" y="19"/>
                    </a:cubicBezTo>
                    <a:cubicBezTo>
                      <a:pt x="0" y="22"/>
                      <a:pt x="1" y="27"/>
                      <a:pt x="5" y="29"/>
                    </a:cubicBezTo>
                    <a:cubicBezTo>
                      <a:pt x="8" y="31"/>
                      <a:pt x="14" y="32"/>
                      <a:pt x="14" y="32"/>
                    </a:cubicBezTo>
                    <a:cubicBezTo>
                      <a:pt x="166" y="82"/>
                      <a:pt x="166" y="82"/>
                      <a:pt x="166" y="82"/>
                    </a:cubicBezTo>
                    <a:cubicBezTo>
                      <a:pt x="167" y="82"/>
                      <a:pt x="168" y="84"/>
                      <a:pt x="168" y="85"/>
                    </a:cubicBezTo>
                    <a:close/>
                  </a:path>
                </a:pathLst>
              </a:custGeom>
              <a:solidFill>
                <a:srgbClr val="D1ECF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5" name="Freeform 85"/>
              <p:cNvSpPr>
                <a:spLocks noChangeArrowheads="1"/>
              </p:cNvSpPr>
              <p:nvPr/>
            </p:nvSpPr>
            <p:spPr bwMode="auto">
              <a:xfrm>
                <a:off x="5878513" y="2960688"/>
                <a:ext cx="115888" cy="868363"/>
              </a:xfrm>
              <a:custGeom>
                <a:avLst/>
                <a:gdLst>
                  <a:gd name="T0" fmla="*/ 2147483647 w 31"/>
                  <a:gd name="T1" fmla="*/ 2147483647 h 231"/>
                  <a:gd name="T2" fmla="*/ 2147483647 w 31"/>
                  <a:gd name="T3" fmla="*/ 2147483647 h 231"/>
                  <a:gd name="T4" fmla="*/ 2147483647 w 31"/>
                  <a:gd name="T5" fmla="*/ 2147483647 h 231"/>
                  <a:gd name="T6" fmla="*/ 2147483647 w 31"/>
                  <a:gd name="T7" fmla="*/ 0 h 231"/>
                  <a:gd name="T8" fmla="*/ 2147483647 w 31"/>
                  <a:gd name="T9" fmla="*/ 0 h 231"/>
                  <a:gd name="T10" fmla="*/ 0 w 31"/>
                  <a:gd name="T11" fmla="*/ 2147483647 h 231"/>
                  <a:gd name="T12" fmla="*/ 2147483647 w 31"/>
                  <a:gd name="T13" fmla="*/ 2147483647 h 231"/>
                  <a:gd name="T14" fmla="*/ 2147483647 w 31"/>
                  <a:gd name="T15" fmla="*/ 2147483647 h 231"/>
                  <a:gd name="T16" fmla="*/ 2147483647 w 31"/>
                  <a:gd name="T17" fmla="*/ 2147483647 h 231"/>
                  <a:gd name="T18" fmla="*/ 2147483647 w 31"/>
                  <a:gd name="T19" fmla="*/ 2147483647 h 231"/>
                  <a:gd name="T20" fmla="*/ 2147483647 w 31"/>
                  <a:gd name="T21" fmla="*/ 2147483647 h 23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1" h="231">
                    <a:moveTo>
                      <a:pt x="23" y="220"/>
                    </a:moveTo>
                    <a:cubicBezTo>
                      <a:pt x="25" y="220"/>
                      <a:pt x="28" y="221"/>
                      <a:pt x="31" y="222"/>
                    </a:cubicBezTo>
                    <a:cubicBezTo>
                      <a:pt x="31" y="2"/>
                      <a:pt x="31" y="2"/>
                      <a:pt x="31" y="2"/>
                    </a:cubicBezTo>
                    <a:cubicBezTo>
                      <a:pt x="23" y="0"/>
                      <a:pt x="23" y="0"/>
                      <a:pt x="23" y="0"/>
                    </a:cubicBezTo>
                    <a:cubicBezTo>
                      <a:pt x="23" y="0"/>
                      <a:pt x="22" y="0"/>
                      <a:pt x="21" y="0"/>
                    </a:cubicBezTo>
                    <a:cubicBezTo>
                      <a:pt x="10" y="0"/>
                      <a:pt x="1" y="9"/>
                      <a:pt x="0" y="20"/>
                    </a:cubicBezTo>
                    <a:cubicBezTo>
                      <a:pt x="1" y="22"/>
                      <a:pt x="2" y="27"/>
                      <a:pt x="4" y="29"/>
                    </a:cubicBezTo>
                    <a:cubicBezTo>
                      <a:pt x="4" y="30"/>
                      <a:pt x="4" y="30"/>
                      <a:pt x="4" y="30"/>
                    </a:cubicBezTo>
                    <a:cubicBezTo>
                      <a:pt x="5" y="30"/>
                      <a:pt x="5" y="31"/>
                      <a:pt x="5" y="32"/>
                    </a:cubicBezTo>
                    <a:cubicBezTo>
                      <a:pt x="5" y="231"/>
                      <a:pt x="5" y="231"/>
                      <a:pt x="5" y="231"/>
                    </a:cubicBezTo>
                    <a:cubicBezTo>
                      <a:pt x="9" y="225"/>
                      <a:pt x="15" y="220"/>
                      <a:pt x="23" y="2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5" name="组合 117"/>
            <p:cNvGrpSpPr/>
            <p:nvPr/>
          </p:nvGrpSpPr>
          <p:grpSpPr bwMode="auto">
            <a:xfrm>
              <a:off x="305" y="218"/>
              <a:ext cx="372" cy="115"/>
              <a:chOff x="4348163" y="3097213"/>
              <a:chExt cx="992188" cy="300038"/>
            </a:xfrm>
          </p:grpSpPr>
          <p:sp>
            <p:nvSpPr>
              <p:cNvPr id="39" name="Freeform 116"/>
              <p:cNvSpPr>
                <a:spLocks noChangeArrowheads="1"/>
              </p:cNvSpPr>
              <p:nvPr/>
            </p:nvSpPr>
            <p:spPr bwMode="auto">
              <a:xfrm>
                <a:off x="4348163" y="3097213"/>
                <a:ext cx="992188" cy="231775"/>
              </a:xfrm>
              <a:custGeom>
                <a:avLst/>
                <a:gdLst>
                  <a:gd name="T0" fmla="*/ 0 w 264"/>
                  <a:gd name="T1" fmla="*/ 2147483647 h 62"/>
                  <a:gd name="T2" fmla="*/ 2147483647 w 264"/>
                  <a:gd name="T3" fmla="*/ 2147483647 h 62"/>
                  <a:gd name="T4" fmla="*/ 2147483647 w 264"/>
                  <a:gd name="T5" fmla="*/ 2147483647 h 62"/>
                  <a:gd name="T6" fmla="*/ 2147483647 w 264"/>
                  <a:gd name="T7" fmla="*/ 2147483647 h 62"/>
                  <a:gd name="T8" fmla="*/ 2147483647 w 264"/>
                  <a:gd name="T9" fmla="*/ 2147483647 h 62"/>
                  <a:gd name="T10" fmla="*/ 0 w 264"/>
                  <a:gd name="T11" fmla="*/ 2147483647 h 62"/>
                  <a:gd name="T12" fmla="*/ 0 w 264"/>
                  <a:gd name="T13" fmla="*/ 0 h 62"/>
                  <a:gd name="T14" fmla="*/ 2147483647 w 264"/>
                  <a:gd name="T15" fmla="*/ 0 h 62"/>
                  <a:gd name="T16" fmla="*/ 2147483647 w 264"/>
                  <a:gd name="T17" fmla="*/ 2147483647 h 62"/>
                  <a:gd name="T18" fmla="*/ 2147483647 w 264"/>
                  <a:gd name="T19" fmla="*/ 2147483647 h 62"/>
                  <a:gd name="T20" fmla="*/ 2147483647 w 264"/>
                  <a:gd name="T21" fmla="*/ 2147483647 h 62"/>
                  <a:gd name="T22" fmla="*/ 0 w 264"/>
                  <a:gd name="T23" fmla="*/ 2147483647 h 62"/>
                  <a:gd name="T24" fmla="*/ 0 w 264"/>
                  <a:gd name="T25" fmla="*/ 2147483647 h 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64" h="62">
                    <a:moveTo>
                      <a:pt x="0" y="55"/>
                    </a:moveTo>
                    <a:cubicBezTo>
                      <a:pt x="2" y="55"/>
                      <a:pt x="4" y="55"/>
                      <a:pt x="6" y="55"/>
                    </a:cubicBezTo>
                    <a:cubicBezTo>
                      <a:pt x="8" y="55"/>
                      <a:pt x="10" y="53"/>
                      <a:pt x="10" y="51"/>
                    </a:cubicBezTo>
                    <a:cubicBezTo>
                      <a:pt x="10" y="38"/>
                      <a:pt x="10" y="24"/>
                      <a:pt x="10" y="11"/>
                    </a:cubicBezTo>
                    <a:cubicBezTo>
                      <a:pt x="10" y="9"/>
                      <a:pt x="8" y="7"/>
                      <a:pt x="6" y="7"/>
                    </a:cubicBezTo>
                    <a:cubicBezTo>
                      <a:pt x="4" y="7"/>
                      <a:pt x="2" y="7"/>
                      <a:pt x="0" y="7"/>
                    </a:cubicBezTo>
                    <a:cubicBezTo>
                      <a:pt x="0" y="5"/>
                      <a:pt x="0" y="2"/>
                      <a:pt x="0" y="0"/>
                    </a:cubicBezTo>
                    <a:cubicBezTo>
                      <a:pt x="80" y="0"/>
                      <a:pt x="160" y="0"/>
                      <a:pt x="240" y="0"/>
                    </a:cubicBezTo>
                    <a:cubicBezTo>
                      <a:pt x="246" y="0"/>
                      <a:pt x="255" y="4"/>
                      <a:pt x="258" y="10"/>
                    </a:cubicBezTo>
                    <a:cubicBezTo>
                      <a:pt x="264" y="23"/>
                      <a:pt x="264" y="39"/>
                      <a:pt x="258" y="52"/>
                    </a:cubicBezTo>
                    <a:cubicBezTo>
                      <a:pt x="255" y="58"/>
                      <a:pt x="246" y="62"/>
                      <a:pt x="240" y="62"/>
                    </a:cubicBezTo>
                    <a:cubicBezTo>
                      <a:pt x="160" y="62"/>
                      <a:pt x="80" y="62"/>
                      <a:pt x="0" y="62"/>
                    </a:cubicBezTo>
                    <a:cubicBezTo>
                      <a:pt x="0" y="60"/>
                      <a:pt x="0" y="57"/>
                      <a:pt x="0" y="55"/>
                    </a:cubicBezTo>
                    <a:close/>
                  </a:path>
                </a:pathLst>
              </a:custGeom>
              <a:solidFill>
                <a:srgbClr val="1695A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0" name="Freeform 117"/>
              <p:cNvSpPr>
                <a:spLocks noChangeArrowheads="1"/>
              </p:cNvSpPr>
              <p:nvPr/>
            </p:nvSpPr>
            <p:spPr bwMode="auto">
              <a:xfrm>
                <a:off x="4370388" y="3122613"/>
                <a:ext cx="942975" cy="184150"/>
              </a:xfrm>
              <a:custGeom>
                <a:avLst/>
                <a:gdLst>
                  <a:gd name="T0" fmla="*/ 2147483647 w 251"/>
                  <a:gd name="T1" fmla="*/ 2147483647 h 49"/>
                  <a:gd name="T2" fmla="*/ 2147483647 w 251"/>
                  <a:gd name="T3" fmla="*/ 2147483647 h 49"/>
                  <a:gd name="T4" fmla="*/ 0 w 251"/>
                  <a:gd name="T5" fmla="*/ 0 h 49"/>
                  <a:gd name="T6" fmla="*/ 2147483647 w 251"/>
                  <a:gd name="T7" fmla="*/ 0 h 49"/>
                  <a:gd name="T8" fmla="*/ 2147483647 w 251"/>
                  <a:gd name="T9" fmla="*/ 2147483647 h 49"/>
                  <a:gd name="T10" fmla="*/ 2147483647 w 251"/>
                  <a:gd name="T11" fmla="*/ 2147483647 h 49"/>
                  <a:gd name="T12" fmla="*/ 2147483647 w 251"/>
                  <a:gd name="T13" fmla="*/ 2147483647 h 49"/>
                  <a:gd name="T14" fmla="*/ 0 w 251"/>
                  <a:gd name="T15" fmla="*/ 2147483647 h 49"/>
                  <a:gd name="T16" fmla="*/ 2147483647 w 251"/>
                  <a:gd name="T17" fmla="*/ 2147483647 h 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1" h="49">
                    <a:moveTo>
                      <a:pt x="4" y="44"/>
                    </a:moveTo>
                    <a:cubicBezTo>
                      <a:pt x="4" y="31"/>
                      <a:pt x="4" y="17"/>
                      <a:pt x="4" y="4"/>
                    </a:cubicBezTo>
                    <a:cubicBezTo>
                      <a:pt x="4" y="2"/>
                      <a:pt x="2" y="0"/>
                      <a:pt x="0" y="0"/>
                    </a:cubicBezTo>
                    <a:cubicBezTo>
                      <a:pt x="80" y="0"/>
                      <a:pt x="159" y="0"/>
                      <a:pt x="239" y="0"/>
                    </a:cubicBezTo>
                    <a:cubicBezTo>
                      <a:pt x="241" y="0"/>
                      <a:pt x="243" y="1"/>
                      <a:pt x="244" y="3"/>
                    </a:cubicBezTo>
                    <a:cubicBezTo>
                      <a:pt x="251" y="16"/>
                      <a:pt x="251" y="32"/>
                      <a:pt x="244" y="45"/>
                    </a:cubicBezTo>
                    <a:cubicBezTo>
                      <a:pt x="243" y="47"/>
                      <a:pt x="241" y="49"/>
                      <a:pt x="239" y="49"/>
                    </a:cubicBezTo>
                    <a:cubicBezTo>
                      <a:pt x="159" y="48"/>
                      <a:pt x="80" y="48"/>
                      <a:pt x="0" y="48"/>
                    </a:cubicBezTo>
                    <a:cubicBezTo>
                      <a:pt x="2" y="48"/>
                      <a:pt x="4" y="46"/>
                      <a:pt x="4" y="4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1" name="Freeform 118"/>
              <p:cNvSpPr>
                <a:spLocks noChangeArrowheads="1"/>
              </p:cNvSpPr>
              <p:nvPr/>
            </p:nvSpPr>
            <p:spPr bwMode="auto">
              <a:xfrm>
                <a:off x="5133976" y="3254376"/>
                <a:ext cx="123825" cy="142875"/>
              </a:xfrm>
              <a:custGeom>
                <a:avLst/>
                <a:gdLst>
                  <a:gd name="T0" fmla="*/ 0 w 78"/>
                  <a:gd name="T1" fmla="*/ 2147483647 h 90"/>
                  <a:gd name="T2" fmla="*/ 2147483647 w 78"/>
                  <a:gd name="T3" fmla="*/ 2147483647 h 90"/>
                  <a:gd name="T4" fmla="*/ 2147483647 w 78"/>
                  <a:gd name="T5" fmla="*/ 2147483647 h 90"/>
                  <a:gd name="T6" fmla="*/ 2147483647 w 78"/>
                  <a:gd name="T7" fmla="*/ 0 h 90"/>
                  <a:gd name="T8" fmla="*/ 2147483647 w 78"/>
                  <a:gd name="T9" fmla="*/ 0 h 90"/>
                  <a:gd name="T10" fmla="*/ 0 w 78"/>
                  <a:gd name="T11" fmla="*/ 0 h 90"/>
                  <a:gd name="T12" fmla="*/ 0 w 78"/>
                  <a:gd name="T13" fmla="*/ 2147483647 h 9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 h="90">
                    <a:moveTo>
                      <a:pt x="0" y="90"/>
                    </a:moveTo>
                    <a:lnTo>
                      <a:pt x="38" y="66"/>
                    </a:lnTo>
                    <a:lnTo>
                      <a:pt x="78" y="90"/>
                    </a:lnTo>
                    <a:lnTo>
                      <a:pt x="78" y="0"/>
                    </a:lnTo>
                    <a:lnTo>
                      <a:pt x="38" y="0"/>
                    </a:lnTo>
                    <a:lnTo>
                      <a:pt x="0" y="0"/>
                    </a:lnTo>
                    <a:lnTo>
                      <a:pt x="0" y="90"/>
                    </a:lnTo>
                    <a:close/>
                  </a:path>
                </a:pathLst>
              </a:custGeom>
              <a:solidFill>
                <a:srgbClr val="FD61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6" name="组合 84"/>
            <p:cNvGrpSpPr/>
            <p:nvPr/>
          </p:nvGrpSpPr>
          <p:grpSpPr bwMode="auto">
            <a:xfrm>
              <a:off x="258" y="390"/>
              <a:ext cx="514" cy="128"/>
              <a:chOff x="4189413" y="3565526"/>
              <a:chExt cx="1373188" cy="331788"/>
            </a:xfrm>
          </p:grpSpPr>
          <p:sp>
            <p:nvSpPr>
              <p:cNvPr id="12" name="Freeform 86"/>
              <p:cNvSpPr>
                <a:spLocks noChangeArrowheads="1"/>
              </p:cNvSpPr>
              <p:nvPr/>
            </p:nvSpPr>
            <p:spPr bwMode="auto">
              <a:xfrm>
                <a:off x="4189413" y="3565526"/>
                <a:ext cx="1373188" cy="331788"/>
              </a:xfrm>
              <a:custGeom>
                <a:avLst/>
                <a:gdLst>
                  <a:gd name="T0" fmla="*/ 2147483647 w 365"/>
                  <a:gd name="T1" fmla="*/ 2147483647 h 88"/>
                  <a:gd name="T2" fmla="*/ 2147483647 w 365"/>
                  <a:gd name="T3" fmla="*/ 2147483647 h 88"/>
                  <a:gd name="T4" fmla="*/ 2147483647 w 365"/>
                  <a:gd name="T5" fmla="*/ 2147483647 h 88"/>
                  <a:gd name="T6" fmla="*/ 2147483647 w 365"/>
                  <a:gd name="T7" fmla="*/ 2147483647 h 88"/>
                  <a:gd name="T8" fmla="*/ 2147483647 w 365"/>
                  <a:gd name="T9" fmla="*/ 2147483647 h 88"/>
                  <a:gd name="T10" fmla="*/ 2147483647 w 365"/>
                  <a:gd name="T11" fmla="*/ 2147483647 h 88"/>
                  <a:gd name="T12" fmla="*/ 2147483647 w 365"/>
                  <a:gd name="T13" fmla="*/ 2147483647 h 88"/>
                  <a:gd name="T14" fmla="*/ 2147483647 w 365"/>
                  <a:gd name="T15" fmla="*/ 2147483647 h 88"/>
                  <a:gd name="T16" fmla="*/ 0 w 365"/>
                  <a:gd name="T17" fmla="*/ 2147483647 h 88"/>
                  <a:gd name="T18" fmla="*/ 0 w 365"/>
                  <a:gd name="T19" fmla="*/ 2147483647 h 88"/>
                  <a:gd name="T20" fmla="*/ 2147483647 w 365"/>
                  <a:gd name="T21" fmla="*/ 0 h 88"/>
                  <a:gd name="T22" fmla="*/ 2147483647 w 365"/>
                  <a:gd name="T23" fmla="*/ 0 h 88"/>
                  <a:gd name="T24" fmla="*/ 2147483647 w 365"/>
                  <a:gd name="T25" fmla="*/ 2147483647 h 8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5" h="88">
                    <a:moveTo>
                      <a:pt x="365" y="7"/>
                    </a:moveTo>
                    <a:cubicBezTo>
                      <a:pt x="360" y="7"/>
                      <a:pt x="360" y="7"/>
                      <a:pt x="360" y="7"/>
                    </a:cubicBezTo>
                    <a:cubicBezTo>
                      <a:pt x="358" y="7"/>
                      <a:pt x="356" y="9"/>
                      <a:pt x="356" y="11"/>
                    </a:cubicBezTo>
                    <a:cubicBezTo>
                      <a:pt x="356" y="77"/>
                      <a:pt x="356" y="77"/>
                      <a:pt x="356" y="77"/>
                    </a:cubicBezTo>
                    <a:cubicBezTo>
                      <a:pt x="356" y="79"/>
                      <a:pt x="358" y="81"/>
                      <a:pt x="360" y="81"/>
                    </a:cubicBezTo>
                    <a:cubicBezTo>
                      <a:pt x="365" y="81"/>
                      <a:pt x="365" y="81"/>
                      <a:pt x="365" y="81"/>
                    </a:cubicBezTo>
                    <a:cubicBezTo>
                      <a:pt x="365" y="88"/>
                      <a:pt x="365" y="88"/>
                      <a:pt x="365" y="88"/>
                    </a:cubicBezTo>
                    <a:cubicBezTo>
                      <a:pt x="10" y="88"/>
                      <a:pt x="10" y="88"/>
                      <a:pt x="10" y="88"/>
                    </a:cubicBezTo>
                    <a:cubicBezTo>
                      <a:pt x="4" y="88"/>
                      <a:pt x="0" y="83"/>
                      <a:pt x="0" y="77"/>
                    </a:cubicBezTo>
                    <a:cubicBezTo>
                      <a:pt x="0" y="11"/>
                      <a:pt x="0" y="11"/>
                      <a:pt x="0" y="11"/>
                    </a:cubicBezTo>
                    <a:cubicBezTo>
                      <a:pt x="0" y="5"/>
                      <a:pt x="4" y="0"/>
                      <a:pt x="10" y="0"/>
                    </a:cubicBezTo>
                    <a:cubicBezTo>
                      <a:pt x="365" y="0"/>
                      <a:pt x="365" y="0"/>
                      <a:pt x="365" y="0"/>
                    </a:cubicBezTo>
                    <a:cubicBezTo>
                      <a:pt x="365" y="7"/>
                      <a:pt x="365" y="7"/>
                      <a:pt x="365" y="7"/>
                    </a:cubicBezTo>
                  </a:path>
                </a:pathLst>
              </a:custGeom>
              <a:solidFill>
                <a:srgbClr val="1695A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3" name="Freeform 87"/>
              <p:cNvSpPr>
                <a:spLocks noChangeArrowheads="1"/>
              </p:cNvSpPr>
              <p:nvPr/>
            </p:nvSpPr>
            <p:spPr bwMode="auto">
              <a:xfrm>
                <a:off x="4870451" y="3565526"/>
                <a:ext cx="692150" cy="331788"/>
              </a:xfrm>
              <a:custGeom>
                <a:avLst/>
                <a:gdLst>
                  <a:gd name="T0" fmla="*/ 2147483647 w 184"/>
                  <a:gd name="T1" fmla="*/ 2147483647 h 88"/>
                  <a:gd name="T2" fmla="*/ 2147483647 w 184"/>
                  <a:gd name="T3" fmla="*/ 2147483647 h 88"/>
                  <a:gd name="T4" fmla="*/ 2147483647 w 184"/>
                  <a:gd name="T5" fmla="*/ 2147483647 h 88"/>
                  <a:gd name="T6" fmla="*/ 2147483647 w 184"/>
                  <a:gd name="T7" fmla="*/ 2147483647 h 88"/>
                  <a:gd name="T8" fmla="*/ 2147483647 w 184"/>
                  <a:gd name="T9" fmla="*/ 2147483647 h 88"/>
                  <a:gd name="T10" fmla="*/ 2147483647 w 184"/>
                  <a:gd name="T11" fmla="*/ 2147483647 h 88"/>
                  <a:gd name="T12" fmla="*/ 2147483647 w 184"/>
                  <a:gd name="T13" fmla="*/ 2147483647 h 88"/>
                  <a:gd name="T14" fmla="*/ 0 w 184"/>
                  <a:gd name="T15" fmla="*/ 2147483647 h 88"/>
                  <a:gd name="T16" fmla="*/ 0 w 184"/>
                  <a:gd name="T17" fmla="*/ 0 h 88"/>
                  <a:gd name="T18" fmla="*/ 2147483647 w 184"/>
                  <a:gd name="T19" fmla="*/ 0 h 88"/>
                  <a:gd name="T20" fmla="*/ 2147483647 w 184"/>
                  <a:gd name="T21" fmla="*/ 2147483647 h 8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4" h="88">
                    <a:moveTo>
                      <a:pt x="184" y="7"/>
                    </a:moveTo>
                    <a:cubicBezTo>
                      <a:pt x="179" y="7"/>
                      <a:pt x="179" y="7"/>
                      <a:pt x="179" y="7"/>
                    </a:cubicBezTo>
                    <a:cubicBezTo>
                      <a:pt x="177" y="7"/>
                      <a:pt x="175" y="9"/>
                      <a:pt x="175" y="11"/>
                    </a:cubicBezTo>
                    <a:cubicBezTo>
                      <a:pt x="175" y="77"/>
                      <a:pt x="175" y="77"/>
                      <a:pt x="175" y="77"/>
                    </a:cubicBezTo>
                    <a:cubicBezTo>
                      <a:pt x="175" y="79"/>
                      <a:pt x="177" y="81"/>
                      <a:pt x="179" y="81"/>
                    </a:cubicBezTo>
                    <a:cubicBezTo>
                      <a:pt x="184" y="81"/>
                      <a:pt x="184" y="81"/>
                      <a:pt x="184" y="81"/>
                    </a:cubicBezTo>
                    <a:cubicBezTo>
                      <a:pt x="184" y="88"/>
                      <a:pt x="184" y="88"/>
                      <a:pt x="184" y="88"/>
                    </a:cubicBezTo>
                    <a:cubicBezTo>
                      <a:pt x="0" y="88"/>
                      <a:pt x="0" y="88"/>
                      <a:pt x="0" y="88"/>
                    </a:cubicBezTo>
                    <a:cubicBezTo>
                      <a:pt x="0" y="0"/>
                      <a:pt x="0" y="0"/>
                      <a:pt x="0" y="0"/>
                    </a:cubicBezTo>
                    <a:cubicBezTo>
                      <a:pt x="184" y="0"/>
                      <a:pt x="184" y="0"/>
                      <a:pt x="184" y="0"/>
                    </a:cubicBezTo>
                    <a:cubicBezTo>
                      <a:pt x="184" y="7"/>
                      <a:pt x="184" y="7"/>
                      <a:pt x="184" y="7"/>
                    </a:cubicBezTo>
                  </a:path>
                </a:pathLst>
              </a:custGeom>
              <a:solidFill>
                <a:srgbClr val="15B0B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4" name="Freeform 88"/>
              <p:cNvSpPr>
                <a:spLocks noChangeArrowheads="1"/>
              </p:cNvSpPr>
              <p:nvPr/>
            </p:nvSpPr>
            <p:spPr bwMode="auto">
              <a:xfrm>
                <a:off x="4216401" y="3592513"/>
                <a:ext cx="1327150" cy="277813"/>
              </a:xfrm>
              <a:custGeom>
                <a:avLst/>
                <a:gdLst>
                  <a:gd name="T0" fmla="*/ 2147483647 w 353"/>
                  <a:gd name="T1" fmla="*/ 2147483647 h 74"/>
                  <a:gd name="T2" fmla="*/ 2147483647 w 353"/>
                  <a:gd name="T3" fmla="*/ 2147483647 h 74"/>
                  <a:gd name="T4" fmla="*/ 2147483647 w 353"/>
                  <a:gd name="T5" fmla="*/ 2147483647 h 74"/>
                  <a:gd name="T6" fmla="*/ 2147483647 w 353"/>
                  <a:gd name="T7" fmla="*/ 2147483647 h 74"/>
                  <a:gd name="T8" fmla="*/ 0 w 353"/>
                  <a:gd name="T9" fmla="*/ 2147483647 h 74"/>
                  <a:gd name="T10" fmla="*/ 0 w 353"/>
                  <a:gd name="T11" fmla="*/ 2147483647 h 74"/>
                  <a:gd name="T12" fmla="*/ 2147483647 w 353"/>
                  <a:gd name="T13" fmla="*/ 0 h 74"/>
                  <a:gd name="T14" fmla="*/ 2147483647 w 353"/>
                  <a:gd name="T15" fmla="*/ 0 h 74"/>
                  <a:gd name="T16" fmla="*/ 2147483647 w 353"/>
                  <a:gd name="T17" fmla="*/ 2147483647 h 7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3" h="74">
                    <a:moveTo>
                      <a:pt x="349" y="4"/>
                    </a:moveTo>
                    <a:cubicBezTo>
                      <a:pt x="349" y="70"/>
                      <a:pt x="349" y="70"/>
                      <a:pt x="349" y="70"/>
                    </a:cubicBezTo>
                    <a:cubicBezTo>
                      <a:pt x="349" y="72"/>
                      <a:pt x="351" y="74"/>
                      <a:pt x="353" y="74"/>
                    </a:cubicBezTo>
                    <a:cubicBezTo>
                      <a:pt x="3" y="74"/>
                      <a:pt x="3" y="74"/>
                      <a:pt x="3" y="74"/>
                    </a:cubicBezTo>
                    <a:cubicBezTo>
                      <a:pt x="1" y="74"/>
                      <a:pt x="0" y="72"/>
                      <a:pt x="0" y="70"/>
                    </a:cubicBezTo>
                    <a:cubicBezTo>
                      <a:pt x="0" y="4"/>
                      <a:pt x="0" y="4"/>
                      <a:pt x="0" y="4"/>
                    </a:cubicBezTo>
                    <a:cubicBezTo>
                      <a:pt x="0" y="2"/>
                      <a:pt x="1" y="0"/>
                      <a:pt x="3" y="0"/>
                    </a:cubicBezTo>
                    <a:cubicBezTo>
                      <a:pt x="353" y="0"/>
                      <a:pt x="353" y="0"/>
                      <a:pt x="353" y="0"/>
                    </a:cubicBezTo>
                    <a:cubicBezTo>
                      <a:pt x="351" y="0"/>
                      <a:pt x="349" y="2"/>
                      <a:pt x="349" y="4"/>
                    </a:cubicBezTo>
                  </a:path>
                </a:pathLst>
              </a:custGeom>
              <a:solidFill>
                <a:srgbClr val="D1ECF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5" name="Freeform 89"/>
              <p:cNvSpPr>
                <a:spLocks noChangeArrowheads="1"/>
              </p:cNvSpPr>
              <p:nvPr/>
            </p:nvSpPr>
            <p:spPr bwMode="auto">
              <a:xfrm>
                <a:off x="4832351" y="3592513"/>
                <a:ext cx="711200" cy="277813"/>
              </a:xfrm>
              <a:custGeom>
                <a:avLst/>
                <a:gdLst>
                  <a:gd name="T0" fmla="*/ 2147483647 w 189"/>
                  <a:gd name="T1" fmla="*/ 2147483647 h 74"/>
                  <a:gd name="T2" fmla="*/ 2147483647 w 189"/>
                  <a:gd name="T3" fmla="*/ 2147483647 h 74"/>
                  <a:gd name="T4" fmla="*/ 2147483647 w 189"/>
                  <a:gd name="T5" fmla="*/ 2147483647 h 74"/>
                  <a:gd name="T6" fmla="*/ 2147483647 w 189"/>
                  <a:gd name="T7" fmla="*/ 2147483647 h 74"/>
                  <a:gd name="T8" fmla="*/ 0 w 189"/>
                  <a:gd name="T9" fmla="*/ 2147483647 h 74"/>
                  <a:gd name="T10" fmla="*/ 0 w 189"/>
                  <a:gd name="T11" fmla="*/ 2147483647 h 74"/>
                  <a:gd name="T12" fmla="*/ 2147483647 w 189"/>
                  <a:gd name="T13" fmla="*/ 0 h 74"/>
                  <a:gd name="T14" fmla="*/ 2147483647 w 189"/>
                  <a:gd name="T15" fmla="*/ 0 h 74"/>
                  <a:gd name="T16" fmla="*/ 2147483647 w 189"/>
                  <a:gd name="T17" fmla="*/ 2147483647 h 7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9" h="74">
                    <a:moveTo>
                      <a:pt x="185" y="4"/>
                    </a:moveTo>
                    <a:cubicBezTo>
                      <a:pt x="185" y="70"/>
                      <a:pt x="185" y="70"/>
                      <a:pt x="185" y="70"/>
                    </a:cubicBezTo>
                    <a:cubicBezTo>
                      <a:pt x="185" y="72"/>
                      <a:pt x="187" y="74"/>
                      <a:pt x="189" y="74"/>
                    </a:cubicBezTo>
                    <a:cubicBezTo>
                      <a:pt x="3" y="74"/>
                      <a:pt x="3" y="74"/>
                      <a:pt x="3" y="74"/>
                    </a:cubicBezTo>
                    <a:cubicBezTo>
                      <a:pt x="1" y="74"/>
                      <a:pt x="0" y="72"/>
                      <a:pt x="0" y="70"/>
                    </a:cubicBezTo>
                    <a:cubicBezTo>
                      <a:pt x="0" y="4"/>
                      <a:pt x="0" y="4"/>
                      <a:pt x="0" y="4"/>
                    </a:cubicBezTo>
                    <a:cubicBezTo>
                      <a:pt x="0" y="2"/>
                      <a:pt x="1" y="0"/>
                      <a:pt x="3" y="0"/>
                    </a:cubicBezTo>
                    <a:cubicBezTo>
                      <a:pt x="189" y="0"/>
                      <a:pt x="189" y="0"/>
                      <a:pt x="189" y="0"/>
                    </a:cubicBezTo>
                    <a:cubicBezTo>
                      <a:pt x="187" y="0"/>
                      <a:pt x="185" y="2"/>
                      <a:pt x="185" y="4"/>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6" name="Rectangle 90"/>
              <p:cNvSpPr>
                <a:spLocks noChangeArrowheads="1"/>
              </p:cNvSpPr>
              <p:nvPr/>
            </p:nvSpPr>
            <p:spPr bwMode="auto">
              <a:xfrm>
                <a:off x="4222751" y="3840163"/>
                <a:ext cx="609600" cy="111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17" name="Rectangle 91"/>
              <p:cNvSpPr>
                <a:spLocks noChangeArrowheads="1"/>
              </p:cNvSpPr>
              <p:nvPr/>
            </p:nvSpPr>
            <p:spPr bwMode="auto">
              <a:xfrm>
                <a:off x="4222751" y="3840163"/>
                <a:ext cx="609600" cy="1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18" name="Rectangle 92"/>
              <p:cNvSpPr>
                <a:spLocks noChangeArrowheads="1"/>
              </p:cNvSpPr>
              <p:nvPr/>
            </p:nvSpPr>
            <p:spPr bwMode="auto">
              <a:xfrm>
                <a:off x="4222751" y="3603626"/>
                <a:ext cx="609600" cy="111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19" name="Rectangle 93"/>
              <p:cNvSpPr>
                <a:spLocks noChangeArrowheads="1"/>
              </p:cNvSpPr>
              <p:nvPr/>
            </p:nvSpPr>
            <p:spPr bwMode="auto">
              <a:xfrm>
                <a:off x="4222751" y="3603626"/>
                <a:ext cx="609600" cy="1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0" name="Rectangle 94"/>
              <p:cNvSpPr>
                <a:spLocks noChangeArrowheads="1"/>
              </p:cNvSpPr>
              <p:nvPr/>
            </p:nvSpPr>
            <p:spPr bwMode="auto">
              <a:xfrm>
                <a:off x="4222751" y="3825876"/>
                <a:ext cx="609600"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1" name="Rectangle 95"/>
              <p:cNvSpPr>
                <a:spLocks noChangeArrowheads="1"/>
              </p:cNvSpPr>
              <p:nvPr/>
            </p:nvSpPr>
            <p:spPr bwMode="auto">
              <a:xfrm>
                <a:off x="4222751" y="3825876"/>
                <a:ext cx="609600" cy="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2" name="Rectangle 96"/>
              <p:cNvSpPr>
                <a:spLocks noChangeArrowheads="1"/>
              </p:cNvSpPr>
              <p:nvPr/>
            </p:nvSpPr>
            <p:spPr bwMode="auto">
              <a:xfrm>
                <a:off x="4222751" y="3762376"/>
                <a:ext cx="609600"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3" name="Rectangle 97"/>
              <p:cNvSpPr>
                <a:spLocks noChangeArrowheads="1"/>
              </p:cNvSpPr>
              <p:nvPr/>
            </p:nvSpPr>
            <p:spPr bwMode="auto">
              <a:xfrm>
                <a:off x="4222751" y="3762376"/>
                <a:ext cx="609600" cy="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4" name="Rectangle 98"/>
              <p:cNvSpPr>
                <a:spLocks noChangeArrowheads="1"/>
              </p:cNvSpPr>
              <p:nvPr/>
            </p:nvSpPr>
            <p:spPr bwMode="auto">
              <a:xfrm>
                <a:off x="4222751" y="3697288"/>
                <a:ext cx="609600"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5" name="Rectangle 99"/>
              <p:cNvSpPr>
                <a:spLocks noChangeArrowheads="1"/>
              </p:cNvSpPr>
              <p:nvPr/>
            </p:nvSpPr>
            <p:spPr bwMode="auto">
              <a:xfrm>
                <a:off x="4222751" y="3697288"/>
                <a:ext cx="609600"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6" name="Rectangle 100"/>
              <p:cNvSpPr>
                <a:spLocks noChangeArrowheads="1"/>
              </p:cNvSpPr>
              <p:nvPr/>
            </p:nvSpPr>
            <p:spPr bwMode="auto">
              <a:xfrm>
                <a:off x="4222751" y="3667126"/>
                <a:ext cx="609600" cy="47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7" name="Rectangle 101"/>
              <p:cNvSpPr>
                <a:spLocks noChangeArrowheads="1"/>
              </p:cNvSpPr>
              <p:nvPr/>
            </p:nvSpPr>
            <p:spPr bwMode="auto">
              <a:xfrm>
                <a:off x="4222751" y="3667126"/>
                <a:ext cx="609600" cy="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8" name="Rectangle 102"/>
              <p:cNvSpPr>
                <a:spLocks noChangeArrowheads="1"/>
              </p:cNvSpPr>
              <p:nvPr/>
            </p:nvSpPr>
            <p:spPr bwMode="auto">
              <a:xfrm>
                <a:off x="4222751" y="3810001"/>
                <a:ext cx="609600" cy="47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9" name="Rectangle 103"/>
              <p:cNvSpPr>
                <a:spLocks noChangeArrowheads="1"/>
              </p:cNvSpPr>
              <p:nvPr/>
            </p:nvSpPr>
            <p:spPr bwMode="auto">
              <a:xfrm>
                <a:off x="4222751" y="3810001"/>
                <a:ext cx="609600" cy="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0" name="Rectangle 104"/>
              <p:cNvSpPr>
                <a:spLocks noChangeArrowheads="1"/>
              </p:cNvSpPr>
              <p:nvPr/>
            </p:nvSpPr>
            <p:spPr bwMode="auto">
              <a:xfrm>
                <a:off x="4222751" y="3776663"/>
                <a:ext cx="609600" cy="111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1" name="Rectangle 105"/>
              <p:cNvSpPr>
                <a:spLocks noChangeArrowheads="1"/>
              </p:cNvSpPr>
              <p:nvPr/>
            </p:nvSpPr>
            <p:spPr bwMode="auto">
              <a:xfrm>
                <a:off x="4222751" y="3776663"/>
                <a:ext cx="609600" cy="1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2" name="Rectangle 106"/>
              <p:cNvSpPr>
                <a:spLocks noChangeArrowheads="1"/>
              </p:cNvSpPr>
              <p:nvPr/>
            </p:nvSpPr>
            <p:spPr bwMode="auto">
              <a:xfrm>
                <a:off x="4222751" y="3743326"/>
                <a:ext cx="609600" cy="63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3" name="Rectangle 107"/>
              <p:cNvSpPr>
                <a:spLocks noChangeArrowheads="1"/>
              </p:cNvSpPr>
              <p:nvPr/>
            </p:nvSpPr>
            <p:spPr bwMode="auto">
              <a:xfrm>
                <a:off x="4222751" y="3743326"/>
                <a:ext cx="609600" cy="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4" name="Rectangle 108"/>
              <p:cNvSpPr>
                <a:spLocks noChangeArrowheads="1"/>
              </p:cNvSpPr>
              <p:nvPr/>
            </p:nvSpPr>
            <p:spPr bwMode="auto">
              <a:xfrm>
                <a:off x="4222751" y="3633788"/>
                <a:ext cx="609600" cy="79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5" name="Rectangle 109"/>
              <p:cNvSpPr>
                <a:spLocks noChangeArrowheads="1"/>
              </p:cNvSpPr>
              <p:nvPr/>
            </p:nvSpPr>
            <p:spPr bwMode="auto">
              <a:xfrm>
                <a:off x="4222751" y="3633788"/>
                <a:ext cx="609600" cy="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6" name="Rectangle 110"/>
              <p:cNvSpPr>
                <a:spLocks noChangeArrowheads="1"/>
              </p:cNvSpPr>
              <p:nvPr/>
            </p:nvSpPr>
            <p:spPr bwMode="auto">
              <a:xfrm>
                <a:off x="4222751" y="3713163"/>
                <a:ext cx="609600" cy="79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7" name="Rectangle 111"/>
              <p:cNvSpPr>
                <a:spLocks noChangeArrowheads="1"/>
              </p:cNvSpPr>
              <p:nvPr/>
            </p:nvSpPr>
            <p:spPr bwMode="auto">
              <a:xfrm>
                <a:off x="4222751" y="3713163"/>
                <a:ext cx="609600" cy="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8" name="Freeform 166"/>
              <p:cNvSpPr>
                <a:spLocks noEditPoints="1" noChangeArrowheads="1"/>
              </p:cNvSpPr>
              <p:nvPr/>
            </p:nvSpPr>
            <p:spPr bwMode="auto">
              <a:xfrm>
                <a:off x="4978401" y="3565526"/>
                <a:ext cx="117475" cy="331788"/>
              </a:xfrm>
              <a:custGeom>
                <a:avLst/>
                <a:gdLst>
                  <a:gd name="T0" fmla="*/ 2147483647 w 31"/>
                  <a:gd name="T1" fmla="*/ 2147483647 h 88"/>
                  <a:gd name="T2" fmla="*/ 2147483647 w 31"/>
                  <a:gd name="T3" fmla="*/ 2147483647 h 88"/>
                  <a:gd name="T4" fmla="*/ 2147483647 w 31"/>
                  <a:gd name="T5" fmla="*/ 2147483647 h 88"/>
                  <a:gd name="T6" fmla="*/ 2147483647 w 31"/>
                  <a:gd name="T7" fmla="*/ 2147483647 h 88"/>
                  <a:gd name="T8" fmla="*/ 2147483647 w 31"/>
                  <a:gd name="T9" fmla="*/ 2147483647 h 88"/>
                  <a:gd name="T10" fmla="*/ 2147483647 w 31"/>
                  <a:gd name="T11" fmla="*/ 0 h 88"/>
                  <a:gd name="T12" fmla="*/ 0 w 31"/>
                  <a:gd name="T13" fmla="*/ 0 h 88"/>
                  <a:gd name="T14" fmla="*/ 0 w 31"/>
                  <a:gd name="T15" fmla="*/ 0 h 88"/>
                  <a:gd name="T16" fmla="*/ 2147483647 w 31"/>
                  <a:gd name="T17" fmla="*/ 2147483647 h 88"/>
                  <a:gd name="T18" fmla="*/ 2147483647 w 31"/>
                  <a:gd name="T19" fmla="*/ 2147483647 h 88"/>
                  <a:gd name="T20" fmla="*/ 2147483647 w 31"/>
                  <a:gd name="T21" fmla="*/ 2147483647 h 88"/>
                  <a:gd name="T22" fmla="*/ 2147483647 w 31"/>
                  <a:gd name="T23" fmla="*/ 2147483647 h 88"/>
                  <a:gd name="T24" fmla="*/ 2147483647 w 31"/>
                  <a:gd name="T25" fmla="*/ 2147483647 h 88"/>
                  <a:gd name="T26" fmla="*/ 2147483647 w 31"/>
                  <a:gd name="T27" fmla="*/ 2147483647 h 88"/>
                  <a:gd name="T28" fmla="*/ 2147483647 w 31"/>
                  <a:gd name="T29" fmla="*/ 2147483647 h 88"/>
                  <a:gd name="T30" fmla="*/ 2147483647 w 31"/>
                  <a:gd name="T31" fmla="*/ 2147483647 h 88"/>
                  <a:gd name="T32" fmla="*/ 2147483647 w 31"/>
                  <a:gd name="T33" fmla="*/ 2147483647 h 88"/>
                  <a:gd name="T34" fmla="*/ 2147483647 w 31"/>
                  <a:gd name="T35" fmla="*/ 2147483647 h 88"/>
                  <a:gd name="T36" fmla="*/ 2147483647 w 31"/>
                  <a:gd name="T37" fmla="*/ 0 h 8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1" h="88">
                    <a:moveTo>
                      <a:pt x="31" y="81"/>
                    </a:moveTo>
                    <a:cubicBezTo>
                      <a:pt x="15" y="81"/>
                      <a:pt x="15" y="81"/>
                      <a:pt x="15" y="81"/>
                    </a:cubicBezTo>
                    <a:cubicBezTo>
                      <a:pt x="14" y="83"/>
                      <a:pt x="13" y="86"/>
                      <a:pt x="12" y="88"/>
                    </a:cubicBezTo>
                    <a:cubicBezTo>
                      <a:pt x="28" y="88"/>
                      <a:pt x="28" y="88"/>
                      <a:pt x="28" y="88"/>
                    </a:cubicBezTo>
                    <a:cubicBezTo>
                      <a:pt x="29" y="86"/>
                      <a:pt x="30" y="83"/>
                      <a:pt x="31" y="81"/>
                    </a:cubicBezTo>
                    <a:moveTo>
                      <a:pt x="9" y="0"/>
                    </a:moveTo>
                    <a:cubicBezTo>
                      <a:pt x="0" y="0"/>
                      <a:pt x="0" y="0"/>
                      <a:pt x="0" y="0"/>
                    </a:cubicBezTo>
                    <a:cubicBezTo>
                      <a:pt x="0" y="0"/>
                      <a:pt x="0" y="0"/>
                      <a:pt x="0" y="0"/>
                    </a:cubicBezTo>
                    <a:cubicBezTo>
                      <a:pt x="2" y="3"/>
                      <a:pt x="4" y="5"/>
                      <a:pt x="6" y="7"/>
                    </a:cubicBezTo>
                    <a:cubicBezTo>
                      <a:pt x="16" y="7"/>
                      <a:pt x="16" y="7"/>
                      <a:pt x="16" y="7"/>
                    </a:cubicBezTo>
                    <a:cubicBezTo>
                      <a:pt x="15" y="6"/>
                      <a:pt x="15" y="6"/>
                      <a:pt x="14" y="5"/>
                    </a:cubicBezTo>
                    <a:cubicBezTo>
                      <a:pt x="14" y="5"/>
                      <a:pt x="14" y="5"/>
                      <a:pt x="14" y="5"/>
                    </a:cubicBezTo>
                    <a:cubicBezTo>
                      <a:pt x="14" y="5"/>
                      <a:pt x="14" y="5"/>
                      <a:pt x="14" y="5"/>
                    </a:cubicBezTo>
                    <a:cubicBezTo>
                      <a:pt x="14" y="5"/>
                      <a:pt x="14" y="4"/>
                      <a:pt x="13" y="4"/>
                    </a:cubicBezTo>
                    <a:cubicBezTo>
                      <a:pt x="13" y="4"/>
                      <a:pt x="13" y="4"/>
                      <a:pt x="13" y="4"/>
                    </a:cubicBezTo>
                    <a:cubicBezTo>
                      <a:pt x="13" y="4"/>
                      <a:pt x="13" y="4"/>
                      <a:pt x="13" y="4"/>
                    </a:cubicBezTo>
                    <a:cubicBezTo>
                      <a:pt x="13" y="4"/>
                      <a:pt x="13" y="4"/>
                      <a:pt x="13" y="4"/>
                    </a:cubicBezTo>
                    <a:cubicBezTo>
                      <a:pt x="13" y="4"/>
                      <a:pt x="13" y="4"/>
                      <a:pt x="13" y="4"/>
                    </a:cubicBezTo>
                    <a:cubicBezTo>
                      <a:pt x="11" y="2"/>
                      <a:pt x="10" y="1"/>
                      <a:pt x="9" y="0"/>
                    </a:cubicBezTo>
                  </a:path>
                </a:pathLst>
              </a:custGeom>
              <a:solidFill>
                <a:srgbClr val="2CA4BA"/>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7" name="组合 112"/>
            <p:cNvGrpSpPr/>
            <p:nvPr/>
          </p:nvGrpSpPr>
          <p:grpSpPr bwMode="auto">
            <a:xfrm>
              <a:off x="284" y="300"/>
              <a:ext cx="574" cy="90"/>
              <a:chOff x="4260851" y="3333751"/>
              <a:chExt cx="1530350" cy="231775"/>
            </a:xfrm>
          </p:grpSpPr>
          <p:sp>
            <p:nvSpPr>
              <p:cNvPr id="8" name="Freeform 112"/>
              <p:cNvSpPr>
                <a:spLocks noChangeArrowheads="1"/>
              </p:cNvSpPr>
              <p:nvPr/>
            </p:nvSpPr>
            <p:spPr bwMode="auto">
              <a:xfrm>
                <a:off x="4260851" y="3333751"/>
                <a:ext cx="1530350" cy="231775"/>
              </a:xfrm>
              <a:custGeom>
                <a:avLst/>
                <a:gdLst>
                  <a:gd name="T0" fmla="*/ 0 w 407"/>
                  <a:gd name="T1" fmla="*/ 2147483647 h 62"/>
                  <a:gd name="T2" fmla="*/ 2147483647 w 407"/>
                  <a:gd name="T3" fmla="*/ 2147483647 h 62"/>
                  <a:gd name="T4" fmla="*/ 2147483647 w 407"/>
                  <a:gd name="T5" fmla="*/ 2147483647 h 62"/>
                  <a:gd name="T6" fmla="*/ 2147483647 w 407"/>
                  <a:gd name="T7" fmla="*/ 2147483647 h 62"/>
                  <a:gd name="T8" fmla="*/ 2147483647 w 407"/>
                  <a:gd name="T9" fmla="*/ 2147483647 h 62"/>
                  <a:gd name="T10" fmla="*/ 0 w 407"/>
                  <a:gd name="T11" fmla="*/ 2147483647 h 62"/>
                  <a:gd name="T12" fmla="*/ 0 w 407"/>
                  <a:gd name="T13" fmla="*/ 2147483647 h 62"/>
                  <a:gd name="T14" fmla="*/ 2147483647 w 407"/>
                  <a:gd name="T15" fmla="*/ 2147483647 h 62"/>
                  <a:gd name="T16" fmla="*/ 2147483647 w 407"/>
                  <a:gd name="T17" fmla="*/ 2147483647 h 62"/>
                  <a:gd name="T18" fmla="*/ 2147483647 w 407"/>
                  <a:gd name="T19" fmla="*/ 2147483647 h 62"/>
                  <a:gd name="T20" fmla="*/ 2147483647 w 407"/>
                  <a:gd name="T21" fmla="*/ 0 h 62"/>
                  <a:gd name="T22" fmla="*/ 0 w 407"/>
                  <a:gd name="T23" fmla="*/ 0 h 62"/>
                  <a:gd name="T24" fmla="*/ 0 w 407"/>
                  <a:gd name="T25" fmla="*/ 2147483647 h 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07" h="62">
                    <a:moveTo>
                      <a:pt x="0" y="7"/>
                    </a:moveTo>
                    <a:cubicBezTo>
                      <a:pt x="6" y="7"/>
                      <a:pt x="6" y="7"/>
                      <a:pt x="6" y="7"/>
                    </a:cubicBezTo>
                    <a:cubicBezTo>
                      <a:pt x="8" y="7"/>
                      <a:pt x="10" y="9"/>
                      <a:pt x="10" y="11"/>
                    </a:cubicBezTo>
                    <a:cubicBezTo>
                      <a:pt x="10" y="51"/>
                      <a:pt x="10" y="51"/>
                      <a:pt x="10" y="51"/>
                    </a:cubicBezTo>
                    <a:cubicBezTo>
                      <a:pt x="10" y="53"/>
                      <a:pt x="8" y="55"/>
                      <a:pt x="6" y="55"/>
                    </a:cubicBezTo>
                    <a:cubicBezTo>
                      <a:pt x="0" y="55"/>
                      <a:pt x="0" y="55"/>
                      <a:pt x="0" y="55"/>
                    </a:cubicBezTo>
                    <a:cubicBezTo>
                      <a:pt x="0" y="62"/>
                      <a:pt x="0" y="62"/>
                      <a:pt x="0" y="62"/>
                    </a:cubicBezTo>
                    <a:cubicBezTo>
                      <a:pt x="396" y="62"/>
                      <a:pt x="396" y="62"/>
                      <a:pt x="396" y="62"/>
                    </a:cubicBezTo>
                    <a:cubicBezTo>
                      <a:pt x="402" y="62"/>
                      <a:pt x="407" y="57"/>
                      <a:pt x="407" y="51"/>
                    </a:cubicBezTo>
                    <a:cubicBezTo>
                      <a:pt x="407" y="11"/>
                      <a:pt x="407" y="11"/>
                      <a:pt x="407" y="11"/>
                    </a:cubicBezTo>
                    <a:cubicBezTo>
                      <a:pt x="407" y="5"/>
                      <a:pt x="402" y="0"/>
                      <a:pt x="396" y="0"/>
                    </a:cubicBezTo>
                    <a:cubicBezTo>
                      <a:pt x="0" y="0"/>
                      <a:pt x="0" y="0"/>
                      <a:pt x="0" y="0"/>
                    </a:cubicBezTo>
                    <a:cubicBezTo>
                      <a:pt x="0" y="7"/>
                      <a:pt x="0" y="7"/>
                      <a:pt x="0" y="7"/>
                    </a:cubicBezTo>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 name="Freeform 113"/>
              <p:cNvSpPr>
                <a:spLocks noChangeArrowheads="1"/>
              </p:cNvSpPr>
              <p:nvPr/>
            </p:nvSpPr>
            <p:spPr bwMode="auto">
              <a:xfrm>
                <a:off x="4260851" y="3333751"/>
                <a:ext cx="771525" cy="231775"/>
              </a:xfrm>
              <a:custGeom>
                <a:avLst/>
                <a:gdLst>
                  <a:gd name="T0" fmla="*/ 0 w 205"/>
                  <a:gd name="T1" fmla="*/ 2147483647 h 62"/>
                  <a:gd name="T2" fmla="*/ 2147483647 w 205"/>
                  <a:gd name="T3" fmla="*/ 2147483647 h 62"/>
                  <a:gd name="T4" fmla="*/ 2147483647 w 205"/>
                  <a:gd name="T5" fmla="*/ 2147483647 h 62"/>
                  <a:gd name="T6" fmla="*/ 2147483647 w 205"/>
                  <a:gd name="T7" fmla="*/ 2147483647 h 62"/>
                  <a:gd name="T8" fmla="*/ 2147483647 w 205"/>
                  <a:gd name="T9" fmla="*/ 2147483647 h 62"/>
                  <a:gd name="T10" fmla="*/ 0 w 205"/>
                  <a:gd name="T11" fmla="*/ 2147483647 h 62"/>
                  <a:gd name="T12" fmla="*/ 0 w 205"/>
                  <a:gd name="T13" fmla="*/ 2147483647 h 62"/>
                  <a:gd name="T14" fmla="*/ 2147483647 w 205"/>
                  <a:gd name="T15" fmla="*/ 2147483647 h 62"/>
                  <a:gd name="T16" fmla="*/ 2147483647 w 205"/>
                  <a:gd name="T17" fmla="*/ 0 h 62"/>
                  <a:gd name="T18" fmla="*/ 0 w 205"/>
                  <a:gd name="T19" fmla="*/ 0 h 62"/>
                  <a:gd name="T20" fmla="*/ 0 w 205"/>
                  <a:gd name="T21" fmla="*/ 2147483647 h 6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05" h="62">
                    <a:moveTo>
                      <a:pt x="0" y="7"/>
                    </a:moveTo>
                    <a:cubicBezTo>
                      <a:pt x="6" y="7"/>
                      <a:pt x="6" y="7"/>
                      <a:pt x="6" y="7"/>
                    </a:cubicBezTo>
                    <a:cubicBezTo>
                      <a:pt x="8" y="7"/>
                      <a:pt x="10" y="9"/>
                      <a:pt x="10" y="11"/>
                    </a:cubicBezTo>
                    <a:cubicBezTo>
                      <a:pt x="10" y="51"/>
                      <a:pt x="10" y="51"/>
                      <a:pt x="10" y="51"/>
                    </a:cubicBezTo>
                    <a:cubicBezTo>
                      <a:pt x="10" y="53"/>
                      <a:pt x="8" y="55"/>
                      <a:pt x="6" y="55"/>
                    </a:cubicBezTo>
                    <a:cubicBezTo>
                      <a:pt x="0" y="55"/>
                      <a:pt x="0" y="55"/>
                      <a:pt x="0" y="55"/>
                    </a:cubicBezTo>
                    <a:cubicBezTo>
                      <a:pt x="0" y="62"/>
                      <a:pt x="0" y="62"/>
                      <a:pt x="0" y="62"/>
                    </a:cubicBezTo>
                    <a:cubicBezTo>
                      <a:pt x="205" y="62"/>
                      <a:pt x="205" y="62"/>
                      <a:pt x="205" y="62"/>
                    </a:cubicBezTo>
                    <a:cubicBezTo>
                      <a:pt x="205" y="0"/>
                      <a:pt x="205" y="0"/>
                      <a:pt x="205" y="0"/>
                    </a:cubicBezTo>
                    <a:cubicBezTo>
                      <a:pt x="0" y="0"/>
                      <a:pt x="0" y="0"/>
                      <a:pt x="0" y="0"/>
                    </a:cubicBezTo>
                    <a:cubicBezTo>
                      <a:pt x="0" y="7"/>
                      <a:pt x="0" y="7"/>
                      <a:pt x="0" y="7"/>
                    </a:cubicBezTo>
                  </a:path>
                </a:pathLst>
              </a:custGeom>
              <a:solidFill>
                <a:srgbClr val="0E303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0" name="Freeform 114"/>
              <p:cNvSpPr>
                <a:spLocks noChangeArrowheads="1"/>
              </p:cNvSpPr>
              <p:nvPr/>
            </p:nvSpPr>
            <p:spPr bwMode="auto">
              <a:xfrm>
                <a:off x="4283076" y="3359151"/>
                <a:ext cx="1482725" cy="180975"/>
              </a:xfrm>
              <a:custGeom>
                <a:avLst/>
                <a:gdLst>
                  <a:gd name="T0" fmla="*/ 2147483647 w 394"/>
                  <a:gd name="T1" fmla="*/ 2147483647 h 48"/>
                  <a:gd name="T2" fmla="*/ 2147483647 w 394"/>
                  <a:gd name="T3" fmla="*/ 2147483647 h 48"/>
                  <a:gd name="T4" fmla="*/ 0 w 394"/>
                  <a:gd name="T5" fmla="*/ 2147483647 h 48"/>
                  <a:gd name="T6" fmla="*/ 2147483647 w 394"/>
                  <a:gd name="T7" fmla="*/ 2147483647 h 48"/>
                  <a:gd name="T8" fmla="*/ 2147483647 w 394"/>
                  <a:gd name="T9" fmla="*/ 2147483647 h 48"/>
                  <a:gd name="T10" fmla="*/ 2147483647 w 394"/>
                  <a:gd name="T11" fmla="*/ 2147483647 h 48"/>
                  <a:gd name="T12" fmla="*/ 2147483647 w 394"/>
                  <a:gd name="T13" fmla="*/ 0 h 48"/>
                  <a:gd name="T14" fmla="*/ 0 w 394"/>
                  <a:gd name="T15" fmla="*/ 0 h 48"/>
                  <a:gd name="T16" fmla="*/ 2147483647 w 394"/>
                  <a:gd name="T17" fmla="*/ 2147483647 h 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94" h="48">
                    <a:moveTo>
                      <a:pt x="4" y="4"/>
                    </a:moveTo>
                    <a:cubicBezTo>
                      <a:pt x="4" y="44"/>
                      <a:pt x="4" y="44"/>
                      <a:pt x="4" y="44"/>
                    </a:cubicBezTo>
                    <a:cubicBezTo>
                      <a:pt x="4" y="46"/>
                      <a:pt x="2" y="48"/>
                      <a:pt x="0" y="48"/>
                    </a:cubicBezTo>
                    <a:cubicBezTo>
                      <a:pt x="390" y="48"/>
                      <a:pt x="390" y="48"/>
                      <a:pt x="390" y="48"/>
                    </a:cubicBezTo>
                    <a:cubicBezTo>
                      <a:pt x="392" y="48"/>
                      <a:pt x="394" y="46"/>
                      <a:pt x="394" y="44"/>
                    </a:cubicBezTo>
                    <a:cubicBezTo>
                      <a:pt x="394" y="4"/>
                      <a:pt x="394" y="4"/>
                      <a:pt x="394" y="4"/>
                    </a:cubicBezTo>
                    <a:cubicBezTo>
                      <a:pt x="394" y="2"/>
                      <a:pt x="392" y="0"/>
                      <a:pt x="390" y="0"/>
                    </a:cubicBezTo>
                    <a:cubicBezTo>
                      <a:pt x="0" y="0"/>
                      <a:pt x="0" y="0"/>
                      <a:pt x="0" y="0"/>
                    </a:cubicBezTo>
                    <a:cubicBezTo>
                      <a:pt x="2" y="0"/>
                      <a:pt x="4" y="2"/>
                      <a:pt x="4" y="4"/>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1" name="Freeform 115"/>
              <p:cNvSpPr>
                <a:spLocks noChangeArrowheads="1"/>
              </p:cNvSpPr>
              <p:nvPr/>
            </p:nvSpPr>
            <p:spPr bwMode="auto">
              <a:xfrm>
                <a:off x="4283076" y="3359151"/>
                <a:ext cx="793750" cy="180975"/>
              </a:xfrm>
              <a:custGeom>
                <a:avLst/>
                <a:gdLst>
                  <a:gd name="T0" fmla="*/ 2147483647 w 211"/>
                  <a:gd name="T1" fmla="*/ 2147483647 h 48"/>
                  <a:gd name="T2" fmla="*/ 2147483647 w 211"/>
                  <a:gd name="T3" fmla="*/ 2147483647 h 48"/>
                  <a:gd name="T4" fmla="*/ 0 w 211"/>
                  <a:gd name="T5" fmla="*/ 2147483647 h 48"/>
                  <a:gd name="T6" fmla="*/ 2147483647 w 211"/>
                  <a:gd name="T7" fmla="*/ 2147483647 h 48"/>
                  <a:gd name="T8" fmla="*/ 2147483647 w 211"/>
                  <a:gd name="T9" fmla="*/ 2147483647 h 48"/>
                  <a:gd name="T10" fmla="*/ 2147483647 w 211"/>
                  <a:gd name="T11" fmla="*/ 2147483647 h 48"/>
                  <a:gd name="T12" fmla="*/ 2147483647 w 211"/>
                  <a:gd name="T13" fmla="*/ 0 h 48"/>
                  <a:gd name="T14" fmla="*/ 0 w 211"/>
                  <a:gd name="T15" fmla="*/ 0 h 48"/>
                  <a:gd name="T16" fmla="*/ 2147483647 w 211"/>
                  <a:gd name="T17" fmla="*/ 2147483647 h 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1" h="48">
                    <a:moveTo>
                      <a:pt x="4" y="4"/>
                    </a:moveTo>
                    <a:cubicBezTo>
                      <a:pt x="4" y="44"/>
                      <a:pt x="4" y="44"/>
                      <a:pt x="4" y="44"/>
                    </a:cubicBezTo>
                    <a:cubicBezTo>
                      <a:pt x="4" y="46"/>
                      <a:pt x="2" y="48"/>
                      <a:pt x="0" y="48"/>
                    </a:cubicBezTo>
                    <a:cubicBezTo>
                      <a:pt x="207" y="48"/>
                      <a:pt x="207" y="48"/>
                      <a:pt x="207" y="48"/>
                    </a:cubicBezTo>
                    <a:cubicBezTo>
                      <a:pt x="209" y="48"/>
                      <a:pt x="211" y="46"/>
                      <a:pt x="211" y="44"/>
                    </a:cubicBezTo>
                    <a:cubicBezTo>
                      <a:pt x="211" y="4"/>
                      <a:pt x="211" y="4"/>
                      <a:pt x="211" y="4"/>
                    </a:cubicBezTo>
                    <a:cubicBezTo>
                      <a:pt x="211" y="2"/>
                      <a:pt x="209" y="0"/>
                      <a:pt x="207" y="0"/>
                    </a:cubicBezTo>
                    <a:cubicBezTo>
                      <a:pt x="0" y="0"/>
                      <a:pt x="0" y="0"/>
                      <a:pt x="0" y="0"/>
                    </a:cubicBezTo>
                    <a:cubicBezTo>
                      <a:pt x="2" y="0"/>
                      <a:pt x="4" y="2"/>
                      <a:pt x="4" y="4"/>
                    </a:cubicBezTo>
                  </a:path>
                </a:pathLst>
              </a:custGeom>
              <a:solidFill>
                <a:srgbClr val="D1ECF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cxnSp>
        <p:nvCxnSpPr>
          <p:cNvPr id="46" name="直接连接符 10"/>
          <p:cNvCxnSpPr>
            <a:cxnSpLocks noChangeShapeType="1"/>
          </p:cNvCxnSpPr>
          <p:nvPr/>
        </p:nvCxnSpPr>
        <p:spPr bwMode="auto">
          <a:xfrm>
            <a:off x="1066752" y="636561"/>
            <a:ext cx="177800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sp>
        <p:nvSpPr>
          <p:cNvPr id="25602" name="Rectangle 2"/>
          <p:cNvSpPr>
            <a:spLocks noChangeArrowheads="1"/>
          </p:cNvSpPr>
          <p:nvPr/>
        </p:nvSpPr>
        <p:spPr bwMode="auto">
          <a:xfrm>
            <a:off x="479000" y="756558"/>
            <a:ext cx="8557496" cy="1754326"/>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50000"/>
              </a:lnSpc>
              <a:spcBef>
                <a:spcPct val="0"/>
              </a:spcBef>
              <a:spcAft>
                <a:spcPct val="0"/>
              </a:spcAft>
              <a:buClrTx/>
              <a:buSzTx/>
              <a:buFontTx/>
              <a:buNone/>
            </a:pP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2</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．水滴进的玻璃容器如下图所示（水滴的速度是相同的），那么水的高度</a:t>
            </a: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h</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是如何随着时间</a:t>
            </a: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t</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变化的，请选择匹配的示意图与容器</a:t>
            </a: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a:t>
            </a:r>
            <a:endPar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pP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A</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     ）         （</a:t>
            </a: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B</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     ）  </a:t>
            </a:r>
          </a:p>
          <a:p>
            <a:pPr marL="0" marR="0" lvl="0" indent="0" algn="l" defTabSz="914400" rtl="0" eaLnBrk="0" fontAlgn="base" latinLnBrk="0" hangingPunct="0">
              <a:lnSpc>
                <a:spcPct val="150000"/>
              </a:lnSpc>
              <a:spcBef>
                <a:spcPct val="0"/>
              </a:spcBef>
              <a:spcAft>
                <a:spcPct val="0"/>
              </a:spcAft>
              <a:buClrTx/>
              <a:buSzTx/>
              <a:buFontTx/>
              <a:buNone/>
            </a:pP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C</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     ）         （</a:t>
            </a: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D</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     ） </a:t>
            </a:r>
          </a:p>
        </p:txBody>
      </p:sp>
      <p:pic>
        <p:nvPicPr>
          <p:cNvPr id="25601" name="图片 208" descr="传播先进教育理念、提供最佳教学方法 --- 尽在中国教育出版网 www.zzstep.com&quot;">
            <a:hlinkClick r:id="rId2" tooltip="中国教育出版网&quot;"/>
          </p:cNvPr>
          <p:cNvPicPr>
            <a:picLocks noChangeAspect="1" noChangeArrowheads="1"/>
          </p:cNvPicPr>
          <p:nvPr/>
        </p:nvPicPr>
        <p:blipFill>
          <a:blip r:embed="rId3" cstate="email">
            <a:lum bright="-30000" contrast="88000"/>
          </a:blip>
          <a:srcRect/>
          <a:stretch>
            <a:fillRect/>
          </a:stretch>
        </p:blipFill>
        <p:spPr bwMode="auto">
          <a:xfrm>
            <a:off x="2771804" y="2576079"/>
            <a:ext cx="3559199" cy="2114087"/>
          </a:xfrm>
          <a:prstGeom prst="rect">
            <a:avLst/>
          </a:prstGeom>
          <a:noFill/>
          <a:ln w="12700" cap="sq">
            <a:miter lim="800000"/>
            <a:headEnd type="none" w="sm" len="sm"/>
            <a:tailEnd type="none" w="sm" len="sm"/>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8"/>
          <p:cNvSpPr>
            <a:spLocks noChangeArrowheads="1"/>
          </p:cNvSpPr>
          <p:nvPr/>
        </p:nvSpPr>
        <p:spPr bwMode="auto">
          <a:xfrm>
            <a:off x="1003300" y="233082"/>
            <a:ext cx="2057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p>
            <a:r>
              <a:rPr lang="zh-CN" altLang="en-US" sz="2400" b="1" dirty="0">
                <a:latin typeface="微软雅黑" panose="020B0503020204020204" pitchFamily="34" charset="-122"/>
                <a:ea typeface="微软雅黑" panose="020B0503020204020204" pitchFamily="34" charset="-122"/>
              </a:rPr>
              <a:t>个性化作业</a:t>
            </a:r>
          </a:p>
        </p:txBody>
      </p:sp>
      <p:grpSp>
        <p:nvGrpSpPr>
          <p:cNvPr id="3" name="Group 13"/>
          <p:cNvGrpSpPr/>
          <p:nvPr/>
        </p:nvGrpSpPr>
        <p:grpSpPr bwMode="auto">
          <a:xfrm>
            <a:off x="179388" y="193709"/>
            <a:ext cx="792162" cy="551202"/>
            <a:chOff x="258" y="78"/>
            <a:chExt cx="674" cy="457"/>
          </a:xfrm>
        </p:grpSpPr>
        <p:grpSp>
          <p:nvGrpSpPr>
            <p:cNvPr id="4" name="组合 79"/>
            <p:cNvGrpSpPr/>
            <p:nvPr/>
          </p:nvGrpSpPr>
          <p:grpSpPr bwMode="auto">
            <a:xfrm>
              <a:off x="637" y="78"/>
              <a:ext cx="295" cy="457"/>
              <a:chOff x="5235576" y="2735263"/>
              <a:chExt cx="785813" cy="1184275"/>
            </a:xfrm>
          </p:grpSpPr>
          <p:sp>
            <p:nvSpPr>
              <p:cNvPr id="42" name="Freeform 82"/>
              <p:cNvSpPr>
                <a:spLocks noChangeArrowheads="1"/>
              </p:cNvSpPr>
              <p:nvPr/>
            </p:nvSpPr>
            <p:spPr bwMode="auto">
              <a:xfrm>
                <a:off x="5235576" y="2735263"/>
                <a:ext cx="785813" cy="1184275"/>
              </a:xfrm>
              <a:custGeom>
                <a:avLst/>
                <a:gdLst>
                  <a:gd name="T0" fmla="*/ 2147483647 w 209"/>
                  <a:gd name="T1" fmla="*/ 2147483647 h 315"/>
                  <a:gd name="T2" fmla="*/ 2147483647 w 209"/>
                  <a:gd name="T3" fmla="*/ 2147483647 h 315"/>
                  <a:gd name="T4" fmla="*/ 2147483647 w 209"/>
                  <a:gd name="T5" fmla="*/ 2147483647 h 315"/>
                  <a:gd name="T6" fmla="*/ 2147483647 w 209"/>
                  <a:gd name="T7" fmla="*/ 0 h 315"/>
                  <a:gd name="T8" fmla="*/ 2147483647 w 209"/>
                  <a:gd name="T9" fmla="*/ 2147483647 h 315"/>
                  <a:gd name="T10" fmla="*/ 0 w 209"/>
                  <a:gd name="T11" fmla="*/ 2147483647 h 315"/>
                  <a:gd name="T12" fmla="*/ 0 w 209"/>
                  <a:gd name="T13" fmla="*/ 2147483647 h 315"/>
                  <a:gd name="T14" fmla="*/ 0 w 209"/>
                  <a:gd name="T15" fmla="*/ 2147483647 h 315"/>
                  <a:gd name="T16" fmla="*/ 0 w 209"/>
                  <a:gd name="T17" fmla="*/ 2147483647 h 315"/>
                  <a:gd name="T18" fmla="*/ 2147483647 w 209"/>
                  <a:gd name="T19" fmla="*/ 2147483647 h 315"/>
                  <a:gd name="T20" fmla="*/ 2147483647 w 209"/>
                  <a:gd name="T21" fmla="*/ 2147483647 h 315"/>
                  <a:gd name="T22" fmla="*/ 2147483647 w 209"/>
                  <a:gd name="T23" fmla="*/ 2147483647 h 315"/>
                  <a:gd name="T24" fmla="*/ 2147483647 w 209"/>
                  <a:gd name="T25" fmla="*/ 2147483647 h 315"/>
                  <a:gd name="T26" fmla="*/ 2147483647 w 209"/>
                  <a:gd name="T27" fmla="*/ 2147483647 h 315"/>
                  <a:gd name="T28" fmla="*/ 2147483647 w 209"/>
                  <a:gd name="T29" fmla="*/ 2147483647 h 315"/>
                  <a:gd name="T30" fmla="*/ 2147483647 w 209"/>
                  <a:gd name="T31" fmla="*/ 2147483647 h 315"/>
                  <a:gd name="T32" fmla="*/ 2147483647 w 209"/>
                  <a:gd name="T33" fmla="*/ 2147483647 h 315"/>
                  <a:gd name="T34" fmla="*/ 2147483647 w 209"/>
                  <a:gd name="T35" fmla="*/ 2147483647 h 315"/>
                  <a:gd name="T36" fmla="*/ 2147483647 w 209"/>
                  <a:gd name="T37" fmla="*/ 2147483647 h 31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09" h="315">
                    <a:moveTo>
                      <a:pt x="206" y="56"/>
                    </a:moveTo>
                    <a:cubicBezTo>
                      <a:pt x="38" y="1"/>
                      <a:pt x="38" y="1"/>
                      <a:pt x="38" y="1"/>
                    </a:cubicBezTo>
                    <a:cubicBezTo>
                      <a:pt x="37" y="1"/>
                      <a:pt x="37" y="1"/>
                      <a:pt x="37" y="1"/>
                    </a:cubicBezTo>
                    <a:cubicBezTo>
                      <a:pt x="34" y="0"/>
                      <a:pt x="31" y="0"/>
                      <a:pt x="28" y="0"/>
                    </a:cubicBezTo>
                    <a:cubicBezTo>
                      <a:pt x="13" y="0"/>
                      <a:pt x="2" y="11"/>
                      <a:pt x="1" y="25"/>
                    </a:cubicBezTo>
                    <a:cubicBezTo>
                      <a:pt x="1" y="25"/>
                      <a:pt x="0" y="26"/>
                      <a:pt x="0" y="26"/>
                    </a:cubicBezTo>
                    <a:cubicBezTo>
                      <a:pt x="0" y="27"/>
                      <a:pt x="0" y="27"/>
                      <a:pt x="0" y="27"/>
                    </a:cubicBezTo>
                    <a:cubicBezTo>
                      <a:pt x="0" y="71"/>
                      <a:pt x="0" y="71"/>
                      <a:pt x="0" y="71"/>
                    </a:cubicBezTo>
                    <a:cubicBezTo>
                      <a:pt x="0" y="257"/>
                      <a:pt x="0" y="257"/>
                      <a:pt x="0" y="257"/>
                    </a:cubicBezTo>
                    <a:cubicBezTo>
                      <a:pt x="0" y="258"/>
                      <a:pt x="1" y="260"/>
                      <a:pt x="3" y="260"/>
                    </a:cubicBezTo>
                    <a:cubicBezTo>
                      <a:pt x="171" y="315"/>
                      <a:pt x="171" y="315"/>
                      <a:pt x="171" y="315"/>
                    </a:cubicBezTo>
                    <a:cubicBezTo>
                      <a:pt x="172" y="315"/>
                      <a:pt x="172" y="315"/>
                      <a:pt x="173" y="315"/>
                    </a:cubicBezTo>
                    <a:cubicBezTo>
                      <a:pt x="173" y="315"/>
                      <a:pt x="174" y="315"/>
                      <a:pt x="175" y="315"/>
                    </a:cubicBezTo>
                    <a:cubicBezTo>
                      <a:pt x="176" y="314"/>
                      <a:pt x="176" y="313"/>
                      <a:pt x="176" y="312"/>
                    </a:cubicBezTo>
                    <a:cubicBezTo>
                      <a:pt x="176" y="273"/>
                      <a:pt x="176" y="273"/>
                      <a:pt x="176" y="273"/>
                    </a:cubicBezTo>
                    <a:cubicBezTo>
                      <a:pt x="204" y="283"/>
                      <a:pt x="205" y="283"/>
                      <a:pt x="205" y="283"/>
                    </a:cubicBezTo>
                    <a:cubicBezTo>
                      <a:pt x="207" y="283"/>
                      <a:pt x="209" y="281"/>
                      <a:pt x="209" y="279"/>
                    </a:cubicBezTo>
                    <a:cubicBezTo>
                      <a:pt x="209" y="60"/>
                      <a:pt x="209" y="60"/>
                      <a:pt x="209" y="60"/>
                    </a:cubicBezTo>
                    <a:cubicBezTo>
                      <a:pt x="209" y="58"/>
                      <a:pt x="208" y="57"/>
                      <a:pt x="206" y="56"/>
                    </a:cubicBezTo>
                    <a:close/>
                  </a:path>
                </a:pathLst>
              </a:custGeom>
              <a:solidFill>
                <a:srgbClr val="FF6D3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3" name="Freeform 83"/>
              <p:cNvSpPr>
                <a:spLocks noChangeArrowheads="1"/>
              </p:cNvSpPr>
              <p:nvPr/>
            </p:nvSpPr>
            <p:spPr bwMode="auto">
              <a:xfrm>
                <a:off x="5253038" y="2740026"/>
                <a:ext cx="760413" cy="1058863"/>
              </a:xfrm>
              <a:custGeom>
                <a:avLst/>
                <a:gdLst>
                  <a:gd name="T0" fmla="*/ 2147483647 w 202"/>
                  <a:gd name="T1" fmla="*/ 2147483647 h 282"/>
                  <a:gd name="T2" fmla="*/ 2147483647 w 202"/>
                  <a:gd name="T3" fmla="*/ 2147483647 h 282"/>
                  <a:gd name="T4" fmla="*/ 2147483647 w 202"/>
                  <a:gd name="T5" fmla="*/ 2147483647 h 282"/>
                  <a:gd name="T6" fmla="*/ 2147483647 w 202"/>
                  <a:gd name="T7" fmla="*/ 2147483647 h 282"/>
                  <a:gd name="T8" fmla="*/ 2147483647 w 202"/>
                  <a:gd name="T9" fmla="*/ 2147483647 h 282"/>
                  <a:gd name="T10" fmla="*/ 2147483647 w 202"/>
                  <a:gd name="T11" fmla="*/ 0 h 282"/>
                  <a:gd name="T12" fmla="*/ 0 w 202"/>
                  <a:gd name="T13" fmla="*/ 2147483647 h 282"/>
                  <a:gd name="T14" fmla="*/ 2147483647 w 202"/>
                  <a:gd name="T15" fmla="*/ 2147483647 h 282"/>
                  <a:gd name="T16" fmla="*/ 2147483647 w 202"/>
                  <a:gd name="T17" fmla="*/ 2147483647 h 282"/>
                  <a:gd name="T18" fmla="*/ 2147483647 w 202"/>
                  <a:gd name="T19" fmla="*/ 2147483647 h 282"/>
                  <a:gd name="T20" fmla="*/ 2147483647 w 202"/>
                  <a:gd name="T21" fmla="*/ 2147483647 h 282"/>
                  <a:gd name="T22" fmla="*/ 2147483647 w 202"/>
                  <a:gd name="T23" fmla="*/ 2147483647 h 282"/>
                  <a:gd name="T24" fmla="*/ 2147483647 w 202"/>
                  <a:gd name="T25" fmla="*/ 2147483647 h 28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2" h="282">
                    <a:moveTo>
                      <a:pt x="200" y="282"/>
                    </a:moveTo>
                    <a:cubicBezTo>
                      <a:pt x="201" y="282"/>
                      <a:pt x="201" y="282"/>
                      <a:pt x="202" y="281"/>
                    </a:cubicBezTo>
                    <a:cubicBezTo>
                      <a:pt x="201" y="58"/>
                      <a:pt x="201" y="58"/>
                      <a:pt x="201" y="58"/>
                    </a:cubicBezTo>
                    <a:cubicBezTo>
                      <a:pt x="31" y="3"/>
                      <a:pt x="31" y="3"/>
                      <a:pt x="31" y="3"/>
                    </a:cubicBezTo>
                    <a:cubicBezTo>
                      <a:pt x="31" y="2"/>
                      <a:pt x="31" y="2"/>
                      <a:pt x="31" y="2"/>
                    </a:cubicBezTo>
                    <a:cubicBezTo>
                      <a:pt x="28" y="1"/>
                      <a:pt x="24" y="0"/>
                      <a:pt x="21" y="0"/>
                    </a:cubicBezTo>
                    <a:cubicBezTo>
                      <a:pt x="10" y="0"/>
                      <a:pt x="1" y="10"/>
                      <a:pt x="0" y="22"/>
                    </a:cubicBezTo>
                    <a:cubicBezTo>
                      <a:pt x="1" y="24"/>
                      <a:pt x="2" y="30"/>
                      <a:pt x="5" y="32"/>
                    </a:cubicBezTo>
                    <a:cubicBezTo>
                      <a:pt x="9" y="34"/>
                      <a:pt x="15" y="36"/>
                      <a:pt x="15" y="36"/>
                    </a:cubicBezTo>
                    <a:cubicBezTo>
                      <a:pt x="173" y="90"/>
                      <a:pt x="173" y="90"/>
                      <a:pt x="173" y="90"/>
                    </a:cubicBezTo>
                    <a:cubicBezTo>
                      <a:pt x="175" y="91"/>
                      <a:pt x="176" y="92"/>
                      <a:pt x="176" y="94"/>
                    </a:cubicBezTo>
                    <a:cubicBezTo>
                      <a:pt x="176" y="274"/>
                      <a:pt x="176" y="274"/>
                      <a:pt x="176" y="274"/>
                    </a:cubicBezTo>
                    <a:cubicBezTo>
                      <a:pt x="199" y="282"/>
                      <a:pt x="200" y="282"/>
                      <a:pt x="200" y="282"/>
                    </a:cubicBezTo>
                    <a:close/>
                  </a:path>
                </a:pathLst>
              </a:custGeom>
              <a:solidFill>
                <a:srgbClr val="DE3F18"/>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4" name="Freeform 84"/>
              <p:cNvSpPr>
                <a:spLocks noChangeArrowheads="1"/>
              </p:cNvSpPr>
              <p:nvPr/>
            </p:nvSpPr>
            <p:spPr bwMode="auto">
              <a:xfrm>
                <a:off x="5265738" y="2762251"/>
                <a:ext cx="728663" cy="1066800"/>
              </a:xfrm>
              <a:custGeom>
                <a:avLst/>
                <a:gdLst>
                  <a:gd name="T0" fmla="*/ 2147483647 w 194"/>
                  <a:gd name="T1" fmla="*/ 2147483647 h 284"/>
                  <a:gd name="T2" fmla="*/ 2147483647 w 194"/>
                  <a:gd name="T3" fmla="*/ 2147483647 h 284"/>
                  <a:gd name="T4" fmla="*/ 2147483647 w 194"/>
                  <a:gd name="T5" fmla="*/ 2147483647 h 284"/>
                  <a:gd name="T6" fmla="*/ 2147483647 w 194"/>
                  <a:gd name="T7" fmla="*/ 2147483647 h 284"/>
                  <a:gd name="T8" fmla="*/ 2147483647 w 194"/>
                  <a:gd name="T9" fmla="*/ 2147483647 h 284"/>
                  <a:gd name="T10" fmla="*/ 2147483647 w 194"/>
                  <a:gd name="T11" fmla="*/ 2147483647 h 284"/>
                  <a:gd name="T12" fmla="*/ 2147483647 w 194"/>
                  <a:gd name="T13" fmla="*/ 2147483647 h 284"/>
                  <a:gd name="T14" fmla="*/ 2147483647 w 194"/>
                  <a:gd name="T15" fmla="*/ 0 h 284"/>
                  <a:gd name="T16" fmla="*/ 0 w 194"/>
                  <a:gd name="T17" fmla="*/ 2147483647 h 284"/>
                  <a:gd name="T18" fmla="*/ 2147483647 w 194"/>
                  <a:gd name="T19" fmla="*/ 2147483647 h 284"/>
                  <a:gd name="T20" fmla="*/ 2147483647 w 194"/>
                  <a:gd name="T21" fmla="*/ 2147483647 h 284"/>
                  <a:gd name="T22" fmla="*/ 2147483647 w 194"/>
                  <a:gd name="T23" fmla="*/ 2147483647 h 284"/>
                  <a:gd name="T24" fmla="*/ 2147483647 w 194"/>
                  <a:gd name="T25" fmla="*/ 2147483647 h 2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94" h="284">
                    <a:moveTo>
                      <a:pt x="168" y="85"/>
                    </a:moveTo>
                    <a:cubicBezTo>
                      <a:pt x="168" y="284"/>
                      <a:pt x="168" y="284"/>
                      <a:pt x="168" y="284"/>
                    </a:cubicBezTo>
                    <a:cubicBezTo>
                      <a:pt x="172" y="278"/>
                      <a:pt x="178" y="273"/>
                      <a:pt x="186" y="273"/>
                    </a:cubicBezTo>
                    <a:cubicBezTo>
                      <a:pt x="188" y="273"/>
                      <a:pt x="191" y="274"/>
                      <a:pt x="194" y="275"/>
                    </a:cubicBezTo>
                    <a:cubicBezTo>
                      <a:pt x="194" y="55"/>
                      <a:pt x="194" y="55"/>
                      <a:pt x="194" y="55"/>
                    </a:cubicBezTo>
                    <a:cubicBezTo>
                      <a:pt x="30" y="2"/>
                      <a:pt x="30" y="2"/>
                      <a:pt x="30" y="2"/>
                    </a:cubicBezTo>
                    <a:cubicBezTo>
                      <a:pt x="29" y="2"/>
                      <a:pt x="29" y="2"/>
                      <a:pt x="29" y="2"/>
                    </a:cubicBezTo>
                    <a:cubicBezTo>
                      <a:pt x="26" y="0"/>
                      <a:pt x="23" y="0"/>
                      <a:pt x="20" y="0"/>
                    </a:cubicBezTo>
                    <a:cubicBezTo>
                      <a:pt x="9" y="0"/>
                      <a:pt x="0" y="8"/>
                      <a:pt x="0" y="19"/>
                    </a:cubicBezTo>
                    <a:cubicBezTo>
                      <a:pt x="0" y="22"/>
                      <a:pt x="1" y="27"/>
                      <a:pt x="5" y="29"/>
                    </a:cubicBezTo>
                    <a:cubicBezTo>
                      <a:pt x="8" y="31"/>
                      <a:pt x="14" y="32"/>
                      <a:pt x="14" y="32"/>
                    </a:cubicBezTo>
                    <a:cubicBezTo>
                      <a:pt x="166" y="82"/>
                      <a:pt x="166" y="82"/>
                      <a:pt x="166" y="82"/>
                    </a:cubicBezTo>
                    <a:cubicBezTo>
                      <a:pt x="167" y="82"/>
                      <a:pt x="168" y="84"/>
                      <a:pt x="168" y="85"/>
                    </a:cubicBezTo>
                    <a:close/>
                  </a:path>
                </a:pathLst>
              </a:custGeom>
              <a:solidFill>
                <a:srgbClr val="D1ECF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5" name="Freeform 85"/>
              <p:cNvSpPr>
                <a:spLocks noChangeArrowheads="1"/>
              </p:cNvSpPr>
              <p:nvPr/>
            </p:nvSpPr>
            <p:spPr bwMode="auto">
              <a:xfrm>
                <a:off x="5878513" y="2960688"/>
                <a:ext cx="115888" cy="868363"/>
              </a:xfrm>
              <a:custGeom>
                <a:avLst/>
                <a:gdLst>
                  <a:gd name="T0" fmla="*/ 2147483647 w 31"/>
                  <a:gd name="T1" fmla="*/ 2147483647 h 231"/>
                  <a:gd name="T2" fmla="*/ 2147483647 w 31"/>
                  <a:gd name="T3" fmla="*/ 2147483647 h 231"/>
                  <a:gd name="T4" fmla="*/ 2147483647 w 31"/>
                  <a:gd name="T5" fmla="*/ 2147483647 h 231"/>
                  <a:gd name="T6" fmla="*/ 2147483647 w 31"/>
                  <a:gd name="T7" fmla="*/ 0 h 231"/>
                  <a:gd name="T8" fmla="*/ 2147483647 w 31"/>
                  <a:gd name="T9" fmla="*/ 0 h 231"/>
                  <a:gd name="T10" fmla="*/ 0 w 31"/>
                  <a:gd name="T11" fmla="*/ 2147483647 h 231"/>
                  <a:gd name="T12" fmla="*/ 2147483647 w 31"/>
                  <a:gd name="T13" fmla="*/ 2147483647 h 231"/>
                  <a:gd name="T14" fmla="*/ 2147483647 w 31"/>
                  <a:gd name="T15" fmla="*/ 2147483647 h 231"/>
                  <a:gd name="T16" fmla="*/ 2147483647 w 31"/>
                  <a:gd name="T17" fmla="*/ 2147483647 h 231"/>
                  <a:gd name="T18" fmla="*/ 2147483647 w 31"/>
                  <a:gd name="T19" fmla="*/ 2147483647 h 231"/>
                  <a:gd name="T20" fmla="*/ 2147483647 w 31"/>
                  <a:gd name="T21" fmla="*/ 2147483647 h 23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1" h="231">
                    <a:moveTo>
                      <a:pt x="23" y="220"/>
                    </a:moveTo>
                    <a:cubicBezTo>
                      <a:pt x="25" y="220"/>
                      <a:pt x="28" y="221"/>
                      <a:pt x="31" y="222"/>
                    </a:cubicBezTo>
                    <a:cubicBezTo>
                      <a:pt x="31" y="2"/>
                      <a:pt x="31" y="2"/>
                      <a:pt x="31" y="2"/>
                    </a:cubicBezTo>
                    <a:cubicBezTo>
                      <a:pt x="23" y="0"/>
                      <a:pt x="23" y="0"/>
                      <a:pt x="23" y="0"/>
                    </a:cubicBezTo>
                    <a:cubicBezTo>
                      <a:pt x="23" y="0"/>
                      <a:pt x="22" y="0"/>
                      <a:pt x="21" y="0"/>
                    </a:cubicBezTo>
                    <a:cubicBezTo>
                      <a:pt x="10" y="0"/>
                      <a:pt x="1" y="9"/>
                      <a:pt x="0" y="20"/>
                    </a:cubicBezTo>
                    <a:cubicBezTo>
                      <a:pt x="1" y="22"/>
                      <a:pt x="2" y="27"/>
                      <a:pt x="4" y="29"/>
                    </a:cubicBezTo>
                    <a:cubicBezTo>
                      <a:pt x="4" y="30"/>
                      <a:pt x="4" y="30"/>
                      <a:pt x="4" y="30"/>
                    </a:cubicBezTo>
                    <a:cubicBezTo>
                      <a:pt x="5" y="30"/>
                      <a:pt x="5" y="31"/>
                      <a:pt x="5" y="32"/>
                    </a:cubicBezTo>
                    <a:cubicBezTo>
                      <a:pt x="5" y="231"/>
                      <a:pt x="5" y="231"/>
                      <a:pt x="5" y="231"/>
                    </a:cubicBezTo>
                    <a:cubicBezTo>
                      <a:pt x="9" y="225"/>
                      <a:pt x="15" y="220"/>
                      <a:pt x="23" y="2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5" name="组合 117"/>
            <p:cNvGrpSpPr/>
            <p:nvPr/>
          </p:nvGrpSpPr>
          <p:grpSpPr bwMode="auto">
            <a:xfrm>
              <a:off x="305" y="218"/>
              <a:ext cx="372" cy="115"/>
              <a:chOff x="4348163" y="3097213"/>
              <a:chExt cx="992188" cy="300038"/>
            </a:xfrm>
          </p:grpSpPr>
          <p:sp>
            <p:nvSpPr>
              <p:cNvPr id="39" name="Freeform 116"/>
              <p:cNvSpPr>
                <a:spLocks noChangeArrowheads="1"/>
              </p:cNvSpPr>
              <p:nvPr/>
            </p:nvSpPr>
            <p:spPr bwMode="auto">
              <a:xfrm>
                <a:off x="4348163" y="3097213"/>
                <a:ext cx="992188" cy="231775"/>
              </a:xfrm>
              <a:custGeom>
                <a:avLst/>
                <a:gdLst>
                  <a:gd name="T0" fmla="*/ 0 w 264"/>
                  <a:gd name="T1" fmla="*/ 2147483647 h 62"/>
                  <a:gd name="T2" fmla="*/ 2147483647 w 264"/>
                  <a:gd name="T3" fmla="*/ 2147483647 h 62"/>
                  <a:gd name="T4" fmla="*/ 2147483647 w 264"/>
                  <a:gd name="T5" fmla="*/ 2147483647 h 62"/>
                  <a:gd name="T6" fmla="*/ 2147483647 w 264"/>
                  <a:gd name="T7" fmla="*/ 2147483647 h 62"/>
                  <a:gd name="T8" fmla="*/ 2147483647 w 264"/>
                  <a:gd name="T9" fmla="*/ 2147483647 h 62"/>
                  <a:gd name="T10" fmla="*/ 0 w 264"/>
                  <a:gd name="T11" fmla="*/ 2147483647 h 62"/>
                  <a:gd name="T12" fmla="*/ 0 w 264"/>
                  <a:gd name="T13" fmla="*/ 0 h 62"/>
                  <a:gd name="T14" fmla="*/ 2147483647 w 264"/>
                  <a:gd name="T15" fmla="*/ 0 h 62"/>
                  <a:gd name="T16" fmla="*/ 2147483647 w 264"/>
                  <a:gd name="T17" fmla="*/ 2147483647 h 62"/>
                  <a:gd name="T18" fmla="*/ 2147483647 w 264"/>
                  <a:gd name="T19" fmla="*/ 2147483647 h 62"/>
                  <a:gd name="T20" fmla="*/ 2147483647 w 264"/>
                  <a:gd name="T21" fmla="*/ 2147483647 h 62"/>
                  <a:gd name="T22" fmla="*/ 0 w 264"/>
                  <a:gd name="T23" fmla="*/ 2147483647 h 62"/>
                  <a:gd name="T24" fmla="*/ 0 w 264"/>
                  <a:gd name="T25" fmla="*/ 2147483647 h 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64" h="62">
                    <a:moveTo>
                      <a:pt x="0" y="55"/>
                    </a:moveTo>
                    <a:cubicBezTo>
                      <a:pt x="2" y="55"/>
                      <a:pt x="4" y="55"/>
                      <a:pt x="6" y="55"/>
                    </a:cubicBezTo>
                    <a:cubicBezTo>
                      <a:pt x="8" y="55"/>
                      <a:pt x="10" y="53"/>
                      <a:pt x="10" y="51"/>
                    </a:cubicBezTo>
                    <a:cubicBezTo>
                      <a:pt x="10" y="38"/>
                      <a:pt x="10" y="24"/>
                      <a:pt x="10" y="11"/>
                    </a:cubicBezTo>
                    <a:cubicBezTo>
                      <a:pt x="10" y="9"/>
                      <a:pt x="8" y="7"/>
                      <a:pt x="6" y="7"/>
                    </a:cubicBezTo>
                    <a:cubicBezTo>
                      <a:pt x="4" y="7"/>
                      <a:pt x="2" y="7"/>
                      <a:pt x="0" y="7"/>
                    </a:cubicBezTo>
                    <a:cubicBezTo>
                      <a:pt x="0" y="5"/>
                      <a:pt x="0" y="2"/>
                      <a:pt x="0" y="0"/>
                    </a:cubicBezTo>
                    <a:cubicBezTo>
                      <a:pt x="80" y="0"/>
                      <a:pt x="160" y="0"/>
                      <a:pt x="240" y="0"/>
                    </a:cubicBezTo>
                    <a:cubicBezTo>
                      <a:pt x="246" y="0"/>
                      <a:pt x="255" y="4"/>
                      <a:pt x="258" y="10"/>
                    </a:cubicBezTo>
                    <a:cubicBezTo>
                      <a:pt x="264" y="23"/>
                      <a:pt x="264" y="39"/>
                      <a:pt x="258" y="52"/>
                    </a:cubicBezTo>
                    <a:cubicBezTo>
                      <a:pt x="255" y="58"/>
                      <a:pt x="246" y="62"/>
                      <a:pt x="240" y="62"/>
                    </a:cubicBezTo>
                    <a:cubicBezTo>
                      <a:pt x="160" y="62"/>
                      <a:pt x="80" y="62"/>
                      <a:pt x="0" y="62"/>
                    </a:cubicBezTo>
                    <a:cubicBezTo>
                      <a:pt x="0" y="60"/>
                      <a:pt x="0" y="57"/>
                      <a:pt x="0" y="55"/>
                    </a:cubicBezTo>
                    <a:close/>
                  </a:path>
                </a:pathLst>
              </a:custGeom>
              <a:solidFill>
                <a:srgbClr val="1695A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0" name="Freeform 117"/>
              <p:cNvSpPr>
                <a:spLocks noChangeArrowheads="1"/>
              </p:cNvSpPr>
              <p:nvPr/>
            </p:nvSpPr>
            <p:spPr bwMode="auto">
              <a:xfrm>
                <a:off x="4370388" y="3122613"/>
                <a:ext cx="942975" cy="184150"/>
              </a:xfrm>
              <a:custGeom>
                <a:avLst/>
                <a:gdLst>
                  <a:gd name="T0" fmla="*/ 2147483647 w 251"/>
                  <a:gd name="T1" fmla="*/ 2147483647 h 49"/>
                  <a:gd name="T2" fmla="*/ 2147483647 w 251"/>
                  <a:gd name="T3" fmla="*/ 2147483647 h 49"/>
                  <a:gd name="T4" fmla="*/ 0 w 251"/>
                  <a:gd name="T5" fmla="*/ 0 h 49"/>
                  <a:gd name="T6" fmla="*/ 2147483647 w 251"/>
                  <a:gd name="T7" fmla="*/ 0 h 49"/>
                  <a:gd name="T8" fmla="*/ 2147483647 w 251"/>
                  <a:gd name="T9" fmla="*/ 2147483647 h 49"/>
                  <a:gd name="T10" fmla="*/ 2147483647 w 251"/>
                  <a:gd name="T11" fmla="*/ 2147483647 h 49"/>
                  <a:gd name="T12" fmla="*/ 2147483647 w 251"/>
                  <a:gd name="T13" fmla="*/ 2147483647 h 49"/>
                  <a:gd name="T14" fmla="*/ 0 w 251"/>
                  <a:gd name="T15" fmla="*/ 2147483647 h 49"/>
                  <a:gd name="T16" fmla="*/ 2147483647 w 251"/>
                  <a:gd name="T17" fmla="*/ 2147483647 h 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1" h="49">
                    <a:moveTo>
                      <a:pt x="4" y="44"/>
                    </a:moveTo>
                    <a:cubicBezTo>
                      <a:pt x="4" y="31"/>
                      <a:pt x="4" y="17"/>
                      <a:pt x="4" y="4"/>
                    </a:cubicBezTo>
                    <a:cubicBezTo>
                      <a:pt x="4" y="2"/>
                      <a:pt x="2" y="0"/>
                      <a:pt x="0" y="0"/>
                    </a:cubicBezTo>
                    <a:cubicBezTo>
                      <a:pt x="80" y="0"/>
                      <a:pt x="159" y="0"/>
                      <a:pt x="239" y="0"/>
                    </a:cubicBezTo>
                    <a:cubicBezTo>
                      <a:pt x="241" y="0"/>
                      <a:pt x="243" y="1"/>
                      <a:pt x="244" y="3"/>
                    </a:cubicBezTo>
                    <a:cubicBezTo>
                      <a:pt x="251" y="16"/>
                      <a:pt x="251" y="32"/>
                      <a:pt x="244" y="45"/>
                    </a:cubicBezTo>
                    <a:cubicBezTo>
                      <a:pt x="243" y="47"/>
                      <a:pt x="241" y="49"/>
                      <a:pt x="239" y="49"/>
                    </a:cubicBezTo>
                    <a:cubicBezTo>
                      <a:pt x="159" y="48"/>
                      <a:pt x="80" y="48"/>
                      <a:pt x="0" y="48"/>
                    </a:cubicBezTo>
                    <a:cubicBezTo>
                      <a:pt x="2" y="48"/>
                      <a:pt x="4" y="46"/>
                      <a:pt x="4" y="4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41" name="Freeform 118"/>
              <p:cNvSpPr>
                <a:spLocks noChangeArrowheads="1"/>
              </p:cNvSpPr>
              <p:nvPr/>
            </p:nvSpPr>
            <p:spPr bwMode="auto">
              <a:xfrm>
                <a:off x="5133976" y="3254376"/>
                <a:ext cx="123825" cy="142875"/>
              </a:xfrm>
              <a:custGeom>
                <a:avLst/>
                <a:gdLst>
                  <a:gd name="T0" fmla="*/ 0 w 78"/>
                  <a:gd name="T1" fmla="*/ 2147483647 h 90"/>
                  <a:gd name="T2" fmla="*/ 2147483647 w 78"/>
                  <a:gd name="T3" fmla="*/ 2147483647 h 90"/>
                  <a:gd name="T4" fmla="*/ 2147483647 w 78"/>
                  <a:gd name="T5" fmla="*/ 2147483647 h 90"/>
                  <a:gd name="T6" fmla="*/ 2147483647 w 78"/>
                  <a:gd name="T7" fmla="*/ 0 h 90"/>
                  <a:gd name="T8" fmla="*/ 2147483647 w 78"/>
                  <a:gd name="T9" fmla="*/ 0 h 90"/>
                  <a:gd name="T10" fmla="*/ 0 w 78"/>
                  <a:gd name="T11" fmla="*/ 0 h 90"/>
                  <a:gd name="T12" fmla="*/ 0 w 78"/>
                  <a:gd name="T13" fmla="*/ 2147483647 h 9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 h="90">
                    <a:moveTo>
                      <a:pt x="0" y="90"/>
                    </a:moveTo>
                    <a:lnTo>
                      <a:pt x="38" y="66"/>
                    </a:lnTo>
                    <a:lnTo>
                      <a:pt x="78" y="90"/>
                    </a:lnTo>
                    <a:lnTo>
                      <a:pt x="78" y="0"/>
                    </a:lnTo>
                    <a:lnTo>
                      <a:pt x="38" y="0"/>
                    </a:lnTo>
                    <a:lnTo>
                      <a:pt x="0" y="0"/>
                    </a:lnTo>
                    <a:lnTo>
                      <a:pt x="0" y="90"/>
                    </a:lnTo>
                    <a:close/>
                  </a:path>
                </a:pathLst>
              </a:custGeom>
              <a:solidFill>
                <a:srgbClr val="FD612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6" name="组合 84"/>
            <p:cNvGrpSpPr/>
            <p:nvPr/>
          </p:nvGrpSpPr>
          <p:grpSpPr bwMode="auto">
            <a:xfrm>
              <a:off x="258" y="390"/>
              <a:ext cx="514" cy="128"/>
              <a:chOff x="4189413" y="3565526"/>
              <a:chExt cx="1373188" cy="331788"/>
            </a:xfrm>
          </p:grpSpPr>
          <p:sp>
            <p:nvSpPr>
              <p:cNvPr id="12" name="Freeform 86"/>
              <p:cNvSpPr>
                <a:spLocks noChangeArrowheads="1"/>
              </p:cNvSpPr>
              <p:nvPr/>
            </p:nvSpPr>
            <p:spPr bwMode="auto">
              <a:xfrm>
                <a:off x="4189413" y="3565526"/>
                <a:ext cx="1373188" cy="331788"/>
              </a:xfrm>
              <a:custGeom>
                <a:avLst/>
                <a:gdLst>
                  <a:gd name="T0" fmla="*/ 2147483647 w 365"/>
                  <a:gd name="T1" fmla="*/ 2147483647 h 88"/>
                  <a:gd name="T2" fmla="*/ 2147483647 w 365"/>
                  <a:gd name="T3" fmla="*/ 2147483647 h 88"/>
                  <a:gd name="T4" fmla="*/ 2147483647 w 365"/>
                  <a:gd name="T5" fmla="*/ 2147483647 h 88"/>
                  <a:gd name="T6" fmla="*/ 2147483647 w 365"/>
                  <a:gd name="T7" fmla="*/ 2147483647 h 88"/>
                  <a:gd name="T8" fmla="*/ 2147483647 w 365"/>
                  <a:gd name="T9" fmla="*/ 2147483647 h 88"/>
                  <a:gd name="T10" fmla="*/ 2147483647 w 365"/>
                  <a:gd name="T11" fmla="*/ 2147483647 h 88"/>
                  <a:gd name="T12" fmla="*/ 2147483647 w 365"/>
                  <a:gd name="T13" fmla="*/ 2147483647 h 88"/>
                  <a:gd name="T14" fmla="*/ 2147483647 w 365"/>
                  <a:gd name="T15" fmla="*/ 2147483647 h 88"/>
                  <a:gd name="T16" fmla="*/ 0 w 365"/>
                  <a:gd name="T17" fmla="*/ 2147483647 h 88"/>
                  <a:gd name="T18" fmla="*/ 0 w 365"/>
                  <a:gd name="T19" fmla="*/ 2147483647 h 88"/>
                  <a:gd name="T20" fmla="*/ 2147483647 w 365"/>
                  <a:gd name="T21" fmla="*/ 0 h 88"/>
                  <a:gd name="T22" fmla="*/ 2147483647 w 365"/>
                  <a:gd name="T23" fmla="*/ 0 h 88"/>
                  <a:gd name="T24" fmla="*/ 2147483647 w 365"/>
                  <a:gd name="T25" fmla="*/ 2147483647 h 8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5" h="88">
                    <a:moveTo>
                      <a:pt x="365" y="7"/>
                    </a:moveTo>
                    <a:cubicBezTo>
                      <a:pt x="360" y="7"/>
                      <a:pt x="360" y="7"/>
                      <a:pt x="360" y="7"/>
                    </a:cubicBezTo>
                    <a:cubicBezTo>
                      <a:pt x="358" y="7"/>
                      <a:pt x="356" y="9"/>
                      <a:pt x="356" y="11"/>
                    </a:cubicBezTo>
                    <a:cubicBezTo>
                      <a:pt x="356" y="77"/>
                      <a:pt x="356" y="77"/>
                      <a:pt x="356" y="77"/>
                    </a:cubicBezTo>
                    <a:cubicBezTo>
                      <a:pt x="356" y="79"/>
                      <a:pt x="358" y="81"/>
                      <a:pt x="360" y="81"/>
                    </a:cubicBezTo>
                    <a:cubicBezTo>
                      <a:pt x="365" y="81"/>
                      <a:pt x="365" y="81"/>
                      <a:pt x="365" y="81"/>
                    </a:cubicBezTo>
                    <a:cubicBezTo>
                      <a:pt x="365" y="88"/>
                      <a:pt x="365" y="88"/>
                      <a:pt x="365" y="88"/>
                    </a:cubicBezTo>
                    <a:cubicBezTo>
                      <a:pt x="10" y="88"/>
                      <a:pt x="10" y="88"/>
                      <a:pt x="10" y="88"/>
                    </a:cubicBezTo>
                    <a:cubicBezTo>
                      <a:pt x="4" y="88"/>
                      <a:pt x="0" y="83"/>
                      <a:pt x="0" y="77"/>
                    </a:cubicBezTo>
                    <a:cubicBezTo>
                      <a:pt x="0" y="11"/>
                      <a:pt x="0" y="11"/>
                      <a:pt x="0" y="11"/>
                    </a:cubicBezTo>
                    <a:cubicBezTo>
                      <a:pt x="0" y="5"/>
                      <a:pt x="4" y="0"/>
                      <a:pt x="10" y="0"/>
                    </a:cubicBezTo>
                    <a:cubicBezTo>
                      <a:pt x="365" y="0"/>
                      <a:pt x="365" y="0"/>
                      <a:pt x="365" y="0"/>
                    </a:cubicBezTo>
                    <a:cubicBezTo>
                      <a:pt x="365" y="7"/>
                      <a:pt x="365" y="7"/>
                      <a:pt x="365" y="7"/>
                    </a:cubicBezTo>
                  </a:path>
                </a:pathLst>
              </a:custGeom>
              <a:solidFill>
                <a:srgbClr val="1695A4"/>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3" name="Freeform 87"/>
              <p:cNvSpPr>
                <a:spLocks noChangeArrowheads="1"/>
              </p:cNvSpPr>
              <p:nvPr/>
            </p:nvSpPr>
            <p:spPr bwMode="auto">
              <a:xfrm>
                <a:off x="4870451" y="3565526"/>
                <a:ext cx="692150" cy="331788"/>
              </a:xfrm>
              <a:custGeom>
                <a:avLst/>
                <a:gdLst>
                  <a:gd name="T0" fmla="*/ 2147483647 w 184"/>
                  <a:gd name="T1" fmla="*/ 2147483647 h 88"/>
                  <a:gd name="T2" fmla="*/ 2147483647 w 184"/>
                  <a:gd name="T3" fmla="*/ 2147483647 h 88"/>
                  <a:gd name="T4" fmla="*/ 2147483647 w 184"/>
                  <a:gd name="T5" fmla="*/ 2147483647 h 88"/>
                  <a:gd name="T6" fmla="*/ 2147483647 w 184"/>
                  <a:gd name="T7" fmla="*/ 2147483647 h 88"/>
                  <a:gd name="T8" fmla="*/ 2147483647 w 184"/>
                  <a:gd name="T9" fmla="*/ 2147483647 h 88"/>
                  <a:gd name="T10" fmla="*/ 2147483647 w 184"/>
                  <a:gd name="T11" fmla="*/ 2147483647 h 88"/>
                  <a:gd name="T12" fmla="*/ 2147483647 w 184"/>
                  <a:gd name="T13" fmla="*/ 2147483647 h 88"/>
                  <a:gd name="T14" fmla="*/ 0 w 184"/>
                  <a:gd name="T15" fmla="*/ 2147483647 h 88"/>
                  <a:gd name="T16" fmla="*/ 0 w 184"/>
                  <a:gd name="T17" fmla="*/ 0 h 88"/>
                  <a:gd name="T18" fmla="*/ 2147483647 w 184"/>
                  <a:gd name="T19" fmla="*/ 0 h 88"/>
                  <a:gd name="T20" fmla="*/ 2147483647 w 184"/>
                  <a:gd name="T21" fmla="*/ 2147483647 h 8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4" h="88">
                    <a:moveTo>
                      <a:pt x="184" y="7"/>
                    </a:moveTo>
                    <a:cubicBezTo>
                      <a:pt x="179" y="7"/>
                      <a:pt x="179" y="7"/>
                      <a:pt x="179" y="7"/>
                    </a:cubicBezTo>
                    <a:cubicBezTo>
                      <a:pt x="177" y="7"/>
                      <a:pt x="175" y="9"/>
                      <a:pt x="175" y="11"/>
                    </a:cubicBezTo>
                    <a:cubicBezTo>
                      <a:pt x="175" y="77"/>
                      <a:pt x="175" y="77"/>
                      <a:pt x="175" y="77"/>
                    </a:cubicBezTo>
                    <a:cubicBezTo>
                      <a:pt x="175" y="79"/>
                      <a:pt x="177" y="81"/>
                      <a:pt x="179" y="81"/>
                    </a:cubicBezTo>
                    <a:cubicBezTo>
                      <a:pt x="184" y="81"/>
                      <a:pt x="184" y="81"/>
                      <a:pt x="184" y="81"/>
                    </a:cubicBezTo>
                    <a:cubicBezTo>
                      <a:pt x="184" y="88"/>
                      <a:pt x="184" y="88"/>
                      <a:pt x="184" y="88"/>
                    </a:cubicBezTo>
                    <a:cubicBezTo>
                      <a:pt x="0" y="88"/>
                      <a:pt x="0" y="88"/>
                      <a:pt x="0" y="88"/>
                    </a:cubicBezTo>
                    <a:cubicBezTo>
                      <a:pt x="0" y="0"/>
                      <a:pt x="0" y="0"/>
                      <a:pt x="0" y="0"/>
                    </a:cubicBezTo>
                    <a:cubicBezTo>
                      <a:pt x="184" y="0"/>
                      <a:pt x="184" y="0"/>
                      <a:pt x="184" y="0"/>
                    </a:cubicBezTo>
                    <a:cubicBezTo>
                      <a:pt x="184" y="7"/>
                      <a:pt x="184" y="7"/>
                      <a:pt x="184" y="7"/>
                    </a:cubicBezTo>
                  </a:path>
                </a:pathLst>
              </a:custGeom>
              <a:solidFill>
                <a:srgbClr val="15B0B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4" name="Freeform 88"/>
              <p:cNvSpPr>
                <a:spLocks noChangeArrowheads="1"/>
              </p:cNvSpPr>
              <p:nvPr/>
            </p:nvSpPr>
            <p:spPr bwMode="auto">
              <a:xfrm>
                <a:off x="4216401" y="3592513"/>
                <a:ext cx="1327150" cy="277813"/>
              </a:xfrm>
              <a:custGeom>
                <a:avLst/>
                <a:gdLst>
                  <a:gd name="T0" fmla="*/ 2147483647 w 353"/>
                  <a:gd name="T1" fmla="*/ 2147483647 h 74"/>
                  <a:gd name="T2" fmla="*/ 2147483647 w 353"/>
                  <a:gd name="T3" fmla="*/ 2147483647 h 74"/>
                  <a:gd name="T4" fmla="*/ 2147483647 w 353"/>
                  <a:gd name="T5" fmla="*/ 2147483647 h 74"/>
                  <a:gd name="T6" fmla="*/ 2147483647 w 353"/>
                  <a:gd name="T7" fmla="*/ 2147483647 h 74"/>
                  <a:gd name="T8" fmla="*/ 0 w 353"/>
                  <a:gd name="T9" fmla="*/ 2147483647 h 74"/>
                  <a:gd name="T10" fmla="*/ 0 w 353"/>
                  <a:gd name="T11" fmla="*/ 2147483647 h 74"/>
                  <a:gd name="T12" fmla="*/ 2147483647 w 353"/>
                  <a:gd name="T13" fmla="*/ 0 h 74"/>
                  <a:gd name="T14" fmla="*/ 2147483647 w 353"/>
                  <a:gd name="T15" fmla="*/ 0 h 74"/>
                  <a:gd name="T16" fmla="*/ 2147483647 w 353"/>
                  <a:gd name="T17" fmla="*/ 2147483647 h 7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3" h="74">
                    <a:moveTo>
                      <a:pt x="349" y="4"/>
                    </a:moveTo>
                    <a:cubicBezTo>
                      <a:pt x="349" y="70"/>
                      <a:pt x="349" y="70"/>
                      <a:pt x="349" y="70"/>
                    </a:cubicBezTo>
                    <a:cubicBezTo>
                      <a:pt x="349" y="72"/>
                      <a:pt x="351" y="74"/>
                      <a:pt x="353" y="74"/>
                    </a:cubicBezTo>
                    <a:cubicBezTo>
                      <a:pt x="3" y="74"/>
                      <a:pt x="3" y="74"/>
                      <a:pt x="3" y="74"/>
                    </a:cubicBezTo>
                    <a:cubicBezTo>
                      <a:pt x="1" y="74"/>
                      <a:pt x="0" y="72"/>
                      <a:pt x="0" y="70"/>
                    </a:cubicBezTo>
                    <a:cubicBezTo>
                      <a:pt x="0" y="4"/>
                      <a:pt x="0" y="4"/>
                      <a:pt x="0" y="4"/>
                    </a:cubicBezTo>
                    <a:cubicBezTo>
                      <a:pt x="0" y="2"/>
                      <a:pt x="1" y="0"/>
                      <a:pt x="3" y="0"/>
                    </a:cubicBezTo>
                    <a:cubicBezTo>
                      <a:pt x="353" y="0"/>
                      <a:pt x="353" y="0"/>
                      <a:pt x="353" y="0"/>
                    </a:cubicBezTo>
                    <a:cubicBezTo>
                      <a:pt x="351" y="0"/>
                      <a:pt x="349" y="2"/>
                      <a:pt x="349" y="4"/>
                    </a:cubicBezTo>
                  </a:path>
                </a:pathLst>
              </a:custGeom>
              <a:solidFill>
                <a:srgbClr val="D1ECF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5" name="Freeform 89"/>
              <p:cNvSpPr>
                <a:spLocks noChangeArrowheads="1"/>
              </p:cNvSpPr>
              <p:nvPr/>
            </p:nvSpPr>
            <p:spPr bwMode="auto">
              <a:xfrm>
                <a:off x="4832351" y="3592513"/>
                <a:ext cx="711200" cy="277813"/>
              </a:xfrm>
              <a:custGeom>
                <a:avLst/>
                <a:gdLst>
                  <a:gd name="T0" fmla="*/ 2147483647 w 189"/>
                  <a:gd name="T1" fmla="*/ 2147483647 h 74"/>
                  <a:gd name="T2" fmla="*/ 2147483647 w 189"/>
                  <a:gd name="T3" fmla="*/ 2147483647 h 74"/>
                  <a:gd name="T4" fmla="*/ 2147483647 w 189"/>
                  <a:gd name="T5" fmla="*/ 2147483647 h 74"/>
                  <a:gd name="T6" fmla="*/ 2147483647 w 189"/>
                  <a:gd name="T7" fmla="*/ 2147483647 h 74"/>
                  <a:gd name="T8" fmla="*/ 0 w 189"/>
                  <a:gd name="T9" fmla="*/ 2147483647 h 74"/>
                  <a:gd name="T10" fmla="*/ 0 w 189"/>
                  <a:gd name="T11" fmla="*/ 2147483647 h 74"/>
                  <a:gd name="T12" fmla="*/ 2147483647 w 189"/>
                  <a:gd name="T13" fmla="*/ 0 h 74"/>
                  <a:gd name="T14" fmla="*/ 2147483647 w 189"/>
                  <a:gd name="T15" fmla="*/ 0 h 74"/>
                  <a:gd name="T16" fmla="*/ 2147483647 w 189"/>
                  <a:gd name="T17" fmla="*/ 2147483647 h 7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9" h="74">
                    <a:moveTo>
                      <a:pt x="185" y="4"/>
                    </a:moveTo>
                    <a:cubicBezTo>
                      <a:pt x="185" y="70"/>
                      <a:pt x="185" y="70"/>
                      <a:pt x="185" y="70"/>
                    </a:cubicBezTo>
                    <a:cubicBezTo>
                      <a:pt x="185" y="72"/>
                      <a:pt x="187" y="74"/>
                      <a:pt x="189" y="74"/>
                    </a:cubicBezTo>
                    <a:cubicBezTo>
                      <a:pt x="3" y="74"/>
                      <a:pt x="3" y="74"/>
                      <a:pt x="3" y="74"/>
                    </a:cubicBezTo>
                    <a:cubicBezTo>
                      <a:pt x="1" y="74"/>
                      <a:pt x="0" y="72"/>
                      <a:pt x="0" y="70"/>
                    </a:cubicBezTo>
                    <a:cubicBezTo>
                      <a:pt x="0" y="4"/>
                      <a:pt x="0" y="4"/>
                      <a:pt x="0" y="4"/>
                    </a:cubicBezTo>
                    <a:cubicBezTo>
                      <a:pt x="0" y="2"/>
                      <a:pt x="1" y="0"/>
                      <a:pt x="3" y="0"/>
                    </a:cubicBezTo>
                    <a:cubicBezTo>
                      <a:pt x="189" y="0"/>
                      <a:pt x="189" y="0"/>
                      <a:pt x="189" y="0"/>
                    </a:cubicBezTo>
                    <a:cubicBezTo>
                      <a:pt x="187" y="0"/>
                      <a:pt x="185" y="2"/>
                      <a:pt x="185" y="4"/>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6" name="Rectangle 90"/>
              <p:cNvSpPr>
                <a:spLocks noChangeArrowheads="1"/>
              </p:cNvSpPr>
              <p:nvPr/>
            </p:nvSpPr>
            <p:spPr bwMode="auto">
              <a:xfrm>
                <a:off x="4222751" y="3840163"/>
                <a:ext cx="609600" cy="111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17" name="Rectangle 91"/>
              <p:cNvSpPr>
                <a:spLocks noChangeArrowheads="1"/>
              </p:cNvSpPr>
              <p:nvPr/>
            </p:nvSpPr>
            <p:spPr bwMode="auto">
              <a:xfrm>
                <a:off x="4222751" y="3840163"/>
                <a:ext cx="609600" cy="1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18" name="Rectangle 92"/>
              <p:cNvSpPr>
                <a:spLocks noChangeArrowheads="1"/>
              </p:cNvSpPr>
              <p:nvPr/>
            </p:nvSpPr>
            <p:spPr bwMode="auto">
              <a:xfrm>
                <a:off x="4222751" y="3603626"/>
                <a:ext cx="609600" cy="111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19" name="Rectangle 93"/>
              <p:cNvSpPr>
                <a:spLocks noChangeArrowheads="1"/>
              </p:cNvSpPr>
              <p:nvPr/>
            </p:nvSpPr>
            <p:spPr bwMode="auto">
              <a:xfrm>
                <a:off x="4222751" y="3603626"/>
                <a:ext cx="609600" cy="1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0" name="Rectangle 94"/>
              <p:cNvSpPr>
                <a:spLocks noChangeArrowheads="1"/>
              </p:cNvSpPr>
              <p:nvPr/>
            </p:nvSpPr>
            <p:spPr bwMode="auto">
              <a:xfrm>
                <a:off x="4222751" y="3825876"/>
                <a:ext cx="609600"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1" name="Rectangle 95"/>
              <p:cNvSpPr>
                <a:spLocks noChangeArrowheads="1"/>
              </p:cNvSpPr>
              <p:nvPr/>
            </p:nvSpPr>
            <p:spPr bwMode="auto">
              <a:xfrm>
                <a:off x="4222751" y="3825876"/>
                <a:ext cx="609600" cy="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2" name="Rectangle 96"/>
              <p:cNvSpPr>
                <a:spLocks noChangeArrowheads="1"/>
              </p:cNvSpPr>
              <p:nvPr/>
            </p:nvSpPr>
            <p:spPr bwMode="auto">
              <a:xfrm>
                <a:off x="4222751" y="3762376"/>
                <a:ext cx="609600"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3" name="Rectangle 97"/>
              <p:cNvSpPr>
                <a:spLocks noChangeArrowheads="1"/>
              </p:cNvSpPr>
              <p:nvPr/>
            </p:nvSpPr>
            <p:spPr bwMode="auto">
              <a:xfrm>
                <a:off x="4222751" y="3762376"/>
                <a:ext cx="609600" cy="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4" name="Rectangle 98"/>
              <p:cNvSpPr>
                <a:spLocks noChangeArrowheads="1"/>
              </p:cNvSpPr>
              <p:nvPr/>
            </p:nvSpPr>
            <p:spPr bwMode="auto">
              <a:xfrm>
                <a:off x="4222751" y="3697288"/>
                <a:ext cx="609600"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5" name="Rectangle 99"/>
              <p:cNvSpPr>
                <a:spLocks noChangeArrowheads="1"/>
              </p:cNvSpPr>
              <p:nvPr/>
            </p:nvSpPr>
            <p:spPr bwMode="auto">
              <a:xfrm>
                <a:off x="4222751" y="3697288"/>
                <a:ext cx="609600"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6" name="Rectangle 100"/>
              <p:cNvSpPr>
                <a:spLocks noChangeArrowheads="1"/>
              </p:cNvSpPr>
              <p:nvPr/>
            </p:nvSpPr>
            <p:spPr bwMode="auto">
              <a:xfrm>
                <a:off x="4222751" y="3667126"/>
                <a:ext cx="609600" cy="47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7" name="Rectangle 101"/>
              <p:cNvSpPr>
                <a:spLocks noChangeArrowheads="1"/>
              </p:cNvSpPr>
              <p:nvPr/>
            </p:nvSpPr>
            <p:spPr bwMode="auto">
              <a:xfrm>
                <a:off x="4222751" y="3667126"/>
                <a:ext cx="609600" cy="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8" name="Rectangle 102"/>
              <p:cNvSpPr>
                <a:spLocks noChangeArrowheads="1"/>
              </p:cNvSpPr>
              <p:nvPr/>
            </p:nvSpPr>
            <p:spPr bwMode="auto">
              <a:xfrm>
                <a:off x="4222751" y="3810001"/>
                <a:ext cx="609600" cy="47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29" name="Rectangle 103"/>
              <p:cNvSpPr>
                <a:spLocks noChangeArrowheads="1"/>
              </p:cNvSpPr>
              <p:nvPr/>
            </p:nvSpPr>
            <p:spPr bwMode="auto">
              <a:xfrm>
                <a:off x="4222751" y="3810001"/>
                <a:ext cx="609600" cy="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0" name="Rectangle 104"/>
              <p:cNvSpPr>
                <a:spLocks noChangeArrowheads="1"/>
              </p:cNvSpPr>
              <p:nvPr/>
            </p:nvSpPr>
            <p:spPr bwMode="auto">
              <a:xfrm>
                <a:off x="4222751" y="3776663"/>
                <a:ext cx="609600" cy="111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1" name="Rectangle 105"/>
              <p:cNvSpPr>
                <a:spLocks noChangeArrowheads="1"/>
              </p:cNvSpPr>
              <p:nvPr/>
            </p:nvSpPr>
            <p:spPr bwMode="auto">
              <a:xfrm>
                <a:off x="4222751" y="3776663"/>
                <a:ext cx="609600" cy="1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2" name="Rectangle 106"/>
              <p:cNvSpPr>
                <a:spLocks noChangeArrowheads="1"/>
              </p:cNvSpPr>
              <p:nvPr/>
            </p:nvSpPr>
            <p:spPr bwMode="auto">
              <a:xfrm>
                <a:off x="4222751" y="3743326"/>
                <a:ext cx="609600" cy="63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3" name="Rectangle 107"/>
              <p:cNvSpPr>
                <a:spLocks noChangeArrowheads="1"/>
              </p:cNvSpPr>
              <p:nvPr/>
            </p:nvSpPr>
            <p:spPr bwMode="auto">
              <a:xfrm>
                <a:off x="4222751" y="3743326"/>
                <a:ext cx="609600" cy="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4" name="Rectangle 108"/>
              <p:cNvSpPr>
                <a:spLocks noChangeArrowheads="1"/>
              </p:cNvSpPr>
              <p:nvPr/>
            </p:nvSpPr>
            <p:spPr bwMode="auto">
              <a:xfrm>
                <a:off x="4222751" y="3633788"/>
                <a:ext cx="609600" cy="79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5" name="Rectangle 109"/>
              <p:cNvSpPr>
                <a:spLocks noChangeArrowheads="1"/>
              </p:cNvSpPr>
              <p:nvPr/>
            </p:nvSpPr>
            <p:spPr bwMode="auto">
              <a:xfrm>
                <a:off x="4222751" y="3633788"/>
                <a:ext cx="609600" cy="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6" name="Rectangle 110"/>
              <p:cNvSpPr>
                <a:spLocks noChangeArrowheads="1"/>
              </p:cNvSpPr>
              <p:nvPr/>
            </p:nvSpPr>
            <p:spPr bwMode="auto">
              <a:xfrm>
                <a:off x="4222751" y="3713163"/>
                <a:ext cx="609600" cy="79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7" name="Rectangle 111"/>
              <p:cNvSpPr>
                <a:spLocks noChangeArrowheads="1"/>
              </p:cNvSpPr>
              <p:nvPr/>
            </p:nvSpPr>
            <p:spPr bwMode="auto">
              <a:xfrm>
                <a:off x="4222751" y="3713163"/>
                <a:ext cx="609600" cy="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latin typeface="Calibri" panose="020F0502020204030204" pitchFamily="34" charset="0"/>
                </a:endParaRPr>
              </a:p>
            </p:txBody>
          </p:sp>
          <p:sp>
            <p:nvSpPr>
              <p:cNvPr id="38" name="Freeform 166"/>
              <p:cNvSpPr>
                <a:spLocks noEditPoints="1" noChangeArrowheads="1"/>
              </p:cNvSpPr>
              <p:nvPr/>
            </p:nvSpPr>
            <p:spPr bwMode="auto">
              <a:xfrm>
                <a:off x="4978401" y="3565526"/>
                <a:ext cx="117475" cy="331788"/>
              </a:xfrm>
              <a:custGeom>
                <a:avLst/>
                <a:gdLst>
                  <a:gd name="T0" fmla="*/ 2147483647 w 31"/>
                  <a:gd name="T1" fmla="*/ 2147483647 h 88"/>
                  <a:gd name="T2" fmla="*/ 2147483647 w 31"/>
                  <a:gd name="T3" fmla="*/ 2147483647 h 88"/>
                  <a:gd name="T4" fmla="*/ 2147483647 w 31"/>
                  <a:gd name="T5" fmla="*/ 2147483647 h 88"/>
                  <a:gd name="T6" fmla="*/ 2147483647 w 31"/>
                  <a:gd name="T7" fmla="*/ 2147483647 h 88"/>
                  <a:gd name="T8" fmla="*/ 2147483647 w 31"/>
                  <a:gd name="T9" fmla="*/ 2147483647 h 88"/>
                  <a:gd name="T10" fmla="*/ 2147483647 w 31"/>
                  <a:gd name="T11" fmla="*/ 0 h 88"/>
                  <a:gd name="T12" fmla="*/ 0 w 31"/>
                  <a:gd name="T13" fmla="*/ 0 h 88"/>
                  <a:gd name="T14" fmla="*/ 0 w 31"/>
                  <a:gd name="T15" fmla="*/ 0 h 88"/>
                  <a:gd name="T16" fmla="*/ 2147483647 w 31"/>
                  <a:gd name="T17" fmla="*/ 2147483647 h 88"/>
                  <a:gd name="T18" fmla="*/ 2147483647 w 31"/>
                  <a:gd name="T19" fmla="*/ 2147483647 h 88"/>
                  <a:gd name="T20" fmla="*/ 2147483647 w 31"/>
                  <a:gd name="T21" fmla="*/ 2147483647 h 88"/>
                  <a:gd name="T22" fmla="*/ 2147483647 w 31"/>
                  <a:gd name="T23" fmla="*/ 2147483647 h 88"/>
                  <a:gd name="T24" fmla="*/ 2147483647 w 31"/>
                  <a:gd name="T25" fmla="*/ 2147483647 h 88"/>
                  <a:gd name="T26" fmla="*/ 2147483647 w 31"/>
                  <a:gd name="T27" fmla="*/ 2147483647 h 88"/>
                  <a:gd name="T28" fmla="*/ 2147483647 w 31"/>
                  <a:gd name="T29" fmla="*/ 2147483647 h 88"/>
                  <a:gd name="T30" fmla="*/ 2147483647 w 31"/>
                  <a:gd name="T31" fmla="*/ 2147483647 h 88"/>
                  <a:gd name="T32" fmla="*/ 2147483647 w 31"/>
                  <a:gd name="T33" fmla="*/ 2147483647 h 88"/>
                  <a:gd name="T34" fmla="*/ 2147483647 w 31"/>
                  <a:gd name="T35" fmla="*/ 2147483647 h 88"/>
                  <a:gd name="T36" fmla="*/ 2147483647 w 31"/>
                  <a:gd name="T37" fmla="*/ 0 h 8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1" h="88">
                    <a:moveTo>
                      <a:pt x="31" y="81"/>
                    </a:moveTo>
                    <a:cubicBezTo>
                      <a:pt x="15" y="81"/>
                      <a:pt x="15" y="81"/>
                      <a:pt x="15" y="81"/>
                    </a:cubicBezTo>
                    <a:cubicBezTo>
                      <a:pt x="14" y="83"/>
                      <a:pt x="13" y="86"/>
                      <a:pt x="12" y="88"/>
                    </a:cubicBezTo>
                    <a:cubicBezTo>
                      <a:pt x="28" y="88"/>
                      <a:pt x="28" y="88"/>
                      <a:pt x="28" y="88"/>
                    </a:cubicBezTo>
                    <a:cubicBezTo>
                      <a:pt x="29" y="86"/>
                      <a:pt x="30" y="83"/>
                      <a:pt x="31" y="81"/>
                    </a:cubicBezTo>
                    <a:moveTo>
                      <a:pt x="9" y="0"/>
                    </a:moveTo>
                    <a:cubicBezTo>
                      <a:pt x="0" y="0"/>
                      <a:pt x="0" y="0"/>
                      <a:pt x="0" y="0"/>
                    </a:cubicBezTo>
                    <a:cubicBezTo>
                      <a:pt x="0" y="0"/>
                      <a:pt x="0" y="0"/>
                      <a:pt x="0" y="0"/>
                    </a:cubicBezTo>
                    <a:cubicBezTo>
                      <a:pt x="2" y="3"/>
                      <a:pt x="4" y="5"/>
                      <a:pt x="6" y="7"/>
                    </a:cubicBezTo>
                    <a:cubicBezTo>
                      <a:pt x="16" y="7"/>
                      <a:pt x="16" y="7"/>
                      <a:pt x="16" y="7"/>
                    </a:cubicBezTo>
                    <a:cubicBezTo>
                      <a:pt x="15" y="6"/>
                      <a:pt x="15" y="6"/>
                      <a:pt x="14" y="5"/>
                    </a:cubicBezTo>
                    <a:cubicBezTo>
                      <a:pt x="14" y="5"/>
                      <a:pt x="14" y="5"/>
                      <a:pt x="14" y="5"/>
                    </a:cubicBezTo>
                    <a:cubicBezTo>
                      <a:pt x="14" y="5"/>
                      <a:pt x="14" y="5"/>
                      <a:pt x="14" y="5"/>
                    </a:cubicBezTo>
                    <a:cubicBezTo>
                      <a:pt x="14" y="5"/>
                      <a:pt x="14" y="4"/>
                      <a:pt x="13" y="4"/>
                    </a:cubicBezTo>
                    <a:cubicBezTo>
                      <a:pt x="13" y="4"/>
                      <a:pt x="13" y="4"/>
                      <a:pt x="13" y="4"/>
                    </a:cubicBezTo>
                    <a:cubicBezTo>
                      <a:pt x="13" y="4"/>
                      <a:pt x="13" y="4"/>
                      <a:pt x="13" y="4"/>
                    </a:cubicBezTo>
                    <a:cubicBezTo>
                      <a:pt x="13" y="4"/>
                      <a:pt x="13" y="4"/>
                      <a:pt x="13" y="4"/>
                    </a:cubicBezTo>
                    <a:cubicBezTo>
                      <a:pt x="13" y="4"/>
                      <a:pt x="13" y="4"/>
                      <a:pt x="13" y="4"/>
                    </a:cubicBezTo>
                    <a:cubicBezTo>
                      <a:pt x="11" y="2"/>
                      <a:pt x="10" y="1"/>
                      <a:pt x="9" y="0"/>
                    </a:cubicBezTo>
                  </a:path>
                </a:pathLst>
              </a:custGeom>
              <a:solidFill>
                <a:srgbClr val="2CA4BA"/>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7" name="组合 112"/>
            <p:cNvGrpSpPr/>
            <p:nvPr/>
          </p:nvGrpSpPr>
          <p:grpSpPr bwMode="auto">
            <a:xfrm>
              <a:off x="284" y="300"/>
              <a:ext cx="574" cy="90"/>
              <a:chOff x="4260851" y="3333751"/>
              <a:chExt cx="1530350" cy="231775"/>
            </a:xfrm>
          </p:grpSpPr>
          <p:sp>
            <p:nvSpPr>
              <p:cNvPr id="8" name="Freeform 112"/>
              <p:cNvSpPr>
                <a:spLocks noChangeArrowheads="1"/>
              </p:cNvSpPr>
              <p:nvPr/>
            </p:nvSpPr>
            <p:spPr bwMode="auto">
              <a:xfrm>
                <a:off x="4260851" y="3333751"/>
                <a:ext cx="1530350" cy="231775"/>
              </a:xfrm>
              <a:custGeom>
                <a:avLst/>
                <a:gdLst>
                  <a:gd name="T0" fmla="*/ 0 w 407"/>
                  <a:gd name="T1" fmla="*/ 2147483647 h 62"/>
                  <a:gd name="T2" fmla="*/ 2147483647 w 407"/>
                  <a:gd name="T3" fmla="*/ 2147483647 h 62"/>
                  <a:gd name="T4" fmla="*/ 2147483647 w 407"/>
                  <a:gd name="T5" fmla="*/ 2147483647 h 62"/>
                  <a:gd name="T6" fmla="*/ 2147483647 w 407"/>
                  <a:gd name="T7" fmla="*/ 2147483647 h 62"/>
                  <a:gd name="T8" fmla="*/ 2147483647 w 407"/>
                  <a:gd name="T9" fmla="*/ 2147483647 h 62"/>
                  <a:gd name="T10" fmla="*/ 0 w 407"/>
                  <a:gd name="T11" fmla="*/ 2147483647 h 62"/>
                  <a:gd name="T12" fmla="*/ 0 w 407"/>
                  <a:gd name="T13" fmla="*/ 2147483647 h 62"/>
                  <a:gd name="T14" fmla="*/ 2147483647 w 407"/>
                  <a:gd name="T15" fmla="*/ 2147483647 h 62"/>
                  <a:gd name="T16" fmla="*/ 2147483647 w 407"/>
                  <a:gd name="T17" fmla="*/ 2147483647 h 62"/>
                  <a:gd name="T18" fmla="*/ 2147483647 w 407"/>
                  <a:gd name="T19" fmla="*/ 2147483647 h 62"/>
                  <a:gd name="T20" fmla="*/ 2147483647 w 407"/>
                  <a:gd name="T21" fmla="*/ 0 h 62"/>
                  <a:gd name="T22" fmla="*/ 0 w 407"/>
                  <a:gd name="T23" fmla="*/ 0 h 62"/>
                  <a:gd name="T24" fmla="*/ 0 w 407"/>
                  <a:gd name="T25" fmla="*/ 2147483647 h 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07" h="62">
                    <a:moveTo>
                      <a:pt x="0" y="7"/>
                    </a:moveTo>
                    <a:cubicBezTo>
                      <a:pt x="6" y="7"/>
                      <a:pt x="6" y="7"/>
                      <a:pt x="6" y="7"/>
                    </a:cubicBezTo>
                    <a:cubicBezTo>
                      <a:pt x="8" y="7"/>
                      <a:pt x="10" y="9"/>
                      <a:pt x="10" y="11"/>
                    </a:cubicBezTo>
                    <a:cubicBezTo>
                      <a:pt x="10" y="51"/>
                      <a:pt x="10" y="51"/>
                      <a:pt x="10" y="51"/>
                    </a:cubicBezTo>
                    <a:cubicBezTo>
                      <a:pt x="10" y="53"/>
                      <a:pt x="8" y="55"/>
                      <a:pt x="6" y="55"/>
                    </a:cubicBezTo>
                    <a:cubicBezTo>
                      <a:pt x="0" y="55"/>
                      <a:pt x="0" y="55"/>
                      <a:pt x="0" y="55"/>
                    </a:cubicBezTo>
                    <a:cubicBezTo>
                      <a:pt x="0" y="62"/>
                      <a:pt x="0" y="62"/>
                      <a:pt x="0" y="62"/>
                    </a:cubicBezTo>
                    <a:cubicBezTo>
                      <a:pt x="396" y="62"/>
                      <a:pt x="396" y="62"/>
                      <a:pt x="396" y="62"/>
                    </a:cubicBezTo>
                    <a:cubicBezTo>
                      <a:pt x="402" y="62"/>
                      <a:pt x="407" y="57"/>
                      <a:pt x="407" y="51"/>
                    </a:cubicBezTo>
                    <a:cubicBezTo>
                      <a:pt x="407" y="11"/>
                      <a:pt x="407" y="11"/>
                      <a:pt x="407" y="11"/>
                    </a:cubicBezTo>
                    <a:cubicBezTo>
                      <a:pt x="407" y="5"/>
                      <a:pt x="402" y="0"/>
                      <a:pt x="396" y="0"/>
                    </a:cubicBezTo>
                    <a:cubicBezTo>
                      <a:pt x="0" y="0"/>
                      <a:pt x="0" y="0"/>
                      <a:pt x="0" y="0"/>
                    </a:cubicBezTo>
                    <a:cubicBezTo>
                      <a:pt x="0" y="7"/>
                      <a:pt x="0" y="7"/>
                      <a:pt x="0" y="7"/>
                    </a:cubicBezTo>
                  </a:path>
                </a:pathLst>
              </a:custGeom>
              <a:solidFill>
                <a:srgbClr val="2C587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9" name="Freeform 113"/>
              <p:cNvSpPr>
                <a:spLocks noChangeArrowheads="1"/>
              </p:cNvSpPr>
              <p:nvPr/>
            </p:nvSpPr>
            <p:spPr bwMode="auto">
              <a:xfrm>
                <a:off x="4260851" y="3333751"/>
                <a:ext cx="771525" cy="231775"/>
              </a:xfrm>
              <a:custGeom>
                <a:avLst/>
                <a:gdLst>
                  <a:gd name="T0" fmla="*/ 0 w 205"/>
                  <a:gd name="T1" fmla="*/ 2147483647 h 62"/>
                  <a:gd name="T2" fmla="*/ 2147483647 w 205"/>
                  <a:gd name="T3" fmla="*/ 2147483647 h 62"/>
                  <a:gd name="T4" fmla="*/ 2147483647 w 205"/>
                  <a:gd name="T5" fmla="*/ 2147483647 h 62"/>
                  <a:gd name="T6" fmla="*/ 2147483647 w 205"/>
                  <a:gd name="T7" fmla="*/ 2147483647 h 62"/>
                  <a:gd name="T8" fmla="*/ 2147483647 w 205"/>
                  <a:gd name="T9" fmla="*/ 2147483647 h 62"/>
                  <a:gd name="T10" fmla="*/ 0 w 205"/>
                  <a:gd name="T11" fmla="*/ 2147483647 h 62"/>
                  <a:gd name="T12" fmla="*/ 0 w 205"/>
                  <a:gd name="T13" fmla="*/ 2147483647 h 62"/>
                  <a:gd name="T14" fmla="*/ 2147483647 w 205"/>
                  <a:gd name="T15" fmla="*/ 2147483647 h 62"/>
                  <a:gd name="T16" fmla="*/ 2147483647 w 205"/>
                  <a:gd name="T17" fmla="*/ 0 h 62"/>
                  <a:gd name="T18" fmla="*/ 0 w 205"/>
                  <a:gd name="T19" fmla="*/ 0 h 62"/>
                  <a:gd name="T20" fmla="*/ 0 w 205"/>
                  <a:gd name="T21" fmla="*/ 2147483647 h 6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05" h="62">
                    <a:moveTo>
                      <a:pt x="0" y="7"/>
                    </a:moveTo>
                    <a:cubicBezTo>
                      <a:pt x="6" y="7"/>
                      <a:pt x="6" y="7"/>
                      <a:pt x="6" y="7"/>
                    </a:cubicBezTo>
                    <a:cubicBezTo>
                      <a:pt x="8" y="7"/>
                      <a:pt x="10" y="9"/>
                      <a:pt x="10" y="11"/>
                    </a:cubicBezTo>
                    <a:cubicBezTo>
                      <a:pt x="10" y="51"/>
                      <a:pt x="10" y="51"/>
                      <a:pt x="10" y="51"/>
                    </a:cubicBezTo>
                    <a:cubicBezTo>
                      <a:pt x="10" y="53"/>
                      <a:pt x="8" y="55"/>
                      <a:pt x="6" y="55"/>
                    </a:cubicBezTo>
                    <a:cubicBezTo>
                      <a:pt x="0" y="55"/>
                      <a:pt x="0" y="55"/>
                      <a:pt x="0" y="55"/>
                    </a:cubicBezTo>
                    <a:cubicBezTo>
                      <a:pt x="0" y="62"/>
                      <a:pt x="0" y="62"/>
                      <a:pt x="0" y="62"/>
                    </a:cubicBezTo>
                    <a:cubicBezTo>
                      <a:pt x="205" y="62"/>
                      <a:pt x="205" y="62"/>
                      <a:pt x="205" y="62"/>
                    </a:cubicBezTo>
                    <a:cubicBezTo>
                      <a:pt x="205" y="0"/>
                      <a:pt x="205" y="0"/>
                      <a:pt x="205" y="0"/>
                    </a:cubicBezTo>
                    <a:cubicBezTo>
                      <a:pt x="0" y="0"/>
                      <a:pt x="0" y="0"/>
                      <a:pt x="0" y="0"/>
                    </a:cubicBezTo>
                    <a:cubicBezTo>
                      <a:pt x="0" y="7"/>
                      <a:pt x="0" y="7"/>
                      <a:pt x="0" y="7"/>
                    </a:cubicBezTo>
                  </a:path>
                </a:pathLst>
              </a:custGeom>
              <a:solidFill>
                <a:srgbClr val="0E303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0" name="Freeform 114"/>
              <p:cNvSpPr>
                <a:spLocks noChangeArrowheads="1"/>
              </p:cNvSpPr>
              <p:nvPr/>
            </p:nvSpPr>
            <p:spPr bwMode="auto">
              <a:xfrm>
                <a:off x="4283076" y="3359151"/>
                <a:ext cx="1482725" cy="180975"/>
              </a:xfrm>
              <a:custGeom>
                <a:avLst/>
                <a:gdLst>
                  <a:gd name="T0" fmla="*/ 2147483647 w 394"/>
                  <a:gd name="T1" fmla="*/ 2147483647 h 48"/>
                  <a:gd name="T2" fmla="*/ 2147483647 w 394"/>
                  <a:gd name="T3" fmla="*/ 2147483647 h 48"/>
                  <a:gd name="T4" fmla="*/ 0 w 394"/>
                  <a:gd name="T5" fmla="*/ 2147483647 h 48"/>
                  <a:gd name="T6" fmla="*/ 2147483647 w 394"/>
                  <a:gd name="T7" fmla="*/ 2147483647 h 48"/>
                  <a:gd name="T8" fmla="*/ 2147483647 w 394"/>
                  <a:gd name="T9" fmla="*/ 2147483647 h 48"/>
                  <a:gd name="T10" fmla="*/ 2147483647 w 394"/>
                  <a:gd name="T11" fmla="*/ 2147483647 h 48"/>
                  <a:gd name="T12" fmla="*/ 2147483647 w 394"/>
                  <a:gd name="T13" fmla="*/ 0 h 48"/>
                  <a:gd name="T14" fmla="*/ 0 w 394"/>
                  <a:gd name="T15" fmla="*/ 0 h 48"/>
                  <a:gd name="T16" fmla="*/ 2147483647 w 394"/>
                  <a:gd name="T17" fmla="*/ 2147483647 h 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94" h="48">
                    <a:moveTo>
                      <a:pt x="4" y="4"/>
                    </a:moveTo>
                    <a:cubicBezTo>
                      <a:pt x="4" y="44"/>
                      <a:pt x="4" y="44"/>
                      <a:pt x="4" y="44"/>
                    </a:cubicBezTo>
                    <a:cubicBezTo>
                      <a:pt x="4" y="46"/>
                      <a:pt x="2" y="48"/>
                      <a:pt x="0" y="48"/>
                    </a:cubicBezTo>
                    <a:cubicBezTo>
                      <a:pt x="390" y="48"/>
                      <a:pt x="390" y="48"/>
                      <a:pt x="390" y="48"/>
                    </a:cubicBezTo>
                    <a:cubicBezTo>
                      <a:pt x="392" y="48"/>
                      <a:pt x="394" y="46"/>
                      <a:pt x="394" y="44"/>
                    </a:cubicBezTo>
                    <a:cubicBezTo>
                      <a:pt x="394" y="4"/>
                      <a:pt x="394" y="4"/>
                      <a:pt x="394" y="4"/>
                    </a:cubicBezTo>
                    <a:cubicBezTo>
                      <a:pt x="394" y="2"/>
                      <a:pt x="392" y="0"/>
                      <a:pt x="390" y="0"/>
                    </a:cubicBezTo>
                    <a:cubicBezTo>
                      <a:pt x="0" y="0"/>
                      <a:pt x="0" y="0"/>
                      <a:pt x="0" y="0"/>
                    </a:cubicBezTo>
                    <a:cubicBezTo>
                      <a:pt x="2" y="0"/>
                      <a:pt x="4" y="2"/>
                      <a:pt x="4" y="4"/>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1" name="Freeform 115"/>
              <p:cNvSpPr>
                <a:spLocks noChangeArrowheads="1"/>
              </p:cNvSpPr>
              <p:nvPr/>
            </p:nvSpPr>
            <p:spPr bwMode="auto">
              <a:xfrm>
                <a:off x="4283076" y="3359151"/>
                <a:ext cx="793750" cy="180975"/>
              </a:xfrm>
              <a:custGeom>
                <a:avLst/>
                <a:gdLst>
                  <a:gd name="T0" fmla="*/ 2147483647 w 211"/>
                  <a:gd name="T1" fmla="*/ 2147483647 h 48"/>
                  <a:gd name="T2" fmla="*/ 2147483647 w 211"/>
                  <a:gd name="T3" fmla="*/ 2147483647 h 48"/>
                  <a:gd name="T4" fmla="*/ 0 w 211"/>
                  <a:gd name="T5" fmla="*/ 2147483647 h 48"/>
                  <a:gd name="T6" fmla="*/ 2147483647 w 211"/>
                  <a:gd name="T7" fmla="*/ 2147483647 h 48"/>
                  <a:gd name="T8" fmla="*/ 2147483647 w 211"/>
                  <a:gd name="T9" fmla="*/ 2147483647 h 48"/>
                  <a:gd name="T10" fmla="*/ 2147483647 w 211"/>
                  <a:gd name="T11" fmla="*/ 2147483647 h 48"/>
                  <a:gd name="T12" fmla="*/ 2147483647 w 211"/>
                  <a:gd name="T13" fmla="*/ 0 h 48"/>
                  <a:gd name="T14" fmla="*/ 0 w 211"/>
                  <a:gd name="T15" fmla="*/ 0 h 48"/>
                  <a:gd name="T16" fmla="*/ 2147483647 w 211"/>
                  <a:gd name="T17" fmla="*/ 2147483647 h 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1" h="48">
                    <a:moveTo>
                      <a:pt x="4" y="4"/>
                    </a:moveTo>
                    <a:cubicBezTo>
                      <a:pt x="4" y="44"/>
                      <a:pt x="4" y="44"/>
                      <a:pt x="4" y="44"/>
                    </a:cubicBezTo>
                    <a:cubicBezTo>
                      <a:pt x="4" y="46"/>
                      <a:pt x="2" y="48"/>
                      <a:pt x="0" y="48"/>
                    </a:cubicBezTo>
                    <a:cubicBezTo>
                      <a:pt x="207" y="48"/>
                      <a:pt x="207" y="48"/>
                      <a:pt x="207" y="48"/>
                    </a:cubicBezTo>
                    <a:cubicBezTo>
                      <a:pt x="209" y="48"/>
                      <a:pt x="211" y="46"/>
                      <a:pt x="211" y="44"/>
                    </a:cubicBezTo>
                    <a:cubicBezTo>
                      <a:pt x="211" y="4"/>
                      <a:pt x="211" y="4"/>
                      <a:pt x="211" y="4"/>
                    </a:cubicBezTo>
                    <a:cubicBezTo>
                      <a:pt x="211" y="2"/>
                      <a:pt x="209" y="0"/>
                      <a:pt x="207" y="0"/>
                    </a:cubicBezTo>
                    <a:cubicBezTo>
                      <a:pt x="0" y="0"/>
                      <a:pt x="0" y="0"/>
                      <a:pt x="0" y="0"/>
                    </a:cubicBezTo>
                    <a:cubicBezTo>
                      <a:pt x="2" y="0"/>
                      <a:pt x="4" y="2"/>
                      <a:pt x="4" y="4"/>
                    </a:cubicBezTo>
                  </a:path>
                </a:pathLst>
              </a:custGeom>
              <a:solidFill>
                <a:srgbClr val="D1ECF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cxnSp>
        <p:nvCxnSpPr>
          <p:cNvPr id="46" name="直接连接符 10"/>
          <p:cNvCxnSpPr>
            <a:cxnSpLocks noChangeShapeType="1"/>
          </p:cNvCxnSpPr>
          <p:nvPr/>
        </p:nvCxnSpPr>
        <p:spPr bwMode="auto">
          <a:xfrm>
            <a:off x="1066752" y="636561"/>
            <a:ext cx="177800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sp>
        <p:nvSpPr>
          <p:cNvPr id="34818" name="Rectangle 2"/>
          <p:cNvSpPr>
            <a:spLocks noChangeArrowheads="1"/>
          </p:cNvSpPr>
          <p:nvPr/>
        </p:nvSpPr>
        <p:spPr bwMode="auto">
          <a:xfrm>
            <a:off x="856852" y="784550"/>
            <a:ext cx="7339113" cy="2169825"/>
          </a:xfrm>
          <a:prstGeom prst="rect">
            <a:avLst/>
          </a:prstGeom>
          <a:noFill/>
          <a:ln w="9525">
            <a:noFill/>
            <a:miter lim="800000"/>
          </a:ln>
          <a:effectLst/>
        </p:spPr>
        <p:txBody>
          <a:bodyPr vert="horz" wrap="square" lIns="91440" tIns="45720" rIns="91440" bIns="45720" numCol="1" anchor="ctr" anchorCtr="0" compatLnSpc="1">
            <a:spAutoFit/>
          </a:bodyPr>
          <a:lstStyle/>
          <a:p>
            <a:pPr marL="0" marR="0" lvl="0" algn="l" defTabSz="914400" rtl="0" eaLnBrk="1" fontAlgn="base" latinLnBrk="0" hangingPunct="1">
              <a:lnSpc>
                <a:spcPct val="150000"/>
              </a:lnSpc>
              <a:spcBef>
                <a:spcPct val="0"/>
              </a:spcBef>
              <a:spcAft>
                <a:spcPct val="0"/>
              </a:spcAft>
              <a:buClrTx/>
              <a:buSzTx/>
              <a:buFontTx/>
              <a:buNone/>
            </a:pP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3.</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观察下图，回答问题</a:t>
            </a: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a:t>
            </a:r>
            <a:endPar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endParaRPr>
          </a:p>
          <a:p>
            <a:pPr marL="0" marR="0" lvl="0" algn="l" defTabSz="914400" rtl="0" eaLnBrk="0" fontAlgn="base" latinLnBrk="0" hangingPunct="0">
              <a:lnSpc>
                <a:spcPct val="150000"/>
              </a:lnSpc>
              <a:spcBef>
                <a:spcPct val="0"/>
              </a:spcBef>
              <a:spcAft>
                <a:spcPct val="0"/>
              </a:spcAft>
              <a:buClrTx/>
              <a:buSzTx/>
              <a:buFontTx/>
              <a:buNone/>
            </a:pP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1</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）反映了哪两个变量之间的关系？ </a:t>
            </a:r>
          </a:p>
          <a:p>
            <a:pPr marL="0" marR="0" lvl="0" algn="l" defTabSz="914400" rtl="0" eaLnBrk="0" fontAlgn="base" latinLnBrk="0" hangingPunct="0">
              <a:lnSpc>
                <a:spcPct val="150000"/>
              </a:lnSpc>
              <a:spcBef>
                <a:spcPct val="0"/>
              </a:spcBef>
              <a:spcAft>
                <a:spcPct val="0"/>
              </a:spcAft>
              <a:buClrTx/>
              <a:buSzTx/>
              <a:buFontTx/>
              <a:buNone/>
            </a:pP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2</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）点</a:t>
            </a: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A</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B</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分别表示什么？ </a:t>
            </a:r>
          </a:p>
          <a:p>
            <a:pPr marL="0" marR="0" lvl="0" algn="l" defTabSz="914400" rtl="0" eaLnBrk="0" fontAlgn="base" latinLnBrk="0" hangingPunct="0">
              <a:lnSpc>
                <a:spcPct val="150000"/>
              </a:lnSpc>
              <a:spcBef>
                <a:spcPct val="0"/>
              </a:spcBef>
              <a:spcAft>
                <a:spcPct val="0"/>
              </a:spcAft>
              <a:buClrTx/>
              <a:buSzTx/>
              <a:buFontTx/>
              <a:buNone/>
            </a:pP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3</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）说一说速度是怎样随时间变化而变化的； </a:t>
            </a:r>
          </a:p>
          <a:p>
            <a:pPr marL="0" marR="0" lvl="0" algn="l" defTabSz="914400" rtl="0" eaLnBrk="0" fontAlgn="base" latinLnBrk="0" hangingPunct="0">
              <a:lnSpc>
                <a:spcPct val="150000"/>
              </a:lnSpc>
              <a:spcBef>
                <a:spcPct val="0"/>
              </a:spcBef>
              <a:spcAft>
                <a:spcPct val="0"/>
              </a:spcAft>
              <a:buClrTx/>
              <a:buSzTx/>
              <a:buFontTx/>
              <a:buNone/>
            </a:pP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4</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）你能找到一个实际情境，大致符合下图所刻画的关系吗？ </a:t>
            </a:r>
          </a:p>
        </p:txBody>
      </p:sp>
      <p:pic>
        <p:nvPicPr>
          <p:cNvPr id="34817" name="图片 1" descr="传播先进教育理念、提供最佳教学方法 --- 尽在中国教育出版网 www.zzstep.com"/>
          <p:cNvPicPr>
            <a:picLocks noChangeAspect="1" noChangeArrowheads="1"/>
          </p:cNvPicPr>
          <p:nvPr/>
        </p:nvPicPr>
        <p:blipFill>
          <a:blip r:embed="rId2"/>
          <a:srcRect/>
          <a:stretch>
            <a:fillRect/>
          </a:stretch>
        </p:blipFill>
        <p:spPr bwMode="auto">
          <a:xfrm>
            <a:off x="2847099" y="2994012"/>
            <a:ext cx="2921040" cy="1881994"/>
          </a:xfrm>
          <a:prstGeom prst="rect">
            <a:avLst/>
          </a:prstGeom>
          <a:noFill/>
        </p:spPr>
      </p:pic>
      <p:sp>
        <p:nvSpPr>
          <p:cNvPr id="34819" name="Rectangle 3"/>
          <p:cNvSpPr>
            <a:spLocks noChangeArrowheads="1"/>
          </p:cNvSpPr>
          <p:nvPr/>
        </p:nvSpPr>
        <p:spPr bwMode="auto">
          <a:xfrm>
            <a:off x="3" y="1501260"/>
            <a:ext cx="184731" cy="369332"/>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p:nvPr/>
        </p:nvSpPr>
        <p:spPr>
          <a:xfrm>
            <a:off x="2743200" y="1428750"/>
            <a:ext cx="3505200" cy="1446550"/>
          </a:xfrm>
          <a:prstGeom prst="rect">
            <a:avLst/>
          </a:prstGeom>
          <a:noFill/>
        </p:spPr>
        <p:txBody>
          <a:bodyPr wrap="square" rtlCol="0">
            <a:spAutoFit/>
          </a:bodyPr>
          <a:lstStyle/>
          <a:p>
            <a:pPr algn="ctr"/>
            <a:r>
              <a:rPr lang="zh-CN" altLang="en-US" sz="8800" b="1" dirty="0" smtClean="0">
                <a:solidFill>
                  <a:srgbClr val="292929"/>
                </a:solidFill>
                <a:latin typeface="华文行楷" panose="02010800040101010101" pitchFamily="2" charset="-122"/>
                <a:ea typeface="华文行楷" panose="02010800040101010101" pitchFamily="2" charset="-122"/>
              </a:rPr>
              <a:t>再见</a:t>
            </a:r>
            <a:endParaRPr lang="zh-CN" altLang="en-US" sz="8800" b="1" dirty="0">
              <a:solidFill>
                <a:srgbClr val="292929"/>
              </a:solidFill>
              <a:latin typeface="华文行楷" panose="02010800040101010101" pitchFamily="2" charset="-122"/>
              <a:ea typeface="华文行楷" panose="02010800040101010101" pitchFamily="2"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
          <p:cNvGrpSpPr/>
          <p:nvPr/>
        </p:nvGrpSpPr>
        <p:grpSpPr bwMode="auto">
          <a:xfrm>
            <a:off x="274421" y="122842"/>
            <a:ext cx="2137227" cy="515210"/>
            <a:chOff x="445652" y="218396"/>
            <a:chExt cx="2136260" cy="518604"/>
          </a:xfrm>
        </p:grpSpPr>
        <p:sp>
          <p:nvSpPr>
            <p:cNvPr id="3" name="TextBox 2"/>
            <p:cNvSpPr txBox="1"/>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a:latin typeface="Times New Roman" panose="02020603050405020304"/>
                  <a:ea typeface="微软雅黑" panose="020B0503020204020204" pitchFamily="34" charset="-122"/>
                </a:rPr>
                <a:t>学习</a:t>
              </a:r>
              <a:r>
                <a:rPr lang="zh-CN" altLang="en-US" sz="2400" b="1" kern="0" dirty="0" smtClean="0">
                  <a:latin typeface="Times New Roman" panose="02020603050405020304"/>
                  <a:ea typeface="微软雅黑" panose="020B0503020204020204" pitchFamily="34" charset="-122"/>
                </a:rPr>
                <a:t>目标</a:t>
              </a:r>
              <a:endParaRPr lang="en-US" altLang="zh-CN" sz="2400" b="1" kern="0" dirty="0">
                <a:latin typeface="Times New Roman" panose="02020603050405020304"/>
                <a:ea typeface="微软雅黑" panose="020B0503020204020204" pitchFamily="34" charset="-122"/>
              </a:endParaRPr>
            </a:p>
          </p:txBody>
        </p:sp>
        <p:cxnSp>
          <p:nvCxnSpPr>
            <p:cNvPr id="4" name="直接连接符 9"/>
            <p:cNvCxnSpPr>
              <a:cxnSpLocks noChangeShapeType="1"/>
            </p:cNvCxnSpPr>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icture 3" descr="E:\英语高清课\晏博深\ppt资料收集\ppt素材\本子和笔副本.png"/>
            <p:cNvPicPr>
              <a:picLocks noChangeAspect="1" noChangeArrowheads="1"/>
            </p:cNvPicPr>
            <p:nvPr/>
          </p:nvPicPr>
          <p:blipFill>
            <a:blip r:embed="rId7"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矩形 5"/>
          <p:cNvSpPr/>
          <p:nvPr/>
        </p:nvSpPr>
        <p:spPr>
          <a:xfrm>
            <a:off x="1828800" y="971552"/>
            <a:ext cx="6019564" cy="692701"/>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zh-CN" altLang="en-US"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能从图象分析变量之间的关系，加深对图象表示的理解．</a:t>
            </a:r>
            <a:endParaRPr lang="zh-CN" altLang="en-US" dirty="0">
              <a:ln>
                <a:solidFill>
                  <a:srgbClr val="FFC000"/>
                </a:solidFill>
              </a:ln>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7" name="矩形 6"/>
          <p:cNvSpPr/>
          <p:nvPr/>
        </p:nvSpPr>
        <p:spPr>
          <a:xfrm>
            <a:off x="1828800" y="2190752"/>
            <a:ext cx="6019564" cy="779557"/>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zh-CN" altLang="en-US"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能对实际情境中所蕴涵的变量之间的关系借助图象表示．</a:t>
            </a:r>
            <a:endParaRPr lang="zh-CN" altLang="en-US"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 name="燕尾形箭头 7"/>
          <p:cNvSpPr/>
          <p:nvPr>
            <p:custDataLst>
              <p:tags r:id="rId1"/>
            </p:custDataLst>
          </p:nvPr>
        </p:nvSpPr>
        <p:spPr>
          <a:xfrm rot="5400000" flipV="1">
            <a:off x="-356483" y="2221435"/>
            <a:ext cx="3643716" cy="771525"/>
          </a:xfrm>
          <a:prstGeom prst="notchedRightArrow">
            <a:avLst>
              <a:gd name="adj1" fmla="val 50000"/>
              <a:gd name="adj2" fmla="val 43193"/>
            </a:avLst>
          </a:prstGeom>
          <a:solidFill>
            <a:srgbClr val="EAEAE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9" name="圆角矩形 8"/>
          <p:cNvSpPr/>
          <p:nvPr>
            <p:custDataLst>
              <p:tags r:id="rId2"/>
            </p:custDataLst>
          </p:nvPr>
        </p:nvSpPr>
        <p:spPr bwMode="auto">
          <a:xfrm>
            <a:off x="1242991" y="971628"/>
            <a:ext cx="642942" cy="637824"/>
          </a:xfrm>
          <a:prstGeom prst="roundRect">
            <a:avLst>
              <a:gd name="adj" fmla="val 50000"/>
            </a:avLst>
          </a:prstGeom>
          <a:solidFill>
            <a:srgbClr val="FFC000"/>
          </a:solidFill>
          <a:ln w="34925">
            <a:solidFill>
              <a:srgbClr val="FFFFFF"/>
            </a:solidFill>
          </a:ln>
          <a:effectLst/>
          <a:scene3d>
            <a:camera prst="orthographicFront"/>
            <a:lightRig rig="threePt" dir="t"/>
          </a:scene3d>
          <a:sp3d extrusionH="349250" prstMaterial="metal">
            <a:bevelB w="88900" h="19685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lnSpc>
                <a:spcPct val="150000"/>
              </a:lnSpc>
              <a:spcBef>
                <a:spcPts val="0"/>
              </a:spcBef>
              <a:spcAft>
                <a:spcPts val="0"/>
              </a:spcAft>
              <a:defRPr/>
            </a:pPr>
            <a:r>
              <a:rPr lang="en-US" altLang="zh-CN" sz="24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1</a:t>
            </a:r>
            <a:endParaRPr lang="zh-CN" altLang="en-US" sz="24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0" name="圆角矩形 9"/>
          <p:cNvSpPr/>
          <p:nvPr>
            <p:custDataLst>
              <p:tags r:id="rId3"/>
            </p:custDataLst>
          </p:nvPr>
        </p:nvSpPr>
        <p:spPr bwMode="auto">
          <a:xfrm>
            <a:off x="1214437" y="2245768"/>
            <a:ext cx="642938" cy="637820"/>
          </a:xfrm>
          <a:prstGeom prst="roundRect">
            <a:avLst>
              <a:gd name="adj" fmla="val 50000"/>
            </a:avLst>
          </a:prstGeom>
          <a:solidFill>
            <a:srgbClr val="92D050"/>
          </a:solidFill>
          <a:ln w="3492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ct val="150000"/>
              </a:lnSpc>
              <a:spcBef>
                <a:spcPts val="0"/>
              </a:spcBef>
              <a:spcAft>
                <a:spcPts val="0"/>
              </a:spcAft>
              <a:defRPr/>
            </a:pPr>
            <a:r>
              <a:rPr lang="en-US" altLang="zh-CN" sz="24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2</a:t>
            </a:r>
            <a:endParaRPr lang="zh-CN" altLang="en-US" sz="24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1" name="矩形 10"/>
          <p:cNvSpPr/>
          <p:nvPr/>
        </p:nvSpPr>
        <p:spPr>
          <a:xfrm>
            <a:off x="1828800" y="3486152"/>
            <a:ext cx="6019564" cy="779557"/>
          </a:xfrm>
          <a:prstGeom prst="rect">
            <a:avLst/>
          </a:prstGeom>
          <a:solidFill>
            <a:schemeClr val="tx2"/>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zh-CN" altLang="en-US"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进一步体会数学与现实生活的密切联系，并在学习新知识的过程中培养学生团结协作的精神．</a:t>
            </a:r>
            <a:endParaRPr lang="zh-CN" altLang="en-US"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2" name="圆角矩形 11"/>
          <p:cNvSpPr/>
          <p:nvPr>
            <p:custDataLst>
              <p:tags r:id="rId4"/>
            </p:custDataLst>
          </p:nvPr>
        </p:nvSpPr>
        <p:spPr bwMode="auto">
          <a:xfrm>
            <a:off x="1219200" y="3562351"/>
            <a:ext cx="642938" cy="637820"/>
          </a:xfrm>
          <a:prstGeom prst="roundRect">
            <a:avLst>
              <a:gd name="adj" fmla="val 50000"/>
            </a:avLst>
          </a:prstGeom>
          <a:solidFill>
            <a:schemeClr val="tx2"/>
          </a:solidFill>
          <a:ln w="3492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ct val="150000"/>
              </a:lnSpc>
              <a:spcBef>
                <a:spcPts val="0"/>
              </a:spcBef>
              <a:spcAft>
                <a:spcPts val="0"/>
              </a:spcAft>
              <a:defRPr/>
            </a:pPr>
            <a:r>
              <a:rPr lang="en-US" altLang="zh-CN" sz="2400" dirty="0" smtClean="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3</a:t>
            </a:r>
            <a:endParaRPr lang="zh-CN" altLang="en-US" sz="24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ox(in)">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diamond(in)">
                                      <p:cBhvr>
                                        <p:cTn id="15" dur="2000"/>
                                        <p:tgtEl>
                                          <p:spTgt spid="7"/>
                                        </p:tgtEl>
                                      </p:cBhvr>
                                    </p:animEffect>
                                  </p:childTnLst>
                                </p:cTn>
                              </p:par>
                              <p:par>
                                <p:cTn id="16" presetID="8" presetClass="entr" presetSubtype="16"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diamond(in)">
                                      <p:cBhvr>
                                        <p:cTn id="18" dur="20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4"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heel(4)">
                                      <p:cBhvr>
                                        <p:cTn id="23" dur="2000"/>
                                        <p:tgtEl>
                                          <p:spTgt spid="11"/>
                                        </p:tgtEl>
                                      </p:cBhvr>
                                    </p:animEffect>
                                  </p:childTnLst>
                                </p:cTn>
                              </p:par>
                              <p:par>
                                <p:cTn id="24" presetID="21" presetClass="entr" presetSubtype="4"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heel(4)">
                                      <p:cBhvr>
                                        <p:cTn id="26"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0" grpId="0" animBg="1"/>
      <p:bldP spid="11"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63588" y="978985"/>
            <a:ext cx="7376864" cy="2585323"/>
          </a:xfrm>
          <a:prstGeom prst="rect">
            <a:avLst/>
          </a:prstGeom>
          <a:noFill/>
        </p:spPr>
        <p:txBody>
          <a:bodyPr wrap="square" rtlCol="0">
            <a:spAutoFit/>
          </a:bodyPr>
          <a:lstStyle/>
          <a:p>
            <a:pPr indent="457200">
              <a:lnSpc>
                <a:spcPct val="150000"/>
              </a:lnSpc>
            </a:pPr>
            <a:r>
              <a:rPr lang="en-US" dirty="0" smtClean="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．预读教材例题，本题表达了哪两个变量之间的关系？自变量是什么？因变量是什么？</a:t>
            </a:r>
          </a:p>
          <a:p>
            <a:pPr>
              <a:lnSpc>
                <a:spcPct val="150000"/>
              </a:lnSpc>
            </a:pPr>
            <a:r>
              <a:rPr lang="en-US" dirty="0" smtClean="0">
                <a:latin typeface="Times New Roman" panose="02020603050405020304" pitchFamily="18" charset="0"/>
                <a:ea typeface="微软雅黑" panose="020B0503020204020204" pitchFamily="34" charset="-122"/>
                <a:cs typeface="Times New Roman" panose="02020603050405020304" pitchFamily="18" charset="0"/>
              </a:rPr>
              <a:t> </a:t>
            </a:r>
            <a:endPar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endParaRPr>
          </a:p>
          <a:p>
            <a:pPr>
              <a:lnSpc>
                <a:spcPct val="150000"/>
              </a:lnSpc>
            </a:pPr>
            <a:endParaRPr lang="en-US"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en-US" dirty="0" smtClean="0">
                <a:latin typeface="Times New Roman" panose="02020603050405020304" pitchFamily="18" charset="0"/>
                <a:ea typeface="微软雅黑" panose="020B0503020204020204" pitchFamily="34" charset="-122"/>
                <a:cs typeface="Times New Roman" panose="02020603050405020304" pitchFamily="18" charset="0"/>
              </a:rPr>
              <a:t>2. </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平面直角坐标系中，与横轴平行的线段表示的实际意义是什么？</a:t>
            </a:r>
          </a:p>
          <a:p>
            <a:pPr>
              <a:lnSpc>
                <a:spcPct val="150000"/>
              </a:lnSpc>
            </a:pPr>
            <a:endParaRPr lang="en-US" dirty="0" smtClean="0">
              <a:latin typeface="Times New Roman" panose="02020603050405020304" pitchFamily="18" charset="0"/>
              <a:ea typeface="微软雅黑" panose="020B0503020204020204" pitchFamily="34" charset="-122"/>
              <a:cs typeface="Times New Roman" panose="02020603050405020304" pitchFamily="18" charset="0"/>
            </a:endParaRPr>
          </a:p>
        </p:txBody>
      </p:sp>
      <p:grpSp>
        <p:nvGrpSpPr>
          <p:cNvPr id="6" name="组合 5"/>
          <p:cNvGrpSpPr/>
          <p:nvPr/>
        </p:nvGrpSpPr>
        <p:grpSpPr bwMode="auto">
          <a:xfrm>
            <a:off x="268126" y="122839"/>
            <a:ext cx="2179360" cy="515210"/>
            <a:chOff x="279260" y="218396"/>
            <a:chExt cx="2179285" cy="519493"/>
          </a:xfrm>
        </p:grpSpPr>
        <p:sp>
          <p:nvSpPr>
            <p:cNvPr id="7" name="TextBox 6"/>
            <p:cNvSpPr txBox="1"/>
            <p:nvPr/>
          </p:nvSpPr>
          <p:spPr bwMode="auto">
            <a:xfrm>
              <a:off x="1042822" y="272386"/>
              <a:ext cx="1415723" cy="465503"/>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教材助读</a:t>
              </a:r>
              <a:endParaRPr lang="en-US" altLang="zh-CN" sz="2400" b="1" kern="0" dirty="0">
                <a:latin typeface="Times New Roman" panose="02020603050405020304"/>
                <a:ea typeface="微软雅黑" panose="020B0503020204020204" pitchFamily="34" charset="-122"/>
              </a:endParaRPr>
            </a:p>
          </p:txBody>
        </p:sp>
        <p:cxnSp>
          <p:nvCxnSpPr>
            <p:cNvPr id="8" name="直接连接符 10"/>
            <p:cNvCxnSpPr>
              <a:cxnSpLocks noChangeShapeType="1"/>
            </p:cNvCxnSpPr>
            <p:nvPr/>
          </p:nvCxnSpPr>
          <p:spPr bwMode="auto">
            <a:xfrm>
              <a:off x="662492" y="733488"/>
              <a:ext cx="177704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9" name="Picture 3" descr="E:\英语高清课\晏博深\ppt资料收集\ppt素材\本子和笔副本.png"/>
            <p:cNvPicPr>
              <a:picLocks noChangeAspect="1" noChangeArrowheads="1"/>
            </p:cNvPicPr>
            <p:nvPr/>
          </p:nvPicPr>
          <p:blipFill>
            <a:blip r:embed="rId3" cstate="email"/>
            <a:srcRect/>
            <a:stretch>
              <a:fillRect/>
            </a:stretch>
          </p:blipFill>
          <p:spPr bwMode="auto">
            <a:xfrm>
              <a:off x="279260"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Box 9"/>
          <p:cNvSpPr txBox="1"/>
          <p:nvPr/>
        </p:nvSpPr>
        <p:spPr>
          <a:xfrm>
            <a:off x="1331640" y="2020679"/>
            <a:ext cx="5004556" cy="507831"/>
          </a:xfrm>
          <a:prstGeom prst="rect">
            <a:avLst/>
          </a:prstGeom>
          <a:noFill/>
        </p:spPr>
        <p:txBody>
          <a:bodyPr wrap="square" rtlCol="0">
            <a:spAutoFit/>
          </a:bodyPr>
          <a:lstStyle/>
          <a:p>
            <a:pPr>
              <a:lnSpc>
                <a:spcPct val="150000"/>
              </a:lnSpc>
            </a:pP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时间与速度     时间是自变量     速度是因变量</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2" name="TextBox 11"/>
          <p:cNvSpPr txBox="1"/>
          <p:nvPr/>
        </p:nvSpPr>
        <p:spPr>
          <a:xfrm>
            <a:off x="1333843" y="3183820"/>
            <a:ext cx="1338828" cy="507831"/>
          </a:xfrm>
          <a:prstGeom prst="rect">
            <a:avLst/>
          </a:prstGeom>
          <a:noFill/>
        </p:spPr>
        <p:txBody>
          <a:bodyPr wrap="none" rtlCol="0">
            <a:spAutoFit/>
          </a:bodyPr>
          <a:lstStyle/>
          <a:p>
            <a:pPr>
              <a:lnSpc>
                <a:spcPct val="150000"/>
              </a:lnSpc>
            </a:pP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速度无变化</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bwMode="auto">
          <a:xfrm>
            <a:off x="274421" y="122842"/>
            <a:ext cx="2137227" cy="515210"/>
            <a:chOff x="445652" y="218396"/>
            <a:chExt cx="2136260" cy="518604"/>
          </a:xfrm>
        </p:grpSpPr>
        <p:sp>
          <p:nvSpPr>
            <p:cNvPr id="7" name="TextBox 6"/>
            <p:cNvSpPr txBox="1"/>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情境导入</a:t>
              </a:r>
              <a:endParaRPr lang="en-US" altLang="zh-CN" sz="2400" b="1" kern="0" dirty="0">
                <a:latin typeface="Times New Roman" panose="02020603050405020304"/>
                <a:ea typeface="微软雅黑" panose="020B0503020204020204" pitchFamily="34" charset="-122"/>
              </a:endParaRPr>
            </a:p>
          </p:txBody>
        </p:sp>
        <p:cxnSp>
          <p:nvCxnSpPr>
            <p:cNvPr id="8" name="直接连接符 9"/>
            <p:cNvCxnSpPr>
              <a:cxnSpLocks noChangeShapeType="1"/>
            </p:cNvCxnSpPr>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9" name="Picture 3" descr="E:\英语高清课\晏博深\ppt资料收集\ppt素材\本子和笔副本.png"/>
            <p:cNvPicPr>
              <a:picLocks noChangeAspect="1" noChangeArrowheads="1"/>
            </p:cNvPicPr>
            <p:nvPr/>
          </p:nvPicPr>
          <p:blipFill>
            <a:blip r:embed="rId2"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0" name="图片 5" descr="P204A.jpg"/>
          <p:cNvPicPr>
            <a:picLocks noChangeAspect="1" noChangeArrowheads="1"/>
          </p:cNvPicPr>
          <p:nvPr/>
        </p:nvPicPr>
        <p:blipFill>
          <a:blip r:embed="rId3" cstate="email"/>
          <a:srcRect/>
          <a:stretch>
            <a:fillRect/>
          </a:stretch>
        </p:blipFill>
        <p:spPr bwMode="auto">
          <a:xfrm>
            <a:off x="3257532" y="1914516"/>
            <a:ext cx="2436866" cy="2443204"/>
          </a:xfrm>
          <a:prstGeom prst="rect">
            <a:avLst/>
          </a:prstGeom>
          <a:noFill/>
          <a:ln w="9525">
            <a:noFill/>
            <a:miter lim="800000"/>
            <a:headEnd/>
            <a:tailEnd/>
          </a:ln>
        </p:spPr>
      </p:pic>
      <p:sp>
        <p:nvSpPr>
          <p:cNvPr id="11" name="TextBox 5"/>
          <p:cNvSpPr txBox="1">
            <a:spLocks noChangeArrowheads="1"/>
          </p:cNvSpPr>
          <p:nvPr/>
        </p:nvSpPr>
        <p:spPr bwMode="auto">
          <a:xfrm>
            <a:off x="934603" y="1159363"/>
            <a:ext cx="7286625" cy="369332"/>
          </a:xfrm>
          <a:prstGeom prst="rect">
            <a:avLst/>
          </a:prstGeom>
          <a:noFill/>
          <a:ln w="9525">
            <a:noFill/>
            <a:miter lim="800000"/>
          </a:ln>
        </p:spPr>
        <p:txBody>
          <a:bodyPr>
            <a:spAutoFit/>
          </a:bodyPr>
          <a:lstStyle/>
          <a:p>
            <a:pPr eaLnBrk="1" hangingPunct="1"/>
            <a:r>
              <a:rPr lang="zh-CN" altLang="en-US" dirty="0">
                <a:latin typeface="微软雅黑" panose="020B0503020204020204" pitchFamily="34" charset="-122"/>
                <a:ea typeface="微软雅黑" panose="020B0503020204020204" pitchFamily="34" charset="-122"/>
              </a:rPr>
              <a:t>每辆汽车上都有一个时速表用来指示汽车当时的速度</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你会看这个表吗</a:t>
            </a:r>
            <a:r>
              <a:rPr lang="en-US" altLang="zh-CN" dirty="0">
                <a:latin typeface="微软雅黑" panose="020B0503020204020204" pitchFamily="34" charset="-122"/>
                <a:ea typeface="微软雅黑" panose="020B0503020204020204" pitchFamily="34" charset="-122"/>
              </a:rPr>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p:cNvSpPr txBox="1"/>
          <p:nvPr/>
        </p:nvSpPr>
        <p:spPr bwMode="auto">
          <a:xfrm>
            <a:off x="1031715" y="176386"/>
            <a:ext cx="1415772" cy="461665"/>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活动探究</a:t>
            </a:r>
            <a:endParaRPr lang="en-US" altLang="zh-CN" sz="2400" b="1" kern="0" dirty="0">
              <a:latin typeface="Times New Roman" panose="02020603050405020304"/>
              <a:ea typeface="微软雅黑" panose="020B0503020204020204" pitchFamily="34" charset="-122"/>
            </a:endParaRPr>
          </a:p>
        </p:txBody>
      </p:sp>
      <p:grpSp>
        <p:nvGrpSpPr>
          <p:cNvPr id="26" name="组合 5"/>
          <p:cNvGrpSpPr/>
          <p:nvPr/>
        </p:nvGrpSpPr>
        <p:grpSpPr bwMode="auto">
          <a:xfrm>
            <a:off x="268127" y="122839"/>
            <a:ext cx="2179360" cy="515210"/>
            <a:chOff x="279260" y="218396"/>
            <a:chExt cx="2179285" cy="519493"/>
          </a:xfrm>
        </p:grpSpPr>
        <p:sp>
          <p:nvSpPr>
            <p:cNvPr id="27" name="TextBox 26"/>
            <p:cNvSpPr txBox="1"/>
            <p:nvPr/>
          </p:nvSpPr>
          <p:spPr bwMode="auto">
            <a:xfrm>
              <a:off x="1042822" y="272386"/>
              <a:ext cx="1415723" cy="465503"/>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活动探究</a:t>
              </a:r>
              <a:endParaRPr lang="en-US" altLang="zh-CN" sz="2400" b="1" kern="0" dirty="0">
                <a:latin typeface="Times New Roman" panose="02020603050405020304"/>
                <a:ea typeface="微软雅黑" panose="020B0503020204020204" pitchFamily="34" charset="-122"/>
              </a:endParaRPr>
            </a:p>
          </p:txBody>
        </p:sp>
        <p:cxnSp>
          <p:nvCxnSpPr>
            <p:cNvPr id="28" name="直接连接符 10"/>
            <p:cNvCxnSpPr>
              <a:cxnSpLocks noChangeShapeType="1"/>
            </p:cNvCxnSpPr>
            <p:nvPr/>
          </p:nvCxnSpPr>
          <p:spPr bwMode="auto">
            <a:xfrm>
              <a:off x="662492" y="733488"/>
              <a:ext cx="177704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29" name="Picture 3" descr="E:\英语高清课\晏博深\ppt资料收集\ppt素材\本子和笔副本.png"/>
            <p:cNvPicPr>
              <a:picLocks noChangeAspect="1" noChangeArrowheads="1"/>
            </p:cNvPicPr>
            <p:nvPr/>
          </p:nvPicPr>
          <p:blipFill>
            <a:blip r:embed="rId2" cstate="email"/>
            <a:srcRect/>
            <a:stretch>
              <a:fillRect/>
            </a:stretch>
          </p:blipFill>
          <p:spPr bwMode="auto">
            <a:xfrm>
              <a:off x="279260"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4" name="Text Box 47"/>
          <p:cNvSpPr txBox="1">
            <a:spLocks noChangeArrowheads="1"/>
          </p:cNvSpPr>
          <p:nvPr/>
        </p:nvSpPr>
        <p:spPr bwMode="auto">
          <a:xfrm>
            <a:off x="834436" y="848788"/>
            <a:ext cx="7745412" cy="923330"/>
          </a:xfrm>
          <a:prstGeom prst="rect">
            <a:avLst/>
          </a:prstGeom>
          <a:noFill/>
          <a:ln w="9525">
            <a:noFill/>
            <a:miter lim="800000"/>
          </a:ln>
        </p:spPr>
        <p:txBody>
          <a:bodyPr>
            <a:spAutoFit/>
          </a:bodyPr>
          <a:lstStyle/>
          <a:p>
            <a:pPr eaLnBrk="1" hangingPunct="1">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例</a:t>
            </a:r>
            <a:r>
              <a:rPr lang="en-US" dirty="0">
                <a:latin typeface="Times New Roman" panose="02020603050405020304" pitchFamily="18" charset="0"/>
                <a:ea typeface="微软雅黑" panose="020B0503020204020204" pitchFamily="34" charset="-122"/>
                <a:cs typeface="Times New Roman" panose="02020603050405020304" pitchFamily="18" charset="0"/>
              </a:rPr>
              <a:t> </a:t>
            </a:r>
            <a:r>
              <a:rPr lang="en-US"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汽车</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在行驶的过程中，速度往往是变化的，下面的图象表示一辆汽车的速度随时间变化而变化的</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情况</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grpSp>
        <p:nvGrpSpPr>
          <p:cNvPr id="47" name="Group 2"/>
          <p:cNvGrpSpPr/>
          <p:nvPr/>
        </p:nvGrpSpPr>
        <p:grpSpPr bwMode="auto">
          <a:xfrm>
            <a:off x="993726" y="1841491"/>
            <a:ext cx="6950524" cy="2561661"/>
            <a:chOff x="81" y="72"/>
            <a:chExt cx="4655" cy="2390"/>
          </a:xfrm>
        </p:grpSpPr>
        <p:sp>
          <p:nvSpPr>
            <p:cNvPr id="50" name="Line 3"/>
            <p:cNvSpPr>
              <a:spLocks noChangeShapeType="1"/>
            </p:cNvSpPr>
            <p:nvPr/>
          </p:nvSpPr>
          <p:spPr bwMode="auto">
            <a:xfrm>
              <a:off x="454" y="2101"/>
              <a:ext cx="3719" cy="0"/>
            </a:xfrm>
            <a:prstGeom prst="line">
              <a:avLst/>
            </a:prstGeom>
            <a:noFill/>
            <a:ln w="38100">
              <a:solidFill>
                <a:schemeClr val="tx1"/>
              </a:solidFill>
              <a:round/>
              <a:tailEnd type="triangle" w="med" len="med"/>
            </a:ln>
          </p:spPr>
          <p:txBody>
            <a:bodyPr/>
            <a:lstStyle/>
            <a:p>
              <a:endParaRPr lang="zh-CN" altLang="en-US"/>
            </a:p>
          </p:txBody>
        </p:sp>
        <p:sp>
          <p:nvSpPr>
            <p:cNvPr id="57" name="Line 4"/>
            <p:cNvSpPr>
              <a:spLocks noChangeShapeType="1"/>
            </p:cNvSpPr>
            <p:nvPr/>
          </p:nvSpPr>
          <p:spPr bwMode="auto">
            <a:xfrm flipV="1">
              <a:off x="454" y="422"/>
              <a:ext cx="0" cy="1679"/>
            </a:xfrm>
            <a:prstGeom prst="line">
              <a:avLst/>
            </a:prstGeom>
            <a:noFill/>
            <a:ln w="38100">
              <a:solidFill>
                <a:schemeClr val="tx1"/>
              </a:solidFill>
              <a:round/>
              <a:tailEnd type="triangle" w="med" len="med"/>
            </a:ln>
          </p:spPr>
          <p:txBody>
            <a:bodyPr/>
            <a:lstStyle/>
            <a:p>
              <a:endParaRPr lang="zh-CN" altLang="en-US"/>
            </a:p>
          </p:txBody>
        </p:sp>
        <p:sp>
          <p:nvSpPr>
            <p:cNvPr id="58" name="Line 5"/>
            <p:cNvSpPr>
              <a:spLocks noChangeShapeType="1"/>
            </p:cNvSpPr>
            <p:nvPr/>
          </p:nvSpPr>
          <p:spPr bwMode="auto">
            <a:xfrm flipV="1">
              <a:off x="726" y="1965"/>
              <a:ext cx="0" cy="136"/>
            </a:xfrm>
            <a:prstGeom prst="line">
              <a:avLst/>
            </a:prstGeom>
            <a:noFill/>
            <a:ln w="9525">
              <a:solidFill>
                <a:schemeClr val="tx1"/>
              </a:solidFill>
              <a:round/>
            </a:ln>
          </p:spPr>
          <p:txBody>
            <a:bodyPr/>
            <a:lstStyle/>
            <a:p>
              <a:endParaRPr lang="zh-CN" altLang="en-US"/>
            </a:p>
          </p:txBody>
        </p:sp>
        <p:sp>
          <p:nvSpPr>
            <p:cNvPr id="59" name="Line 6"/>
            <p:cNvSpPr>
              <a:spLocks noChangeShapeType="1"/>
            </p:cNvSpPr>
            <p:nvPr/>
          </p:nvSpPr>
          <p:spPr bwMode="auto">
            <a:xfrm flipV="1">
              <a:off x="998" y="1965"/>
              <a:ext cx="0" cy="136"/>
            </a:xfrm>
            <a:prstGeom prst="line">
              <a:avLst/>
            </a:prstGeom>
            <a:noFill/>
            <a:ln w="9525">
              <a:solidFill>
                <a:schemeClr val="tx1"/>
              </a:solidFill>
              <a:round/>
            </a:ln>
          </p:spPr>
          <p:txBody>
            <a:bodyPr/>
            <a:lstStyle/>
            <a:p>
              <a:endParaRPr lang="zh-CN" altLang="en-US"/>
            </a:p>
          </p:txBody>
        </p:sp>
        <p:sp>
          <p:nvSpPr>
            <p:cNvPr id="64" name="Line 7"/>
            <p:cNvSpPr>
              <a:spLocks noChangeShapeType="1"/>
            </p:cNvSpPr>
            <p:nvPr/>
          </p:nvSpPr>
          <p:spPr bwMode="auto">
            <a:xfrm flipV="1">
              <a:off x="1270" y="1965"/>
              <a:ext cx="0" cy="136"/>
            </a:xfrm>
            <a:prstGeom prst="line">
              <a:avLst/>
            </a:prstGeom>
            <a:noFill/>
            <a:ln w="9525">
              <a:solidFill>
                <a:schemeClr val="tx1"/>
              </a:solidFill>
              <a:round/>
            </a:ln>
          </p:spPr>
          <p:txBody>
            <a:bodyPr/>
            <a:lstStyle/>
            <a:p>
              <a:endParaRPr lang="zh-CN" altLang="en-US"/>
            </a:p>
          </p:txBody>
        </p:sp>
        <p:sp>
          <p:nvSpPr>
            <p:cNvPr id="73" name="Line 8"/>
            <p:cNvSpPr>
              <a:spLocks noChangeShapeType="1"/>
            </p:cNvSpPr>
            <p:nvPr/>
          </p:nvSpPr>
          <p:spPr bwMode="auto">
            <a:xfrm flipV="1">
              <a:off x="1542" y="1965"/>
              <a:ext cx="0" cy="136"/>
            </a:xfrm>
            <a:prstGeom prst="line">
              <a:avLst/>
            </a:prstGeom>
            <a:noFill/>
            <a:ln w="9525">
              <a:solidFill>
                <a:schemeClr val="tx1"/>
              </a:solidFill>
              <a:round/>
            </a:ln>
          </p:spPr>
          <p:txBody>
            <a:bodyPr/>
            <a:lstStyle/>
            <a:p>
              <a:endParaRPr lang="zh-CN" altLang="en-US"/>
            </a:p>
          </p:txBody>
        </p:sp>
        <p:sp>
          <p:nvSpPr>
            <p:cNvPr id="74" name="Line 9"/>
            <p:cNvSpPr>
              <a:spLocks noChangeShapeType="1"/>
            </p:cNvSpPr>
            <p:nvPr/>
          </p:nvSpPr>
          <p:spPr bwMode="auto">
            <a:xfrm flipV="1">
              <a:off x="1814" y="1965"/>
              <a:ext cx="0" cy="136"/>
            </a:xfrm>
            <a:prstGeom prst="line">
              <a:avLst/>
            </a:prstGeom>
            <a:noFill/>
            <a:ln w="9525">
              <a:solidFill>
                <a:schemeClr val="tx1"/>
              </a:solidFill>
              <a:round/>
            </a:ln>
          </p:spPr>
          <p:txBody>
            <a:bodyPr/>
            <a:lstStyle/>
            <a:p>
              <a:endParaRPr lang="zh-CN" altLang="en-US"/>
            </a:p>
          </p:txBody>
        </p:sp>
        <p:sp>
          <p:nvSpPr>
            <p:cNvPr id="75" name="Line 10"/>
            <p:cNvSpPr>
              <a:spLocks noChangeShapeType="1"/>
            </p:cNvSpPr>
            <p:nvPr/>
          </p:nvSpPr>
          <p:spPr bwMode="auto">
            <a:xfrm flipV="1">
              <a:off x="2087" y="1965"/>
              <a:ext cx="0" cy="136"/>
            </a:xfrm>
            <a:prstGeom prst="line">
              <a:avLst/>
            </a:prstGeom>
            <a:noFill/>
            <a:ln w="9525">
              <a:solidFill>
                <a:schemeClr val="tx1"/>
              </a:solidFill>
              <a:round/>
            </a:ln>
          </p:spPr>
          <p:txBody>
            <a:bodyPr/>
            <a:lstStyle/>
            <a:p>
              <a:endParaRPr lang="zh-CN" altLang="en-US"/>
            </a:p>
          </p:txBody>
        </p:sp>
        <p:sp>
          <p:nvSpPr>
            <p:cNvPr id="76" name="Line 11"/>
            <p:cNvSpPr>
              <a:spLocks noChangeShapeType="1"/>
            </p:cNvSpPr>
            <p:nvPr/>
          </p:nvSpPr>
          <p:spPr bwMode="auto">
            <a:xfrm flipV="1">
              <a:off x="2359" y="1965"/>
              <a:ext cx="0" cy="136"/>
            </a:xfrm>
            <a:prstGeom prst="line">
              <a:avLst/>
            </a:prstGeom>
            <a:noFill/>
            <a:ln w="9525">
              <a:solidFill>
                <a:schemeClr val="tx1"/>
              </a:solidFill>
              <a:round/>
            </a:ln>
          </p:spPr>
          <p:txBody>
            <a:bodyPr/>
            <a:lstStyle/>
            <a:p>
              <a:endParaRPr lang="zh-CN" altLang="en-US"/>
            </a:p>
          </p:txBody>
        </p:sp>
        <p:sp>
          <p:nvSpPr>
            <p:cNvPr id="77" name="Line 12"/>
            <p:cNvSpPr>
              <a:spLocks noChangeShapeType="1"/>
            </p:cNvSpPr>
            <p:nvPr/>
          </p:nvSpPr>
          <p:spPr bwMode="auto">
            <a:xfrm flipV="1">
              <a:off x="2631" y="1965"/>
              <a:ext cx="0" cy="136"/>
            </a:xfrm>
            <a:prstGeom prst="line">
              <a:avLst/>
            </a:prstGeom>
            <a:noFill/>
            <a:ln w="9525">
              <a:solidFill>
                <a:schemeClr val="tx1"/>
              </a:solidFill>
              <a:round/>
            </a:ln>
          </p:spPr>
          <p:txBody>
            <a:bodyPr/>
            <a:lstStyle/>
            <a:p>
              <a:endParaRPr lang="zh-CN" altLang="en-US"/>
            </a:p>
          </p:txBody>
        </p:sp>
        <p:sp>
          <p:nvSpPr>
            <p:cNvPr id="78" name="Line 13"/>
            <p:cNvSpPr>
              <a:spLocks noChangeShapeType="1"/>
            </p:cNvSpPr>
            <p:nvPr/>
          </p:nvSpPr>
          <p:spPr bwMode="auto">
            <a:xfrm flipV="1">
              <a:off x="2903" y="1965"/>
              <a:ext cx="0" cy="136"/>
            </a:xfrm>
            <a:prstGeom prst="line">
              <a:avLst/>
            </a:prstGeom>
            <a:noFill/>
            <a:ln w="9525">
              <a:solidFill>
                <a:schemeClr val="tx1"/>
              </a:solidFill>
              <a:round/>
            </a:ln>
          </p:spPr>
          <p:txBody>
            <a:bodyPr/>
            <a:lstStyle/>
            <a:p>
              <a:endParaRPr lang="zh-CN" altLang="en-US"/>
            </a:p>
          </p:txBody>
        </p:sp>
        <p:sp>
          <p:nvSpPr>
            <p:cNvPr id="79" name="Line 14"/>
            <p:cNvSpPr>
              <a:spLocks noChangeShapeType="1"/>
            </p:cNvSpPr>
            <p:nvPr/>
          </p:nvSpPr>
          <p:spPr bwMode="auto">
            <a:xfrm flipV="1">
              <a:off x="3175" y="1965"/>
              <a:ext cx="0" cy="136"/>
            </a:xfrm>
            <a:prstGeom prst="line">
              <a:avLst/>
            </a:prstGeom>
            <a:noFill/>
            <a:ln w="9525">
              <a:solidFill>
                <a:schemeClr val="tx1"/>
              </a:solidFill>
              <a:round/>
            </a:ln>
          </p:spPr>
          <p:txBody>
            <a:bodyPr/>
            <a:lstStyle/>
            <a:p>
              <a:endParaRPr lang="zh-CN" altLang="en-US"/>
            </a:p>
          </p:txBody>
        </p:sp>
        <p:sp>
          <p:nvSpPr>
            <p:cNvPr id="80" name="Line 15"/>
            <p:cNvSpPr>
              <a:spLocks noChangeShapeType="1"/>
            </p:cNvSpPr>
            <p:nvPr/>
          </p:nvSpPr>
          <p:spPr bwMode="auto">
            <a:xfrm flipV="1">
              <a:off x="3765" y="1965"/>
              <a:ext cx="0" cy="136"/>
            </a:xfrm>
            <a:prstGeom prst="line">
              <a:avLst/>
            </a:prstGeom>
            <a:noFill/>
            <a:ln w="9525">
              <a:solidFill>
                <a:schemeClr val="tx1"/>
              </a:solidFill>
              <a:round/>
            </a:ln>
          </p:spPr>
          <p:txBody>
            <a:bodyPr/>
            <a:lstStyle/>
            <a:p>
              <a:endParaRPr lang="zh-CN" altLang="en-US"/>
            </a:p>
          </p:txBody>
        </p:sp>
        <p:sp>
          <p:nvSpPr>
            <p:cNvPr id="81" name="Line 16"/>
            <p:cNvSpPr>
              <a:spLocks noChangeShapeType="1"/>
            </p:cNvSpPr>
            <p:nvPr/>
          </p:nvSpPr>
          <p:spPr bwMode="auto">
            <a:xfrm flipV="1">
              <a:off x="3447" y="1965"/>
              <a:ext cx="0" cy="136"/>
            </a:xfrm>
            <a:prstGeom prst="line">
              <a:avLst/>
            </a:prstGeom>
            <a:noFill/>
            <a:ln w="9525">
              <a:solidFill>
                <a:schemeClr val="tx1"/>
              </a:solidFill>
              <a:round/>
            </a:ln>
          </p:spPr>
          <p:txBody>
            <a:bodyPr/>
            <a:lstStyle/>
            <a:p>
              <a:endParaRPr lang="zh-CN" altLang="en-US"/>
            </a:p>
          </p:txBody>
        </p:sp>
        <p:sp>
          <p:nvSpPr>
            <p:cNvPr id="82" name="Line 17"/>
            <p:cNvSpPr>
              <a:spLocks noChangeShapeType="1"/>
            </p:cNvSpPr>
            <p:nvPr/>
          </p:nvSpPr>
          <p:spPr bwMode="auto">
            <a:xfrm>
              <a:off x="454" y="1738"/>
              <a:ext cx="136" cy="0"/>
            </a:xfrm>
            <a:prstGeom prst="line">
              <a:avLst/>
            </a:prstGeom>
            <a:noFill/>
            <a:ln w="9525">
              <a:solidFill>
                <a:schemeClr val="tx1"/>
              </a:solidFill>
              <a:round/>
            </a:ln>
          </p:spPr>
          <p:txBody>
            <a:bodyPr/>
            <a:lstStyle/>
            <a:p>
              <a:endParaRPr lang="zh-CN" altLang="en-US"/>
            </a:p>
          </p:txBody>
        </p:sp>
        <p:sp>
          <p:nvSpPr>
            <p:cNvPr id="83" name="Line 18"/>
            <p:cNvSpPr>
              <a:spLocks noChangeShapeType="1"/>
            </p:cNvSpPr>
            <p:nvPr/>
          </p:nvSpPr>
          <p:spPr bwMode="auto">
            <a:xfrm>
              <a:off x="454" y="1330"/>
              <a:ext cx="136" cy="0"/>
            </a:xfrm>
            <a:prstGeom prst="line">
              <a:avLst/>
            </a:prstGeom>
            <a:noFill/>
            <a:ln w="9525">
              <a:solidFill>
                <a:schemeClr val="tx1"/>
              </a:solidFill>
              <a:round/>
            </a:ln>
          </p:spPr>
          <p:txBody>
            <a:bodyPr/>
            <a:lstStyle/>
            <a:p>
              <a:endParaRPr lang="zh-CN" altLang="en-US"/>
            </a:p>
          </p:txBody>
        </p:sp>
        <p:sp>
          <p:nvSpPr>
            <p:cNvPr id="84" name="Line 19"/>
            <p:cNvSpPr>
              <a:spLocks noChangeShapeType="1"/>
            </p:cNvSpPr>
            <p:nvPr/>
          </p:nvSpPr>
          <p:spPr bwMode="auto">
            <a:xfrm>
              <a:off x="454" y="921"/>
              <a:ext cx="136" cy="0"/>
            </a:xfrm>
            <a:prstGeom prst="line">
              <a:avLst/>
            </a:prstGeom>
            <a:noFill/>
            <a:ln w="9525">
              <a:solidFill>
                <a:schemeClr val="tx1"/>
              </a:solidFill>
              <a:round/>
            </a:ln>
          </p:spPr>
          <p:txBody>
            <a:bodyPr/>
            <a:lstStyle/>
            <a:p>
              <a:endParaRPr lang="zh-CN" altLang="en-US"/>
            </a:p>
          </p:txBody>
        </p:sp>
        <p:sp>
          <p:nvSpPr>
            <p:cNvPr id="85" name="Line 20"/>
            <p:cNvSpPr>
              <a:spLocks noChangeShapeType="1"/>
            </p:cNvSpPr>
            <p:nvPr/>
          </p:nvSpPr>
          <p:spPr bwMode="auto">
            <a:xfrm flipV="1">
              <a:off x="454" y="1738"/>
              <a:ext cx="272" cy="363"/>
            </a:xfrm>
            <a:prstGeom prst="line">
              <a:avLst/>
            </a:prstGeom>
            <a:noFill/>
            <a:ln w="38100">
              <a:solidFill>
                <a:schemeClr val="tx1"/>
              </a:solidFill>
              <a:round/>
            </a:ln>
          </p:spPr>
          <p:txBody>
            <a:bodyPr/>
            <a:lstStyle/>
            <a:p>
              <a:endParaRPr lang="zh-CN" altLang="en-US"/>
            </a:p>
          </p:txBody>
        </p:sp>
        <p:sp>
          <p:nvSpPr>
            <p:cNvPr id="86" name="Line 21"/>
            <p:cNvSpPr>
              <a:spLocks noChangeShapeType="1"/>
            </p:cNvSpPr>
            <p:nvPr/>
          </p:nvSpPr>
          <p:spPr bwMode="auto">
            <a:xfrm>
              <a:off x="726" y="1738"/>
              <a:ext cx="544" cy="0"/>
            </a:xfrm>
            <a:prstGeom prst="line">
              <a:avLst/>
            </a:prstGeom>
            <a:noFill/>
            <a:ln w="38100">
              <a:solidFill>
                <a:schemeClr val="tx1"/>
              </a:solidFill>
              <a:round/>
            </a:ln>
          </p:spPr>
          <p:txBody>
            <a:bodyPr/>
            <a:lstStyle/>
            <a:p>
              <a:endParaRPr lang="zh-CN" altLang="en-US"/>
            </a:p>
          </p:txBody>
        </p:sp>
        <p:sp>
          <p:nvSpPr>
            <p:cNvPr id="87" name="Line 22"/>
            <p:cNvSpPr>
              <a:spLocks noChangeShapeType="1"/>
            </p:cNvSpPr>
            <p:nvPr/>
          </p:nvSpPr>
          <p:spPr bwMode="auto">
            <a:xfrm>
              <a:off x="1270" y="1738"/>
              <a:ext cx="272" cy="363"/>
            </a:xfrm>
            <a:prstGeom prst="line">
              <a:avLst/>
            </a:prstGeom>
            <a:noFill/>
            <a:ln w="38100">
              <a:solidFill>
                <a:schemeClr val="tx1"/>
              </a:solidFill>
              <a:round/>
            </a:ln>
          </p:spPr>
          <p:txBody>
            <a:bodyPr/>
            <a:lstStyle/>
            <a:p>
              <a:endParaRPr lang="zh-CN" altLang="en-US"/>
            </a:p>
          </p:txBody>
        </p:sp>
        <p:sp>
          <p:nvSpPr>
            <p:cNvPr id="88" name="Line 23"/>
            <p:cNvSpPr>
              <a:spLocks noChangeShapeType="1"/>
            </p:cNvSpPr>
            <p:nvPr/>
          </p:nvSpPr>
          <p:spPr bwMode="auto">
            <a:xfrm flipV="1">
              <a:off x="1814" y="921"/>
              <a:ext cx="1089" cy="1180"/>
            </a:xfrm>
            <a:prstGeom prst="line">
              <a:avLst/>
            </a:prstGeom>
            <a:noFill/>
            <a:ln w="38100">
              <a:solidFill>
                <a:schemeClr val="tx1"/>
              </a:solidFill>
              <a:round/>
            </a:ln>
          </p:spPr>
          <p:txBody>
            <a:bodyPr/>
            <a:lstStyle/>
            <a:p>
              <a:endParaRPr lang="zh-CN" altLang="en-US"/>
            </a:p>
          </p:txBody>
        </p:sp>
        <p:sp>
          <p:nvSpPr>
            <p:cNvPr id="89" name="Line 24"/>
            <p:cNvSpPr>
              <a:spLocks noChangeShapeType="1"/>
            </p:cNvSpPr>
            <p:nvPr/>
          </p:nvSpPr>
          <p:spPr bwMode="auto">
            <a:xfrm>
              <a:off x="2903" y="921"/>
              <a:ext cx="544" cy="0"/>
            </a:xfrm>
            <a:prstGeom prst="line">
              <a:avLst/>
            </a:prstGeom>
            <a:noFill/>
            <a:ln w="38100">
              <a:solidFill>
                <a:schemeClr val="tx1"/>
              </a:solidFill>
              <a:round/>
            </a:ln>
          </p:spPr>
          <p:txBody>
            <a:bodyPr/>
            <a:lstStyle/>
            <a:p>
              <a:endParaRPr lang="zh-CN" altLang="en-US"/>
            </a:p>
          </p:txBody>
        </p:sp>
        <p:sp>
          <p:nvSpPr>
            <p:cNvPr id="90" name="Line 25"/>
            <p:cNvSpPr>
              <a:spLocks noChangeShapeType="1"/>
            </p:cNvSpPr>
            <p:nvPr/>
          </p:nvSpPr>
          <p:spPr bwMode="auto">
            <a:xfrm>
              <a:off x="3447" y="921"/>
              <a:ext cx="318" cy="1180"/>
            </a:xfrm>
            <a:prstGeom prst="line">
              <a:avLst/>
            </a:prstGeom>
            <a:noFill/>
            <a:ln w="38100">
              <a:solidFill>
                <a:schemeClr val="tx1"/>
              </a:solidFill>
              <a:round/>
            </a:ln>
          </p:spPr>
          <p:txBody>
            <a:bodyPr/>
            <a:lstStyle/>
            <a:p>
              <a:endParaRPr lang="zh-CN" altLang="en-US"/>
            </a:p>
          </p:txBody>
        </p:sp>
        <p:sp>
          <p:nvSpPr>
            <p:cNvPr id="91" name="Text Box 26"/>
            <p:cNvSpPr txBox="1">
              <a:spLocks noChangeArrowheads="1"/>
            </p:cNvSpPr>
            <p:nvPr/>
          </p:nvSpPr>
          <p:spPr bwMode="auto">
            <a:xfrm>
              <a:off x="203" y="2117"/>
              <a:ext cx="202" cy="345"/>
            </a:xfrm>
            <a:prstGeom prst="rect">
              <a:avLst/>
            </a:prstGeom>
            <a:noFill/>
            <a:ln w="9525">
              <a:noFill/>
              <a:miter lim="800000"/>
            </a:ln>
          </p:spPr>
          <p:txBody>
            <a:bodyPr wrap="none">
              <a:spAutoFit/>
            </a:bodyPr>
            <a:lstStyle/>
            <a:p>
              <a:pPr eaLnBrk="1" hangingPunct="1"/>
              <a:r>
                <a:rPr lang="en-US" altLang="zh-CN" b="1">
                  <a:latin typeface="黑体" panose="02010609060101010101" pitchFamily="49" charset="-122"/>
                  <a:ea typeface="黑体" panose="02010609060101010101" pitchFamily="49" charset="-122"/>
                </a:rPr>
                <a:t>0</a:t>
              </a:r>
            </a:p>
          </p:txBody>
        </p:sp>
        <p:sp>
          <p:nvSpPr>
            <p:cNvPr id="92" name="Text Box 27"/>
            <p:cNvSpPr txBox="1">
              <a:spLocks noChangeArrowheads="1"/>
            </p:cNvSpPr>
            <p:nvPr/>
          </p:nvSpPr>
          <p:spPr bwMode="auto">
            <a:xfrm>
              <a:off x="907" y="2100"/>
              <a:ext cx="202" cy="345"/>
            </a:xfrm>
            <a:prstGeom prst="rect">
              <a:avLst/>
            </a:prstGeom>
            <a:noFill/>
            <a:ln w="9525">
              <a:noFill/>
              <a:miter lim="800000"/>
            </a:ln>
          </p:spPr>
          <p:txBody>
            <a:bodyPr wrap="none">
              <a:spAutoFit/>
            </a:bodyPr>
            <a:lstStyle/>
            <a:p>
              <a:pPr eaLnBrk="1" hangingPunct="1"/>
              <a:r>
                <a:rPr lang="en-US" altLang="zh-CN" b="1">
                  <a:latin typeface="黑体" panose="02010609060101010101" pitchFamily="49" charset="-122"/>
                  <a:ea typeface="黑体" panose="02010609060101010101" pitchFamily="49" charset="-122"/>
                </a:rPr>
                <a:t>4</a:t>
              </a:r>
            </a:p>
          </p:txBody>
        </p:sp>
        <p:sp>
          <p:nvSpPr>
            <p:cNvPr id="93" name="Text Box 28"/>
            <p:cNvSpPr txBox="1">
              <a:spLocks noChangeArrowheads="1"/>
            </p:cNvSpPr>
            <p:nvPr/>
          </p:nvSpPr>
          <p:spPr bwMode="auto">
            <a:xfrm>
              <a:off x="1406" y="2100"/>
              <a:ext cx="202" cy="345"/>
            </a:xfrm>
            <a:prstGeom prst="rect">
              <a:avLst/>
            </a:prstGeom>
            <a:noFill/>
            <a:ln w="9525">
              <a:noFill/>
              <a:miter lim="800000"/>
            </a:ln>
          </p:spPr>
          <p:txBody>
            <a:bodyPr wrap="none">
              <a:spAutoFit/>
            </a:bodyPr>
            <a:lstStyle/>
            <a:p>
              <a:pPr eaLnBrk="1" hangingPunct="1"/>
              <a:r>
                <a:rPr lang="en-US" altLang="zh-CN" b="1">
                  <a:latin typeface="黑体" panose="02010609060101010101" pitchFamily="49" charset="-122"/>
                  <a:ea typeface="黑体" panose="02010609060101010101" pitchFamily="49" charset="-122"/>
                </a:rPr>
                <a:t>8</a:t>
              </a:r>
            </a:p>
          </p:txBody>
        </p:sp>
        <p:sp>
          <p:nvSpPr>
            <p:cNvPr id="94" name="Text Box 29"/>
            <p:cNvSpPr txBox="1">
              <a:spLocks noChangeArrowheads="1"/>
            </p:cNvSpPr>
            <p:nvPr/>
          </p:nvSpPr>
          <p:spPr bwMode="auto">
            <a:xfrm>
              <a:off x="1905" y="2100"/>
              <a:ext cx="280" cy="345"/>
            </a:xfrm>
            <a:prstGeom prst="rect">
              <a:avLst/>
            </a:prstGeom>
            <a:noFill/>
            <a:ln w="9525">
              <a:noFill/>
              <a:miter lim="800000"/>
            </a:ln>
          </p:spPr>
          <p:txBody>
            <a:bodyPr wrap="none">
              <a:spAutoFit/>
            </a:bodyPr>
            <a:lstStyle/>
            <a:p>
              <a:pPr eaLnBrk="1" hangingPunct="1"/>
              <a:r>
                <a:rPr lang="en-US" altLang="zh-CN" b="1">
                  <a:latin typeface="黑体" panose="02010609060101010101" pitchFamily="49" charset="-122"/>
                  <a:ea typeface="黑体" panose="02010609060101010101" pitchFamily="49" charset="-122"/>
                </a:rPr>
                <a:t>12</a:t>
              </a:r>
            </a:p>
          </p:txBody>
        </p:sp>
        <p:sp>
          <p:nvSpPr>
            <p:cNvPr id="95" name="Text Box 30"/>
            <p:cNvSpPr txBox="1">
              <a:spLocks noChangeArrowheads="1"/>
            </p:cNvSpPr>
            <p:nvPr/>
          </p:nvSpPr>
          <p:spPr bwMode="auto">
            <a:xfrm>
              <a:off x="2449" y="2100"/>
              <a:ext cx="280" cy="345"/>
            </a:xfrm>
            <a:prstGeom prst="rect">
              <a:avLst/>
            </a:prstGeom>
            <a:noFill/>
            <a:ln w="9525">
              <a:noFill/>
              <a:miter lim="800000"/>
            </a:ln>
          </p:spPr>
          <p:txBody>
            <a:bodyPr wrap="none">
              <a:spAutoFit/>
            </a:bodyPr>
            <a:lstStyle/>
            <a:p>
              <a:pPr eaLnBrk="1" hangingPunct="1"/>
              <a:r>
                <a:rPr lang="en-US" altLang="zh-CN" b="1">
                  <a:latin typeface="黑体" panose="02010609060101010101" pitchFamily="49" charset="-122"/>
                  <a:ea typeface="黑体" panose="02010609060101010101" pitchFamily="49" charset="-122"/>
                </a:rPr>
                <a:t>16</a:t>
              </a:r>
            </a:p>
          </p:txBody>
        </p:sp>
        <p:sp>
          <p:nvSpPr>
            <p:cNvPr id="96" name="Text Box 31"/>
            <p:cNvSpPr txBox="1">
              <a:spLocks noChangeArrowheads="1"/>
            </p:cNvSpPr>
            <p:nvPr/>
          </p:nvSpPr>
          <p:spPr bwMode="auto">
            <a:xfrm>
              <a:off x="2994" y="2102"/>
              <a:ext cx="280" cy="345"/>
            </a:xfrm>
            <a:prstGeom prst="rect">
              <a:avLst/>
            </a:prstGeom>
            <a:noFill/>
            <a:ln w="9525">
              <a:noFill/>
              <a:miter lim="800000"/>
            </a:ln>
          </p:spPr>
          <p:txBody>
            <a:bodyPr wrap="none">
              <a:spAutoFit/>
            </a:bodyPr>
            <a:lstStyle/>
            <a:p>
              <a:pPr eaLnBrk="1" hangingPunct="1"/>
              <a:r>
                <a:rPr lang="en-US" altLang="zh-CN" b="1">
                  <a:latin typeface="黑体" panose="02010609060101010101" pitchFamily="49" charset="-122"/>
                  <a:ea typeface="黑体" panose="02010609060101010101" pitchFamily="49" charset="-122"/>
                </a:rPr>
                <a:t>20</a:t>
              </a:r>
            </a:p>
          </p:txBody>
        </p:sp>
        <p:sp>
          <p:nvSpPr>
            <p:cNvPr id="97" name="Text Box 32"/>
            <p:cNvSpPr txBox="1">
              <a:spLocks noChangeArrowheads="1"/>
            </p:cNvSpPr>
            <p:nvPr/>
          </p:nvSpPr>
          <p:spPr bwMode="auto">
            <a:xfrm>
              <a:off x="3582" y="2102"/>
              <a:ext cx="280" cy="345"/>
            </a:xfrm>
            <a:prstGeom prst="rect">
              <a:avLst/>
            </a:prstGeom>
            <a:noFill/>
            <a:ln w="9525">
              <a:noFill/>
              <a:miter lim="800000"/>
            </a:ln>
          </p:spPr>
          <p:txBody>
            <a:bodyPr wrap="none">
              <a:spAutoFit/>
            </a:bodyPr>
            <a:lstStyle/>
            <a:p>
              <a:pPr eaLnBrk="1" hangingPunct="1"/>
              <a:r>
                <a:rPr lang="en-US" altLang="zh-CN" b="1">
                  <a:latin typeface="黑体" panose="02010609060101010101" pitchFamily="49" charset="-122"/>
                  <a:ea typeface="黑体" panose="02010609060101010101" pitchFamily="49" charset="-122"/>
                </a:rPr>
                <a:t>24</a:t>
              </a:r>
            </a:p>
          </p:txBody>
        </p:sp>
        <p:sp>
          <p:nvSpPr>
            <p:cNvPr id="98" name="Text Box 33"/>
            <p:cNvSpPr txBox="1">
              <a:spLocks noChangeArrowheads="1"/>
            </p:cNvSpPr>
            <p:nvPr/>
          </p:nvSpPr>
          <p:spPr bwMode="auto">
            <a:xfrm>
              <a:off x="81" y="784"/>
              <a:ext cx="280" cy="345"/>
            </a:xfrm>
            <a:prstGeom prst="rect">
              <a:avLst/>
            </a:prstGeom>
            <a:noFill/>
            <a:ln w="9525">
              <a:noFill/>
              <a:miter lim="800000"/>
            </a:ln>
          </p:spPr>
          <p:txBody>
            <a:bodyPr wrap="none">
              <a:spAutoFit/>
            </a:bodyPr>
            <a:lstStyle/>
            <a:p>
              <a:pPr eaLnBrk="1" hangingPunct="1"/>
              <a:r>
                <a:rPr lang="en-US" altLang="zh-CN" b="1">
                  <a:latin typeface="黑体" panose="02010609060101010101" pitchFamily="49" charset="-122"/>
                  <a:ea typeface="黑体" panose="02010609060101010101" pitchFamily="49" charset="-122"/>
                </a:rPr>
                <a:t>90</a:t>
              </a:r>
            </a:p>
          </p:txBody>
        </p:sp>
        <p:sp>
          <p:nvSpPr>
            <p:cNvPr id="99" name="Text Box 34"/>
            <p:cNvSpPr txBox="1">
              <a:spLocks noChangeArrowheads="1"/>
            </p:cNvSpPr>
            <p:nvPr/>
          </p:nvSpPr>
          <p:spPr bwMode="auto">
            <a:xfrm>
              <a:off x="81" y="1194"/>
              <a:ext cx="280" cy="345"/>
            </a:xfrm>
            <a:prstGeom prst="rect">
              <a:avLst/>
            </a:prstGeom>
            <a:noFill/>
            <a:ln w="9525">
              <a:noFill/>
              <a:miter lim="800000"/>
            </a:ln>
          </p:spPr>
          <p:txBody>
            <a:bodyPr wrap="none">
              <a:spAutoFit/>
            </a:bodyPr>
            <a:lstStyle/>
            <a:p>
              <a:pPr eaLnBrk="1" hangingPunct="1"/>
              <a:r>
                <a:rPr lang="en-US" altLang="zh-CN" b="1">
                  <a:latin typeface="黑体" panose="02010609060101010101" pitchFamily="49" charset="-122"/>
                  <a:ea typeface="黑体" panose="02010609060101010101" pitchFamily="49" charset="-122"/>
                </a:rPr>
                <a:t>60</a:t>
              </a:r>
            </a:p>
          </p:txBody>
        </p:sp>
        <p:sp>
          <p:nvSpPr>
            <p:cNvPr id="100" name="Text Box 35"/>
            <p:cNvSpPr txBox="1">
              <a:spLocks noChangeArrowheads="1"/>
            </p:cNvSpPr>
            <p:nvPr/>
          </p:nvSpPr>
          <p:spPr bwMode="auto">
            <a:xfrm>
              <a:off x="81" y="1602"/>
              <a:ext cx="280" cy="345"/>
            </a:xfrm>
            <a:prstGeom prst="rect">
              <a:avLst/>
            </a:prstGeom>
            <a:noFill/>
            <a:ln w="9525">
              <a:noFill/>
              <a:miter lim="800000"/>
            </a:ln>
          </p:spPr>
          <p:txBody>
            <a:bodyPr wrap="none">
              <a:spAutoFit/>
            </a:bodyPr>
            <a:lstStyle/>
            <a:p>
              <a:pPr eaLnBrk="1" hangingPunct="1"/>
              <a:r>
                <a:rPr lang="en-US" altLang="zh-CN" b="1">
                  <a:latin typeface="黑体" panose="02010609060101010101" pitchFamily="49" charset="-122"/>
                  <a:ea typeface="黑体" panose="02010609060101010101" pitchFamily="49" charset="-122"/>
                </a:rPr>
                <a:t>30</a:t>
              </a:r>
            </a:p>
          </p:txBody>
        </p:sp>
        <p:sp>
          <p:nvSpPr>
            <p:cNvPr id="101" name="Text Box 36"/>
            <p:cNvSpPr txBox="1">
              <a:spLocks noChangeArrowheads="1"/>
            </p:cNvSpPr>
            <p:nvPr/>
          </p:nvSpPr>
          <p:spPr bwMode="auto">
            <a:xfrm>
              <a:off x="3989" y="2102"/>
              <a:ext cx="747" cy="345"/>
            </a:xfrm>
            <a:prstGeom prst="rect">
              <a:avLst/>
            </a:prstGeom>
            <a:noFill/>
            <a:ln w="9525">
              <a:noFill/>
              <a:miter lim="800000"/>
            </a:ln>
          </p:spPr>
          <p:txBody>
            <a:bodyPr wrap="none">
              <a:spAutoFit/>
            </a:bodyPr>
            <a:lstStyle/>
            <a:p>
              <a:pPr eaLnBrk="1" hangingPunct="1"/>
              <a:r>
                <a:rPr lang="zh-CN" altLang="en-US" b="1">
                  <a:latin typeface="黑体" panose="02010609060101010101" pitchFamily="49" charset="-122"/>
                  <a:ea typeface="黑体" panose="02010609060101010101" pitchFamily="49" charset="-122"/>
                </a:rPr>
                <a:t>时间</a:t>
              </a:r>
              <a:r>
                <a:rPr lang="en-US" altLang="zh-CN" b="1">
                  <a:latin typeface="黑体" panose="02010609060101010101" pitchFamily="49" charset="-122"/>
                  <a:ea typeface="黑体" panose="02010609060101010101" pitchFamily="49" charset="-122"/>
                </a:rPr>
                <a:t>(</a:t>
              </a:r>
              <a:r>
                <a:rPr lang="zh-CN" altLang="en-US" b="1">
                  <a:latin typeface="黑体" panose="02010609060101010101" pitchFamily="49" charset="-122"/>
                  <a:ea typeface="黑体" panose="02010609060101010101" pitchFamily="49" charset="-122"/>
                </a:rPr>
                <a:t>分</a:t>
              </a:r>
              <a:r>
                <a:rPr lang="en-US" altLang="zh-CN" b="1">
                  <a:latin typeface="黑体" panose="02010609060101010101" pitchFamily="49" charset="-122"/>
                  <a:ea typeface="黑体" panose="02010609060101010101" pitchFamily="49" charset="-122"/>
                </a:rPr>
                <a:t>)</a:t>
              </a:r>
            </a:p>
          </p:txBody>
        </p:sp>
        <p:sp>
          <p:nvSpPr>
            <p:cNvPr id="102" name="Text Box 37"/>
            <p:cNvSpPr txBox="1">
              <a:spLocks noChangeArrowheads="1"/>
            </p:cNvSpPr>
            <p:nvPr/>
          </p:nvSpPr>
          <p:spPr bwMode="auto">
            <a:xfrm>
              <a:off x="97" y="72"/>
              <a:ext cx="1370" cy="345"/>
            </a:xfrm>
            <a:prstGeom prst="rect">
              <a:avLst/>
            </a:prstGeom>
            <a:noFill/>
            <a:ln w="9525">
              <a:noFill/>
              <a:miter lim="800000"/>
            </a:ln>
          </p:spPr>
          <p:txBody>
            <a:bodyPr wrap="none">
              <a:spAutoFit/>
            </a:bodyPr>
            <a:lstStyle/>
            <a:p>
              <a:pPr eaLnBrk="1" hangingPunct="1"/>
              <a:r>
                <a:rPr lang="zh-CN" altLang="en-US" b="1" dirty="0">
                  <a:latin typeface="黑体" panose="02010609060101010101" pitchFamily="49" charset="-122"/>
                  <a:ea typeface="黑体" panose="02010609060101010101" pitchFamily="49" charset="-122"/>
                </a:rPr>
                <a:t>速度</a:t>
              </a:r>
              <a:r>
                <a:rPr lang="en-US" altLang="zh-CN" b="1" dirty="0">
                  <a:latin typeface="黑体" panose="02010609060101010101" pitchFamily="49" charset="-122"/>
                  <a:ea typeface="黑体" panose="02010609060101010101" pitchFamily="49" charset="-122"/>
                </a:rPr>
                <a:t>/</a:t>
              </a:r>
              <a:r>
                <a:rPr lang="zh-CN" altLang="en-US" b="1" dirty="0">
                  <a:latin typeface="黑体" panose="02010609060101010101" pitchFamily="49" charset="-122"/>
                  <a:ea typeface="黑体" panose="02010609060101010101" pitchFamily="49" charset="-122"/>
                </a:rPr>
                <a:t>（千米</a:t>
              </a:r>
              <a:r>
                <a:rPr lang="en-US" altLang="zh-CN" b="1" dirty="0">
                  <a:latin typeface="黑体" panose="02010609060101010101" pitchFamily="49" charset="-122"/>
                  <a:ea typeface="黑体" panose="02010609060101010101" pitchFamily="49" charset="-122"/>
                </a:rPr>
                <a:t>/</a:t>
              </a:r>
              <a:r>
                <a:rPr lang="zh-CN" altLang="en-US" b="1" dirty="0">
                  <a:latin typeface="黑体" panose="02010609060101010101" pitchFamily="49" charset="-122"/>
                  <a:ea typeface="黑体" panose="02010609060101010101" pitchFamily="49" charset="-122"/>
                </a:rPr>
                <a:t>时）</a:t>
              </a: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3" y="-184666"/>
            <a:ext cx="184731" cy="369332"/>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grpSp>
        <p:nvGrpSpPr>
          <p:cNvPr id="16" name="组合 5"/>
          <p:cNvGrpSpPr/>
          <p:nvPr/>
        </p:nvGrpSpPr>
        <p:grpSpPr bwMode="auto">
          <a:xfrm>
            <a:off x="304801" y="285752"/>
            <a:ext cx="2253972" cy="461665"/>
            <a:chOff x="279260" y="113096"/>
            <a:chExt cx="2179425" cy="637972"/>
          </a:xfrm>
        </p:grpSpPr>
        <p:sp>
          <p:nvSpPr>
            <p:cNvPr id="17" name="TextBox 16"/>
            <p:cNvSpPr txBox="1"/>
            <p:nvPr/>
          </p:nvSpPr>
          <p:spPr bwMode="auto">
            <a:xfrm>
              <a:off x="1089738" y="113096"/>
              <a:ext cx="1368947" cy="637972"/>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微软雅黑" panose="020B0503020204020204" pitchFamily="34" charset="-122"/>
                  <a:ea typeface="微软雅黑" panose="020B0503020204020204" pitchFamily="34" charset="-122"/>
                </a:rPr>
                <a:t>典例剖析</a:t>
              </a:r>
              <a:endParaRPr lang="en-US" altLang="zh-CN" sz="2400" b="1" kern="0" dirty="0">
                <a:latin typeface="微软雅黑" panose="020B0503020204020204" pitchFamily="34" charset="-122"/>
                <a:ea typeface="微软雅黑" panose="020B0503020204020204" pitchFamily="34" charset="-122"/>
              </a:endParaRPr>
            </a:p>
          </p:txBody>
        </p:sp>
        <p:cxnSp>
          <p:nvCxnSpPr>
            <p:cNvPr id="18" name="直接连接符 10"/>
            <p:cNvCxnSpPr>
              <a:cxnSpLocks noChangeShapeType="1"/>
            </p:cNvCxnSpPr>
            <p:nvPr/>
          </p:nvCxnSpPr>
          <p:spPr bwMode="auto">
            <a:xfrm>
              <a:off x="662492" y="733488"/>
              <a:ext cx="177704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19" name="Picture 3" descr="E:\英语高清课\晏博深\ppt资料收集\ppt素材\本子和笔副本.png"/>
            <p:cNvPicPr>
              <a:picLocks noChangeAspect="1" noChangeArrowheads="1"/>
            </p:cNvPicPr>
            <p:nvPr/>
          </p:nvPicPr>
          <p:blipFill>
            <a:blip r:embed="rId2" cstate="email"/>
            <a:srcRect/>
            <a:stretch>
              <a:fillRect/>
            </a:stretch>
          </p:blipFill>
          <p:spPr bwMode="auto">
            <a:xfrm>
              <a:off x="279260"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5" name="Text Box 38"/>
          <p:cNvSpPr txBox="1">
            <a:spLocks noChangeArrowheads="1"/>
          </p:cNvSpPr>
          <p:nvPr/>
        </p:nvSpPr>
        <p:spPr bwMode="auto">
          <a:xfrm>
            <a:off x="725820" y="1060764"/>
            <a:ext cx="7734615" cy="1754326"/>
          </a:xfrm>
          <a:prstGeom prst="rect">
            <a:avLst/>
          </a:prstGeom>
          <a:noFill/>
          <a:ln w="9525">
            <a:noFill/>
            <a:miter lim="800000"/>
          </a:ln>
        </p:spPr>
        <p:txBody>
          <a:bodyPr wrap="square">
            <a:spAutoFit/>
          </a:bodyPr>
          <a:lstStyle/>
          <a:p>
            <a:pPr indent="457200" eaLnBrk="1" hangingPunct="1">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）汽车从出发到最后停止共经过</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了</a:t>
            </a:r>
            <a:r>
              <a:rPr lang="zh-CN" altLang="en-US" u="sng"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的</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时间</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它</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的最高时速是</a:t>
            </a:r>
            <a:r>
              <a:rPr lang="zh-CN" altLang="en-US" u="sng" dirty="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u="sng"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u="sng"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endParaRPr lang="en-US" dirty="0">
              <a:latin typeface="Times New Roman" panose="02020603050405020304" pitchFamily="18" charset="0"/>
              <a:ea typeface="微软雅黑" panose="020B0503020204020204" pitchFamily="34" charset="-122"/>
              <a:cs typeface="Times New Roman" panose="02020603050405020304" pitchFamily="18" charset="0"/>
            </a:endParaRPr>
          </a:p>
          <a:p>
            <a:pPr indent="457200" eaLnBrk="1" hangingPunct="1">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）汽车在</a:t>
            </a:r>
            <a:r>
              <a:rPr lang="zh-CN" altLang="en-US" u="sng" dirty="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u="sng"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的</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时间段里保持匀速行驶。时速</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分别是</a:t>
            </a:r>
            <a:r>
              <a:rPr lang="en-US" u="sng"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和</a:t>
            </a:r>
            <a:r>
              <a:rPr lang="en-US" u="sng" dirty="0">
                <a:latin typeface="Times New Roman" panose="02020603050405020304" pitchFamily="18" charset="0"/>
                <a:ea typeface="微软雅黑" panose="020B0503020204020204" pitchFamily="34" charset="-122"/>
                <a:cs typeface="Times New Roman" panose="02020603050405020304" pitchFamily="18" charset="0"/>
              </a:rPr>
              <a:t> </a:t>
            </a:r>
            <a:r>
              <a:rPr lang="en-US" u="sng"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36" name="矩形 2"/>
          <p:cNvSpPr>
            <a:spLocks noChangeArrowheads="1"/>
          </p:cNvSpPr>
          <p:nvPr/>
        </p:nvSpPr>
        <p:spPr bwMode="auto">
          <a:xfrm>
            <a:off x="4583034" y="1062137"/>
            <a:ext cx="1338828" cy="507831"/>
          </a:xfrm>
          <a:prstGeom prst="rect">
            <a:avLst/>
          </a:prstGeom>
          <a:noFill/>
          <a:ln w="9525">
            <a:noFill/>
            <a:miter lim="800000"/>
          </a:ln>
        </p:spPr>
        <p:txBody>
          <a:bodyPr wrap="none">
            <a:spAutoFit/>
          </a:bodyPr>
          <a:lstStyle/>
          <a:p>
            <a:pPr indent="457200" eaLnBrk="1" hangingPunct="1">
              <a:lnSpc>
                <a:spcPct val="150000"/>
              </a:lnSpc>
            </a:pP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24</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分钟</a:t>
            </a:r>
          </a:p>
        </p:txBody>
      </p:sp>
      <p:sp>
        <p:nvSpPr>
          <p:cNvPr id="37" name="矩形 3"/>
          <p:cNvSpPr>
            <a:spLocks noChangeArrowheads="1"/>
          </p:cNvSpPr>
          <p:nvPr/>
        </p:nvSpPr>
        <p:spPr bwMode="auto">
          <a:xfrm>
            <a:off x="611564" y="1443200"/>
            <a:ext cx="1864613" cy="507831"/>
          </a:xfrm>
          <a:prstGeom prst="rect">
            <a:avLst/>
          </a:prstGeom>
          <a:noFill/>
          <a:ln w="9525">
            <a:noFill/>
            <a:miter lim="800000"/>
          </a:ln>
        </p:spPr>
        <p:txBody>
          <a:bodyPr wrap="none">
            <a:spAutoFit/>
          </a:bodyPr>
          <a:lstStyle/>
          <a:p>
            <a:pPr indent="457200" eaLnBrk="1" hangingPunct="1">
              <a:lnSpc>
                <a:spcPct val="150000"/>
              </a:lnSpc>
            </a:pP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90</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千米</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小时</a:t>
            </a:r>
          </a:p>
        </p:txBody>
      </p:sp>
      <p:sp>
        <p:nvSpPr>
          <p:cNvPr id="38" name="矩形 8"/>
          <p:cNvSpPr>
            <a:spLocks noChangeArrowheads="1"/>
          </p:cNvSpPr>
          <p:nvPr/>
        </p:nvSpPr>
        <p:spPr bwMode="auto">
          <a:xfrm>
            <a:off x="2079010" y="1853573"/>
            <a:ext cx="2492990" cy="507831"/>
          </a:xfrm>
          <a:prstGeom prst="rect">
            <a:avLst/>
          </a:prstGeom>
          <a:noFill/>
          <a:ln w="9525">
            <a:noFill/>
            <a:miter lim="800000"/>
          </a:ln>
        </p:spPr>
        <p:txBody>
          <a:bodyPr wrap="none">
            <a:spAutoFit/>
          </a:bodyPr>
          <a:lstStyle/>
          <a:p>
            <a:pPr indent="457200" eaLnBrk="1" hangingPunct="1">
              <a:lnSpc>
                <a:spcPct val="150000"/>
              </a:lnSpc>
            </a:pP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至</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6</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分和</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18</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至</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22</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分</a:t>
            </a:r>
          </a:p>
        </p:txBody>
      </p:sp>
      <p:sp>
        <p:nvSpPr>
          <p:cNvPr id="39" name="矩形 9"/>
          <p:cNvSpPr>
            <a:spLocks noChangeArrowheads="1"/>
          </p:cNvSpPr>
          <p:nvPr/>
        </p:nvSpPr>
        <p:spPr bwMode="auto">
          <a:xfrm>
            <a:off x="717172" y="2307261"/>
            <a:ext cx="1864613" cy="507831"/>
          </a:xfrm>
          <a:prstGeom prst="rect">
            <a:avLst/>
          </a:prstGeom>
          <a:noFill/>
          <a:ln w="9525">
            <a:noFill/>
            <a:miter lim="800000"/>
          </a:ln>
        </p:spPr>
        <p:txBody>
          <a:bodyPr wrap="none">
            <a:spAutoFit/>
          </a:bodyPr>
          <a:lstStyle/>
          <a:p>
            <a:pPr indent="457200" eaLnBrk="1" hangingPunct="1">
              <a:lnSpc>
                <a:spcPct val="150000"/>
              </a:lnSpc>
            </a:pP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30</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千米</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小时</a:t>
            </a:r>
          </a:p>
        </p:txBody>
      </p:sp>
      <p:sp>
        <p:nvSpPr>
          <p:cNvPr id="40" name="矩形 10"/>
          <p:cNvSpPr>
            <a:spLocks noChangeArrowheads="1"/>
          </p:cNvSpPr>
          <p:nvPr/>
        </p:nvSpPr>
        <p:spPr bwMode="auto">
          <a:xfrm>
            <a:off x="2484679" y="2302304"/>
            <a:ext cx="1864613" cy="507831"/>
          </a:xfrm>
          <a:prstGeom prst="rect">
            <a:avLst/>
          </a:prstGeom>
          <a:noFill/>
          <a:ln w="9525">
            <a:noFill/>
            <a:miter lim="800000"/>
          </a:ln>
        </p:spPr>
        <p:txBody>
          <a:bodyPr wrap="none">
            <a:spAutoFit/>
          </a:bodyPr>
          <a:lstStyle/>
          <a:p>
            <a:pPr indent="457200" eaLnBrk="1" hangingPunct="1">
              <a:lnSpc>
                <a:spcPct val="150000"/>
              </a:lnSpc>
            </a:pP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90</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千米</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小时</a:t>
            </a:r>
          </a:p>
        </p:txBody>
      </p:sp>
      <p:sp>
        <p:nvSpPr>
          <p:cNvPr id="41" name="Text Box 38"/>
          <p:cNvSpPr txBox="1">
            <a:spLocks noChangeArrowheads="1"/>
          </p:cNvSpPr>
          <p:nvPr/>
        </p:nvSpPr>
        <p:spPr bwMode="auto">
          <a:xfrm>
            <a:off x="685192" y="2826714"/>
            <a:ext cx="6499314" cy="923330"/>
          </a:xfrm>
          <a:prstGeom prst="rect">
            <a:avLst/>
          </a:prstGeom>
          <a:noFill/>
          <a:ln w="9525">
            <a:noFill/>
            <a:miter lim="800000"/>
          </a:ln>
        </p:spPr>
        <p:txBody>
          <a:bodyPr wrap="square">
            <a:spAutoFit/>
          </a:bodyPr>
          <a:lstStyle/>
          <a:p>
            <a:pPr indent="457200" eaLnBrk="1" hangingPunct="1">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3</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）出发后</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8</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分到</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10</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分之间可能发生什么样的情况？</a:t>
            </a:r>
          </a:p>
          <a:p>
            <a:pPr indent="457200" eaLnBrk="1" hangingPunct="1">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4</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）用自己的语言大致描述这辆汽车的行驶</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情况</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utoUpdateAnimBg="0"/>
      <p:bldP spid="37" grpId="0" autoUpdateAnimBg="0"/>
      <p:bldP spid="38" grpId="0" autoUpdateAnimBg="0"/>
      <p:bldP spid="39" grpId="0" autoUpdateAnimBg="0"/>
      <p:bldP spid="40"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
          <p:cNvGrpSpPr/>
          <p:nvPr/>
        </p:nvGrpSpPr>
        <p:grpSpPr bwMode="auto">
          <a:xfrm>
            <a:off x="268127" y="122839"/>
            <a:ext cx="2179360" cy="515210"/>
            <a:chOff x="279260" y="218396"/>
            <a:chExt cx="2179285" cy="519493"/>
          </a:xfrm>
        </p:grpSpPr>
        <p:sp>
          <p:nvSpPr>
            <p:cNvPr id="3" name="TextBox 2"/>
            <p:cNvSpPr txBox="1"/>
            <p:nvPr/>
          </p:nvSpPr>
          <p:spPr bwMode="auto">
            <a:xfrm>
              <a:off x="1042822" y="272386"/>
              <a:ext cx="1415723" cy="465503"/>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举一反三</a:t>
              </a:r>
              <a:endParaRPr lang="en-US" altLang="zh-CN" sz="2400" b="1" kern="0" dirty="0">
                <a:latin typeface="Times New Roman" panose="02020603050405020304"/>
                <a:ea typeface="微软雅黑" panose="020B0503020204020204" pitchFamily="34" charset="-122"/>
              </a:endParaRPr>
            </a:p>
          </p:txBody>
        </p:sp>
        <p:cxnSp>
          <p:nvCxnSpPr>
            <p:cNvPr id="4" name="直接连接符 10"/>
            <p:cNvCxnSpPr>
              <a:cxnSpLocks noChangeShapeType="1"/>
            </p:cNvCxnSpPr>
            <p:nvPr/>
          </p:nvCxnSpPr>
          <p:spPr bwMode="auto">
            <a:xfrm>
              <a:off x="662492" y="733488"/>
              <a:ext cx="177704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icture 3" descr="E:\英语高清课\晏博深\ppt资料收集\ppt素材\本子和笔副本.png"/>
            <p:cNvPicPr>
              <a:picLocks noChangeAspect="1" noChangeArrowheads="1"/>
            </p:cNvPicPr>
            <p:nvPr/>
          </p:nvPicPr>
          <p:blipFill>
            <a:blip r:embed="rId2" cstate="email"/>
            <a:srcRect/>
            <a:stretch>
              <a:fillRect/>
            </a:stretch>
          </p:blipFill>
          <p:spPr bwMode="auto">
            <a:xfrm>
              <a:off x="279260"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2770" name="Rectangle 2"/>
          <p:cNvSpPr>
            <a:spLocks noChangeArrowheads="1"/>
          </p:cNvSpPr>
          <p:nvPr/>
        </p:nvSpPr>
        <p:spPr bwMode="auto">
          <a:xfrm>
            <a:off x="519060" y="963016"/>
            <a:ext cx="5889147" cy="3416320"/>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62255" algn="l" defTabSz="914400" rtl="0" eaLnBrk="1" fontAlgn="base" latinLnBrk="0" hangingPunct="1">
              <a:lnSpc>
                <a:spcPct val="150000"/>
              </a:lnSpc>
              <a:spcBef>
                <a:spcPct val="0"/>
              </a:spcBef>
              <a:spcAft>
                <a:spcPct val="0"/>
              </a:spcAft>
              <a:buClrTx/>
              <a:buSzTx/>
              <a:buFontTx/>
              <a:buNone/>
            </a:pPr>
            <a:r>
              <a:rPr kumimoji="0" 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根据图象回答下列问题</a:t>
            </a:r>
          </a:p>
          <a:p>
            <a:pPr marL="0" marR="0" lvl="0" indent="361950" algn="l" defTabSz="914400" rtl="0" eaLnBrk="0" fontAlgn="base" latinLnBrk="0" hangingPunct="0">
              <a:lnSpc>
                <a:spcPct val="150000"/>
              </a:lnSpc>
              <a:spcBef>
                <a:spcPct val="0"/>
              </a:spcBef>
              <a:spcAft>
                <a:spcPct val="0"/>
              </a:spcAft>
              <a:buClrTx/>
              <a:buSzTx/>
              <a:buFontTx/>
              <a:buNone/>
            </a:pP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1</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．下图反映了哪两个变量之间的关系？</a:t>
            </a:r>
            <a:endPar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endParaRPr>
          </a:p>
          <a:p>
            <a:pPr marL="0" marR="0" lvl="0" indent="361950" algn="l" defTabSz="914400" rtl="0" eaLnBrk="0" fontAlgn="base" latinLnBrk="0" hangingPunct="0">
              <a:lnSpc>
                <a:spcPct val="150000"/>
              </a:lnSpc>
              <a:spcBef>
                <a:spcPct val="0"/>
              </a:spcBef>
              <a:spcAft>
                <a:spcPct val="0"/>
              </a:spcAft>
              <a:buClrTx/>
              <a:buSzTx/>
              <a:buFontTx/>
              <a:buNone/>
            </a:pPr>
            <a:endPar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endParaRPr>
          </a:p>
          <a:p>
            <a:pPr marL="0" marR="0" lvl="0" indent="361950" algn="l" defTabSz="914400" rtl="0" eaLnBrk="0" fontAlgn="base" latinLnBrk="0" hangingPunct="0">
              <a:lnSpc>
                <a:spcPct val="150000"/>
              </a:lnSpc>
              <a:spcBef>
                <a:spcPct val="0"/>
              </a:spcBef>
              <a:spcAft>
                <a:spcPct val="0"/>
              </a:spcAft>
              <a:buClrTx/>
              <a:buSzTx/>
              <a:buFontTx/>
              <a:buNone/>
            </a:pP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2</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．点</a:t>
            </a: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A</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a:t>
            </a: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B</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分别表示什么？</a:t>
            </a:r>
          </a:p>
          <a:p>
            <a:pPr marL="0" marR="0" lvl="0" indent="361950" algn="l" defTabSz="914400" rtl="0" eaLnBrk="0" fontAlgn="base" latinLnBrk="0" hangingPunct="0">
              <a:lnSpc>
                <a:spcPct val="150000"/>
              </a:lnSpc>
              <a:spcBef>
                <a:spcPct val="0"/>
              </a:spcBef>
              <a:spcAft>
                <a:spcPct val="0"/>
              </a:spcAft>
              <a:buClrTx/>
              <a:buSzTx/>
              <a:buFontTx/>
              <a:buNone/>
            </a:pPr>
            <a:endPar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endParaRPr>
          </a:p>
          <a:p>
            <a:pPr marL="0" marR="0" lvl="0" indent="361950" algn="l" defTabSz="914400" rtl="0" eaLnBrk="0" fontAlgn="base" latinLnBrk="0" hangingPunct="0">
              <a:lnSpc>
                <a:spcPct val="150000"/>
              </a:lnSpc>
              <a:spcBef>
                <a:spcPct val="0"/>
              </a:spcBef>
              <a:spcAft>
                <a:spcPct val="0"/>
              </a:spcAft>
              <a:buClrTx/>
              <a:buSzTx/>
              <a:buFontTx/>
              <a:buNone/>
            </a:pP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3</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．说一说速度是怎样随时间变化而变化的；</a:t>
            </a:r>
            <a:endPar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endParaRPr>
          </a:p>
          <a:p>
            <a:pPr marL="0" marR="0" lvl="0" indent="361950" algn="l" defTabSz="914400" rtl="0" eaLnBrk="0" fontAlgn="base" latinLnBrk="0" hangingPunct="0">
              <a:lnSpc>
                <a:spcPct val="150000"/>
              </a:lnSpc>
              <a:spcBef>
                <a:spcPct val="0"/>
              </a:spcBef>
              <a:spcAft>
                <a:spcPct val="0"/>
              </a:spcAft>
              <a:buClrTx/>
              <a:buSzTx/>
              <a:buFontTx/>
              <a:buNone/>
            </a:pPr>
            <a:r>
              <a:rPr kumimoji="0" lang="en-US" altLang="zh-CN"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4</a:t>
            </a:r>
            <a:r>
              <a:rPr kumimoji="0" lang="zh-CN" altLang="en-US"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cs typeface="Times New Roman" panose="02020603050405020304" pitchFamily="18" charset="0"/>
              </a:rPr>
              <a:t>．你能找到一个实际情境，大致符合下图所刻画的关系吗？</a:t>
            </a:r>
          </a:p>
        </p:txBody>
      </p:sp>
      <p:pic>
        <p:nvPicPr>
          <p:cNvPr id="32769" name="图片 1" descr="传播先进教育理念、提供最佳教学方法 --- 尽在中国教育出版网 www.zzstep.com"/>
          <p:cNvPicPr>
            <a:picLocks noChangeAspect="1" noChangeArrowheads="1"/>
          </p:cNvPicPr>
          <p:nvPr/>
        </p:nvPicPr>
        <p:blipFill>
          <a:blip r:embed="rId3"/>
          <a:srcRect/>
          <a:stretch>
            <a:fillRect/>
          </a:stretch>
        </p:blipFill>
        <p:spPr bwMode="auto">
          <a:xfrm>
            <a:off x="6408204" y="1484618"/>
            <a:ext cx="2409858" cy="2300319"/>
          </a:xfrm>
          <a:prstGeom prst="rect">
            <a:avLst/>
          </a:prstGeom>
          <a:noFill/>
        </p:spPr>
      </p:pic>
      <p:sp>
        <p:nvSpPr>
          <p:cNvPr id="32771" name="Rectangle 3"/>
          <p:cNvSpPr>
            <a:spLocks noChangeArrowheads="1"/>
          </p:cNvSpPr>
          <p:nvPr/>
        </p:nvSpPr>
        <p:spPr bwMode="auto">
          <a:xfrm>
            <a:off x="3" y="1977510"/>
            <a:ext cx="184731" cy="369332"/>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12" name="TextBox 11"/>
          <p:cNvSpPr txBox="1"/>
          <p:nvPr/>
        </p:nvSpPr>
        <p:spPr>
          <a:xfrm>
            <a:off x="899592" y="2634778"/>
            <a:ext cx="5630502" cy="507831"/>
          </a:xfrm>
          <a:prstGeom prst="rect">
            <a:avLst/>
          </a:prstGeom>
          <a:noFill/>
        </p:spPr>
        <p:txBody>
          <a:bodyPr wrap="square" rtlCol="0">
            <a:spAutoFit/>
          </a:bodyPr>
          <a:lstStyle/>
          <a:p>
            <a:pPr>
              <a:lnSpc>
                <a:spcPct val="150000"/>
              </a:lnSpc>
            </a:pP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点</a:t>
            </a: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表示物体由增速变为匀速，点</a:t>
            </a: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B</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表示物停止运动</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3" name="TextBox 12"/>
          <p:cNvSpPr txBox="1"/>
          <p:nvPr/>
        </p:nvSpPr>
        <p:spPr>
          <a:xfrm>
            <a:off x="1504908" y="1768466"/>
            <a:ext cx="1338828" cy="507831"/>
          </a:xfrm>
          <a:prstGeom prst="rect">
            <a:avLst/>
          </a:prstGeom>
          <a:noFill/>
        </p:spPr>
        <p:txBody>
          <a:bodyPr wrap="none" rtlCol="0">
            <a:spAutoFit/>
          </a:bodyPr>
          <a:lstStyle/>
          <a:p>
            <a:pPr>
              <a:lnSpc>
                <a:spcPct val="150000"/>
              </a:lnSpc>
            </a:pP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时间与速度</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
          <p:cNvGrpSpPr/>
          <p:nvPr/>
        </p:nvGrpSpPr>
        <p:grpSpPr bwMode="auto">
          <a:xfrm>
            <a:off x="268126" y="122841"/>
            <a:ext cx="2179360" cy="515210"/>
            <a:chOff x="279260" y="218396"/>
            <a:chExt cx="2179285" cy="519493"/>
          </a:xfrm>
        </p:grpSpPr>
        <p:sp>
          <p:nvSpPr>
            <p:cNvPr id="3" name="TextBox 2"/>
            <p:cNvSpPr txBox="1"/>
            <p:nvPr/>
          </p:nvSpPr>
          <p:spPr bwMode="auto">
            <a:xfrm>
              <a:off x="1042822" y="272386"/>
              <a:ext cx="1415723" cy="465503"/>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a:latin typeface="Times New Roman" panose="02020603050405020304"/>
                  <a:ea typeface="微软雅黑" panose="020B0503020204020204" pitchFamily="34" charset="-122"/>
                </a:rPr>
                <a:t>随堂检测</a:t>
              </a:r>
              <a:endParaRPr lang="en-US" altLang="zh-CN" sz="2400" b="1" kern="0" dirty="0">
                <a:latin typeface="Times New Roman" panose="02020603050405020304"/>
                <a:ea typeface="微软雅黑" panose="020B0503020204020204" pitchFamily="34" charset="-122"/>
              </a:endParaRPr>
            </a:p>
          </p:txBody>
        </p:sp>
        <p:cxnSp>
          <p:nvCxnSpPr>
            <p:cNvPr id="4" name="直接连接符 10"/>
            <p:cNvCxnSpPr>
              <a:cxnSpLocks noChangeShapeType="1"/>
            </p:cNvCxnSpPr>
            <p:nvPr/>
          </p:nvCxnSpPr>
          <p:spPr bwMode="auto">
            <a:xfrm>
              <a:off x="662492" y="733488"/>
              <a:ext cx="177704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icture 3" descr="E:\英语高清课\晏博深\ppt资料收集\ppt素材\本子和笔副本.png"/>
            <p:cNvPicPr>
              <a:picLocks noChangeAspect="1" noChangeArrowheads="1"/>
            </p:cNvPicPr>
            <p:nvPr/>
          </p:nvPicPr>
          <p:blipFill>
            <a:blip r:embed="rId2" cstate="email"/>
            <a:srcRect/>
            <a:stretch>
              <a:fillRect/>
            </a:stretch>
          </p:blipFill>
          <p:spPr bwMode="auto">
            <a:xfrm>
              <a:off x="279260"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098" name="Rectangle 2"/>
          <p:cNvSpPr>
            <a:spLocks noChangeArrowheads="1"/>
          </p:cNvSpPr>
          <p:nvPr/>
        </p:nvSpPr>
        <p:spPr bwMode="auto">
          <a:xfrm>
            <a:off x="4" y="0"/>
            <a:ext cx="184731" cy="369332"/>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00" name="Rectangle 4"/>
          <p:cNvSpPr>
            <a:spLocks noChangeArrowheads="1"/>
          </p:cNvSpPr>
          <p:nvPr/>
        </p:nvSpPr>
        <p:spPr bwMode="auto">
          <a:xfrm>
            <a:off x="4" y="0"/>
            <a:ext cx="184731" cy="369332"/>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02" name="Rectangle 6"/>
          <p:cNvSpPr>
            <a:spLocks noChangeArrowheads="1"/>
          </p:cNvSpPr>
          <p:nvPr/>
        </p:nvSpPr>
        <p:spPr bwMode="auto">
          <a:xfrm>
            <a:off x="4" y="0"/>
            <a:ext cx="184731" cy="369332"/>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4104" name="Rectangle 8"/>
          <p:cNvSpPr>
            <a:spLocks noChangeArrowheads="1"/>
          </p:cNvSpPr>
          <p:nvPr/>
        </p:nvSpPr>
        <p:spPr bwMode="auto">
          <a:xfrm>
            <a:off x="4" y="0"/>
            <a:ext cx="184731" cy="369332"/>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5" name="Text Box 2"/>
          <p:cNvSpPr txBox="1">
            <a:spLocks noChangeArrowheads="1"/>
          </p:cNvSpPr>
          <p:nvPr/>
        </p:nvSpPr>
        <p:spPr bwMode="auto">
          <a:xfrm>
            <a:off x="670556" y="800149"/>
            <a:ext cx="8005900" cy="923330"/>
          </a:xfrm>
          <a:prstGeom prst="rect">
            <a:avLst/>
          </a:prstGeom>
          <a:noFill/>
          <a:ln w="9525">
            <a:noFill/>
            <a:miter lim="800000"/>
          </a:ln>
        </p:spPr>
        <p:txBody>
          <a:bodyPr wrap="square">
            <a:spAutoFit/>
          </a:bodyPr>
          <a:lstStyle/>
          <a:p>
            <a:pPr eaLnBrk="1" hangingPunct="1">
              <a:lnSpc>
                <a:spcPct val="150000"/>
              </a:lnSpc>
              <a:spcBef>
                <a:spcPct val="50000"/>
              </a:spcBef>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 </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柿子熟了</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从树上落下来</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下面的那一幅图可以大致刻画出柿子下落过程中</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即落地前</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的速度的变化情况</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      )</a:t>
            </a:r>
            <a:endParaRPr lang="en-US" altLang="zh-CN" dirty="0">
              <a:latin typeface="Times New Roman" panose="02020603050405020304" pitchFamily="18" charset="0"/>
              <a:ea typeface="微软雅黑" panose="020B0503020204020204" pitchFamily="34" charset="-122"/>
              <a:cs typeface="Times New Roman" panose="02020603050405020304" pitchFamily="18" charset="0"/>
            </a:endParaRPr>
          </a:p>
        </p:txBody>
      </p:sp>
      <p:grpSp>
        <p:nvGrpSpPr>
          <p:cNvPr id="16" name="组合 45"/>
          <p:cNvGrpSpPr/>
          <p:nvPr/>
        </p:nvGrpSpPr>
        <p:grpSpPr bwMode="auto">
          <a:xfrm>
            <a:off x="2016094" y="1987544"/>
            <a:ext cx="4551381" cy="2304795"/>
            <a:chOff x="0" y="0"/>
            <a:chExt cx="5783342" cy="4445903"/>
          </a:xfrm>
        </p:grpSpPr>
        <p:sp>
          <p:nvSpPr>
            <p:cNvPr id="17" name="Text Box 8"/>
            <p:cNvSpPr txBox="1">
              <a:spLocks noChangeArrowheads="1"/>
            </p:cNvSpPr>
            <p:nvPr/>
          </p:nvSpPr>
          <p:spPr bwMode="auto">
            <a:xfrm>
              <a:off x="0" y="190161"/>
              <a:ext cx="854120" cy="712434"/>
            </a:xfrm>
            <a:prstGeom prst="rect">
              <a:avLst/>
            </a:prstGeom>
            <a:noFill/>
            <a:ln w="9525">
              <a:noFill/>
              <a:miter lim="800000"/>
            </a:ln>
          </p:spPr>
          <p:txBody>
            <a:bodyPr>
              <a:spAutoFit/>
            </a:bodyPr>
            <a:lstStyle/>
            <a:p>
              <a:pPr algn="ctr" eaLnBrk="1" hangingPunct="1">
                <a:spcBef>
                  <a:spcPct val="50000"/>
                </a:spcBef>
              </a:pPr>
              <a:r>
                <a:rPr lang="zh-CN" altLang="en-US">
                  <a:latin typeface="黑体" panose="02010609060101010101" pitchFamily="49" charset="-122"/>
                  <a:ea typeface="黑体" panose="02010609060101010101" pitchFamily="49" charset="-122"/>
                </a:rPr>
                <a:t>速度</a:t>
              </a:r>
            </a:p>
          </p:txBody>
        </p:sp>
        <p:sp>
          <p:nvSpPr>
            <p:cNvPr id="19" name="Rectangle 9"/>
            <p:cNvSpPr>
              <a:spLocks noChangeArrowheads="1"/>
            </p:cNvSpPr>
            <p:nvPr/>
          </p:nvSpPr>
          <p:spPr bwMode="auto">
            <a:xfrm>
              <a:off x="1901602" y="1279600"/>
              <a:ext cx="809906" cy="322872"/>
            </a:xfrm>
            <a:prstGeom prst="rect">
              <a:avLst/>
            </a:prstGeom>
            <a:noFill/>
            <a:ln w="9525">
              <a:noFill/>
              <a:miter lim="800000"/>
            </a:ln>
          </p:spPr>
          <p:txBody>
            <a:bodyPr wrap="none" anchor="ctr"/>
            <a:lstStyle/>
            <a:p>
              <a:pPr eaLnBrk="1" hangingPunct="1"/>
              <a:r>
                <a:rPr lang="zh-CN" altLang="en-US">
                  <a:latin typeface="黑体" panose="02010609060101010101" pitchFamily="49" charset="-122"/>
                  <a:ea typeface="黑体" panose="02010609060101010101" pitchFamily="49" charset="-122"/>
                </a:rPr>
                <a:t>时间</a:t>
              </a:r>
            </a:p>
          </p:txBody>
        </p:sp>
        <p:sp>
          <p:nvSpPr>
            <p:cNvPr id="20" name="Text Box 25"/>
            <p:cNvSpPr txBox="1">
              <a:spLocks noChangeArrowheads="1"/>
            </p:cNvSpPr>
            <p:nvPr/>
          </p:nvSpPr>
          <p:spPr bwMode="auto">
            <a:xfrm>
              <a:off x="1321211" y="1457192"/>
              <a:ext cx="533825" cy="712434"/>
            </a:xfrm>
            <a:prstGeom prst="rect">
              <a:avLst/>
            </a:prstGeom>
            <a:noFill/>
            <a:ln w="9525">
              <a:noFill/>
              <a:miter lim="800000"/>
            </a:ln>
          </p:spPr>
          <p:txBody>
            <a:bodyPr wrap="square">
              <a:spAutoFit/>
            </a:bodyPr>
            <a:lstStyle/>
            <a:p>
              <a:pPr algn="ctr" eaLnBrk="1" hangingPunct="1">
                <a:spcBef>
                  <a:spcPct val="50000"/>
                </a:spcBef>
              </a:pPr>
              <a:r>
                <a:rPr lang="en-US" altLang="zh-CN" dirty="0" smtClean="0">
                  <a:latin typeface="黑体" panose="02010609060101010101" pitchFamily="49" charset="-122"/>
                  <a:ea typeface="黑体" panose="02010609060101010101" pitchFamily="49" charset="-122"/>
                </a:rPr>
                <a:t>A</a:t>
              </a:r>
              <a:endParaRPr lang="en-US" altLang="zh-CN" dirty="0">
                <a:latin typeface="黑体" panose="02010609060101010101" pitchFamily="49" charset="-122"/>
                <a:ea typeface="黑体" panose="02010609060101010101" pitchFamily="49" charset="-122"/>
              </a:endParaRPr>
            </a:p>
          </p:txBody>
        </p:sp>
        <p:sp>
          <p:nvSpPr>
            <p:cNvPr id="21" name="Text Box 26"/>
            <p:cNvSpPr txBox="1">
              <a:spLocks noChangeArrowheads="1"/>
            </p:cNvSpPr>
            <p:nvPr/>
          </p:nvSpPr>
          <p:spPr bwMode="auto">
            <a:xfrm>
              <a:off x="4232897" y="1457192"/>
              <a:ext cx="854120" cy="712434"/>
            </a:xfrm>
            <a:prstGeom prst="rect">
              <a:avLst/>
            </a:prstGeom>
            <a:noFill/>
            <a:ln w="9525">
              <a:noFill/>
              <a:miter lim="800000"/>
            </a:ln>
          </p:spPr>
          <p:txBody>
            <a:bodyPr>
              <a:spAutoFit/>
            </a:bodyPr>
            <a:lstStyle/>
            <a:p>
              <a:pPr algn="ctr" eaLnBrk="1" hangingPunct="1">
                <a:spcBef>
                  <a:spcPct val="50000"/>
                </a:spcBef>
              </a:pPr>
              <a:r>
                <a:rPr lang="en-US" altLang="zh-CN">
                  <a:latin typeface="黑体" panose="02010609060101010101" pitchFamily="49" charset="-122"/>
                  <a:ea typeface="黑体" panose="02010609060101010101" pitchFamily="49" charset="-122"/>
                </a:rPr>
                <a:t>B</a:t>
              </a:r>
            </a:p>
          </p:txBody>
        </p:sp>
        <p:sp>
          <p:nvSpPr>
            <p:cNvPr id="22" name="Text Box 27"/>
            <p:cNvSpPr txBox="1">
              <a:spLocks noChangeArrowheads="1"/>
            </p:cNvSpPr>
            <p:nvPr/>
          </p:nvSpPr>
          <p:spPr bwMode="auto">
            <a:xfrm>
              <a:off x="1107681" y="3733469"/>
              <a:ext cx="960885" cy="712434"/>
            </a:xfrm>
            <a:prstGeom prst="rect">
              <a:avLst/>
            </a:prstGeom>
            <a:noFill/>
            <a:ln w="9525">
              <a:noFill/>
              <a:miter lim="800000"/>
            </a:ln>
          </p:spPr>
          <p:txBody>
            <a:bodyPr>
              <a:spAutoFit/>
            </a:bodyPr>
            <a:lstStyle/>
            <a:p>
              <a:pPr algn="ctr" eaLnBrk="1" hangingPunct="1">
                <a:spcBef>
                  <a:spcPct val="50000"/>
                </a:spcBef>
              </a:pPr>
              <a:r>
                <a:rPr lang="en-US" altLang="zh-CN">
                  <a:latin typeface="黑体" panose="02010609060101010101" pitchFamily="49" charset="-122"/>
                  <a:ea typeface="黑体" panose="02010609060101010101" pitchFamily="49" charset="-122"/>
                </a:rPr>
                <a:t>C</a:t>
              </a:r>
            </a:p>
          </p:txBody>
        </p:sp>
        <p:sp>
          <p:nvSpPr>
            <p:cNvPr id="23" name="Text Box 28"/>
            <p:cNvSpPr txBox="1">
              <a:spLocks noChangeArrowheads="1"/>
            </p:cNvSpPr>
            <p:nvPr/>
          </p:nvSpPr>
          <p:spPr bwMode="auto">
            <a:xfrm>
              <a:off x="4179514" y="3733469"/>
              <a:ext cx="960885" cy="712434"/>
            </a:xfrm>
            <a:prstGeom prst="rect">
              <a:avLst/>
            </a:prstGeom>
            <a:noFill/>
            <a:ln w="9525">
              <a:noFill/>
              <a:miter lim="800000"/>
            </a:ln>
          </p:spPr>
          <p:txBody>
            <a:bodyPr>
              <a:spAutoFit/>
            </a:bodyPr>
            <a:lstStyle/>
            <a:p>
              <a:pPr algn="ctr" eaLnBrk="1" hangingPunct="1">
                <a:spcBef>
                  <a:spcPct val="50000"/>
                </a:spcBef>
              </a:pPr>
              <a:r>
                <a:rPr lang="en-US" altLang="zh-CN">
                  <a:latin typeface="黑体" panose="02010609060101010101" pitchFamily="49" charset="-122"/>
                  <a:ea typeface="黑体" panose="02010609060101010101" pitchFamily="49" charset="-122"/>
                </a:rPr>
                <a:t>D</a:t>
              </a:r>
            </a:p>
          </p:txBody>
        </p:sp>
        <p:grpSp>
          <p:nvGrpSpPr>
            <p:cNvPr id="24" name="组合 35"/>
            <p:cNvGrpSpPr/>
            <p:nvPr/>
          </p:nvGrpSpPr>
          <p:grpSpPr bwMode="auto">
            <a:xfrm>
              <a:off x="513658" y="0"/>
              <a:ext cx="1921770" cy="1849159"/>
              <a:chOff x="0" y="0"/>
              <a:chExt cx="1921770" cy="1849159"/>
            </a:xfrm>
          </p:grpSpPr>
          <p:grpSp>
            <p:nvGrpSpPr>
              <p:cNvPr id="46" name="组合 34"/>
              <p:cNvGrpSpPr/>
              <p:nvPr/>
            </p:nvGrpSpPr>
            <p:grpSpPr bwMode="auto">
              <a:xfrm>
                <a:off x="320295" y="0"/>
                <a:ext cx="1601475" cy="1195196"/>
                <a:chOff x="0" y="0"/>
                <a:chExt cx="1601475" cy="1195196"/>
              </a:xfrm>
            </p:grpSpPr>
            <p:sp>
              <p:nvSpPr>
                <p:cNvPr id="48" name="Line 5"/>
                <p:cNvSpPr>
                  <a:spLocks noChangeShapeType="1"/>
                </p:cNvSpPr>
                <p:nvPr/>
              </p:nvSpPr>
              <p:spPr bwMode="auto">
                <a:xfrm rot="-10788982">
                  <a:off x="0" y="0"/>
                  <a:ext cx="2224" cy="1195196"/>
                </a:xfrm>
                <a:prstGeom prst="line">
                  <a:avLst/>
                </a:prstGeom>
                <a:noFill/>
                <a:ln w="57150">
                  <a:solidFill>
                    <a:schemeClr val="tx1"/>
                  </a:solidFill>
                  <a:round/>
                  <a:tailEnd type="triangle" w="med" len="med"/>
                </a:ln>
              </p:spPr>
              <p:txBody>
                <a:bodyPr wrap="none"/>
                <a:lstStyle/>
                <a:p>
                  <a:endParaRPr lang="zh-CN" altLang="en-US"/>
                </a:p>
              </p:txBody>
            </p:sp>
            <p:sp>
              <p:nvSpPr>
                <p:cNvPr id="49" name="Line 6"/>
                <p:cNvSpPr>
                  <a:spLocks noChangeShapeType="1"/>
                </p:cNvSpPr>
                <p:nvPr/>
              </p:nvSpPr>
              <p:spPr bwMode="auto">
                <a:xfrm>
                  <a:off x="0" y="1195196"/>
                  <a:ext cx="1601475" cy="0"/>
                </a:xfrm>
                <a:prstGeom prst="line">
                  <a:avLst/>
                </a:prstGeom>
                <a:noFill/>
                <a:ln w="57150">
                  <a:solidFill>
                    <a:schemeClr val="tx1"/>
                  </a:solidFill>
                  <a:round/>
                  <a:tailEnd type="triangle" w="med" len="med"/>
                </a:ln>
              </p:spPr>
              <p:txBody>
                <a:bodyPr wrap="none"/>
                <a:lstStyle/>
                <a:p>
                  <a:endParaRPr lang="zh-CN" altLang="en-US"/>
                </a:p>
              </p:txBody>
            </p:sp>
            <p:sp>
              <p:nvSpPr>
                <p:cNvPr id="50" name="Line 7"/>
                <p:cNvSpPr>
                  <a:spLocks noChangeShapeType="1"/>
                </p:cNvSpPr>
                <p:nvPr/>
              </p:nvSpPr>
              <p:spPr bwMode="auto">
                <a:xfrm>
                  <a:off x="0" y="367753"/>
                  <a:ext cx="1281180" cy="827443"/>
                </a:xfrm>
                <a:prstGeom prst="line">
                  <a:avLst/>
                </a:prstGeom>
                <a:noFill/>
                <a:ln w="57150">
                  <a:solidFill>
                    <a:schemeClr val="tx1"/>
                  </a:solidFill>
                  <a:round/>
                </a:ln>
              </p:spPr>
              <p:txBody>
                <a:bodyPr wrap="none"/>
                <a:lstStyle/>
                <a:p>
                  <a:endParaRPr lang="zh-CN" altLang="en-US"/>
                </a:p>
              </p:txBody>
            </p:sp>
          </p:grpSp>
          <p:sp>
            <p:nvSpPr>
              <p:cNvPr id="47" name="Text Box 29"/>
              <p:cNvSpPr txBox="1">
                <a:spLocks noChangeArrowheads="1"/>
              </p:cNvSpPr>
              <p:nvPr/>
            </p:nvSpPr>
            <p:spPr bwMode="auto">
              <a:xfrm>
                <a:off x="0" y="1136725"/>
                <a:ext cx="640590" cy="712434"/>
              </a:xfrm>
              <a:prstGeom prst="rect">
                <a:avLst/>
              </a:prstGeom>
              <a:noFill/>
              <a:ln w="9525">
                <a:noFill/>
                <a:miter lim="800000"/>
              </a:ln>
            </p:spPr>
            <p:txBody>
              <a:bodyPr>
                <a:spAutoFit/>
              </a:bodyPr>
              <a:lstStyle/>
              <a:p>
                <a:pPr algn="ctr" eaLnBrk="1" hangingPunct="1">
                  <a:spcBef>
                    <a:spcPct val="50000"/>
                  </a:spcBef>
                </a:pPr>
                <a:r>
                  <a:rPr lang="en-US" altLang="zh-CN">
                    <a:latin typeface="黑体" panose="02010609060101010101" pitchFamily="49" charset="-122"/>
                    <a:ea typeface="黑体" panose="02010609060101010101" pitchFamily="49" charset="-122"/>
                  </a:rPr>
                  <a:t>0</a:t>
                </a:r>
              </a:p>
            </p:txBody>
          </p:sp>
        </p:grpSp>
        <p:grpSp>
          <p:nvGrpSpPr>
            <p:cNvPr id="25" name="组合 36"/>
            <p:cNvGrpSpPr/>
            <p:nvPr/>
          </p:nvGrpSpPr>
          <p:grpSpPr bwMode="auto">
            <a:xfrm>
              <a:off x="3565628" y="0"/>
              <a:ext cx="1921769" cy="1849159"/>
              <a:chOff x="0" y="0"/>
              <a:chExt cx="1921769" cy="1849159"/>
            </a:xfrm>
          </p:grpSpPr>
          <p:sp>
            <p:nvSpPr>
              <p:cNvPr id="42" name="Line 10"/>
              <p:cNvSpPr>
                <a:spLocks noChangeShapeType="1"/>
              </p:cNvSpPr>
              <p:nvPr/>
            </p:nvSpPr>
            <p:spPr bwMode="auto">
              <a:xfrm rot="-10788982">
                <a:off x="320294" y="0"/>
                <a:ext cx="2224" cy="1195196"/>
              </a:xfrm>
              <a:prstGeom prst="line">
                <a:avLst/>
              </a:prstGeom>
              <a:noFill/>
              <a:ln w="57150">
                <a:solidFill>
                  <a:schemeClr val="tx1"/>
                </a:solidFill>
                <a:round/>
                <a:tailEnd type="triangle" w="med" len="med"/>
              </a:ln>
            </p:spPr>
            <p:txBody>
              <a:bodyPr wrap="none"/>
              <a:lstStyle/>
              <a:p>
                <a:endParaRPr lang="zh-CN" altLang="en-US"/>
              </a:p>
            </p:txBody>
          </p:sp>
          <p:sp>
            <p:nvSpPr>
              <p:cNvPr id="43" name="Line 11"/>
              <p:cNvSpPr>
                <a:spLocks noChangeShapeType="1"/>
              </p:cNvSpPr>
              <p:nvPr/>
            </p:nvSpPr>
            <p:spPr bwMode="auto">
              <a:xfrm>
                <a:off x="320294" y="1195196"/>
                <a:ext cx="1601475" cy="0"/>
              </a:xfrm>
              <a:prstGeom prst="line">
                <a:avLst/>
              </a:prstGeom>
              <a:noFill/>
              <a:ln w="57150">
                <a:solidFill>
                  <a:schemeClr val="tx1"/>
                </a:solidFill>
                <a:round/>
                <a:tailEnd type="triangle" w="med" len="med"/>
              </a:ln>
            </p:spPr>
            <p:txBody>
              <a:bodyPr wrap="none"/>
              <a:lstStyle/>
              <a:p>
                <a:endParaRPr lang="zh-CN" altLang="en-US"/>
              </a:p>
            </p:txBody>
          </p:sp>
          <p:sp>
            <p:nvSpPr>
              <p:cNvPr id="44" name="Line 12"/>
              <p:cNvSpPr>
                <a:spLocks noChangeShapeType="1"/>
              </p:cNvSpPr>
              <p:nvPr/>
            </p:nvSpPr>
            <p:spPr bwMode="auto">
              <a:xfrm>
                <a:off x="320294" y="459691"/>
                <a:ext cx="1387945" cy="0"/>
              </a:xfrm>
              <a:prstGeom prst="line">
                <a:avLst/>
              </a:prstGeom>
              <a:noFill/>
              <a:ln w="57150">
                <a:solidFill>
                  <a:schemeClr val="tx1"/>
                </a:solidFill>
                <a:round/>
              </a:ln>
            </p:spPr>
            <p:txBody>
              <a:bodyPr wrap="none"/>
              <a:lstStyle/>
              <a:p>
                <a:endParaRPr lang="zh-CN" altLang="en-US"/>
              </a:p>
            </p:txBody>
          </p:sp>
          <p:sp>
            <p:nvSpPr>
              <p:cNvPr id="45" name="Text Box 30"/>
              <p:cNvSpPr txBox="1">
                <a:spLocks noChangeArrowheads="1"/>
              </p:cNvSpPr>
              <p:nvPr/>
            </p:nvSpPr>
            <p:spPr bwMode="auto">
              <a:xfrm>
                <a:off x="0" y="1136725"/>
                <a:ext cx="640590" cy="712434"/>
              </a:xfrm>
              <a:prstGeom prst="rect">
                <a:avLst/>
              </a:prstGeom>
              <a:noFill/>
              <a:ln w="9525">
                <a:noFill/>
                <a:miter lim="800000"/>
              </a:ln>
            </p:spPr>
            <p:txBody>
              <a:bodyPr>
                <a:spAutoFit/>
              </a:bodyPr>
              <a:lstStyle/>
              <a:p>
                <a:pPr algn="ctr" eaLnBrk="1" hangingPunct="1">
                  <a:spcBef>
                    <a:spcPct val="50000"/>
                  </a:spcBef>
                </a:pPr>
                <a:r>
                  <a:rPr lang="en-US" altLang="zh-CN">
                    <a:latin typeface="黑体" panose="02010609060101010101" pitchFamily="49" charset="-122"/>
                    <a:ea typeface="黑体" panose="02010609060101010101" pitchFamily="49" charset="-122"/>
                  </a:rPr>
                  <a:t>0</a:t>
                </a:r>
              </a:p>
            </p:txBody>
          </p:sp>
        </p:grpSp>
        <p:grpSp>
          <p:nvGrpSpPr>
            <p:cNvPr id="26" name="组合 38"/>
            <p:cNvGrpSpPr/>
            <p:nvPr/>
          </p:nvGrpSpPr>
          <p:grpSpPr bwMode="auto">
            <a:xfrm>
              <a:off x="3565628" y="2282527"/>
              <a:ext cx="1921769" cy="1852648"/>
              <a:chOff x="0" y="0"/>
              <a:chExt cx="1921769" cy="1852648"/>
            </a:xfrm>
          </p:grpSpPr>
          <p:sp>
            <p:nvSpPr>
              <p:cNvPr id="38" name="Line 20"/>
              <p:cNvSpPr>
                <a:spLocks noChangeShapeType="1"/>
              </p:cNvSpPr>
              <p:nvPr/>
            </p:nvSpPr>
            <p:spPr bwMode="auto">
              <a:xfrm rot="-10788982">
                <a:off x="320294" y="0"/>
                <a:ext cx="2224" cy="1195196"/>
              </a:xfrm>
              <a:prstGeom prst="line">
                <a:avLst/>
              </a:prstGeom>
              <a:noFill/>
              <a:ln w="57150">
                <a:solidFill>
                  <a:schemeClr val="tx1"/>
                </a:solidFill>
                <a:round/>
                <a:tailEnd type="triangle" w="med" len="med"/>
              </a:ln>
            </p:spPr>
            <p:txBody>
              <a:bodyPr wrap="none"/>
              <a:lstStyle/>
              <a:p>
                <a:endParaRPr lang="zh-CN" altLang="en-US"/>
              </a:p>
            </p:txBody>
          </p:sp>
          <p:sp>
            <p:nvSpPr>
              <p:cNvPr id="39" name="Line 21"/>
              <p:cNvSpPr>
                <a:spLocks noChangeShapeType="1"/>
              </p:cNvSpPr>
              <p:nvPr/>
            </p:nvSpPr>
            <p:spPr bwMode="auto">
              <a:xfrm>
                <a:off x="320294" y="1195196"/>
                <a:ext cx="1601475" cy="0"/>
              </a:xfrm>
              <a:prstGeom prst="line">
                <a:avLst/>
              </a:prstGeom>
              <a:noFill/>
              <a:ln w="57150">
                <a:solidFill>
                  <a:schemeClr val="tx1"/>
                </a:solidFill>
                <a:round/>
                <a:tailEnd type="triangle" w="med" len="med"/>
              </a:ln>
            </p:spPr>
            <p:txBody>
              <a:bodyPr wrap="none"/>
              <a:lstStyle/>
              <a:p>
                <a:endParaRPr lang="zh-CN" altLang="en-US"/>
              </a:p>
            </p:txBody>
          </p:sp>
          <p:sp>
            <p:nvSpPr>
              <p:cNvPr id="40" name="Arc 22"/>
              <p:cNvSpPr/>
              <p:nvPr/>
            </p:nvSpPr>
            <p:spPr bwMode="auto">
              <a:xfrm>
                <a:off x="320294" y="367753"/>
                <a:ext cx="960885" cy="827443"/>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57150">
                <a:solidFill>
                  <a:schemeClr val="tx1"/>
                </a:solidFill>
                <a:bevel/>
                <a:tailEnd type="triangle" w="med" len="med"/>
              </a:ln>
            </p:spPr>
            <p:txBody>
              <a:bodyPr wrap="none" anchor="ctr"/>
              <a:lstStyle/>
              <a:p>
                <a:endParaRPr lang="zh-CN" altLang="en-US"/>
              </a:p>
            </p:txBody>
          </p:sp>
          <p:sp>
            <p:nvSpPr>
              <p:cNvPr id="41" name="Text Box 31"/>
              <p:cNvSpPr txBox="1">
                <a:spLocks noChangeArrowheads="1"/>
              </p:cNvSpPr>
              <p:nvPr/>
            </p:nvSpPr>
            <p:spPr bwMode="auto">
              <a:xfrm>
                <a:off x="0" y="1140214"/>
                <a:ext cx="640590" cy="712434"/>
              </a:xfrm>
              <a:prstGeom prst="rect">
                <a:avLst/>
              </a:prstGeom>
              <a:noFill/>
              <a:ln w="9525">
                <a:noFill/>
                <a:miter lim="800000"/>
              </a:ln>
            </p:spPr>
            <p:txBody>
              <a:bodyPr>
                <a:spAutoFit/>
              </a:bodyPr>
              <a:lstStyle/>
              <a:p>
                <a:pPr algn="ctr" eaLnBrk="1" hangingPunct="1">
                  <a:spcBef>
                    <a:spcPct val="50000"/>
                  </a:spcBef>
                </a:pPr>
                <a:r>
                  <a:rPr lang="en-US" altLang="zh-CN">
                    <a:latin typeface="黑体" panose="02010609060101010101" pitchFamily="49" charset="-122"/>
                    <a:ea typeface="黑体" panose="02010609060101010101" pitchFamily="49" charset="-122"/>
                  </a:rPr>
                  <a:t>0</a:t>
                </a:r>
              </a:p>
            </p:txBody>
          </p:sp>
        </p:grpSp>
        <p:grpSp>
          <p:nvGrpSpPr>
            <p:cNvPr id="27" name="组合 37"/>
            <p:cNvGrpSpPr/>
            <p:nvPr/>
          </p:nvGrpSpPr>
          <p:grpSpPr bwMode="auto">
            <a:xfrm>
              <a:off x="513658" y="2282527"/>
              <a:ext cx="1921770" cy="1852648"/>
              <a:chOff x="0" y="0"/>
              <a:chExt cx="1921770" cy="1852648"/>
            </a:xfrm>
          </p:grpSpPr>
          <p:sp>
            <p:nvSpPr>
              <p:cNvPr id="34" name="Line 15"/>
              <p:cNvSpPr>
                <a:spLocks noChangeShapeType="1"/>
              </p:cNvSpPr>
              <p:nvPr/>
            </p:nvSpPr>
            <p:spPr bwMode="auto">
              <a:xfrm rot="-10788982">
                <a:off x="320295" y="0"/>
                <a:ext cx="2224" cy="1195196"/>
              </a:xfrm>
              <a:prstGeom prst="line">
                <a:avLst/>
              </a:prstGeom>
              <a:noFill/>
              <a:ln w="57150">
                <a:solidFill>
                  <a:schemeClr val="tx1"/>
                </a:solidFill>
                <a:round/>
                <a:tailEnd type="triangle" w="med" len="med"/>
              </a:ln>
            </p:spPr>
            <p:txBody>
              <a:bodyPr wrap="none"/>
              <a:lstStyle/>
              <a:p>
                <a:endParaRPr lang="zh-CN" altLang="en-US"/>
              </a:p>
            </p:txBody>
          </p:sp>
          <p:sp>
            <p:nvSpPr>
              <p:cNvPr id="35" name="Line 16"/>
              <p:cNvSpPr>
                <a:spLocks noChangeShapeType="1"/>
              </p:cNvSpPr>
              <p:nvPr/>
            </p:nvSpPr>
            <p:spPr bwMode="auto">
              <a:xfrm>
                <a:off x="320295" y="1195196"/>
                <a:ext cx="1601475" cy="0"/>
              </a:xfrm>
              <a:prstGeom prst="line">
                <a:avLst/>
              </a:prstGeom>
              <a:noFill/>
              <a:ln w="57150">
                <a:solidFill>
                  <a:schemeClr val="tx1"/>
                </a:solidFill>
                <a:round/>
                <a:tailEnd type="triangle" w="med" len="med"/>
              </a:ln>
            </p:spPr>
            <p:txBody>
              <a:bodyPr wrap="none"/>
              <a:lstStyle/>
              <a:p>
                <a:endParaRPr lang="zh-CN" altLang="en-US"/>
              </a:p>
            </p:txBody>
          </p:sp>
          <p:sp>
            <p:nvSpPr>
              <p:cNvPr id="36" name="Line 17"/>
              <p:cNvSpPr>
                <a:spLocks noChangeShapeType="1"/>
              </p:cNvSpPr>
              <p:nvPr/>
            </p:nvSpPr>
            <p:spPr bwMode="auto">
              <a:xfrm flipV="1">
                <a:off x="320295" y="91939"/>
                <a:ext cx="640590" cy="1103258"/>
              </a:xfrm>
              <a:prstGeom prst="line">
                <a:avLst/>
              </a:prstGeom>
              <a:noFill/>
              <a:ln w="57150">
                <a:solidFill>
                  <a:schemeClr val="tx1"/>
                </a:solidFill>
                <a:round/>
              </a:ln>
            </p:spPr>
            <p:txBody>
              <a:bodyPr wrap="none"/>
              <a:lstStyle/>
              <a:p>
                <a:endParaRPr lang="zh-CN" altLang="en-US"/>
              </a:p>
            </p:txBody>
          </p:sp>
          <p:sp>
            <p:nvSpPr>
              <p:cNvPr id="37" name="Text Box 32"/>
              <p:cNvSpPr txBox="1">
                <a:spLocks noChangeArrowheads="1"/>
              </p:cNvSpPr>
              <p:nvPr/>
            </p:nvSpPr>
            <p:spPr bwMode="auto">
              <a:xfrm>
                <a:off x="0" y="1140214"/>
                <a:ext cx="640590" cy="712434"/>
              </a:xfrm>
              <a:prstGeom prst="rect">
                <a:avLst/>
              </a:prstGeom>
              <a:noFill/>
              <a:ln w="9525">
                <a:noFill/>
                <a:miter lim="800000"/>
              </a:ln>
            </p:spPr>
            <p:txBody>
              <a:bodyPr>
                <a:spAutoFit/>
              </a:bodyPr>
              <a:lstStyle/>
              <a:p>
                <a:pPr algn="ctr" eaLnBrk="1" hangingPunct="1">
                  <a:spcBef>
                    <a:spcPct val="50000"/>
                  </a:spcBef>
                </a:pPr>
                <a:r>
                  <a:rPr lang="en-US" altLang="zh-CN">
                    <a:latin typeface="黑体" panose="02010609060101010101" pitchFamily="49" charset="-122"/>
                    <a:ea typeface="黑体" panose="02010609060101010101" pitchFamily="49" charset="-122"/>
                  </a:rPr>
                  <a:t>0</a:t>
                </a:r>
              </a:p>
            </p:txBody>
          </p:sp>
        </p:grpSp>
        <p:sp>
          <p:nvSpPr>
            <p:cNvPr id="28" name="Text Box 8"/>
            <p:cNvSpPr txBox="1">
              <a:spLocks noChangeArrowheads="1"/>
            </p:cNvSpPr>
            <p:nvPr/>
          </p:nvSpPr>
          <p:spPr bwMode="auto">
            <a:xfrm>
              <a:off x="0" y="2455281"/>
              <a:ext cx="854120" cy="712434"/>
            </a:xfrm>
            <a:prstGeom prst="rect">
              <a:avLst/>
            </a:prstGeom>
            <a:noFill/>
            <a:ln w="9525">
              <a:noFill/>
              <a:miter lim="800000"/>
            </a:ln>
          </p:spPr>
          <p:txBody>
            <a:bodyPr>
              <a:spAutoFit/>
            </a:bodyPr>
            <a:lstStyle/>
            <a:p>
              <a:pPr algn="ctr" eaLnBrk="1" hangingPunct="1">
                <a:spcBef>
                  <a:spcPct val="50000"/>
                </a:spcBef>
              </a:pPr>
              <a:r>
                <a:rPr lang="zh-CN" altLang="en-US">
                  <a:latin typeface="黑体" panose="02010609060101010101" pitchFamily="49" charset="-122"/>
                  <a:ea typeface="黑体" panose="02010609060101010101" pitchFamily="49" charset="-122"/>
                </a:rPr>
                <a:t>速度</a:t>
              </a:r>
            </a:p>
          </p:txBody>
        </p:sp>
        <p:sp>
          <p:nvSpPr>
            <p:cNvPr id="29" name="Rectangle 9"/>
            <p:cNvSpPr>
              <a:spLocks noChangeArrowheads="1"/>
            </p:cNvSpPr>
            <p:nvPr/>
          </p:nvSpPr>
          <p:spPr bwMode="auto">
            <a:xfrm>
              <a:off x="1901602" y="3529896"/>
              <a:ext cx="809906" cy="322872"/>
            </a:xfrm>
            <a:prstGeom prst="rect">
              <a:avLst/>
            </a:prstGeom>
            <a:noFill/>
            <a:ln w="9525">
              <a:noFill/>
              <a:miter lim="800000"/>
            </a:ln>
          </p:spPr>
          <p:txBody>
            <a:bodyPr wrap="none" anchor="ctr"/>
            <a:lstStyle/>
            <a:p>
              <a:pPr eaLnBrk="1" hangingPunct="1"/>
              <a:r>
                <a:rPr lang="zh-CN" altLang="en-US">
                  <a:latin typeface="黑体" panose="02010609060101010101" pitchFamily="49" charset="-122"/>
                  <a:ea typeface="黑体" panose="02010609060101010101" pitchFamily="49" charset="-122"/>
                </a:rPr>
                <a:t>时间</a:t>
              </a:r>
            </a:p>
          </p:txBody>
        </p:sp>
        <p:sp>
          <p:nvSpPr>
            <p:cNvPr id="30" name="Text Box 8"/>
            <p:cNvSpPr txBox="1">
              <a:spLocks noChangeArrowheads="1"/>
            </p:cNvSpPr>
            <p:nvPr/>
          </p:nvSpPr>
          <p:spPr bwMode="auto">
            <a:xfrm>
              <a:off x="3071834" y="190159"/>
              <a:ext cx="854120" cy="712434"/>
            </a:xfrm>
            <a:prstGeom prst="rect">
              <a:avLst/>
            </a:prstGeom>
            <a:noFill/>
            <a:ln w="9525">
              <a:noFill/>
              <a:miter lim="800000"/>
            </a:ln>
          </p:spPr>
          <p:txBody>
            <a:bodyPr>
              <a:spAutoFit/>
            </a:bodyPr>
            <a:lstStyle/>
            <a:p>
              <a:pPr algn="ctr" eaLnBrk="1" hangingPunct="1">
                <a:spcBef>
                  <a:spcPct val="50000"/>
                </a:spcBef>
              </a:pPr>
              <a:r>
                <a:rPr lang="zh-CN" altLang="en-US">
                  <a:latin typeface="黑体" panose="02010609060101010101" pitchFamily="49" charset="-122"/>
                  <a:ea typeface="黑体" panose="02010609060101010101" pitchFamily="49" charset="-122"/>
                </a:rPr>
                <a:t>速度</a:t>
              </a:r>
            </a:p>
          </p:txBody>
        </p:sp>
        <p:sp>
          <p:nvSpPr>
            <p:cNvPr id="31" name="Rectangle 9"/>
            <p:cNvSpPr>
              <a:spLocks noChangeArrowheads="1"/>
            </p:cNvSpPr>
            <p:nvPr/>
          </p:nvSpPr>
          <p:spPr bwMode="auto">
            <a:xfrm>
              <a:off x="4973436" y="1279599"/>
              <a:ext cx="809906" cy="322872"/>
            </a:xfrm>
            <a:prstGeom prst="rect">
              <a:avLst/>
            </a:prstGeom>
            <a:noFill/>
            <a:ln w="9525">
              <a:noFill/>
              <a:miter lim="800000"/>
            </a:ln>
          </p:spPr>
          <p:txBody>
            <a:bodyPr wrap="none" anchor="ctr"/>
            <a:lstStyle/>
            <a:p>
              <a:pPr eaLnBrk="1" hangingPunct="1"/>
              <a:r>
                <a:rPr lang="zh-CN" altLang="en-US">
                  <a:latin typeface="黑体" panose="02010609060101010101" pitchFamily="49" charset="-122"/>
                  <a:ea typeface="黑体" panose="02010609060101010101" pitchFamily="49" charset="-122"/>
                </a:rPr>
                <a:t>时间</a:t>
              </a:r>
            </a:p>
          </p:txBody>
        </p:sp>
        <p:sp>
          <p:nvSpPr>
            <p:cNvPr id="32" name="Text Box 8"/>
            <p:cNvSpPr txBox="1">
              <a:spLocks noChangeArrowheads="1"/>
            </p:cNvSpPr>
            <p:nvPr/>
          </p:nvSpPr>
          <p:spPr bwMode="auto">
            <a:xfrm>
              <a:off x="3071834" y="2383843"/>
              <a:ext cx="854120" cy="712434"/>
            </a:xfrm>
            <a:prstGeom prst="rect">
              <a:avLst/>
            </a:prstGeom>
            <a:noFill/>
            <a:ln w="9525">
              <a:noFill/>
              <a:miter lim="800000"/>
            </a:ln>
          </p:spPr>
          <p:txBody>
            <a:bodyPr>
              <a:spAutoFit/>
            </a:bodyPr>
            <a:lstStyle/>
            <a:p>
              <a:pPr algn="ctr" eaLnBrk="1" hangingPunct="1">
                <a:spcBef>
                  <a:spcPct val="50000"/>
                </a:spcBef>
              </a:pPr>
              <a:r>
                <a:rPr lang="zh-CN" altLang="en-US">
                  <a:latin typeface="黑体" panose="02010609060101010101" pitchFamily="49" charset="-122"/>
                  <a:ea typeface="黑体" panose="02010609060101010101" pitchFamily="49" charset="-122"/>
                </a:rPr>
                <a:t>速度</a:t>
              </a:r>
            </a:p>
          </p:txBody>
        </p:sp>
        <p:sp>
          <p:nvSpPr>
            <p:cNvPr id="33" name="Rectangle 9"/>
            <p:cNvSpPr>
              <a:spLocks noChangeArrowheads="1"/>
            </p:cNvSpPr>
            <p:nvPr/>
          </p:nvSpPr>
          <p:spPr bwMode="auto">
            <a:xfrm>
              <a:off x="4973436" y="3529896"/>
              <a:ext cx="809906" cy="322872"/>
            </a:xfrm>
            <a:prstGeom prst="rect">
              <a:avLst/>
            </a:prstGeom>
            <a:noFill/>
            <a:ln w="9525">
              <a:noFill/>
              <a:miter lim="800000"/>
            </a:ln>
          </p:spPr>
          <p:txBody>
            <a:bodyPr wrap="none" anchor="ctr"/>
            <a:lstStyle/>
            <a:p>
              <a:pPr eaLnBrk="1" hangingPunct="1"/>
              <a:r>
                <a:rPr lang="zh-CN" altLang="en-US">
                  <a:latin typeface="黑体" panose="02010609060101010101" pitchFamily="49" charset="-122"/>
                  <a:ea typeface="黑体" panose="02010609060101010101" pitchFamily="49" charset="-122"/>
                </a:rPr>
                <a:t>时间</a:t>
              </a:r>
            </a:p>
          </p:txBody>
        </p:sp>
      </p:grpSp>
      <p:sp>
        <p:nvSpPr>
          <p:cNvPr id="51" name="TextBox 50"/>
          <p:cNvSpPr txBox="1"/>
          <p:nvPr/>
        </p:nvSpPr>
        <p:spPr>
          <a:xfrm>
            <a:off x="3512615" y="1215650"/>
            <a:ext cx="338554" cy="507831"/>
          </a:xfrm>
          <a:prstGeom prst="rect">
            <a:avLst/>
          </a:prstGeom>
          <a:noFill/>
        </p:spPr>
        <p:txBody>
          <a:bodyPr wrap="none" rtlCol="0">
            <a:spAutoFit/>
          </a:bodyPr>
          <a:lstStyle/>
          <a:p>
            <a:pPr>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C</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strips(downLeft)">
                                      <p:cBhvr>
                                        <p:cTn id="7"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
          <p:cNvGrpSpPr/>
          <p:nvPr/>
        </p:nvGrpSpPr>
        <p:grpSpPr bwMode="auto">
          <a:xfrm>
            <a:off x="268126" y="122841"/>
            <a:ext cx="2179360" cy="515210"/>
            <a:chOff x="279260" y="218396"/>
            <a:chExt cx="2179285" cy="519493"/>
          </a:xfrm>
        </p:grpSpPr>
        <p:sp>
          <p:nvSpPr>
            <p:cNvPr id="3" name="TextBox 2"/>
            <p:cNvSpPr txBox="1"/>
            <p:nvPr/>
          </p:nvSpPr>
          <p:spPr bwMode="auto">
            <a:xfrm>
              <a:off x="1042822" y="272386"/>
              <a:ext cx="1415723" cy="465503"/>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a:latin typeface="Times New Roman" panose="02020603050405020304"/>
                  <a:ea typeface="微软雅黑" panose="020B0503020204020204" pitchFamily="34" charset="-122"/>
                </a:rPr>
                <a:t>随堂检测</a:t>
              </a:r>
              <a:endParaRPr lang="en-US" altLang="zh-CN" sz="2400" b="1" kern="0" dirty="0">
                <a:latin typeface="Times New Roman" panose="02020603050405020304"/>
                <a:ea typeface="微软雅黑" panose="020B0503020204020204" pitchFamily="34" charset="-122"/>
              </a:endParaRPr>
            </a:p>
          </p:txBody>
        </p:sp>
        <p:cxnSp>
          <p:nvCxnSpPr>
            <p:cNvPr id="4" name="直接连接符 10"/>
            <p:cNvCxnSpPr>
              <a:cxnSpLocks noChangeShapeType="1"/>
            </p:cNvCxnSpPr>
            <p:nvPr/>
          </p:nvCxnSpPr>
          <p:spPr bwMode="auto">
            <a:xfrm>
              <a:off x="662492" y="733488"/>
              <a:ext cx="177704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icture 3" descr="E:\英语高清课\晏博深\ppt资料收集\ppt素材\本子和笔副本.png"/>
            <p:cNvPicPr>
              <a:picLocks noChangeAspect="1" noChangeArrowheads="1"/>
            </p:cNvPicPr>
            <p:nvPr/>
          </p:nvPicPr>
          <p:blipFill>
            <a:blip r:embed="rId2" cstate="email"/>
            <a:srcRect/>
            <a:stretch>
              <a:fillRect/>
            </a:stretch>
          </p:blipFill>
          <p:spPr bwMode="auto">
            <a:xfrm>
              <a:off x="279260"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TextBox 11"/>
          <p:cNvSpPr txBox="1"/>
          <p:nvPr/>
        </p:nvSpPr>
        <p:spPr>
          <a:xfrm>
            <a:off x="2709841" y="1585899"/>
            <a:ext cx="184731" cy="369332"/>
          </a:xfrm>
          <a:prstGeom prst="rect">
            <a:avLst/>
          </a:prstGeom>
          <a:noFill/>
        </p:spPr>
        <p:txBody>
          <a:bodyPr wrap="none" rtlCol="0">
            <a:spAutoFit/>
          </a:bodyPr>
          <a:lstStyle/>
          <a:p>
            <a:endParaRPr lang="zh-CN" altLang="en-US" dirty="0"/>
          </a:p>
        </p:txBody>
      </p:sp>
      <p:sp>
        <p:nvSpPr>
          <p:cNvPr id="13" name="Text Box 3"/>
          <p:cNvSpPr txBox="1">
            <a:spLocks noChangeArrowheads="1"/>
          </p:cNvSpPr>
          <p:nvPr/>
        </p:nvSpPr>
        <p:spPr bwMode="auto">
          <a:xfrm>
            <a:off x="452776" y="627618"/>
            <a:ext cx="8439707" cy="1338828"/>
          </a:xfrm>
          <a:prstGeom prst="rect">
            <a:avLst/>
          </a:prstGeom>
          <a:noFill/>
          <a:ln w="9525">
            <a:noFill/>
            <a:miter lim="800000"/>
          </a:ln>
        </p:spPr>
        <p:txBody>
          <a:bodyPr wrap="square">
            <a:spAutoFit/>
          </a:bodyPr>
          <a:lstStyle/>
          <a:p>
            <a:pPr eaLnBrk="1" hangingPunct="1">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 </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一辆公共汽车从车站开出</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加速行驶一段后开始匀速行驶</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过了一段时间，汽车到达下一个车站</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乘客上下车后汽车开始加速</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一段时间后又开始匀速行驶</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下面的哪一幅图可以近似地刻画出汽车在这段时间内的变化情况</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       )</a:t>
            </a:r>
            <a:endParaRPr lang="en-US" altLang="zh-CN" dirty="0">
              <a:latin typeface="Times New Roman" panose="02020603050405020304" pitchFamily="18" charset="0"/>
              <a:ea typeface="微软雅黑" panose="020B0503020204020204" pitchFamily="34" charset="-122"/>
              <a:cs typeface="Times New Roman" panose="02020603050405020304" pitchFamily="18" charset="0"/>
            </a:endParaRPr>
          </a:p>
        </p:txBody>
      </p:sp>
      <p:grpSp>
        <p:nvGrpSpPr>
          <p:cNvPr id="14" name="组合 46"/>
          <p:cNvGrpSpPr/>
          <p:nvPr/>
        </p:nvGrpSpPr>
        <p:grpSpPr bwMode="auto">
          <a:xfrm>
            <a:off x="1833525" y="2060569"/>
            <a:ext cx="5148332" cy="2229891"/>
            <a:chOff x="0" y="0"/>
            <a:chExt cx="8072494" cy="5265450"/>
          </a:xfrm>
        </p:grpSpPr>
        <p:sp>
          <p:nvSpPr>
            <p:cNvPr id="15" name="Line 5"/>
            <p:cNvSpPr>
              <a:spLocks noChangeShapeType="1"/>
            </p:cNvSpPr>
            <p:nvPr/>
          </p:nvSpPr>
          <p:spPr bwMode="auto">
            <a:xfrm flipV="1">
              <a:off x="800106" y="0"/>
              <a:ext cx="0" cy="1519824"/>
            </a:xfrm>
            <a:prstGeom prst="line">
              <a:avLst/>
            </a:prstGeom>
            <a:noFill/>
            <a:ln w="38100">
              <a:solidFill>
                <a:schemeClr val="tx1"/>
              </a:solidFill>
              <a:round/>
              <a:tailEnd type="triangle" w="med" len="med"/>
            </a:ln>
          </p:spPr>
          <p:txBody>
            <a:bodyPr wrap="none"/>
            <a:lstStyle/>
            <a:p>
              <a:endParaRPr lang="zh-CN" altLang="en-US" sz="1400"/>
            </a:p>
          </p:txBody>
        </p:sp>
        <p:sp>
          <p:nvSpPr>
            <p:cNvPr id="16" name="Line 6"/>
            <p:cNvSpPr>
              <a:spLocks noChangeShapeType="1"/>
            </p:cNvSpPr>
            <p:nvPr/>
          </p:nvSpPr>
          <p:spPr bwMode="auto">
            <a:xfrm>
              <a:off x="800106" y="1519824"/>
              <a:ext cx="2700356" cy="0"/>
            </a:xfrm>
            <a:prstGeom prst="line">
              <a:avLst/>
            </a:prstGeom>
            <a:noFill/>
            <a:ln w="38100">
              <a:solidFill>
                <a:schemeClr val="tx1"/>
              </a:solidFill>
              <a:round/>
              <a:tailEnd type="triangle" w="med" len="med"/>
            </a:ln>
          </p:spPr>
          <p:txBody>
            <a:bodyPr wrap="none"/>
            <a:lstStyle/>
            <a:p>
              <a:endParaRPr lang="zh-CN" altLang="en-US" sz="1400"/>
            </a:p>
          </p:txBody>
        </p:sp>
        <p:sp>
          <p:nvSpPr>
            <p:cNvPr id="17" name="Line 7"/>
            <p:cNvSpPr>
              <a:spLocks noChangeShapeType="1"/>
            </p:cNvSpPr>
            <p:nvPr/>
          </p:nvSpPr>
          <p:spPr bwMode="auto">
            <a:xfrm flipV="1">
              <a:off x="5200686" y="0"/>
              <a:ext cx="0" cy="1519824"/>
            </a:xfrm>
            <a:prstGeom prst="line">
              <a:avLst/>
            </a:prstGeom>
            <a:noFill/>
            <a:ln w="38100">
              <a:solidFill>
                <a:schemeClr val="tx1"/>
              </a:solidFill>
              <a:round/>
              <a:tailEnd type="triangle" w="med" len="med"/>
            </a:ln>
          </p:spPr>
          <p:txBody>
            <a:bodyPr wrap="none"/>
            <a:lstStyle/>
            <a:p>
              <a:endParaRPr lang="zh-CN" altLang="en-US" sz="1400"/>
            </a:p>
          </p:txBody>
        </p:sp>
        <p:sp>
          <p:nvSpPr>
            <p:cNvPr id="18" name="Line 8"/>
            <p:cNvSpPr>
              <a:spLocks noChangeShapeType="1"/>
            </p:cNvSpPr>
            <p:nvPr/>
          </p:nvSpPr>
          <p:spPr bwMode="auto">
            <a:xfrm>
              <a:off x="5200686" y="1519824"/>
              <a:ext cx="2700356" cy="0"/>
            </a:xfrm>
            <a:prstGeom prst="line">
              <a:avLst/>
            </a:prstGeom>
            <a:noFill/>
            <a:ln w="38100">
              <a:solidFill>
                <a:schemeClr val="tx1"/>
              </a:solidFill>
              <a:round/>
              <a:tailEnd type="triangle" w="med" len="med"/>
            </a:ln>
          </p:spPr>
          <p:txBody>
            <a:bodyPr wrap="none"/>
            <a:lstStyle/>
            <a:p>
              <a:endParaRPr lang="zh-CN" altLang="en-US" sz="1400"/>
            </a:p>
          </p:txBody>
        </p:sp>
        <p:sp>
          <p:nvSpPr>
            <p:cNvPr id="20" name="Line 9"/>
            <p:cNvSpPr>
              <a:spLocks noChangeShapeType="1"/>
            </p:cNvSpPr>
            <p:nvPr/>
          </p:nvSpPr>
          <p:spPr bwMode="auto">
            <a:xfrm flipV="1">
              <a:off x="800106" y="2634571"/>
              <a:ext cx="0" cy="1519824"/>
            </a:xfrm>
            <a:prstGeom prst="line">
              <a:avLst/>
            </a:prstGeom>
            <a:noFill/>
            <a:ln w="38100">
              <a:solidFill>
                <a:schemeClr val="tx1"/>
              </a:solidFill>
              <a:round/>
              <a:tailEnd type="triangle" w="med" len="med"/>
            </a:ln>
          </p:spPr>
          <p:txBody>
            <a:bodyPr wrap="none"/>
            <a:lstStyle/>
            <a:p>
              <a:endParaRPr lang="zh-CN" altLang="en-US" sz="1400"/>
            </a:p>
          </p:txBody>
        </p:sp>
        <p:sp>
          <p:nvSpPr>
            <p:cNvPr id="23" name="Line 10"/>
            <p:cNvSpPr>
              <a:spLocks noChangeShapeType="1"/>
            </p:cNvSpPr>
            <p:nvPr/>
          </p:nvSpPr>
          <p:spPr bwMode="auto">
            <a:xfrm>
              <a:off x="800106" y="4154394"/>
              <a:ext cx="2700356" cy="0"/>
            </a:xfrm>
            <a:prstGeom prst="line">
              <a:avLst/>
            </a:prstGeom>
            <a:noFill/>
            <a:ln w="38100">
              <a:solidFill>
                <a:schemeClr val="tx1"/>
              </a:solidFill>
              <a:round/>
              <a:tailEnd type="triangle" w="med" len="med"/>
            </a:ln>
          </p:spPr>
          <p:txBody>
            <a:bodyPr wrap="none"/>
            <a:lstStyle/>
            <a:p>
              <a:endParaRPr lang="zh-CN" altLang="en-US" sz="1400"/>
            </a:p>
          </p:txBody>
        </p:sp>
        <p:sp>
          <p:nvSpPr>
            <p:cNvPr id="24" name="Line 11"/>
            <p:cNvSpPr>
              <a:spLocks noChangeShapeType="1"/>
            </p:cNvSpPr>
            <p:nvPr/>
          </p:nvSpPr>
          <p:spPr bwMode="auto">
            <a:xfrm flipV="1">
              <a:off x="5200686" y="2772736"/>
              <a:ext cx="0" cy="1519824"/>
            </a:xfrm>
            <a:prstGeom prst="line">
              <a:avLst/>
            </a:prstGeom>
            <a:noFill/>
            <a:ln w="38100">
              <a:solidFill>
                <a:schemeClr val="tx1"/>
              </a:solidFill>
              <a:round/>
              <a:tailEnd type="triangle" w="med" len="med"/>
            </a:ln>
          </p:spPr>
          <p:txBody>
            <a:bodyPr wrap="none"/>
            <a:lstStyle/>
            <a:p>
              <a:endParaRPr lang="zh-CN" altLang="en-US" sz="1400"/>
            </a:p>
          </p:txBody>
        </p:sp>
        <p:sp>
          <p:nvSpPr>
            <p:cNvPr id="25" name="Line 12"/>
            <p:cNvSpPr>
              <a:spLocks noChangeShapeType="1"/>
            </p:cNvSpPr>
            <p:nvPr/>
          </p:nvSpPr>
          <p:spPr bwMode="auto">
            <a:xfrm>
              <a:off x="5200686" y="4292560"/>
              <a:ext cx="2700356" cy="0"/>
            </a:xfrm>
            <a:prstGeom prst="line">
              <a:avLst/>
            </a:prstGeom>
            <a:noFill/>
            <a:ln w="38100">
              <a:solidFill>
                <a:schemeClr val="tx1"/>
              </a:solidFill>
              <a:round/>
              <a:tailEnd type="triangle" w="med" len="med"/>
            </a:ln>
          </p:spPr>
          <p:txBody>
            <a:bodyPr wrap="none"/>
            <a:lstStyle/>
            <a:p>
              <a:endParaRPr lang="zh-CN" altLang="en-US" sz="1400"/>
            </a:p>
          </p:txBody>
        </p:sp>
        <p:sp>
          <p:nvSpPr>
            <p:cNvPr id="26" name="Line 13"/>
            <p:cNvSpPr>
              <a:spLocks noChangeShapeType="1"/>
            </p:cNvSpPr>
            <p:nvPr/>
          </p:nvSpPr>
          <p:spPr bwMode="auto">
            <a:xfrm>
              <a:off x="800106" y="552663"/>
              <a:ext cx="600079" cy="0"/>
            </a:xfrm>
            <a:prstGeom prst="line">
              <a:avLst/>
            </a:prstGeom>
            <a:noFill/>
            <a:ln w="38100">
              <a:solidFill>
                <a:schemeClr val="tx1"/>
              </a:solidFill>
              <a:round/>
            </a:ln>
          </p:spPr>
          <p:txBody>
            <a:bodyPr wrap="none"/>
            <a:lstStyle/>
            <a:p>
              <a:endParaRPr lang="zh-CN" altLang="en-US" sz="1400"/>
            </a:p>
          </p:txBody>
        </p:sp>
        <p:sp>
          <p:nvSpPr>
            <p:cNvPr id="27" name="Line 14"/>
            <p:cNvSpPr>
              <a:spLocks noChangeShapeType="1"/>
            </p:cNvSpPr>
            <p:nvPr/>
          </p:nvSpPr>
          <p:spPr bwMode="auto">
            <a:xfrm>
              <a:off x="1400185" y="552663"/>
              <a:ext cx="200026" cy="967161"/>
            </a:xfrm>
            <a:prstGeom prst="line">
              <a:avLst/>
            </a:prstGeom>
            <a:noFill/>
            <a:ln w="38100">
              <a:solidFill>
                <a:schemeClr val="tx1"/>
              </a:solidFill>
              <a:round/>
            </a:ln>
          </p:spPr>
          <p:txBody>
            <a:bodyPr wrap="none"/>
            <a:lstStyle/>
            <a:p>
              <a:endParaRPr lang="zh-CN" altLang="en-US" sz="1400"/>
            </a:p>
          </p:txBody>
        </p:sp>
        <p:sp>
          <p:nvSpPr>
            <p:cNvPr id="28" name="Line 15"/>
            <p:cNvSpPr>
              <a:spLocks noChangeShapeType="1"/>
            </p:cNvSpPr>
            <p:nvPr/>
          </p:nvSpPr>
          <p:spPr bwMode="auto">
            <a:xfrm flipV="1">
              <a:off x="1900251" y="552663"/>
              <a:ext cx="100013" cy="967161"/>
            </a:xfrm>
            <a:prstGeom prst="line">
              <a:avLst/>
            </a:prstGeom>
            <a:noFill/>
            <a:ln w="38100">
              <a:solidFill>
                <a:schemeClr val="tx1"/>
              </a:solidFill>
              <a:round/>
            </a:ln>
          </p:spPr>
          <p:txBody>
            <a:bodyPr wrap="none"/>
            <a:lstStyle/>
            <a:p>
              <a:endParaRPr lang="zh-CN" altLang="en-US" sz="1400"/>
            </a:p>
          </p:txBody>
        </p:sp>
        <p:sp>
          <p:nvSpPr>
            <p:cNvPr id="29" name="Line 16"/>
            <p:cNvSpPr>
              <a:spLocks noChangeShapeType="1"/>
            </p:cNvSpPr>
            <p:nvPr/>
          </p:nvSpPr>
          <p:spPr bwMode="auto">
            <a:xfrm>
              <a:off x="2000264" y="552663"/>
              <a:ext cx="900119" cy="0"/>
            </a:xfrm>
            <a:prstGeom prst="line">
              <a:avLst/>
            </a:prstGeom>
            <a:noFill/>
            <a:ln w="38100">
              <a:solidFill>
                <a:schemeClr val="tx1"/>
              </a:solidFill>
              <a:round/>
            </a:ln>
          </p:spPr>
          <p:txBody>
            <a:bodyPr wrap="none"/>
            <a:lstStyle/>
            <a:p>
              <a:endParaRPr lang="zh-CN" altLang="en-US" sz="1400"/>
            </a:p>
          </p:txBody>
        </p:sp>
        <p:sp>
          <p:nvSpPr>
            <p:cNvPr id="30" name="Line 17"/>
            <p:cNvSpPr>
              <a:spLocks noChangeShapeType="1"/>
            </p:cNvSpPr>
            <p:nvPr/>
          </p:nvSpPr>
          <p:spPr bwMode="auto">
            <a:xfrm flipV="1">
              <a:off x="5200686" y="552663"/>
              <a:ext cx="400053" cy="967161"/>
            </a:xfrm>
            <a:prstGeom prst="line">
              <a:avLst/>
            </a:prstGeom>
            <a:noFill/>
            <a:ln w="38100">
              <a:solidFill>
                <a:schemeClr val="tx1"/>
              </a:solidFill>
              <a:round/>
            </a:ln>
          </p:spPr>
          <p:txBody>
            <a:bodyPr wrap="none"/>
            <a:lstStyle/>
            <a:p>
              <a:endParaRPr lang="zh-CN" altLang="en-US" sz="1400"/>
            </a:p>
          </p:txBody>
        </p:sp>
        <p:sp>
          <p:nvSpPr>
            <p:cNvPr id="31" name="Line 18"/>
            <p:cNvSpPr>
              <a:spLocks noChangeShapeType="1"/>
            </p:cNvSpPr>
            <p:nvPr/>
          </p:nvSpPr>
          <p:spPr bwMode="auto">
            <a:xfrm>
              <a:off x="5600739" y="552663"/>
              <a:ext cx="600079" cy="0"/>
            </a:xfrm>
            <a:prstGeom prst="line">
              <a:avLst/>
            </a:prstGeom>
            <a:noFill/>
            <a:ln w="38100">
              <a:solidFill>
                <a:schemeClr val="tx1"/>
              </a:solidFill>
              <a:round/>
            </a:ln>
          </p:spPr>
          <p:txBody>
            <a:bodyPr wrap="none"/>
            <a:lstStyle/>
            <a:p>
              <a:endParaRPr lang="zh-CN" altLang="en-US" sz="1400"/>
            </a:p>
          </p:txBody>
        </p:sp>
        <p:sp>
          <p:nvSpPr>
            <p:cNvPr id="32" name="Line 19"/>
            <p:cNvSpPr>
              <a:spLocks noChangeShapeType="1"/>
            </p:cNvSpPr>
            <p:nvPr/>
          </p:nvSpPr>
          <p:spPr bwMode="auto">
            <a:xfrm>
              <a:off x="6200818" y="552663"/>
              <a:ext cx="100013" cy="967161"/>
            </a:xfrm>
            <a:prstGeom prst="line">
              <a:avLst/>
            </a:prstGeom>
            <a:noFill/>
            <a:ln w="38100">
              <a:solidFill>
                <a:schemeClr val="tx1"/>
              </a:solidFill>
              <a:round/>
            </a:ln>
          </p:spPr>
          <p:txBody>
            <a:bodyPr wrap="none"/>
            <a:lstStyle/>
            <a:p>
              <a:endParaRPr lang="zh-CN" altLang="en-US" sz="1400"/>
            </a:p>
          </p:txBody>
        </p:sp>
        <p:sp>
          <p:nvSpPr>
            <p:cNvPr id="33" name="Line 20"/>
            <p:cNvSpPr>
              <a:spLocks noChangeShapeType="1"/>
            </p:cNvSpPr>
            <p:nvPr/>
          </p:nvSpPr>
          <p:spPr bwMode="auto">
            <a:xfrm flipV="1">
              <a:off x="6500858" y="552663"/>
              <a:ext cx="200026" cy="967161"/>
            </a:xfrm>
            <a:prstGeom prst="line">
              <a:avLst/>
            </a:prstGeom>
            <a:noFill/>
            <a:ln w="38100">
              <a:solidFill>
                <a:schemeClr val="tx1"/>
              </a:solidFill>
              <a:round/>
            </a:ln>
          </p:spPr>
          <p:txBody>
            <a:bodyPr wrap="none"/>
            <a:lstStyle/>
            <a:p>
              <a:endParaRPr lang="zh-CN" altLang="en-US" sz="1400"/>
            </a:p>
          </p:txBody>
        </p:sp>
        <p:sp>
          <p:nvSpPr>
            <p:cNvPr id="34" name="Line 21"/>
            <p:cNvSpPr>
              <a:spLocks noChangeShapeType="1"/>
            </p:cNvSpPr>
            <p:nvPr/>
          </p:nvSpPr>
          <p:spPr bwMode="auto">
            <a:xfrm>
              <a:off x="6700884" y="552663"/>
              <a:ext cx="600079" cy="0"/>
            </a:xfrm>
            <a:prstGeom prst="line">
              <a:avLst/>
            </a:prstGeom>
            <a:noFill/>
            <a:ln w="38100">
              <a:solidFill>
                <a:schemeClr val="tx1"/>
              </a:solidFill>
              <a:round/>
            </a:ln>
          </p:spPr>
          <p:txBody>
            <a:bodyPr wrap="none"/>
            <a:lstStyle/>
            <a:p>
              <a:endParaRPr lang="zh-CN" altLang="en-US" sz="1400"/>
            </a:p>
          </p:txBody>
        </p:sp>
        <p:sp>
          <p:nvSpPr>
            <p:cNvPr id="35" name="Line 22"/>
            <p:cNvSpPr>
              <a:spLocks noChangeShapeType="1"/>
            </p:cNvSpPr>
            <p:nvPr/>
          </p:nvSpPr>
          <p:spPr bwMode="auto">
            <a:xfrm flipV="1">
              <a:off x="800106" y="3049068"/>
              <a:ext cx="600079" cy="1105326"/>
            </a:xfrm>
            <a:prstGeom prst="line">
              <a:avLst/>
            </a:prstGeom>
            <a:noFill/>
            <a:ln w="38100">
              <a:solidFill>
                <a:schemeClr val="tx1"/>
              </a:solidFill>
              <a:round/>
            </a:ln>
          </p:spPr>
          <p:txBody>
            <a:bodyPr wrap="none"/>
            <a:lstStyle/>
            <a:p>
              <a:endParaRPr lang="zh-CN" altLang="en-US" sz="1400"/>
            </a:p>
          </p:txBody>
        </p:sp>
        <p:sp>
          <p:nvSpPr>
            <p:cNvPr id="36" name="Line 23"/>
            <p:cNvSpPr>
              <a:spLocks noChangeShapeType="1"/>
            </p:cNvSpPr>
            <p:nvPr/>
          </p:nvSpPr>
          <p:spPr bwMode="auto">
            <a:xfrm>
              <a:off x="1400185" y="3049068"/>
              <a:ext cx="400053" cy="1105326"/>
            </a:xfrm>
            <a:prstGeom prst="line">
              <a:avLst/>
            </a:prstGeom>
            <a:noFill/>
            <a:ln w="38100">
              <a:solidFill>
                <a:schemeClr val="tx1"/>
              </a:solidFill>
              <a:round/>
            </a:ln>
          </p:spPr>
          <p:txBody>
            <a:bodyPr wrap="none"/>
            <a:lstStyle/>
            <a:p>
              <a:endParaRPr lang="zh-CN" altLang="en-US" sz="1400"/>
            </a:p>
          </p:txBody>
        </p:sp>
        <p:sp>
          <p:nvSpPr>
            <p:cNvPr id="37" name="Line 24"/>
            <p:cNvSpPr>
              <a:spLocks noChangeShapeType="1"/>
            </p:cNvSpPr>
            <p:nvPr/>
          </p:nvSpPr>
          <p:spPr bwMode="auto">
            <a:xfrm flipV="1">
              <a:off x="1800238" y="3049068"/>
              <a:ext cx="700092" cy="1105326"/>
            </a:xfrm>
            <a:prstGeom prst="line">
              <a:avLst/>
            </a:prstGeom>
            <a:noFill/>
            <a:ln w="38100">
              <a:solidFill>
                <a:schemeClr val="tx1"/>
              </a:solidFill>
              <a:round/>
            </a:ln>
          </p:spPr>
          <p:txBody>
            <a:bodyPr wrap="none"/>
            <a:lstStyle/>
            <a:p>
              <a:endParaRPr lang="zh-CN" altLang="en-US" sz="1400"/>
            </a:p>
          </p:txBody>
        </p:sp>
        <p:sp>
          <p:nvSpPr>
            <p:cNvPr id="38" name="Line 25"/>
            <p:cNvSpPr>
              <a:spLocks noChangeShapeType="1"/>
            </p:cNvSpPr>
            <p:nvPr/>
          </p:nvSpPr>
          <p:spPr bwMode="auto">
            <a:xfrm>
              <a:off x="5200686" y="3325400"/>
              <a:ext cx="2400317" cy="0"/>
            </a:xfrm>
            <a:prstGeom prst="line">
              <a:avLst/>
            </a:prstGeom>
            <a:noFill/>
            <a:ln w="38100">
              <a:solidFill>
                <a:schemeClr val="tx1"/>
              </a:solidFill>
              <a:round/>
            </a:ln>
          </p:spPr>
          <p:txBody>
            <a:bodyPr wrap="none"/>
            <a:lstStyle/>
            <a:p>
              <a:endParaRPr lang="zh-CN" altLang="en-US" sz="1400"/>
            </a:p>
          </p:txBody>
        </p:sp>
        <p:sp>
          <p:nvSpPr>
            <p:cNvPr id="39" name="Text Box 26"/>
            <p:cNvSpPr txBox="1">
              <a:spLocks noChangeArrowheads="1"/>
            </p:cNvSpPr>
            <p:nvPr/>
          </p:nvSpPr>
          <p:spPr bwMode="auto">
            <a:xfrm>
              <a:off x="300040" y="1519825"/>
              <a:ext cx="1000131" cy="726755"/>
            </a:xfrm>
            <a:prstGeom prst="rect">
              <a:avLst/>
            </a:prstGeom>
            <a:noFill/>
            <a:ln w="9525">
              <a:noFill/>
              <a:miter lim="800000"/>
            </a:ln>
          </p:spPr>
          <p:txBody>
            <a:bodyPr>
              <a:spAutoFit/>
            </a:bodyPr>
            <a:lstStyle/>
            <a:p>
              <a:pPr algn="ctr" eaLnBrk="1" hangingPunct="1">
                <a:spcBef>
                  <a:spcPct val="50000"/>
                </a:spcBef>
              </a:pPr>
              <a:r>
                <a:rPr lang="en-US" altLang="zh-CN" sz="1400">
                  <a:latin typeface="黑体" panose="02010609060101010101" pitchFamily="49" charset="-122"/>
                  <a:ea typeface="黑体" panose="02010609060101010101" pitchFamily="49" charset="-122"/>
                </a:rPr>
                <a:t>0</a:t>
              </a:r>
            </a:p>
          </p:txBody>
        </p:sp>
        <p:sp>
          <p:nvSpPr>
            <p:cNvPr id="40" name="Text Box 29"/>
            <p:cNvSpPr txBox="1">
              <a:spLocks noChangeArrowheads="1"/>
            </p:cNvSpPr>
            <p:nvPr/>
          </p:nvSpPr>
          <p:spPr bwMode="auto">
            <a:xfrm>
              <a:off x="4700620" y="1519825"/>
              <a:ext cx="1000131" cy="726755"/>
            </a:xfrm>
            <a:prstGeom prst="rect">
              <a:avLst/>
            </a:prstGeom>
            <a:noFill/>
            <a:ln w="9525">
              <a:noFill/>
              <a:miter lim="800000"/>
            </a:ln>
          </p:spPr>
          <p:txBody>
            <a:bodyPr>
              <a:spAutoFit/>
            </a:bodyPr>
            <a:lstStyle/>
            <a:p>
              <a:pPr algn="ctr" eaLnBrk="1" hangingPunct="1">
                <a:spcBef>
                  <a:spcPct val="50000"/>
                </a:spcBef>
              </a:pPr>
              <a:r>
                <a:rPr lang="en-US" altLang="zh-CN" sz="1400">
                  <a:latin typeface="黑体" panose="02010609060101010101" pitchFamily="49" charset="-122"/>
                  <a:ea typeface="黑体" panose="02010609060101010101" pitchFamily="49" charset="-122"/>
                </a:rPr>
                <a:t>0</a:t>
              </a:r>
            </a:p>
          </p:txBody>
        </p:sp>
        <p:sp>
          <p:nvSpPr>
            <p:cNvPr id="41" name="Text Box 30"/>
            <p:cNvSpPr txBox="1">
              <a:spLocks noChangeArrowheads="1"/>
            </p:cNvSpPr>
            <p:nvPr/>
          </p:nvSpPr>
          <p:spPr bwMode="auto">
            <a:xfrm>
              <a:off x="4700620" y="4292560"/>
              <a:ext cx="1000131" cy="726755"/>
            </a:xfrm>
            <a:prstGeom prst="rect">
              <a:avLst/>
            </a:prstGeom>
            <a:noFill/>
            <a:ln w="9525">
              <a:noFill/>
              <a:miter lim="800000"/>
            </a:ln>
          </p:spPr>
          <p:txBody>
            <a:bodyPr>
              <a:spAutoFit/>
            </a:bodyPr>
            <a:lstStyle/>
            <a:p>
              <a:pPr algn="ctr" eaLnBrk="1" hangingPunct="1">
                <a:spcBef>
                  <a:spcPct val="50000"/>
                </a:spcBef>
              </a:pPr>
              <a:r>
                <a:rPr lang="en-US" altLang="zh-CN" sz="1400">
                  <a:latin typeface="黑体" panose="02010609060101010101" pitchFamily="49" charset="-122"/>
                  <a:ea typeface="黑体" panose="02010609060101010101" pitchFamily="49" charset="-122"/>
                </a:rPr>
                <a:t>0</a:t>
              </a:r>
            </a:p>
          </p:txBody>
        </p:sp>
        <p:sp>
          <p:nvSpPr>
            <p:cNvPr id="42" name="Text Box 32"/>
            <p:cNvSpPr txBox="1">
              <a:spLocks noChangeArrowheads="1"/>
            </p:cNvSpPr>
            <p:nvPr/>
          </p:nvSpPr>
          <p:spPr bwMode="auto">
            <a:xfrm>
              <a:off x="300040" y="4292560"/>
              <a:ext cx="1000131" cy="726755"/>
            </a:xfrm>
            <a:prstGeom prst="rect">
              <a:avLst/>
            </a:prstGeom>
            <a:noFill/>
            <a:ln w="9525">
              <a:noFill/>
              <a:miter lim="800000"/>
            </a:ln>
          </p:spPr>
          <p:txBody>
            <a:bodyPr>
              <a:spAutoFit/>
            </a:bodyPr>
            <a:lstStyle/>
            <a:p>
              <a:pPr algn="ctr" eaLnBrk="1" hangingPunct="1">
                <a:spcBef>
                  <a:spcPct val="50000"/>
                </a:spcBef>
              </a:pPr>
              <a:r>
                <a:rPr lang="en-US" altLang="zh-CN" sz="1400">
                  <a:latin typeface="黑体" panose="02010609060101010101" pitchFamily="49" charset="-122"/>
                  <a:ea typeface="黑体" panose="02010609060101010101" pitchFamily="49" charset="-122"/>
                </a:rPr>
                <a:t>0</a:t>
              </a:r>
            </a:p>
          </p:txBody>
        </p:sp>
        <p:sp>
          <p:nvSpPr>
            <p:cNvPr id="43" name="Text Box 35"/>
            <p:cNvSpPr txBox="1">
              <a:spLocks noChangeArrowheads="1"/>
            </p:cNvSpPr>
            <p:nvPr/>
          </p:nvSpPr>
          <p:spPr bwMode="auto">
            <a:xfrm>
              <a:off x="4429157" y="0"/>
              <a:ext cx="885832" cy="726755"/>
            </a:xfrm>
            <a:prstGeom prst="rect">
              <a:avLst/>
            </a:prstGeom>
            <a:noFill/>
            <a:ln w="9525">
              <a:noFill/>
              <a:miter lim="800000"/>
            </a:ln>
          </p:spPr>
          <p:txBody>
            <a:bodyPr>
              <a:spAutoFit/>
            </a:bodyPr>
            <a:lstStyle/>
            <a:p>
              <a:pPr eaLnBrk="1" hangingPunct="1">
                <a:spcBef>
                  <a:spcPct val="50000"/>
                </a:spcBef>
              </a:pPr>
              <a:r>
                <a:rPr lang="zh-CN" altLang="en-US" sz="1400">
                  <a:latin typeface="黑体" panose="02010609060101010101" pitchFamily="49" charset="-122"/>
                  <a:ea typeface="黑体" panose="02010609060101010101" pitchFamily="49" charset="-122"/>
                </a:rPr>
                <a:t>速度</a:t>
              </a:r>
            </a:p>
          </p:txBody>
        </p:sp>
        <p:sp>
          <p:nvSpPr>
            <p:cNvPr id="44" name="Text Box 37"/>
            <p:cNvSpPr txBox="1">
              <a:spLocks noChangeArrowheads="1"/>
            </p:cNvSpPr>
            <p:nvPr/>
          </p:nvSpPr>
          <p:spPr bwMode="auto">
            <a:xfrm>
              <a:off x="7172375" y="1500200"/>
              <a:ext cx="900119" cy="726755"/>
            </a:xfrm>
            <a:prstGeom prst="rect">
              <a:avLst/>
            </a:prstGeom>
            <a:noFill/>
            <a:ln w="9525">
              <a:noFill/>
              <a:miter lim="800000"/>
            </a:ln>
          </p:spPr>
          <p:txBody>
            <a:bodyPr>
              <a:spAutoFit/>
            </a:bodyPr>
            <a:lstStyle/>
            <a:p>
              <a:pPr eaLnBrk="1" hangingPunct="1">
                <a:spcBef>
                  <a:spcPct val="50000"/>
                </a:spcBef>
              </a:pPr>
              <a:r>
                <a:rPr lang="zh-CN" altLang="en-US" sz="1400">
                  <a:latin typeface="黑体" panose="02010609060101010101" pitchFamily="49" charset="-122"/>
                  <a:ea typeface="黑体" panose="02010609060101010101" pitchFamily="49" charset="-122"/>
                </a:rPr>
                <a:t>时间</a:t>
              </a:r>
            </a:p>
          </p:txBody>
        </p:sp>
        <p:sp>
          <p:nvSpPr>
            <p:cNvPr id="45" name="Text Box 43"/>
            <p:cNvSpPr txBox="1">
              <a:spLocks noChangeArrowheads="1"/>
            </p:cNvSpPr>
            <p:nvPr/>
          </p:nvSpPr>
          <p:spPr bwMode="auto">
            <a:xfrm>
              <a:off x="1639899" y="1944699"/>
              <a:ext cx="5718215" cy="726755"/>
            </a:xfrm>
            <a:prstGeom prst="rect">
              <a:avLst/>
            </a:prstGeom>
            <a:noFill/>
            <a:ln>
              <a:noFill/>
            </a:ln>
          </p:spPr>
          <p:txBody>
            <a:bodyPr>
              <a:spAutoFit/>
            </a:bodyPr>
            <a:lstStyle/>
            <a:p>
              <a:pPr eaLnBrk="1" hangingPunct="1">
                <a:defRPr/>
              </a:pPr>
              <a:r>
                <a:rPr lang="en-US" altLang="zh-CN" sz="1400">
                  <a:effectLst>
                    <a:outerShdw blurRad="38100" dist="38100" dir="2700000" algn="tl">
                      <a:srgbClr val="C0C0C0"/>
                    </a:outerShdw>
                  </a:effectLst>
                  <a:latin typeface="黑体" panose="02010609060101010101" pitchFamily="49" charset="-122"/>
                  <a:ea typeface="黑体" panose="02010609060101010101" pitchFamily="49" charset="-122"/>
                </a:rPr>
                <a:t>A                             B</a:t>
              </a:r>
            </a:p>
          </p:txBody>
        </p:sp>
        <p:sp>
          <p:nvSpPr>
            <p:cNvPr id="46" name="Text Box 44"/>
            <p:cNvSpPr txBox="1">
              <a:spLocks noChangeArrowheads="1"/>
            </p:cNvSpPr>
            <p:nvPr/>
          </p:nvSpPr>
          <p:spPr bwMode="auto">
            <a:xfrm>
              <a:off x="1639899" y="4538695"/>
              <a:ext cx="6003968" cy="726755"/>
            </a:xfrm>
            <a:prstGeom prst="rect">
              <a:avLst/>
            </a:prstGeom>
            <a:noFill/>
            <a:ln>
              <a:noFill/>
            </a:ln>
          </p:spPr>
          <p:txBody>
            <a:bodyPr>
              <a:spAutoFit/>
            </a:bodyPr>
            <a:lstStyle/>
            <a:p>
              <a:pPr eaLnBrk="1" hangingPunct="1">
                <a:defRPr/>
              </a:pPr>
              <a:r>
                <a:rPr lang="en-US" altLang="zh-CN" sz="1400">
                  <a:effectLst>
                    <a:outerShdw blurRad="38100" dist="38100" dir="2700000" algn="tl">
                      <a:srgbClr val="C0C0C0"/>
                    </a:outerShdw>
                  </a:effectLst>
                  <a:latin typeface="黑体" panose="02010609060101010101" pitchFamily="49" charset="-122"/>
                  <a:ea typeface="黑体" panose="02010609060101010101" pitchFamily="49" charset="-122"/>
                </a:rPr>
                <a:t>C                             D </a:t>
              </a:r>
            </a:p>
          </p:txBody>
        </p:sp>
        <p:sp>
          <p:nvSpPr>
            <p:cNvPr id="47" name="Text Box 35"/>
            <p:cNvSpPr txBox="1">
              <a:spLocks noChangeArrowheads="1"/>
            </p:cNvSpPr>
            <p:nvPr/>
          </p:nvSpPr>
          <p:spPr bwMode="auto">
            <a:xfrm>
              <a:off x="16329" y="0"/>
              <a:ext cx="885832" cy="726755"/>
            </a:xfrm>
            <a:prstGeom prst="rect">
              <a:avLst/>
            </a:prstGeom>
            <a:noFill/>
            <a:ln w="9525">
              <a:noFill/>
              <a:miter lim="800000"/>
            </a:ln>
          </p:spPr>
          <p:txBody>
            <a:bodyPr>
              <a:spAutoFit/>
            </a:bodyPr>
            <a:lstStyle/>
            <a:p>
              <a:pPr eaLnBrk="1" hangingPunct="1">
                <a:spcBef>
                  <a:spcPct val="50000"/>
                </a:spcBef>
              </a:pPr>
              <a:r>
                <a:rPr lang="zh-CN" altLang="en-US" sz="1400">
                  <a:latin typeface="黑体" panose="02010609060101010101" pitchFamily="49" charset="-122"/>
                  <a:ea typeface="黑体" panose="02010609060101010101" pitchFamily="49" charset="-122"/>
                </a:rPr>
                <a:t>速度</a:t>
              </a:r>
            </a:p>
          </p:txBody>
        </p:sp>
        <p:sp>
          <p:nvSpPr>
            <p:cNvPr id="48" name="Text Box 37"/>
            <p:cNvSpPr txBox="1">
              <a:spLocks noChangeArrowheads="1"/>
            </p:cNvSpPr>
            <p:nvPr/>
          </p:nvSpPr>
          <p:spPr bwMode="auto">
            <a:xfrm>
              <a:off x="2759549" y="1500198"/>
              <a:ext cx="900119" cy="726755"/>
            </a:xfrm>
            <a:prstGeom prst="rect">
              <a:avLst/>
            </a:prstGeom>
            <a:noFill/>
            <a:ln w="9525">
              <a:noFill/>
              <a:miter lim="800000"/>
            </a:ln>
          </p:spPr>
          <p:txBody>
            <a:bodyPr>
              <a:spAutoFit/>
            </a:bodyPr>
            <a:lstStyle/>
            <a:p>
              <a:pPr eaLnBrk="1" hangingPunct="1">
                <a:spcBef>
                  <a:spcPct val="50000"/>
                </a:spcBef>
              </a:pPr>
              <a:r>
                <a:rPr lang="zh-CN" altLang="en-US" sz="1400">
                  <a:latin typeface="黑体" panose="02010609060101010101" pitchFamily="49" charset="-122"/>
                  <a:ea typeface="黑体" panose="02010609060101010101" pitchFamily="49" charset="-122"/>
                </a:rPr>
                <a:t>时间</a:t>
              </a:r>
            </a:p>
          </p:txBody>
        </p:sp>
        <p:sp>
          <p:nvSpPr>
            <p:cNvPr id="49" name="Text Box 35"/>
            <p:cNvSpPr txBox="1">
              <a:spLocks noChangeArrowheads="1"/>
            </p:cNvSpPr>
            <p:nvPr/>
          </p:nvSpPr>
          <p:spPr bwMode="auto">
            <a:xfrm>
              <a:off x="4429157" y="2794504"/>
              <a:ext cx="885832" cy="726755"/>
            </a:xfrm>
            <a:prstGeom prst="rect">
              <a:avLst/>
            </a:prstGeom>
            <a:noFill/>
            <a:ln w="9525">
              <a:noFill/>
              <a:miter lim="800000"/>
            </a:ln>
          </p:spPr>
          <p:txBody>
            <a:bodyPr>
              <a:spAutoFit/>
            </a:bodyPr>
            <a:lstStyle/>
            <a:p>
              <a:pPr eaLnBrk="1" hangingPunct="1">
                <a:spcBef>
                  <a:spcPct val="50000"/>
                </a:spcBef>
              </a:pPr>
              <a:r>
                <a:rPr lang="zh-CN" altLang="en-US" sz="1400">
                  <a:latin typeface="黑体" panose="02010609060101010101" pitchFamily="49" charset="-122"/>
                  <a:ea typeface="黑体" panose="02010609060101010101" pitchFamily="49" charset="-122"/>
                </a:rPr>
                <a:t>速度</a:t>
              </a:r>
            </a:p>
          </p:txBody>
        </p:sp>
        <p:sp>
          <p:nvSpPr>
            <p:cNvPr id="50" name="Text Box 37"/>
            <p:cNvSpPr txBox="1">
              <a:spLocks noChangeArrowheads="1"/>
            </p:cNvSpPr>
            <p:nvPr/>
          </p:nvSpPr>
          <p:spPr bwMode="auto">
            <a:xfrm>
              <a:off x="7172375" y="4294701"/>
              <a:ext cx="900119" cy="726755"/>
            </a:xfrm>
            <a:prstGeom prst="rect">
              <a:avLst/>
            </a:prstGeom>
            <a:noFill/>
            <a:ln w="9525">
              <a:noFill/>
              <a:miter lim="800000"/>
            </a:ln>
          </p:spPr>
          <p:txBody>
            <a:bodyPr>
              <a:spAutoFit/>
            </a:bodyPr>
            <a:lstStyle/>
            <a:p>
              <a:pPr eaLnBrk="1" hangingPunct="1">
                <a:spcBef>
                  <a:spcPct val="50000"/>
                </a:spcBef>
              </a:pPr>
              <a:r>
                <a:rPr lang="zh-CN" altLang="en-US" sz="1400">
                  <a:latin typeface="黑体" panose="02010609060101010101" pitchFamily="49" charset="-122"/>
                  <a:ea typeface="黑体" panose="02010609060101010101" pitchFamily="49" charset="-122"/>
                </a:rPr>
                <a:t>时间</a:t>
              </a:r>
            </a:p>
          </p:txBody>
        </p:sp>
        <p:sp>
          <p:nvSpPr>
            <p:cNvPr id="51" name="Text Box 35"/>
            <p:cNvSpPr txBox="1">
              <a:spLocks noChangeArrowheads="1"/>
            </p:cNvSpPr>
            <p:nvPr/>
          </p:nvSpPr>
          <p:spPr bwMode="auto">
            <a:xfrm>
              <a:off x="0" y="2643206"/>
              <a:ext cx="885832" cy="726755"/>
            </a:xfrm>
            <a:prstGeom prst="rect">
              <a:avLst/>
            </a:prstGeom>
            <a:noFill/>
            <a:ln w="9525">
              <a:noFill/>
              <a:miter lim="800000"/>
            </a:ln>
          </p:spPr>
          <p:txBody>
            <a:bodyPr>
              <a:spAutoFit/>
            </a:bodyPr>
            <a:lstStyle/>
            <a:p>
              <a:pPr eaLnBrk="1" hangingPunct="1">
                <a:spcBef>
                  <a:spcPct val="50000"/>
                </a:spcBef>
              </a:pPr>
              <a:r>
                <a:rPr lang="zh-CN" altLang="en-US" sz="1400">
                  <a:latin typeface="黑体" panose="02010609060101010101" pitchFamily="49" charset="-122"/>
                  <a:ea typeface="黑体" panose="02010609060101010101" pitchFamily="49" charset="-122"/>
                </a:rPr>
                <a:t>速度</a:t>
              </a:r>
            </a:p>
          </p:txBody>
        </p:sp>
        <p:sp>
          <p:nvSpPr>
            <p:cNvPr id="52" name="Text Box 37"/>
            <p:cNvSpPr txBox="1">
              <a:spLocks noChangeArrowheads="1"/>
            </p:cNvSpPr>
            <p:nvPr/>
          </p:nvSpPr>
          <p:spPr bwMode="auto">
            <a:xfrm>
              <a:off x="2743220" y="4143403"/>
              <a:ext cx="900119" cy="726755"/>
            </a:xfrm>
            <a:prstGeom prst="rect">
              <a:avLst/>
            </a:prstGeom>
            <a:noFill/>
            <a:ln w="9525">
              <a:noFill/>
              <a:miter lim="800000"/>
            </a:ln>
          </p:spPr>
          <p:txBody>
            <a:bodyPr>
              <a:spAutoFit/>
            </a:bodyPr>
            <a:lstStyle/>
            <a:p>
              <a:pPr eaLnBrk="1" hangingPunct="1">
                <a:spcBef>
                  <a:spcPct val="50000"/>
                </a:spcBef>
              </a:pPr>
              <a:r>
                <a:rPr lang="zh-CN" altLang="en-US" sz="1400">
                  <a:latin typeface="黑体" panose="02010609060101010101" pitchFamily="49" charset="-122"/>
                  <a:ea typeface="黑体" panose="02010609060101010101" pitchFamily="49" charset="-122"/>
                </a:rPr>
                <a:t>时间</a:t>
              </a:r>
            </a:p>
          </p:txBody>
        </p:sp>
      </p:grpSp>
      <p:sp>
        <p:nvSpPr>
          <p:cNvPr id="53" name="TextBox 52"/>
          <p:cNvSpPr txBox="1"/>
          <p:nvPr/>
        </p:nvSpPr>
        <p:spPr>
          <a:xfrm>
            <a:off x="5999388" y="1578081"/>
            <a:ext cx="338554" cy="369332"/>
          </a:xfrm>
          <a:prstGeom prst="rect">
            <a:avLst/>
          </a:prstGeom>
          <a:noFill/>
        </p:spPr>
        <p:txBody>
          <a:bodyPr wrap="none" rtlCol="0">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B</a:t>
            </a:r>
            <a:endParaRPr lang="zh-CN" altLang="en-US"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box(in)">
                                      <p:cBhvr>
                                        <p:cTn id="7"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Lst>
  </p:timing>
</p:sld>
</file>

<file path=ppt/tags/tag1.xml><?xml version="1.0" encoding="utf-8"?>
<p:tagLst xmlns:a="http://schemas.openxmlformats.org/drawingml/2006/main" xmlns:r="http://schemas.openxmlformats.org/officeDocument/2006/relationships" xmlns:p="http://schemas.openxmlformats.org/presentationml/2006/main">
  <p:tag name="MH" val="20150826203737"/>
  <p:tag name="MH_LIBRARY" val="GRAPHIC"/>
  <p:tag name="MH_ORDER" val="Notched Right Arrow 4"/>
</p:tagLst>
</file>

<file path=ppt/tags/tag2.xml><?xml version="1.0" encoding="utf-8"?>
<p:tagLst xmlns:a="http://schemas.openxmlformats.org/drawingml/2006/main" xmlns:r="http://schemas.openxmlformats.org/officeDocument/2006/relationships" xmlns:p="http://schemas.openxmlformats.org/presentationml/2006/main">
  <p:tag name="MH" val="20150826203737"/>
  <p:tag name="MH_LIBRARY" val="GRAPHIC"/>
  <p:tag name="MH_ORDER" val="Rounded Rectangle 6"/>
</p:tagLst>
</file>

<file path=ppt/tags/tag3.xml><?xml version="1.0" encoding="utf-8"?>
<p:tagLst xmlns:a="http://schemas.openxmlformats.org/drawingml/2006/main" xmlns:r="http://schemas.openxmlformats.org/officeDocument/2006/relationships" xmlns:p="http://schemas.openxmlformats.org/presentationml/2006/main">
  <p:tag name="MH" val="20150826203737"/>
  <p:tag name="MH_LIBRARY" val="GRAPHIC"/>
  <p:tag name="MH_ORDER" val="Rounded Rectangle 15"/>
</p:tagLst>
</file>

<file path=ppt/tags/tag4.xml><?xml version="1.0" encoding="utf-8"?>
<p:tagLst xmlns:a="http://schemas.openxmlformats.org/drawingml/2006/main" xmlns:r="http://schemas.openxmlformats.org/officeDocument/2006/relationships" xmlns:p="http://schemas.openxmlformats.org/presentationml/2006/main">
  <p:tag name="MH" val="20150826203737"/>
  <p:tag name="MH_LIBRARY" val="GRAPHIC"/>
  <p:tag name="MH_ORDER" val="Rounded Rectangle 15"/>
</p:tagLst>
</file>

<file path=ppt/theme/theme1.xml><?xml version="1.0" encoding="utf-8"?>
<a:theme xmlns:a="http://schemas.openxmlformats.org/drawingml/2006/main" name="WWW.2PPT.COM&#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923</Words>
  <Application>Microsoft Office PowerPoint</Application>
  <PresentationFormat>全屏显示(16:9)</PresentationFormat>
  <Paragraphs>134</Paragraphs>
  <Slides>15</Slides>
  <Notes>2</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0</vt:i4>
      </vt:variant>
      <vt:variant>
        <vt:lpstr>幻灯片标题</vt:lpstr>
      </vt:variant>
      <vt:variant>
        <vt:i4>15</vt:i4>
      </vt:variant>
    </vt:vector>
  </HeadingPairs>
  <TitlesOfParts>
    <vt:vector size="25" baseType="lpstr">
      <vt:lpstr>MS Sans Serif</vt:lpstr>
      <vt:lpstr>黑体</vt:lpstr>
      <vt:lpstr>华文行楷</vt:lpstr>
      <vt:lpstr>宋体</vt:lpstr>
      <vt:lpstr>微软雅黑</vt:lpstr>
      <vt:lpstr>Arial</vt:lpstr>
      <vt:lpstr>Calibri</vt:lpstr>
      <vt:lpstr>Times New Roman</vt:lpstr>
      <vt:lpstr>Wingdings</vt:lpstr>
      <vt:lpstr>WWW.2PPT.COM
</vt:lpstr>
      <vt:lpstr>七年级下册</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2018-01-25T02:31:00Z</dcterms:created>
  <dcterms:modified xsi:type="dcterms:W3CDTF">2023-01-16T22:22:08Z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8A721FE70913481D8E917710381F0ADA</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