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0" r:id="rId2"/>
    <p:sldId id="317" r:id="rId3"/>
    <p:sldId id="290" r:id="rId4"/>
    <p:sldId id="260" r:id="rId5"/>
    <p:sldId id="292" r:id="rId6"/>
    <p:sldId id="261" r:id="rId7"/>
    <p:sldId id="297" r:id="rId8"/>
    <p:sldId id="298" r:id="rId9"/>
    <p:sldId id="319" r:id="rId10"/>
    <p:sldId id="286" r:id="rId11"/>
    <p:sldId id="320" r:id="rId12"/>
    <p:sldId id="273" r:id="rId13"/>
    <p:sldId id="274" r:id="rId14"/>
    <p:sldId id="294" r:id="rId15"/>
    <p:sldId id="321" r:id="rId16"/>
    <p:sldId id="278" r:id="rId17"/>
    <p:sldId id="296" r:id="rId18"/>
    <p:sldId id="322" r:id="rId19"/>
    <p:sldId id="324" r:id="rId20"/>
    <p:sldId id="325" r:id="rId21"/>
    <p:sldId id="289" r:id="rId22"/>
    <p:sldId id="323" r:id="rId23"/>
    <p:sldId id="326" r:id="rId24"/>
    <p:sldId id="327" r:id="rId25"/>
    <p:sldId id="316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33CCFF"/>
    <a:srgbClr val="FF9900"/>
    <a:srgbClr val="FF66CC"/>
    <a:srgbClr val="FFFF99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8FBAED-2022-4267-A684-3B318FEC9F0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6978E-01EA-4F6A-805A-FB1E8D91F7A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C240D3-05B1-43B0-9A79-23EA22935B8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88E33D-5749-4CD0-B0C5-4DDA882F9414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834FE6-0B8B-46AB-8244-818393B9FB8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63517-4BA7-44BA-9837-FEDAC216BF4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9EFDA6-A270-4E94-9977-655476817D7C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0C5CF4-CDDB-42EF-8F6F-D539B782B16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82986-DB51-4690-AE6B-CFCC832F322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EA4CA3-49BC-47C4-8A24-EEBD82B00EE0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B8742-D20F-47AF-B223-1691DC438F2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2.bin"/><Relationship Id="rId3" Type="http://schemas.openxmlformats.org/officeDocument/2006/relationships/audio" Target="../media/audio4.wav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.bin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9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3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/>
          <p:nvPr/>
        </p:nvSpPr>
        <p:spPr>
          <a:xfrm>
            <a:off x="1619250" y="692150"/>
            <a:ext cx="576103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6000" b="1" dirty="0">
                <a:latin typeface="Arial" panose="020B0604020202020204" pitchFamily="34" charset="0"/>
                <a:ea typeface="隶书" panose="02010509060101010101" pitchFamily="49" charset="-122"/>
              </a:rPr>
              <a:t>笔算除法</a:t>
            </a:r>
          </a:p>
        </p:txBody>
      </p:sp>
      <p:sp>
        <p:nvSpPr>
          <p:cNvPr id="2" name="矩形 1"/>
          <p:cNvSpPr/>
          <p:nvPr/>
        </p:nvSpPr>
        <p:spPr>
          <a:xfrm>
            <a:off x="1349378" y="2348880"/>
            <a:ext cx="63401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两位数除以一位数</a:t>
            </a:r>
            <a:endParaRPr kumimoji="0" lang="zh-CN" altLang="en-US" sz="60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9649" y="609282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524000" y="2492375"/>
          <a:ext cx="213360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r:id="rId5" imgW="1028700" imgH="457200" progId="Paint.Picture">
                  <p:embed/>
                </p:oleObj>
              </mc:Choice>
              <mc:Fallback>
                <p:oleObj r:id="rId5" imgW="1028700" imgH="457200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524000" y="2492375"/>
                        <a:ext cx="2133600" cy="1014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 Box 3"/>
          <p:cNvSpPr txBox="1"/>
          <p:nvPr/>
        </p:nvSpPr>
        <p:spPr>
          <a:xfrm>
            <a:off x="2057400" y="2565400"/>
            <a:ext cx="21336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6 8</a:t>
            </a:r>
          </a:p>
        </p:txBody>
      </p:sp>
      <p:sp>
        <p:nvSpPr>
          <p:cNvPr id="23556" name="Text Box 4"/>
          <p:cNvSpPr txBox="1"/>
          <p:nvPr/>
        </p:nvSpPr>
        <p:spPr>
          <a:xfrm>
            <a:off x="1187450" y="2420938"/>
            <a:ext cx="568325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981200" y="3429000"/>
          <a:ext cx="685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r:id="rId7" imgW="3181350" imgH="3048000" progId="Paint.Picture">
                  <p:embed/>
                </p:oleObj>
              </mc:Choice>
              <mc:Fallback>
                <p:oleObj r:id="rId7" imgW="3181350" imgH="3048000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1200" y="3429000"/>
                        <a:ext cx="685800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Line 6"/>
          <p:cNvSpPr/>
          <p:nvPr/>
        </p:nvSpPr>
        <p:spPr>
          <a:xfrm>
            <a:off x="1905000" y="4076700"/>
            <a:ext cx="1676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2819400" y="4149725"/>
          <a:ext cx="685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r:id="rId9" imgW="3181350" imgH="3048000" progId="Paint.Picture">
                  <p:embed/>
                </p:oleObj>
              </mc:Choice>
              <mc:Fallback>
                <p:oleObj r:id="rId9" imgW="3181350" imgH="3048000" progId="Paint.Picture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19400" y="4149725"/>
                        <a:ext cx="685800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2733675" y="1989138"/>
          <a:ext cx="685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r:id="rId10" imgW="3181350" imgH="3048000" progId="Paint.Picture">
                  <p:embed/>
                </p:oleObj>
              </mc:Choice>
              <mc:Fallback>
                <p:oleObj r:id="rId10" imgW="3181350" imgH="3048000" progId="Paint.Pictur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33675" y="1989138"/>
                        <a:ext cx="685800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2819400" y="4868863"/>
          <a:ext cx="685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r:id="rId11" imgW="3181350" imgH="3048000" progId="Paint.Picture">
                  <p:embed/>
                </p:oleObj>
              </mc:Choice>
              <mc:Fallback>
                <p:oleObj r:id="rId11" imgW="3181350" imgH="304800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19400" y="4868863"/>
                        <a:ext cx="685800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Line 10"/>
          <p:cNvSpPr/>
          <p:nvPr/>
        </p:nvSpPr>
        <p:spPr>
          <a:xfrm>
            <a:off x="2590800" y="5589588"/>
            <a:ext cx="11430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2819400" y="5589588"/>
          <a:ext cx="685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r:id="rId12" imgW="3181350" imgH="3048000" progId="Paint.Picture">
                  <p:embed/>
                </p:oleObj>
              </mc:Choice>
              <mc:Fallback>
                <p:oleObj r:id="rId12" imgW="3181350" imgH="3048000" progId="Paint.Picture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19400" y="5589588"/>
                        <a:ext cx="685800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Text Box 12"/>
          <p:cNvSpPr txBox="1"/>
          <p:nvPr/>
        </p:nvSpPr>
        <p:spPr>
          <a:xfrm>
            <a:off x="2057400" y="3213100"/>
            <a:ext cx="565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3366FF"/>
                </a:solidFill>
                <a:latin typeface="Times New Roman" panose="02020603050405020304" charset="0"/>
              </a:rPr>
              <a:t>6</a:t>
            </a:r>
          </a:p>
        </p:txBody>
      </p:sp>
      <p:sp>
        <p:nvSpPr>
          <p:cNvPr id="11277" name="Text Box 13"/>
          <p:cNvSpPr txBox="1"/>
          <p:nvPr/>
        </p:nvSpPr>
        <p:spPr>
          <a:xfrm>
            <a:off x="2895600" y="3933825"/>
            <a:ext cx="565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3366FF"/>
                </a:solidFill>
                <a:latin typeface="Times New Roman" panose="02020603050405020304" charset="0"/>
              </a:rPr>
              <a:t>8</a:t>
            </a:r>
          </a:p>
        </p:txBody>
      </p:sp>
      <p:sp>
        <p:nvSpPr>
          <p:cNvPr id="11278" name="Text Box 14"/>
          <p:cNvSpPr txBox="1"/>
          <p:nvPr/>
        </p:nvSpPr>
        <p:spPr>
          <a:xfrm>
            <a:off x="2895600" y="4652963"/>
            <a:ext cx="565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3366FF"/>
                </a:solidFill>
                <a:latin typeface="Times New Roman" panose="02020603050405020304" charset="0"/>
              </a:rPr>
              <a:t>8</a:t>
            </a:r>
          </a:p>
        </p:txBody>
      </p:sp>
      <p:sp>
        <p:nvSpPr>
          <p:cNvPr id="11279" name="Text Box 15"/>
          <p:cNvSpPr txBox="1"/>
          <p:nvPr/>
        </p:nvSpPr>
        <p:spPr>
          <a:xfrm>
            <a:off x="2771775" y="1773238"/>
            <a:ext cx="565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3366FF"/>
                </a:solidFill>
                <a:latin typeface="Times New Roman" panose="02020603050405020304" charset="0"/>
              </a:rPr>
              <a:t>4</a:t>
            </a:r>
          </a:p>
        </p:txBody>
      </p:sp>
      <p:sp>
        <p:nvSpPr>
          <p:cNvPr id="11280" name="Text Box 16"/>
          <p:cNvSpPr txBox="1"/>
          <p:nvPr/>
        </p:nvSpPr>
        <p:spPr>
          <a:xfrm>
            <a:off x="2895600" y="5373688"/>
            <a:ext cx="565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3366FF"/>
                </a:solidFill>
                <a:latin typeface="Times New Roman" panose="02020603050405020304" charset="0"/>
              </a:rPr>
              <a:t>0</a:t>
            </a:r>
          </a:p>
        </p:txBody>
      </p:sp>
      <p:graphicFrame>
        <p:nvGraphicFramePr>
          <p:cNvPr id="23569" name="Object 17"/>
          <p:cNvGraphicFramePr>
            <a:graphicFrameLocks noChangeAspect="1"/>
          </p:cNvGraphicFramePr>
          <p:nvPr/>
        </p:nvGraphicFramePr>
        <p:xfrm>
          <a:off x="5486400" y="2492375"/>
          <a:ext cx="213360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r:id="rId13" imgW="1028700" imgH="457200" progId="Paint.Picture">
                  <p:embed/>
                </p:oleObj>
              </mc:Choice>
              <mc:Fallback>
                <p:oleObj r:id="rId13" imgW="1028700" imgH="457200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6400" y="2492375"/>
                        <a:ext cx="2133600" cy="1014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0" name="Text Box 18"/>
          <p:cNvSpPr txBox="1"/>
          <p:nvPr/>
        </p:nvSpPr>
        <p:spPr>
          <a:xfrm>
            <a:off x="5940425" y="2492375"/>
            <a:ext cx="21336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3 6</a:t>
            </a:r>
          </a:p>
        </p:txBody>
      </p:sp>
      <p:sp>
        <p:nvSpPr>
          <p:cNvPr id="23571" name="Text Box 19"/>
          <p:cNvSpPr txBox="1"/>
          <p:nvPr/>
        </p:nvSpPr>
        <p:spPr>
          <a:xfrm>
            <a:off x="5148263" y="2566988"/>
            <a:ext cx="568325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</p:txBody>
      </p:sp>
      <p:graphicFrame>
        <p:nvGraphicFramePr>
          <p:cNvPr id="11284" name="Object 20"/>
          <p:cNvGraphicFramePr>
            <a:graphicFrameLocks noChangeAspect="1"/>
          </p:cNvGraphicFramePr>
          <p:nvPr/>
        </p:nvGraphicFramePr>
        <p:xfrm>
          <a:off x="5943600" y="1981200"/>
          <a:ext cx="685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r:id="rId14" imgW="3181350" imgH="3048000" progId="Paint.Picture">
                  <p:embed/>
                </p:oleObj>
              </mc:Choice>
              <mc:Fallback>
                <p:oleObj r:id="rId14" imgW="3181350" imgH="3048000" progId="Paint.Pictur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43600" y="1981200"/>
                        <a:ext cx="685800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5" name="Object 21"/>
          <p:cNvGraphicFramePr>
            <a:graphicFrameLocks noChangeAspect="1"/>
          </p:cNvGraphicFramePr>
          <p:nvPr/>
        </p:nvGraphicFramePr>
        <p:xfrm>
          <a:off x="5867400" y="3421063"/>
          <a:ext cx="685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r:id="rId15" imgW="3181350" imgH="3048000" progId="Paint.Picture">
                  <p:embed/>
                </p:oleObj>
              </mc:Choice>
              <mc:Fallback>
                <p:oleObj r:id="rId15" imgW="3181350" imgH="3048000" progId="Paint.Pictur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67400" y="3421063"/>
                        <a:ext cx="685800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Line 22"/>
          <p:cNvSpPr/>
          <p:nvPr/>
        </p:nvSpPr>
        <p:spPr>
          <a:xfrm>
            <a:off x="5724525" y="4076700"/>
            <a:ext cx="1752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1287" name="Object 23"/>
          <p:cNvGraphicFramePr>
            <a:graphicFrameLocks noChangeAspect="1"/>
          </p:cNvGraphicFramePr>
          <p:nvPr/>
        </p:nvGraphicFramePr>
        <p:xfrm>
          <a:off x="6659563" y="4140200"/>
          <a:ext cx="685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r:id="rId16" imgW="3181350" imgH="3048000" progId="Paint.Picture">
                  <p:embed/>
                </p:oleObj>
              </mc:Choice>
              <mc:Fallback>
                <p:oleObj r:id="rId16" imgW="3181350" imgH="3048000" progId="Paint.Pictur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59563" y="4140200"/>
                        <a:ext cx="685800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8" name="Object 24"/>
          <p:cNvGraphicFramePr>
            <a:graphicFrameLocks noChangeAspect="1"/>
          </p:cNvGraphicFramePr>
          <p:nvPr/>
        </p:nvGraphicFramePr>
        <p:xfrm>
          <a:off x="6781800" y="1981200"/>
          <a:ext cx="685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r:id="rId17" imgW="3181350" imgH="3048000" progId="Paint.Picture">
                  <p:embed/>
                </p:oleObj>
              </mc:Choice>
              <mc:Fallback>
                <p:oleObj r:id="rId17" imgW="3181350" imgH="3048000" progId="Paint.Pictur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81800" y="1981200"/>
                        <a:ext cx="685800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9" name="Object 25"/>
          <p:cNvGraphicFramePr>
            <a:graphicFrameLocks noChangeAspect="1"/>
          </p:cNvGraphicFramePr>
          <p:nvPr/>
        </p:nvGraphicFramePr>
        <p:xfrm>
          <a:off x="6623050" y="4789488"/>
          <a:ext cx="685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r:id="rId18" imgW="3181350" imgH="3048000" progId="Paint.Picture">
                  <p:embed/>
                </p:oleObj>
              </mc:Choice>
              <mc:Fallback>
                <p:oleObj r:id="rId18" imgW="3181350" imgH="3048000" progId="Paint.Picture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23050" y="4789488"/>
                        <a:ext cx="685800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8" name="Line 26"/>
          <p:cNvSpPr/>
          <p:nvPr/>
        </p:nvSpPr>
        <p:spPr>
          <a:xfrm>
            <a:off x="6443663" y="5445125"/>
            <a:ext cx="11430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1291" name="Object 27"/>
          <p:cNvGraphicFramePr>
            <a:graphicFrameLocks noChangeAspect="1"/>
          </p:cNvGraphicFramePr>
          <p:nvPr/>
        </p:nvGraphicFramePr>
        <p:xfrm>
          <a:off x="6659563" y="5508625"/>
          <a:ext cx="685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r:id="rId19" imgW="3181350" imgH="3048000" progId="Paint.Picture">
                  <p:embed/>
                </p:oleObj>
              </mc:Choice>
              <mc:Fallback>
                <p:oleObj r:id="rId19" imgW="3181350" imgH="304800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59563" y="5508625"/>
                        <a:ext cx="685800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2" name="Text Box 28"/>
          <p:cNvSpPr txBox="1"/>
          <p:nvPr/>
        </p:nvSpPr>
        <p:spPr>
          <a:xfrm>
            <a:off x="6019800" y="1774825"/>
            <a:ext cx="565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3366FF"/>
                </a:solidFill>
                <a:latin typeface="Times New Roman" panose="02020603050405020304" charset="0"/>
              </a:rPr>
              <a:t>1</a:t>
            </a:r>
          </a:p>
        </p:txBody>
      </p:sp>
      <p:sp>
        <p:nvSpPr>
          <p:cNvPr id="11293" name="Text Box 29"/>
          <p:cNvSpPr txBox="1"/>
          <p:nvPr/>
        </p:nvSpPr>
        <p:spPr>
          <a:xfrm>
            <a:off x="5940425" y="3214688"/>
            <a:ext cx="565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3366FF"/>
                </a:solidFill>
                <a:latin typeface="Times New Roman" panose="02020603050405020304" charset="0"/>
              </a:rPr>
              <a:t>3</a:t>
            </a:r>
          </a:p>
        </p:txBody>
      </p:sp>
      <p:sp>
        <p:nvSpPr>
          <p:cNvPr id="11294" name="Text Box 30"/>
          <p:cNvSpPr txBox="1"/>
          <p:nvPr/>
        </p:nvSpPr>
        <p:spPr>
          <a:xfrm>
            <a:off x="6732588" y="3935413"/>
            <a:ext cx="565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3366FF"/>
                </a:solidFill>
                <a:latin typeface="Times New Roman" panose="02020603050405020304" charset="0"/>
              </a:rPr>
              <a:t>6</a:t>
            </a:r>
          </a:p>
        </p:txBody>
      </p:sp>
      <p:sp>
        <p:nvSpPr>
          <p:cNvPr id="11295" name="Text Box 31"/>
          <p:cNvSpPr txBox="1"/>
          <p:nvPr/>
        </p:nvSpPr>
        <p:spPr>
          <a:xfrm>
            <a:off x="6732588" y="4510088"/>
            <a:ext cx="565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3366FF"/>
                </a:solidFill>
                <a:latin typeface="Times New Roman" panose="02020603050405020304" charset="0"/>
              </a:rPr>
              <a:t>6</a:t>
            </a:r>
          </a:p>
        </p:txBody>
      </p:sp>
      <p:sp>
        <p:nvSpPr>
          <p:cNvPr id="11296" name="Text Box 32"/>
          <p:cNvSpPr txBox="1"/>
          <p:nvPr/>
        </p:nvSpPr>
        <p:spPr>
          <a:xfrm>
            <a:off x="6858000" y="1774825"/>
            <a:ext cx="565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3366FF"/>
                </a:solidFill>
                <a:latin typeface="Times New Roman" panose="02020603050405020304" charset="0"/>
              </a:rPr>
              <a:t>2</a:t>
            </a:r>
          </a:p>
        </p:txBody>
      </p:sp>
      <p:sp>
        <p:nvSpPr>
          <p:cNvPr id="11297" name="Text Box 33"/>
          <p:cNvSpPr txBox="1"/>
          <p:nvPr/>
        </p:nvSpPr>
        <p:spPr>
          <a:xfrm>
            <a:off x="6732588" y="5300663"/>
            <a:ext cx="565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3366FF"/>
                </a:solidFill>
                <a:latin typeface="Times New Roman" panose="02020603050405020304" charset="0"/>
              </a:rPr>
              <a:t>0</a:t>
            </a:r>
          </a:p>
        </p:txBody>
      </p:sp>
      <p:sp>
        <p:nvSpPr>
          <p:cNvPr id="23586" name="Text Box 34"/>
          <p:cNvSpPr txBox="1"/>
          <p:nvPr/>
        </p:nvSpPr>
        <p:spPr>
          <a:xfrm>
            <a:off x="2051050" y="1773238"/>
            <a:ext cx="568325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11299" name="WordArt 35"/>
          <p:cNvSpPr>
            <a:spLocks noChangeArrowheads="1" noChangeShapeType="1"/>
          </p:cNvSpPr>
          <p:nvPr/>
        </p:nvSpPr>
        <p:spPr bwMode="auto">
          <a:xfrm>
            <a:off x="1619250" y="188913"/>
            <a:ext cx="5689600" cy="1219200"/>
          </a:xfrm>
          <a:prstGeom prst="rect">
            <a:avLst/>
          </a:prstGeom>
        </p:spPr>
        <p:txBody>
          <a:bodyPr wrap="none" numCol="1" fromWordArt="1">
            <a:prstTxWarp prst="textCanUp">
              <a:avLst>
                <a:gd name="adj" fmla="val 66667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smtClean="0">
                <a:ln w="12700">
                  <a:solidFill>
                    <a:srgbClr val="000080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猜猜我是谁</a:t>
            </a:r>
            <a:r>
              <a:rPr kumimoji="0" lang="en-US" altLang="zh-CN" sz="3600" b="0" i="0" u="none" strike="noStrike" kern="10" cap="none" spc="0" normalizeH="0" baseline="0" noProof="0" smtClean="0">
                <a:ln w="12700">
                  <a:solidFill>
                    <a:srgbClr val="000080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?</a:t>
            </a:r>
            <a:endParaRPr kumimoji="0" lang="zh-CN" altLang="en-US" sz="3600" b="0" i="0" u="none" strike="noStrike" kern="10" cap="none" spc="0" normalizeH="0" baseline="0" noProof="0" smtClean="0">
              <a:ln w="12700">
                <a:solidFill>
                  <a:srgbClr val="000080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pic>
        <p:nvPicPr>
          <p:cNvPr id="23588" name="Picture 3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5589588"/>
            <a:ext cx="2843213" cy="1268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水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水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  <p:bldP spid="11277" grpId="0"/>
      <p:bldP spid="11278" grpId="0"/>
      <p:bldP spid="11279" grpId="0"/>
      <p:bldP spid="11280" grpId="0"/>
      <p:bldP spid="11292" grpId="0"/>
      <p:bldP spid="11293" grpId="0"/>
      <p:bldP spid="11294" grpId="0"/>
      <p:bldP spid="11295" grpId="0"/>
      <p:bldP spid="11296" grpId="0"/>
      <p:bldP spid="112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要五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3" y="620713"/>
            <a:ext cx="8820150" cy="5976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Text Box 3"/>
          <p:cNvSpPr txBox="1"/>
          <p:nvPr/>
        </p:nvSpPr>
        <p:spPr>
          <a:xfrm>
            <a:off x="781050" y="839788"/>
            <a:ext cx="1704975" cy="7016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C66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试一试</a:t>
            </a:r>
          </a:p>
        </p:txBody>
      </p:sp>
      <p:grpSp>
        <p:nvGrpSpPr>
          <p:cNvPr id="23556" name="Group 4"/>
          <p:cNvGrpSpPr/>
          <p:nvPr/>
        </p:nvGrpSpPr>
        <p:grpSpPr>
          <a:xfrm>
            <a:off x="4643438" y="3644900"/>
            <a:ext cx="3960812" cy="1812925"/>
            <a:chOff x="2925" y="2296"/>
            <a:chExt cx="2495" cy="1142"/>
          </a:xfrm>
        </p:grpSpPr>
        <p:sp>
          <p:nvSpPr>
            <p:cNvPr id="24605" name="Freeform 5"/>
            <p:cNvSpPr/>
            <p:nvPr/>
          </p:nvSpPr>
          <p:spPr>
            <a:xfrm>
              <a:off x="2925" y="2296"/>
              <a:ext cx="2495" cy="1142"/>
            </a:xfrm>
            <a:custGeom>
              <a:avLst/>
              <a:gdLst/>
              <a:ahLst/>
              <a:cxnLst>
                <a:cxn ang="0">
                  <a:pos x="0" y="832"/>
                </a:cxn>
                <a:cxn ang="0">
                  <a:pos x="43" y="508"/>
                </a:cxn>
                <a:cxn ang="0">
                  <a:pos x="58" y="451"/>
                </a:cxn>
                <a:cxn ang="0">
                  <a:pos x="101" y="423"/>
                </a:cxn>
                <a:cxn ang="0">
                  <a:pos x="288" y="310"/>
                </a:cxn>
                <a:cxn ang="0">
                  <a:pos x="505" y="113"/>
                </a:cxn>
                <a:cxn ang="0">
                  <a:pos x="663" y="70"/>
                </a:cxn>
                <a:cxn ang="0">
                  <a:pos x="850" y="0"/>
                </a:cxn>
                <a:cxn ang="0">
                  <a:pos x="1715" y="42"/>
                </a:cxn>
                <a:cxn ang="0">
                  <a:pos x="1759" y="70"/>
                </a:cxn>
                <a:cxn ang="0">
                  <a:pos x="1845" y="99"/>
                </a:cxn>
                <a:cxn ang="0">
                  <a:pos x="2249" y="183"/>
                </a:cxn>
                <a:cxn ang="0">
                  <a:pos x="2292" y="226"/>
                </a:cxn>
                <a:cxn ang="0">
                  <a:pos x="2350" y="310"/>
                </a:cxn>
                <a:cxn ang="0">
                  <a:pos x="2407" y="465"/>
                </a:cxn>
                <a:cxn ang="0">
                  <a:pos x="2451" y="747"/>
                </a:cxn>
                <a:cxn ang="0">
                  <a:pos x="2479" y="832"/>
                </a:cxn>
                <a:cxn ang="0">
                  <a:pos x="2465" y="1072"/>
                </a:cxn>
                <a:cxn ang="0">
                  <a:pos x="2378" y="1086"/>
                </a:cxn>
                <a:cxn ang="0">
                  <a:pos x="2191" y="1142"/>
                </a:cxn>
                <a:cxn ang="0">
                  <a:pos x="1903" y="1128"/>
                </a:cxn>
                <a:cxn ang="0">
                  <a:pos x="1514" y="1015"/>
                </a:cxn>
                <a:cxn ang="0">
                  <a:pos x="447" y="1001"/>
                </a:cxn>
                <a:cxn ang="0">
                  <a:pos x="288" y="959"/>
                </a:cxn>
                <a:cxn ang="0">
                  <a:pos x="173" y="931"/>
                </a:cxn>
                <a:cxn ang="0">
                  <a:pos x="86" y="888"/>
                </a:cxn>
                <a:cxn ang="0">
                  <a:pos x="0" y="832"/>
                </a:cxn>
              </a:cxnLst>
              <a:rect l="0" t="0" r="0" b="0"/>
              <a:pathLst>
                <a:path w="2077" h="972">
                  <a:moveTo>
                    <a:pt x="0" y="708"/>
                  </a:moveTo>
                  <a:cubicBezTo>
                    <a:pt x="11" y="616"/>
                    <a:pt x="11" y="521"/>
                    <a:pt x="36" y="432"/>
                  </a:cubicBezTo>
                  <a:cubicBezTo>
                    <a:pt x="41" y="416"/>
                    <a:pt x="39" y="398"/>
                    <a:pt x="48" y="384"/>
                  </a:cubicBezTo>
                  <a:cubicBezTo>
                    <a:pt x="56" y="372"/>
                    <a:pt x="72" y="368"/>
                    <a:pt x="84" y="360"/>
                  </a:cubicBezTo>
                  <a:cubicBezTo>
                    <a:pt x="136" y="323"/>
                    <a:pt x="188" y="299"/>
                    <a:pt x="240" y="264"/>
                  </a:cubicBezTo>
                  <a:cubicBezTo>
                    <a:pt x="270" y="173"/>
                    <a:pt x="340" y="136"/>
                    <a:pt x="420" y="96"/>
                  </a:cubicBezTo>
                  <a:cubicBezTo>
                    <a:pt x="461" y="76"/>
                    <a:pt x="552" y="60"/>
                    <a:pt x="552" y="60"/>
                  </a:cubicBezTo>
                  <a:cubicBezTo>
                    <a:pt x="601" y="27"/>
                    <a:pt x="652" y="19"/>
                    <a:pt x="708" y="0"/>
                  </a:cubicBezTo>
                  <a:cubicBezTo>
                    <a:pt x="945" y="7"/>
                    <a:pt x="1192" y="2"/>
                    <a:pt x="1428" y="36"/>
                  </a:cubicBezTo>
                  <a:cubicBezTo>
                    <a:pt x="1440" y="44"/>
                    <a:pt x="1451" y="54"/>
                    <a:pt x="1464" y="60"/>
                  </a:cubicBezTo>
                  <a:cubicBezTo>
                    <a:pt x="1487" y="70"/>
                    <a:pt x="1536" y="84"/>
                    <a:pt x="1536" y="84"/>
                  </a:cubicBezTo>
                  <a:cubicBezTo>
                    <a:pt x="1637" y="159"/>
                    <a:pt x="1758" y="110"/>
                    <a:pt x="1872" y="156"/>
                  </a:cubicBezTo>
                  <a:cubicBezTo>
                    <a:pt x="1884" y="168"/>
                    <a:pt x="1898" y="179"/>
                    <a:pt x="1908" y="192"/>
                  </a:cubicBezTo>
                  <a:cubicBezTo>
                    <a:pt x="1926" y="215"/>
                    <a:pt x="1956" y="264"/>
                    <a:pt x="1956" y="264"/>
                  </a:cubicBezTo>
                  <a:cubicBezTo>
                    <a:pt x="1983" y="374"/>
                    <a:pt x="1962" y="333"/>
                    <a:pt x="2004" y="396"/>
                  </a:cubicBezTo>
                  <a:cubicBezTo>
                    <a:pt x="2018" y="589"/>
                    <a:pt x="1998" y="511"/>
                    <a:pt x="2040" y="636"/>
                  </a:cubicBezTo>
                  <a:cubicBezTo>
                    <a:pt x="2048" y="660"/>
                    <a:pt x="2064" y="708"/>
                    <a:pt x="2064" y="708"/>
                  </a:cubicBezTo>
                  <a:cubicBezTo>
                    <a:pt x="2060" y="776"/>
                    <a:pt x="2077" y="849"/>
                    <a:pt x="2052" y="912"/>
                  </a:cubicBezTo>
                  <a:cubicBezTo>
                    <a:pt x="2043" y="935"/>
                    <a:pt x="2004" y="918"/>
                    <a:pt x="1980" y="924"/>
                  </a:cubicBezTo>
                  <a:cubicBezTo>
                    <a:pt x="1927" y="937"/>
                    <a:pt x="1877" y="959"/>
                    <a:pt x="1824" y="972"/>
                  </a:cubicBezTo>
                  <a:cubicBezTo>
                    <a:pt x="1744" y="968"/>
                    <a:pt x="1664" y="967"/>
                    <a:pt x="1584" y="960"/>
                  </a:cubicBezTo>
                  <a:cubicBezTo>
                    <a:pt x="1474" y="950"/>
                    <a:pt x="1369" y="867"/>
                    <a:pt x="1260" y="864"/>
                  </a:cubicBezTo>
                  <a:cubicBezTo>
                    <a:pt x="964" y="856"/>
                    <a:pt x="668" y="856"/>
                    <a:pt x="372" y="852"/>
                  </a:cubicBezTo>
                  <a:cubicBezTo>
                    <a:pt x="328" y="841"/>
                    <a:pt x="285" y="826"/>
                    <a:pt x="240" y="816"/>
                  </a:cubicBezTo>
                  <a:cubicBezTo>
                    <a:pt x="215" y="811"/>
                    <a:pt x="170" y="805"/>
                    <a:pt x="144" y="792"/>
                  </a:cubicBezTo>
                  <a:cubicBezTo>
                    <a:pt x="51" y="745"/>
                    <a:pt x="162" y="786"/>
                    <a:pt x="72" y="756"/>
                  </a:cubicBezTo>
                  <a:cubicBezTo>
                    <a:pt x="70" y="754"/>
                    <a:pt x="0" y="667"/>
                    <a:pt x="0" y="708"/>
                  </a:cubicBezTo>
                  <a:close/>
                </a:path>
              </a:pathLst>
            </a:custGeom>
            <a:gradFill rotWithShape="1">
              <a:gsLst>
                <a:gs pos="0">
                  <a:srgbClr val="CC9900">
                    <a:alpha val="100000"/>
                  </a:srgbClr>
                </a:gs>
                <a:gs pos="100000">
                  <a:srgbClr val="996600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333333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4606" name="Group 6"/>
            <p:cNvGrpSpPr/>
            <p:nvPr/>
          </p:nvGrpSpPr>
          <p:grpSpPr>
            <a:xfrm>
              <a:off x="3730" y="2568"/>
              <a:ext cx="1146" cy="525"/>
              <a:chOff x="2064" y="1933"/>
              <a:chExt cx="1146" cy="525"/>
            </a:xfrm>
          </p:grpSpPr>
          <p:sp>
            <p:nvSpPr>
              <p:cNvPr id="24607" name="Text Box 7"/>
              <p:cNvSpPr txBox="1"/>
              <p:nvPr/>
            </p:nvSpPr>
            <p:spPr>
              <a:xfrm>
                <a:off x="2529" y="1978"/>
                <a:ext cx="329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zh-CN" sz="4400" b="1" dirty="0">
                    <a:latin typeface="Comic Sans MS" panose="030F0702030302020204" pitchFamily="66" charset="0"/>
                    <a:ea typeface="楷体_GB2312" pitchFamily="49" charset="-122"/>
                  </a:rPr>
                  <a:t>8</a:t>
                </a:r>
              </a:p>
            </p:txBody>
          </p:sp>
          <p:grpSp>
            <p:nvGrpSpPr>
              <p:cNvPr id="24608" name="Group 8"/>
              <p:cNvGrpSpPr/>
              <p:nvPr/>
            </p:nvGrpSpPr>
            <p:grpSpPr>
              <a:xfrm>
                <a:off x="2393" y="1978"/>
                <a:ext cx="816" cy="363"/>
                <a:chOff x="2336" y="1752"/>
                <a:chExt cx="816" cy="317"/>
              </a:xfrm>
            </p:grpSpPr>
            <p:sp>
              <p:nvSpPr>
                <p:cNvPr id="24611" name="Line 9"/>
                <p:cNvSpPr/>
                <p:nvPr/>
              </p:nvSpPr>
              <p:spPr>
                <a:xfrm>
                  <a:off x="2426" y="1752"/>
                  <a:ext cx="726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12" name="Freeform 10"/>
                <p:cNvSpPr/>
                <p:nvPr/>
              </p:nvSpPr>
              <p:spPr>
                <a:xfrm>
                  <a:off x="2336" y="1752"/>
                  <a:ext cx="106" cy="317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91" y="227"/>
                    </a:cxn>
                    <a:cxn ang="0">
                      <a:pos x="0" y="317"/>
                    </a:cxn>
                  </a:cxnLst>
                  <a:rect l="0" t="0" r="0" b="0"/>
                  <a:pathLst>
                    <a:path w="106" h="317">
                      <a:moveTo>
                        <a:pt x="91" y="0"/>
                      </a:moveTo>
                      <a:cubicBezTo>
                        <a:pt x="98" y="87"/>
                        <a:pt x="106" y="174"/>
                        <a:pt x="91" y="227"/>
                      </a:cubicBezTo>
                      <a:cubicBezTo>
                        <a:pt x="76" y="280"/>
                        <a:pt x="38" y="298"/>
                        <a:pt x="0" y="317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4609" name="Text Box 11"/>
              <p:cNvSpPr txBox="1"/>
              <p:nvPr/>
            </p:nvSpPr>
            <p:spPr>
              <a:xfrm>
                <a:off x="2064" y="1933"/>
                <a:ext cx="329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zh-CN" sz="4400" b="1" dirty="0">
                    <a:latin typeface="Comic Sans MS" panose="030F0702030302020204" pitchFamily="66" charset="0"/>
                    <a:ea typeface="楷体_GB2312" pitchFamily="49" charset="-122"/>
                  </a:rPr>
                  <a:t>4</a:t>
                </a:r>
              </a:p>
            </p:txBody>
          </p:sp>
          <p:sp>
            <p:nvSpPr>
              <p:cNvPr id="24610" name="Text Box 12"/>
              <p:cNvSpPr txBox="1"/>
              <p:nvPr/>
            </p:nvSpPr>
            <p:spPr>
              <a:xfrm>
                <a:off x="2881" y="1978"/>
                <a:ext cx="329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zh-CN" sz="4400" b="1" dirty="0">
                    <a:latin typeface="Comic Sans MS" panose="030F0702030302020204" pitchFamily="66" charset="0"/>
                    <a:ea typeface="楷体_GB2312" pitchFamily="49" charset="-122"/>
                  </a:rPr>
                  <a:t>4</a:t>
                </a:r>
              </a:p>
            </p:txBody>
          </p:sp>
        </p:grpSp>
      </p:grpSp>
      <p:grpSp>
        <p:nvGrpSpPr>
          <p:cNvPr id="23565" name="Group 13"/>
          <p:cNvGrpSpPr/>
          <p:nvPr/>
        </p:nvGrpSpPr>
        <p:grpSpPr>
          <a:xfrm>
            <a:off x="2355850" y="4292600"/>
            <a:ext cx="3656013" cy="1477963"/>
            <a:chOff x="1338" y="2795"/>
            <a:chExt cx="2303" cy="931"/>
          </a:xfrm>
        </p:grpSpPr>
        <p:sp>
          <p:nvSpPr>
            <p:cNvPr id="24597" name="Freeform 14"/>
            <p:cNvSpPr/>
            <p:nvPr/>
          </p:nvSpPr>
          <p:spPr>
            <a:xfrm>
              <a:off x="1338" y="2795"/>
              <a:ext cx="2303" cy="931"/>
            </a:xfrm>
            <a:custGeom>
              <a:avLst/>
              <a:gdLst/>
              <a:ahLst/>
              <a:cxnLst>
                <a:cxn ang="0">
                  <a:pos x="24" y="720"/>
                </a:cxn>
                <a:cxn ang="0">
                  <a:pos x="200" y="307"/>
                </a:cxn>
                <a:cxn ang="0">
                  <a:pos x="270" y="233"/>
                </a:cxn>
                <a:cxn ang="0">
                  <a:pos x="317" y="169"/>
                </a:cxn>
                <a:cxn ang="0">
                  <a:pos x="341" y="138"/>
                </a:cxn>
                <a:cxn ang="0">
                  <a:pos x="635" y="64"/>
                </a:cxn>
                <a:cxn ang="0">
                  <a:pos x="940" y="0"/>
                </a:cxn>
                <a:cxn ang="0">
                  <a:pos x="1622" y="11"/>
                </a:cxn>
                <a:cxn ang="0">
                  <a:pos x="1833" y="32"/>
                </a:cxn>
                <a:cxn ang="0">
                  <a:pos x="1951" y="85"/>
                </a:cxn>
                <a:cxn ang="0">
                  <a:pos x="2080" y="180"/>
                </a:cxn>
                <a:cxn ang="0">
                  <a:pos x="2256" y="254"/>
                </a:cxn>
                <a:cxn ang="0">
                  <a:pos x="2303" y="413"/>
                </a:cxn>
                <a:cxn ang="0">
                  <a:pos x="2291" y="731"/>
                </a:cxn>
                <a:cxn ang="0">
                  <a:pos x="2268" y="762"/>
                </a:cxn>
                <a:cxn ang="0">
                  <a:pos x="2256" y="794"/>
                </a:cxn>
                <a:cxn ang="0">
                  <a:pos x="2068" y="805"/>
                </a:cxn>
                <a:cxn ang="0">
                  <a:pos x="1081" y="900"/>
                </a:cxn>
                <a:cxn ang="0">
                  <a:pos x="458" y="868"/>
                </a:cxn>
                <a:cxn ang="0">
                  <a:pos x="71" y="826"/>
                </a:cxn>
                <a:cxn ang="0">
                  <a:pos x="24" y="720"/>
                </a:cxn>
              </a:cxnLst>
              <a:rect l="0" t="0" r="0" b="0"/>
              <a:pathLst>
                <a:path w="2352" h="1055">
                  <a:moveTo>
                    <a:pt x="24" y="816"/>
                  </a:moveTo>
                  <a:cubicBezTo>
                    <a:pt x="42" y="640"/>
                    <a:pt x="44" y="455"/>
                    <a:pt x="204" y="348"/>
                  </a:cubicBezTo>
                  <a:cubicBezTo>
                    <a:pt x="238" y="297"/>
                    <a:pt x="218" y="283"/>
                    <a:pt x="276" y="264"/>
                  </a:cubicBezTo>
                  <a:cubicBezTo>
                    <a:pt x="292" y="240"/>
                    <a:pt x="308" y="216"/>
                    <a:pt x="324" y="192"/>
                  </a:cubicBezTo>
                  <a:cubicBezTo>
                    <a:pt x="332" y="180"/>
                    <a:pt x="334" y="161"/>
                    <a:pt x="348" y="156"/>
                  </a:cubicBezTo>
                  <a:cubicBezTo>
                    <a:pt x="447" y="123"/>
                    <a:pt x="547" y="95"/>
                    <a:pt x="648" y="72"/>
                  </a:cubicBezTo>
                  <a:cubicBezTo>
                    <a:pt x="752" y="48"/>
                    <a:pt x="858" y="34"/>
                    <a:pt x="960" y="0"/>
                  </a:cubicBezTo>
                  <a:cubicBezTo>
                    <a:pt x="1192" y="4"/>
                    <a:pt x="1424" y="3"/>
                    <a:pt x="1656" y="12"/>
                  </a:cubicBezTo>
                  <a:cubicBezTo>
                    <a:pt x="1728" y="15"/>
                    <a:pt x="1872" y="36"/>
                    <a:pt x="1872" y="36"/>
                  </a:cubicBezTo>
                  <a:cubicBezTo>
                    <a:pt x="1911" y="62"/>
                    <a:pt x="1948" y="81"/>
                    <a:pt x="1992" y="96"/>
                  </a:cubicBezTo>
                  <a:cubicBezTo>
                    <a:pt x="2039" y="143"/>
                    <a:pt x="2059" y="182"/>
                    <a:pt x="2124" y="204"/>
                  </a:cubicBezTo>
                  <a:cubicBezTo>
                    <a:pt x="2183" y="248"/>
                    <a:pt x="2234" y="270"/>
                    <a:pt x="2304" y="288"/>
                  </a:cubicBezTo>
                  <a:cubicBezTo>
                    <a:pt x="2326" y="354"/>
                    <a:pt x="2341" y="401"/>
                    <a:pt x="2352" y="468"/>
                  </a:cubicBezTo>
                  <a:cubicBezTo>
                    <a:pt x="2348" y="588"/>
                    <a:pt x="2351" y="708"/>
                    <a:pt x="2340" y="828"/>
                  </a:cubicBezTo>
                  <a:cubicBezTo>
                    <a:pt x="2339" y="842"/>
                    <a:pt x="2322" y="851"/>
                    <a:pt x="2316" y="864"/>
                  </a:cubicBezTo>
                  <a:cubicBezTo>
                    <a:pt x="2310" y="875"/>
                    <a:pt x="2316" y="897"/>
                    <a:pt x="2304" y="900"/>
                  </a:cubicBezTo>
                  <a:cubicBezTo>
                    <a:pt x="2242" y="915"/>
                    <a:pt x="2176" y="908"/>
                    <a:pt x="2112" y="912"/>
                  </a:cubicBezTo>
                  <a:cubicBezTo>
                    <a:pt x="1790" y="1019"/>
                    <a:pt x="1439" y="1008"/>
                    <a:pt x="1104" y="1020"/>
                  </a:cubicBezTo>
                  <a:cubicBezTo>
                    <a:pt x="825" y="1014"/>
                    <a:pt x="680" y="1055"/>
                    <a:pt x="468" y="984"/>
                  </a:cubicBezTo>
                  <a:cubicBezTo>
                    <a:pt x="336" y="852"/>
                    <a:pt x="531" y="1030"/>
                    <a:pt x="72" y="936"/>
                  </a:cubicBezTo>
                  <a:cubicBezTo>
                    <a:pt x="49" y="931"/>
                    <a:pt x="0" y="840"/>
                    <a:pt x="24" y="816"/>
                  </a:cubicBezTo>
                  <a:close/>
                </a:path>
              </a:pathLst>
            </a:custGeom>
            <a:gradFill rotWithShape="1">
              <a:gsLst>
                <a:gs pos="0">
                  <a:srgbClr val="CC9900">
                    <a:alpha val="100000"/>
                  </a:srgbClr>
                </a:gs>
                <a:gs pos="100000">
                  <a:srgbClr val="996600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333333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4598" name="Group 15"/>
            <p:cNvGrpSpPr/>
            <p:nvPr/>
          </p:nvGrpSpPr>
          <p:grpSpPr>
            <a:xfrm>
              <a:off x="2006" y="3022"/>
              <a:ext cx="1146" cy="525"/>
              <a:chOff x="2064" y="1933"/>
              <a:chExt cx="1146" cy="525"/>
            </a:xfrm>
          </p:grpSpPr>
          <p:sp>
            <p:nvSpPr>
              <p:cNvPr id="24599" name="Text Box 16"/>
              <p:cNvSpPr txBox="1"/>
              <p:nvPr/>
            </p:nvSpPr>
            <p:spPr>
              <a:xfrm>
                <a:off x="2529" y="1978"/>
                <a:ext cx="329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zh-CN" sz="4400" b="1" dirty="0">
                    <a:latin typeface="Comic Sans MS" panose="030F0702030302020204" pitchFamily="66" charset="0"/>
                    <a:ea typeface="楷体_GB2312" pitchFamily="49" charset="-122"/>
                  </a:rPr>
                  <a:t>9</a:t>
                </a:r>
              </a:p>
            </p:txBody>
          </p:sp>
          <p:grpSp>
            <p:nvGrpSpPr>
              <p:cNvPr id="24600" name="Group 17"/>
              <p:cNvGrpSpPr/>
              <p:nvPr/>
            </p:nvGrpSpPr>
            <p:grpSpPr>
              <a:xfrm>
                <a:off x="2393" y="1978"/>
                <a:ext cx="816" cy="363"/>
                <a:chOff x="2336" y="1752"/>
                <a:chExt cx="816" cy="317"/>
              </a:xfrm>
            </p:grpSpPr>
            <p:sp>
              <p:nvSpPr>
                <p:cNvPr id="24603" name="Line 18"/>
                <p:cNvSpPr/>
                <p:nvPr/>
              </p:nvSpPr>
              <p:spPr>
                <a:xfrm>
                  <a:off x="2426" y="1752"/>
                  <a:ext cx="726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04" name="Freeform 19"/>
                <p:cNvSpPr/>
                <p:nvPr/>
              </p:nvSpPr>
              <p:spPr>
                <a:xfrm>
                  <a:off x="2336" y="1752"/>
                  <a:ext cx="106" cy="317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91" y="227"/>
                    </a:cxn>
                    <a:cxn ang="0">
                      <a:pos x="0" y="317"/>
                    </a:cxn>
                  </a:cxnLst>
                  <a:rect l="0" t="0" r="0" b="0"/>
                  <a:pathLst>
                    <a:path w="106" h="317">
                      <a:moveTo>
                        <a:pt x="91" y="0"/>
                      </a:moveTo>
                      <a:cubicBezTo>
                        <a:pt x="98" y="87"/>
                        <a:pt x="106" y="174"/>
                        <a:pt x="91" y="227"/>
                      </a:cubicBezTo>
                      <a:cubicBezTo>
                        <a:pt x="76" y="280"/>
                        <a:pt x="38" y="298"/>
                        <a:pt x="0" y="317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4601" name="Text Box 20"/>
              <p:cNvSpPr txBox="1"/>
              <p:nvPr/>
            </p:nvSpPr>
            <p:spPr>
              <a:xfrm>
                <a:off x="2064" y="1933"/>
                <a:ext cx="329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zh-CN" sz="4400" b="1" dirty="0">
                    <a:latin typeface="Comic Sans MS" panose="030F0702030302020204" pitchFamily="66" charset="0"/>
                    <a:ea typeface="楷体_GB2312" pitchFamily="49" charset="-122"/>
                  </a:rPr>
                  <a:t>3</a:t>
                </a:r>
              </a:p>
            </p:txBody>
          </p:sp>
          <p:sp>
            <p:nvSpPr>
              <p:cNvPr id="24602" name="Text Box 21"/>
              <p:cNvSpPr txBox="1"/>
              <p:nvPr/>
            </p:nvSpPr>
            <p:spPr>
              <a:xfrm>
                <a:off x="2881" y="1978"/>
                <a:ext cx="329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zh-CN" sz="4400" b="1" dirty="0">
                    <a:latin typeface="Comic Sans MS" panose="030F0702030302020204" pitchFamily="66" charset="0"/>
                    <a:ea typeface="楷体_GB2312" pitchFamily="49" charset="-122"/>
                  </a:rPr>
                  <a:t>6</a:t>
                </a:r>
              </a:p>
            </p:txBody>
          </p:sp>
        </p:grpSp>
      </p:grpSp>
      <p:grpSp>
        <p:nvGrpSpPr>
          <p:cNvPr id="23574" name="Group 22"/>
          <p:cNvGrpSpPr/>
          <p:nvPr/>
        </p:nvGrpSpPr>
        <p:grpSpPr>
          <a:xfrm>
            <a:off x="179388" y="4365625"/>
            <a:ext cx="3005137" cy="1511300"/>
            <a:chOff x="113" y="2750"/>
            <a:chExt cx="1893" cy="952"/>
          </a:xfrm>
        </p:grpSpPr>
        <p:sp>
          <p:nvSpPr>
            <p:cNvPr id="24589" name="Freeform 23"/>
            <p:cNvSpPr/>
            <p:nvPr/>
          </p:nvSpPr>
          <p:spPr>
            <a:xfrm>
              <a:off x="113" y="2750"/>
              <a:ext cx="1893" cy="952"/>
            </a:xfrm>
            <a:custGeom>
              <a:avLst/>
              <a:gdLst/>
              <a:ahLst/>
              <a:cxnLst>
                <a:cxn ang="0">
                  <a:pos x="446" y="952"/>
                </a:cxn>
                <a:cxn ang="0">
                  <a:pos x="158" y="871"/>
                </a:cxn>
                <a:cxn ang="0">
                  <a:pos x="86" y="836"/>
                </a:cxn>
                <a:cxn ang="0">
                  <a:pos x="38" y="767"/>
                </a:cxn>
                <a:cxn ang="0">
                  <a:pos x="50" y="570"/>
                </a:cxn>
                <a:cxn ang="0">
                  <a:pos x="170" y="373"/>
                </a:cxn>
                <a:cxn ang="0">
                  <a:pos x="278" y="304"/>
                </a:cxn>
                <a:cxn ang="0">
                  <a:pos x="350" y="246"/>
                </a:cxn>
                <a:cxn ang="0">
                  <a:pos x="374" y="211"/>
                </a:cxn>
                <a:cxn ang="0">
                  <a:pos x="782" y="165"/>
                </a:cxn>
                <a:cxn ang="0">
                  <a:pos x="926" y="119"/>
                </a:cxn>
                <a:cxn ang="0">
                  <a:pos x="1478" y="142"/>
                </a:cxn>
                <a:cxn ang="0">
                  <a:pos x="1610" y="211"/>
                </a:cxn>
                <a:cxn ang="0">
                  <a:pos x="1838" y="339"/>
                </a:cxn>
                <a:cxn ang="0">
                  <a:pos x="1886" y="570"/>
                </a:cxn>
                <a:cxn ang="0">
                  <a:pos x="1862" y="744"/>
                </a:cxn>
                <a:cxn ang="0">
                  <a:pos x="1658" y="917"/>
                </a:cxn>
                <a:cxn ang="0">
                  <a:pos x="446" y="929"/>
                </a:cxn>
                <a:cxn ang="0">
                  <a:pos x="446" y="952"/>
                </a:cxn>
              </a:cxnLst>
              <a:rect l="0" t="0" r="0" b="0"/>
              <a:pathLst>
                <a:path w="1893" h="987">
                  <a:moveTo>
                    <a:pt x="446" y="987"/>
                  </a:moveTo>
                  <a:cubicBezTo>
                    <a:pt x="304" y="974"/>
                    <a:pt x="271" y="978"/>
                    <a:pt x="158" y="903"/>
                  </a:cubicBezTo>
                  <a:cubicBezTo>
                    <a:pt x="136" y="888"/>
                    <a:pt x="108" y="882"/>
                    <a:pt x="86" y="867"/>
                  </a:cubicBezTo>
                  <a:cubicBezTo>
                    <a:pt x="70" y="843"/>
                    <a:pt x="54" y="819"/>
                    <a:pt x="38" y="795"/>
                  </a:cubicBezTo>
                  <a:cubicBezTo>
                    <a:pt x="0" y="738"/>
                    <a:pt x="43" y="659"/>
                    <a:pt x="50" y="591"/>
                  </a:cubicBezTo>
                  <a:cubicBezTo>
                    <a:pt x="58" y="509"/>
                    <a:pt x="89" y="414"/>
                    <a:pt x="170" y="387"/>
                  </a:cubicBezTo>
                  <a:cubicBezTo>
                    <a:pt x="206" y="351"/>
                    <a:pt x="230" y="331"/>
                    <a:pt x="278" y="315"/>
                  </a:cubicBezTo>
                  <a:cubicBezTo>
                    <a:pt x="300" y="293"/>
                    <a:pt x="328" y="277"/>
                    <a:pt x="350" y="255"/>
                  </a:cubicBezTo>
                  <a:cubicBezTo>
                    <a:pt x="360" y="245"/>
                    <a:pt x="362" y="227"/>
                    <a:pt x="374" y="219"/>
                  </a:cubicBezTo>
                  <a:cubicBezTo>
                    <a:pt x="475" y="156"/>
                    <a:pt x="719" y="174"/>
                    <a:pt x="782" y="171"/>
                  </a:cubicBezTo>
                  <a:cubicBezTo>
                    <a:pt x="836" y="157"/>
                    <a:pt x="870" y="134"/>
                    <a:pt x="926" y="123"/>
                  </a:cubicBezTo>
                  <a:cubicBezTo>
                    <a:pt x="1110" y="0"/>
                    <a:pt x="1303" y="89"/>
                    <a:pt x="1478" y="147"/>
                  </a:cubicBezTo>
                  <a:cubicBezTo>
                    <a:pt x="1522" y="180"/>
                    <a:pt x="1564" y="193"/>
                    <a:pt x="1610" y="219"/>
                  </a:cubicBezTo>
                  <a:cubicBezTo>
                    <a:pt x="1689" y="263"/>
                    <a:pt x="1751" y="322"/>
                    <a:pt x="1838" y="351"/>
                  </a:cubicBezTo>
                  <a:cubicBezTo>
                    <a:pt x="1893" y="433"/>
                    <a:pt x="1878" y="473"/>
                    <a:pt x="1886" y="591"/>
                  </a:cubicBezTo>
                  <a:cubicBezTo>
                    <a:pt x="1874" y="650"/>
                    <a:pt x="1880" y="713"/>
                    <a:pt x="1862" y="771"/>
                  </a:cubicBezTo>
                  <a:cubicBezTo>
                    <a:pt x="1836" y="854"/>
                    <a:pt x="1751" y="950"/>
                    <a:pt x="1658" y="951"/>
                  </a:cubicBezTo>
                  <a:cubicBezTo>
                    <a:pt x="1254" y="955"/>
                    <a:pt x="850" y="959"/>
                    <a:pt x="446" y="963"/>
                  </a:cubicBezTo>
                  <a:cubicBezTo>
                    <a:pt x="382" y="979"/>
                    <a:pt x="382" y="971"/>
                    <a:pt x="446" y="987"/>
                  </a:cubicBezTo>
                  <a:close/>
                </a:path>
              </a:pathLst>
            </a:custGeom>
            <a:gradFill rotWithShape="1">
              <a:gsLst>
                <a:gs pos="0">
                  <a:srgbClr val="CC9900">
                    <a:alpha val="100000"/>
                  </a:srgbClr>
                </a:gs>
                <a:gs pos="100000">
                  <a:srgbClr val="996600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333333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4590" name="Group 24"/>
            <p:cNvGrpSpPr/>
            <p:nvPr/>
          </p:nvGrpSpPr>
          <p:grpSpPr>
            <a:xfrm>
              <a:off x="476" y="3067"/>
              <a:ext cx="1146" cy="525"/>
              <a:chOff x="2064" y="1933"/>
              <a:chExt cx="1146" cy="525"/>
            </a:xfrm>
          </p:grpSpPr>
          <p:sp>
            <p:nvSpPr>
              <p:cNvPr id="24591" name="Text Box 25"/>
              <p:cNvSpPr txBox="1"/>
              <p:nvPr/>
            </p:nvSpPr>
            <p:spPr>
              <a:xfrm>
                <a:off x="2529" y="1978"/>
                <a:ext cx="329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zh-CN" sz="4400" b="1" dirty="0">
                    <a:latin typeface="Comic Sans MS" panose="030F0702030302020204" pitchFamily="66" charset="0"/>
                    <a:ea typeface="楷体_GB2312" pitchFamily="49" charset="-122"/>
                  </a:rPr>
                  <a:t>6</a:t>
                </a:r>
              </a:p>
            </p:txBody>
          </p:sp>
          <p:grpSp>
            <p:nvGrpSpPr>
              <p:cNvPr id="24592" name="Group 26"/>
              <p:cNvGrpSpPr/>
              <p:nvPr/>
            </p:nvGrpSpPr>
            <p:grpSpPr>
              <a:xfrm>
                <a:off x="2393" y="1978"/>
                <a:ext cx="816" cy="363"/>
                <a:chOff x="2336" y="1752"/>
                <a:chExt cx="816" cy="317"/>
              </a:xfrm>
            </p:grpSpPr>
            <p:sp>
              <p:nvSpPr>
                <p:cNvPr id="24595" name="Line 27"/>
                <p:cNvSpPr/>
                <p:nvPr/>
              </p:nvSpPr>
              <p:spPr>
                <a:xfrm>
                  <a:off x="2426" y="1752"/>
                  <a:ext cx="726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596" name="Freeform 28"/>
                <p:cNvSpPr/>
                <p:nvPr/>
              </p:nvSpPr>
              <p:spPr>
                <a:xfrm>
                  <a:off x="2336" y="1752"/>
                  <a:ext cx="106" cy="317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91" y="227"/>
                    </a:cxn>
                    <a:cxn ang="0">
                      <a:pos x="0" y="317"/>
                    </a:cxn>
                  </a:cxnLst>
                  <a:rect l="0" t="0" r="0" b="0"/>
                  <a:pathLst>
                    <a:path w="106" h="317">
                      <a:moveTo>
                        <a:pt x="91" y="0"/>
                      </a:moveTo>
                      <a:cubicBezTo>
                        <a:pt x="98" y="87"/>
                        <a:pt x="106" y="174"/>
                        <a:pt x="91" y="227"/>
                      </a:cubicBezTo>
                      <a:cubicBezTo>
                        <a:pt x="76" y="280"/>
                        <a:pt x="38" y="298"/>
                        <a:pt x="0" y="317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4593" name="Text Box 29"/>
              <p:cNvSpPr txBox="1"/>
              <p:nvPr/>
            </p:nvSpPr>
            <p:spPr>
              <a:xfrm>
                <a:off x="2064" y="1933"/>
                <a:ext cx="329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zh-CN" sz="4400" b="1" dirty="0">
                    <a:latin typeface="Comic Sans MS" panose="030F0702030302020204" pitchFamily="66" charset="0"/>
                    <a:ea typeface="楷体_GB2312" pitchFamily="49" charset="-122"/>
                  </a:rPr>
                  <a:t>2</a:t>
                </a:r>
              </a:p>
            </p:txBody>
          </p:sp>
          <p:sp>
            <p:nvSpPr>
              <p:cNvPr id="24594" name="Text Box 30"/>
              <p:cNvSpPr txBox="1"/>
              <p:nvPr/>
            </p:nvSpPr>
            <p:spPr>
              <a:xfrm>
                <a:off x="2881" y="1978"/>
                <a:ext cx="329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zh-CN" sz="4400" b="1" dirty="0">
                    <a:latin typeface="Comic Sans MS" panose="030F0702030302020204" pitchFamily="66" charset="0"/>
                    <a:ea typeface="楷体_GB2312" pitchFamily="49" charset="-122"/>
                  </a:rPr>
                  <a:t>8</a:t>
                </a:r>
              </a:p>
            </p:txBody>
          </p:sp>
        </p:grpSp>
      </p:grpSp>
      <p:pic>
        <p:nvPicPr>
          <p:cNvPr id="23583" name="Picture 31" descr="rabbit007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5" y="3148013"/>
            <a:ext cx="1162050" cy="1504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584" name="Group 32"/>
          <p:cNvGrpSpPr/>
          <p:nvPr/>
        </p:nvGrpSpPr>
        <p:grpSpPr>
          <a:xfrm>
            <a:off x="7561263" y="6165850"/>
            <a:ext cx="1403350" cy="647700"/>
            <a:chOff x="0" y="3884"/>
            <a:chExt cx="884" cy="408"/>
          </a:xfrm>
        </p:grpSpPr>
        <p:grpSp>
          <p:nvGrpSpPr>
            <p:cNvPr id="24585" name="Group 33"/>
            <p:cNvGrpSpPr/>
            <p:nvPr/>
          </p:nvGrpSpPr>
          <p:grpSpPr>
            <a:xfrm>
              <a:off x="22" y="3884"/>
              <a:ext cx="862" cy="408"/>
              <a:chOff x="204" y="3566"/>
              <a:chExt cx="862" cy="408"/>
            </a:xfrm>
          </p:grpSpPr>
          <p:sp>
            <p:nvSpPr>
              <p:cNvPr id="24587" name="Oval 34">
                <a:hlinkClick r:id="" action="ppaction://noaction"/>
              </p:cNvPr>
              <p:cNvSpPr/>
              <p:nvPr/>
            </p:nvSpPr>
            <p:spPr>
              <a:xfrm>
                <a:off x="204" y="3566"/>
                <a:ext cx="862" cy="408"/>
              </a:xfrm>
              <a:prstGeom prst="ellipse">
                <a:avLst/>
              </a:prstGeom>
              <a:gradFill rotWithShape="1">
                <a:gsLst>
                  <a:gs pos="0">
                    <a:srgbClr val="FFE181"/>
                  </a:gs>
                  <a:gs pos="100000">
                    <a:srgbClr val="CC99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24588" name="Picture 35" descr="fish031s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7" y="3612"/>
                <a:ext cx="356" cy="31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4586" name="Oval 36">
              <a:hlinkClick r:id="" action="ppaction://noaction"/>
            </p:cNvPr>
            <p:cNvSpPr/>
            <p:nvPr/>
          </p:nvSpPr>
          <p:spPr>
            <a:xfrm>
              <a:off x="0" y="3884"/>
              <a:ext cx="884" cy="39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12700">
              <a:noFill/>
            </a:ln>
          </p:spPr>
          <p:txBody>
            <a:bodyPr lIns="90000" tIns="46800" rIns="90000" bIns="46800"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48 0.00648 C -0.1783 -0.0287 -0.1533 -0.06366 -0.12032 -0.05764 C -0.08733 -0.05139 -0.04653 -0.00417 -0.00556 0.04329 " pathEditMode="relative" rAng="1079546368" ptsTypes="aaA">
                                      <p:cBhvr>
                                        <p:cTn id="11" dur="1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/>
          <p:nvPr/>
        </p:nvSpPr>
        <p:spPr>
          <a:xfrm>
            <a:off x="7543800" y="914400"/>
            <a:ext cx="1289050" cy="8112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5603" name="Picture 1027" descr="P19（上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88913"/>
            <a:ext cx="8353425" cy="381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1028"/>
          <p:cNvSpPr txBox="1"/>
          <p:nvPr/>
        </p:nvSpPr>
        <p:spPr>
          <a:xfrm>
            <a:off x="827088" y="3754438"/>
            <a:ext cx="5616575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</a:rPr>
              <a:t>2、四年级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2个</a:t>
            </a:r>
            <a:r>
              <a:rPr lang="zh-CN" altLang="en-US" sz="2400" b="1" dirty="0">
                <a:latin typeface="Arial" panose="020B0604020202020204" pitchFamily="34" charset="0"/>
              </a:rPr>
              <a:t>班一共植树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52棵</a:t>
            </a:r>
            <a:r>
              <a:rPr lang="zh-CN" altLang="en-US" sz="2400" b="1" dirty="0">
                <a:latin typeface="Arial" panose="020B0604020202020204" pitchFamily="34" charset="0"/>
              </a:rPr>
              <a:t>，问四年级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平均每班种多少棵树？</a:t>
            </a:r>
          </a:p>
        </p:txBody>
      </p:sp>
      <p:sp>
        <p:nvSpPr>
          <p:cNvPr id="13317" name="Text Box 1029"/>
          <p:cNvSpPr txBox="1"/>
          <p:nvPr/>
        </p:nvSpPr>
        <p:spPr>
          <a:xfrm>
            <a:off x="1476375" y="5084763"/>
            <a:ext cx="38893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CC"/>
                </a:solidFill>
                <a:latin typeface="Times New Roman" panose="02020603050405020304" charset="0"/>
              </a:rPr>
              <a:t>52÷2=____（棵）</a:t>
            </a:r>
          </a:p>
        </p:txBody>
      </p:sp>
      <p:pic>
        <p:nvPicPr>
          <p:cNvPr id="25606" name="Picture 10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9950"/>
            <a:ext cx="3276600" cy="908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根小棒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475" y="2997200"/>
            <a:ext cx="350838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3" descr="1根小棒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975" y="2997200"/>
            <a:ext cx="352425" cy="641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0" name="Group 4"/>
          <p:cNvGrpSpPr>
            <a:grpSpLocks noChangeAspect="1"/>
          </p:cNvGrpSpPr>
          <p:nvPr/>
        </p:nvGrpSpPr>
        <p:grpSpPr>
          <a:xfrm>
            <a:off x="250825" y="2997200"/>
            <a:ext cx="1798638" cy="573088"/>
            <a:chOff x="0" y="0"/>
            <a:chExt cx="1496" cy="497"/>
          </a:xfrm>
        </p:grpSpPr>
        <p:pic>
          <p:nvPicPr>
            <p:cNvPr id="26686" name="Picture 5" descr="1根小棒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" y="1"/>
              <a:ext cx="272" cy="49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87" name="Picture 6" descr="1根小棒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3" y="3"/>
              <a:ext cx="272" cy="49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88" name="Picture 7" descr="1根小棒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" y="0"/>
              <a:ext cx="272" cy="49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89" name="Picture 8" descr="1根小棒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2" y="0"/>
              <a:ext cx="272" cy="49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90" name="Picture 9" descr="1根小棒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4" y="0"/>
              <a:ext cx="272" cy="49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91" name="Picture 10" descr="1根小棒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"/>
              <a:ext cx="272" cy="49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4347" name="Picture 11" descr="1根小棒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375" y="2924175"/>
            <a:ext cx="352425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Picture 12" descr="1根小棒"/>
          <p:cNvPicPr>
            <a:picLocks noChangeAspect="1"/>
          </p:cNvPicPr>
          <p:nvPr/>
        </p:nvPicPr>
        <p:blipFill>
          <a:blip r:embed="rId5">
            <a:clrChange>
              <a:clrFrom>
                <a:srgbClr val="69738C"/>
              </a:clrFrom>
              <a:clrTo>
                <a:srgbClr val="69738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8038" y="2924175"/>
            <a:ext cx="352425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9" name="Oval 13"/>
          <p:cNvSpPr/>
          <p:nvPr/>
        </p:nvSpPr>
        <p:spPr>
          <a:xfrm>
            <a:off x="0" y="3789363"/>
            <a:ext cx="1917700" cy="1871662"/>
          </a:xfrm>
          <a:prstGeom prst="ellipse">
            <a:avLst/>
          </a:prstGeom>
          <a:noFill/>
          <a:ln w="38100" cap="flat" cmpd="dbl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50" name="Oval 14"/>
          <p:cNvSpPr/>
          <p:nvPr/>
        </p:nvSpPr>
        <p:spPr>
          <a:xfrm>
            <a:off x="1979613" y="3789363"/>
            <a:ext cx="1944687" cy="1871662"/>
          </a:xfrm>
          <a:prstGeom prst="ellipse">
            <a:avLst/>
          </a:prstGeom>
          <a:noFill/>
          <a:ln w="38100" cap="flat" cmpd="dbl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4351" name="Picture 15" descr="1根小棒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2900" y="2133600"/>
            <a:ext cx="352425" cy="63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4" name="Text Box 16"/>
          <p:cNvSpPr txBox="1"/>
          <p:nvPr/>
        </p:nvSpPr>
        <p:spPr>
          <a:xfrm>
            <a:off x="1692275" y="476250"/>
            <a:ext cx="56165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latin typeface="Times New Roman" panose="02020603050405020304" charset="0"/>
                <a:ea typeface="隶书" panose="02010509060101010101" pitchFamily="49" charset="-122"/>
              </a:rPr>
              <a:t>四年级平均每班种多少棵树？</a:t>
            </a:r>
          </a:p>
        </p:txBody>
      </p:sp>
      <p:sp>
        <p:nvSpPr>
          <p:cNvPr id="26635" name="Text Box 17"/>
          <p:cNvSpPr txBox="1"/>
          <p:nvPr/>
        </p:nvSpPr>
        <p:spPr>
          <a:xfrm>
            <a:off x="2132013" y="908050"/>
            <a:ext cx="496093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charset="0"/>
              </a:rPr>
              <a:t>52÷2=____（棵）</a:t>
            </a:r>
          </a:p>
        </p:txBody>
      </p:sp>
      <p:pic>
        <p:nvPicPr>
          <p:cNvPr id="14354" name="Picture 18" descr="1捆小棒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50" y="2060575"/>
            <a:ext cx="528638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5" name="Picture 19" descr="1捆小棒"/>
          <p:cNvPicPr>
            <a:picLocks noChangeAspect="1"/>
          </p:cNvPicPr>
          <p:nvPr/>
        </p:nvPicPr>
        <p:blipFill>
          <a:blip r:embed="rId6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188" y="2133600"/>
            <a:ext cx="528637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6" name="Picture 20" descr="1捆小棒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450" y="2132013"/>
            <a:ext cx="530225" cy="649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7" name="Picture 21" descr="1捆小棒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2275" y="2133600"/>
            <a:ext cx="528638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8" name="Picture 22" descr="1捆小棒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8538" y="2133600"/>
            <a:ext cx="528637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9" name="Picture 23" descr="1根小棒"/>
          <p:cNvPicPr>
            <a:picLocks noChangeAspect="1"/>
          </p:cNvPicPr>
          <p:nvPr/>
        </p:nvPicPr>
        <p:blipFill>
          <a:blip r:embed="rId5">
            <a:clrChange>
              <a:clrFrom>
                <a:srgbClr val="EEB588"/>
              </a:clrFrom>
              <a:clrTo>
                <a:srgbClr val="EEB58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575" y="2133600"/>
            <a:ext cx="352425" cy="64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0" name="Picture 24" descr="1根小棒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5613" y="2997200"/>
            <a:ext cx="352425" cy="64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61" name="Picture 25" descr="1根小棒"/>
          <p:cNvPicPr>
            <a:picLocks noChangeAspect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6688" y="2997200"/>
            <a:ext cx="352425" cy="639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62" name="Line 26"/>
          <p:cNvSpPr/>
          <p:nvPr/>
        </p:nvSpPr>
        <p:spPr>
          <a:xfrm>
            <a:off x="179388" y="3284538"/>
            <a:ext cx="324008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6645" name="Group 27"/>
          <p:cNvGrpSpPr/>
          <p:nvPr/>
        </p:nvGrpSpPr>
        <p:grpSpPr>
          <a:xfrm>
            <a:off x="4067175" y="2349500"/>
            <a:ext cx="1584325" cy="792163"/>
            <a:chOff x="0" y="0"/>
            <a:chExt cx="1497" cy="499"/>
          </a:xfrm>
        </p:grpSpPr>
        <p:grpSp>
          <p:nvGrpSpPr>
            <p:cNvPr id="26681" name="Group 28"/>
            <p:cNvGrpSpPr/>
            <p:nvPr/>
          </p:nvGrpSpPr>
          <p:grpSpPr>
            <a:xfrm>
              <a:off x="182" y="0"/>
              <a:ext cx="1315" cy="499"/>
              <a:chOff x="0" y="0"/>
              <a:chExt cx="1497" cy="408"/>
            </a:xfrm>
          </p:grpSpPr>
          <p:sp>
            <p:nvSpPr>
              <p:cNvPr id="26684" name="Line 29"/>
              <p:cNvSpPr/>
              <p:nvPr/>
            </p:nvSpPr>
            <p:spPr>
              <a:xfrm>
                <a:off x="272" y="0"/>
                <a:ext cx="1225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5" name="Arc 30"/>
              <p:cNvSpPr/>
              <p:nvPr/>
            </p:nvSpPr>
            <p:spPr>
              <a:xfrm rot="5400000">
                <a:off x="-68" y="68"/>
                <a:ext cx="408" cy="27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08" y="195"/>
                  </a:cxn>
                  <a:cxn ang="0">
                    <a:pos x="75" y="272"/>
                  </a:cxn>
                </a:cxnLst>
                <a:rect l="0" t="0" r="0" b="0"/>
                <a:pathLst>
                  <a:path w="25380" h="21600" fill="none">
                    <a:moveTo>
                      <a:pt x="0" y="511"/>
                    </a:moveTo>
                    <a:cubicBezTo>
                      <a:pt x="1534" y="171"/>
                      <a:pt x="3100" y="-1"/>
                      <a:pt x="4672" y="0"/>
                    </a:cubicBezTo>
                    <a:cubicBezTo>
                      <a:pt x="14234" y="0"/>
                      <a:pt x="22659" y="6288"/>
                      <a:pt x="25379" y="15456"/>
                    </a:cubicBezTo>
                  </a:path>
                  <a:path w="25380" h="21600" stroke="0">
                    <a:moveTo>
                      <a:pt x="0" y="511"/>
                    </a:moveTo>
                    <a:cubicBezTo>
                      <a:pt x="1534" y="171"/>
                      <a:pt x="3100" y="-1"/>
                      <a:pt x="4672" y="0"/>
                    </a:cubicBezTo>
                    <a:cubicBezTo>
                      <a:pt x="14234" y="0"/>
                      <a:pt x="22659" y="6288"/>
                      <a:pt x="25379" y="15456"/>
                    </a:cubicBezTo>
                    <a:lnTo>
                      <a:pt x="4672" y="21600"/>
                    </a:lnTo>
                    <a:lnTo>
                      <a:pt x="0" y="51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82" name="WordArt 31"/>
            <p:cNvSpPr/>
            <p:nvPr/>
          </p:nvSpPr>
          <p:spPr>
            <a:xfrm>
              <a:off x="499" y="90"/>
              <a:ext cx="779" cy="283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spc="72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52</a:t>
              </a:r>
            </a:p>
          </p:txBody>
        </p:sp>
        <p:sp>
          <p:nvSpPr>
            <p:cNvPr id="26683" name="WordArt 32"/>
            <p:cNvSpPr/>
            <p:nvPr/>
          </p:nvSpPr>
          <p:spPr>
            <a:xfrm>
              <a:off x="0" y="91"/>
              <a:ext cx="272" cy="283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spc="72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</a:p>
          </p:txBody>
        </p:sp>
      </p:grpSp>
      <p:sp>
        <p:nvSpPr>
          <p:cNvPr id="26646" name="WordArt 33"/>
          <p:cNvSpPr/>
          <p:nvPr/>
        </p:nvSpPr>
        <p:spPr>
          <a:xfrm>
            <a:off x="4643438" y="1844675"/>
            <a:ext cx="360362" cy="449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6647" name="WordArt 34"/>
          <p:cNvSpPr/>
          <p:nvPr/>
        </p:nvSpPr>
        <p:spPr>
          <a:xfrm>
            <a:off x="5076825" y="1844675"/>
            <a:ext cx="360363" cy="449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6648" name="WordArt 35"/>
          <p:cNvSpPr/>
          <p:nvPr/>
        </p:nvSpPr>
        <p:spPr>
          <a:xfrm>
            <a:off x="4500563" y="2995613"/>
            <a:ext cx="358775" cy="4333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26649" name="WordArt 36"/>
          <p:cNvSpPr/>
          <p:nvPr/>
        </p:nvSpPr>
        <p:spPr>
          <a:xfrm>
            <a:off x="5076825" y="2997200"/>
            <a:ext cx="360363" cy="431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14373" name="Line 37"/>
          <p:cNvSpPr/>
          <p:nvPr/>
        </p:nvSpPr>
        <p:spPr>
          <a:xfrm>
            <a:off x="4140200" y="3573463"/>
            <a:ext cx="143986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4" name="Line 38"/>
          <p:cNvSpPr/>
          <p:nvPr/>
        </p:nvSpPr>
        <p:spPr>
          <a:xfrm>
            <a:off x="4211638" y="3213100"/>
            <a:ext cx="217487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2" name="WordArt 39"/>
          <p:cNvSpPr/>
          <p:nvPr/>
        </p:nvSpPr>
        <p:spPr>
          <a:xfrm>
            <a:off x="4643438" y="3573463"/>
            <a:ext cx="792162" cy="4492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</a:p>
        </p:txBody>
      </p:sp>
      <p:sp>
        <p:nvSpPr>
          <p:cNvPr id="26653" name="WordArt 40"/>
          <p:cNvSpPr/>
          <p:nvPr/>
        </p:nvSpPr>
        <p:spPr>
          <a:xfrm>
            <a:off x="5076825" y="1844675"/>
            <a:ext cx="360363" cy="431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26654" name="WordArt 41"/>
          <p:cNvSpPr/>
          <p:nvPr/>
        </p:nvSpPr>
        <p:spPr>
          <a:xfrm>
            <a:off x="4643438" y="4059238"/>
            <a:ext cx="792162" cy="4492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</a:p>
        </p:txBody>
      </p:sp>
      <p:sp>
        <p:nvSpPr>
          <p:cNvPr id="14378" name="Line 42"/>
          <p:cNvSpPr/>
          <p:nvPr/>
        </p:nvSpPr>
        <p:spPr>
          <a:xfrm>
            <a:off x="4356100" y="4652963"/>
            <a:ext cx="143986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9" name="Line 43"/>
          <p:cNvSpPr/>
          <p:nvPr/>
        </p:nvSpPr>
        <p:spPr>
          <a:xfrm>
            <a:off x="4356100" y="4292600"/>
            <a:ext cx="2889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7" name="WordArt 44"/>
          <p:cNvSpPr/>
          <p:nvPr/>
        </p:nvSpPr>
        <p:spPr>
          <a:xfrm>
            <a:off x="5075238" y="4708525"/>
            <a:ext cx="360362" cy="449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14381" name="AutoShape 45"/>
          <p:cNvSpPr/>
          <p:nvPr/>
        </p:nvSpPr>
        <p:spPr>
          <a:xfrm>
            <a:off x="3995738" y="1700213"/>
            <a:ext cx="1800225" cy="360045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6600"/>
            </a:solidFill>
            <a:prstDash val="dash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82" name="Line 46"/>
          <p:cNvSpPr/>
          <p:nvPr/>
        </p:nvSpPr>
        <p:spPr>
          <a:xfrm>
            <a:off x="5938838" y="2852738"/>
            <a:ext cx="792162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83" name="Text Box 47"/>
          <p:cNvSpPr txBox="1"/>
          <p:nvPr/>
        </p:nvSpPr>
        <p:spPr>
          <a:xfrm>
            <a:off x="5795963" y="2492375"/>
            <a:ext cx="1008062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latin typeface="Arial" panose="020B0604020202020204" pitchFamily="34" charset="0"/>
              </a:rPr>
              <a:t>可简写成</a:t>
            </a:r>
          </a:p>
        </p:txBody>
      </p:sp>
      <p:grpSp>
        <p:nvGrpSpPr>
          <p:cNvPr id="14384" name="Group 48"/>
          <p:cNvGrpSpPr/>
          <p:nvPr/>
        </p:nvGrpSpPr>
        <p:grpSpPr>
          <a:xfrm>
            <a:off x="6804025" y="2349500"/>
            <a:ext cx="1584325" cy="792163"/>
            <a:chOff x="0" y="0"/>
            <a:chExt cx="1497" cy="499"/>
          </a:xfrm>
        </p:grpSpPr>
        <p:grpSp>
          <p:nvGrpSpPr>
            <p:cNvPr id="26676" name="Group 49"/>
            <p:cNvGrpSpPr/>
            <p:nvPr/>
          </p:nvGrpSpPr>
          <p:grpSpPr>
            <a:xfrm>
              <a:off x="182" y="0"/>
              <a:ext cx="1315" cy="499"/>
              <a:chOff x="0" y="0"/>
              <a:chExt cx="1497" cy="408"/>
            </a:xfrm>
          </p:grpSpPr>
          <p:sp>
            <p:nvSpPr>
              <p:cNvPr id="26679" name="Line 50"/>
              <p:cNvSpPr/>
              <p:nvPr/>
            </p:nvSpPr>
            <p:spPr>
              <a:xfrm>
                <a:off x="272" y="0"/>
                <a:ext cx="1225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0" name="Arc 51"/>
              <p:cNvSpPr/>
              <p:nvPr/>
            </p:nvSpPr>
            <p:spPr>
              <a:xfrm rot="5400000">
                <a:off x="-68" y="68"/>
                <a:ext cx="408" cy="27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08" y="195"/>
                  </a:cxn>
                  <a:cxn ang="0">
                    <a:pos x="75" y="272"/>
                  </a:cxn>
                </a:cxnLst>
                <a:rect l="0" t="0" r="0" b="0"/>
                <a:pathLst>
                  <a:path w="25380" h="21600" fill="none">
                    <a:moveTo>
                      <a:pt x="0" y="511"/>
                    </a:moveTo>
                    <a:cubicBezTo>
                      <a:pt x="1534" y="171"/>
                      <a:pt x="3100" y="-1"/>
                      <a:pt x="4672" y="0"/>
                    </a:cubicBezTo>
                    <a:cubicBezTo>
                      <a:pt x="14234" y="0"/>
                      <a:pt x="22659" y="6288"/>
                      <a:pt x="25379" y="15456"/>
                    </a:cubicBezTo>
                  </a:path>
                  <a:path w="25380" h="21600" stroke="0">
                    <a:moveTo>
                      <a:pt x="0" y="511"/>
                    </a:moveTo>
                    <a:cubicBezTo>
                      <a:pt x="1534" y="171"/>
                      <a:pt x="3100" y="-1"/>
                      <a:pt x="4672" y="0"/>
                    </a:cubicBezTo>
                    <a:cubicBezTo>
                      <a:pt x="14234" y="0"/>
                      <a:pt x="22659" y="6288"/>
                      <a:pt x="25379" y="15456"/>
                    </a:cubicBezTo>
                    <a:lnTo>
                      <a:pt x="4672" y="21600"/>
                    </a:lnTo>
                    <a:lnTo>
                      <a:pt x="0" y="51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77" name="WordArt 52"/>
            <p:cNvSpPr/>
            <p:nvPr/>
          </p:nvSpPr>
          <p:spPr>
            <a:xfrm>
              <a:off x="499" y="90"/>
              <a:ext cx="779" cy="283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spc="72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52</a:t>
              </a:r>
            </a:p>
          </p:txBody>
        </p:sp>
        <p:sp>
          <p:nvSpPr>
            <p:cNvPr id="26678" name="WordArt 53"/>
            <p:cNvSpPr/>
            <p:nvPr/>
          </p:nvSpPr>
          <p:spPr>
            <a:xfrm>
              <a:off x="0" y="91"/>
              <a:ext cx="272" cy="283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spc="72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</a:p>
          </p:txBody>
        </p:sp>
      </p:grpSp>
      <p:sp>
        <p:nvSpPr>
          <p:cNvPr id="26662" name="WordArt 54"/>
          <p:cNvSpPr/>
          <p:nvPr/>
        </p:nvSpPr>
        <p:spPr>
          <a:xfrm>
            <a:off x="7308850" y="1844675"/>
            <a:ext cx="360363" cy="449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6663" name="WordArt 55"/>
          <p:cNvSpPr/>
          <p:nvPr/>
        </p:nvSpPr>
        <p:spPr>
          <a:xfrm>
            <a:off x="7308850" y="2995613"/>
            <a:ext cx="358775" cy="4333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14392" name="Line 56"/>
          <p:cNvSpPr/>
          <p:nvPr/>
        </p:nvSpPr>
        <p:spPr>
          <a:xfrm>
            <a:off x="7164388" y="3500438"/>
            <a:ext cx="14398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65" name="WordArt 57"/>
          <p:cNvSpPr/>
          <p:nvPr/>
        </p:nvSpPr>
        <p:spPr>
          <a:xfrm>
            <a:off x="7381875" y="3573463"/>
            <a:ext cx="358775" cy="3603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6666" name="WordArt 58"/>
          <p:cNvSpPr/>
          <p:nvPr/>
        </p:nvSpPr>
        <p:spPr>
          <a:xfrm>
            <a:off x="7812088" y="3571875"/>
            <a:ext cx="360362" cy="361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6667" name="WordArt 59"/>
          <p:cNvSpPr/>
          <p:nvPr/>
        </p:nvSpPr>
        <p:spPr>
          <a:xfrm>
            <a:off x="7812088" y="1844675"/>
            <a:ext cx="360362" cy="431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26668" name="WordArt 60"/>
          <p:cNvSpPr/>
          <p:nvPr/>
        </p:nvSpPr>
        <p:spPr>
          <a:xfrm>
            <a:off x="7451725" y="4005263"/>
            <a:ext cx="720725" cy="4492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</a:p>
        </p:txBody>
      </p:sp>
      <p:sp>
        <p:nvSpPr>
          <p:cNvPr id="14397" name="Line 61"/>
          <p:cNvSpPr/>
          <p:nvPr/>
        </p:nvSpPr>
        <p:spPr>
          <a:xfrm>
            <a:off x="7092950" y="4581525"/>
            <a:ext cx="143986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70" name="WordArt 62"/>
          <p:cNvSpPr/>
          <p:nvPr/>
        </p:nvSpPr>
        <p:spPr>
          <a:xfrm>
            <a:off x="7885113" y="4652963"/>
            <a:ext cx="360362" cy="4492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14399" name="Line 63"/>
          <p:cNvSpPr/>
          <p:nvPr/>
        </p:nvSpPr>
        <p:spPr>
          <a:xfrm>
            <a:off x="7956550" y="2997200"/>
            <a:ext cx="0" cy="503238"/>
          </a:xfrm>
          <a:prstGeom prst="line">
            <a:avLst/>
          </a:prstGeom>
          <a:ln w="38100" cap="flat" cmpd="sng">
            <a:solidFill>
              <a:srgbClr val="0000CC"/>
            </a:solidFill>
            <a:prstDash val="sysDot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72" name="WordArt 64"/>
          <p:cNvSpPr/>
          <p:nvPr/>
        </p:nvSpPr>
        <p:spPr>
          <a:xfrm>
            <a:off x="4211638" y="1052513"/>
            <a:ext cx="576262" cy="4381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26</a:t>
            </a:r>
          </a:p>
        </p:txBody>
      </p:sp>
      <p:pic>
        <p:nvPicPr>
          <p:cNvPr id="26673" name="Picture 65" descr="图片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750" y="260350"/>
            <a:ext cx="792163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02" name="WordArt 66"/>
          <p:cNvSpPr>
            <a:spLocks noChangeArrowheads="1" noChangeShapeType="1"/>
          </p:cNvSpPr>
          <p:nvPr/>
        </p:nvSpPr>
        <p:spPr bwMode="auto">
          <a:xfrm>
            <a:off x="468313" y="404813"/>
            <a:ext cx="935037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 w="9525">
                  <a:rou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例</a:t>
            </a:r>
            <a:r>
              <a:rPr kumimoji="0" lang="en-US" altLang="zh-CN" sz="3600" b="1" i="0" u="none" strike="noStrike" kern="1200" cap="none" spc="0" normalizeH="0" baseline="0" noProof="0" smtClean="0">
                <a:ln w="9525">
                  <a:rou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600" b="1" i="0" u="none" strike="noStrike" kern="1200" cap="none" spc="0" normalizeH="0" baseline="0" noProof="0" smtClean="0">
              <a:ln w="9525">
                <a:rou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6675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092825"/>
            <a:ext cx="3475038" cy="765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9047E-6 C 0.01719 0.12445 0.03438 0.2496 0.04202 0.299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66343E-6 C 0.00486 0.00371 0.00625 0.00278 0.00799 0.00949 C 0.00799 0.01134 0.00799 0.01388 0.0099 0.0155 C 0.0099 0.01712 0.01319 0.01805 0.01319 0.0192 C 0.01476 0.02129 0.01632 0.02337 0.01806 0.02522 C 0.01806 0.02684 0.01979 0.02776 0.01979 0.02938 C 0.02795 0.04349 0.02309 0.03933 0.02969 0.04326 C 0.03472 0.04789 0.03646 0.05344 0.04132 0.05714 C 0.04462 0.05992 0.04792 0.06154 0.04965 0.06477 C 0.05642 0.07356 0.06806 0.08513 0.07622 0.09068 C 0.07951 0.09554 0.08455 0.09762 0.08802 0.10271 C 0.09444 0.11312 0.09792 0.1189 0.10781 0.12469 C 0.11302 0.13579 0.10608 0.12677 0.11458 0.13255 C 0.11788 0.13486 0.12101 0.13741 0.12448 0.14065 C 0.12622 0.1425 0.12778 0.14481 0.12778 0.14643 C 0.13108 0.14944 0.13628 0.15083 0.13767 0.15221 C 0.14618 0.15892 0.14618 0.1617 0.15434 0.16447 C 0.16128 0.16979 0.16441 0.17511 0.17274 0.17789 C 0.17604 0.18344 0.17934 0.18298 0.18281 0.1883 C 0.18594 0.19177 0.18924 0.2001 0.18924 0.20033 C 0.19427 0.22115 0.18594 0.18992 0.19271 0.21189 C 0.19601 0.21999 0.19774 0.22924 0.19965 0.2378 C 0.19774 0.25191 0.19965 0.26903 0.19115 0.27759 C 0.18594 0.27481 0.18594 0.27805 0.18594 0.27158 " pathEditMode="relative" rAng="0" ptsTypes="fffffffffffffffffffffffA">
                                      <p:cBhvr>
                                        <p:cTn id="55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3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4259E-6 C -0.00104 0.01111 -0.00052 0.0037 -0.00208 0.02198 C -0.00295 0.031 -0.00382 0.04118 -0.00434 0.0502 C -0.00486 0.06015 -0.00555 0.06871 -0.00625 0.07703 C -0.00694 0.08629 -0.00746 0.09508 -0.00798 0.1041 C -0.00798 0.10595 -0.0085 0.10757 -0.0085 0.11011 C -0.00885 0.11381 -0.00885 0.11844 -0.00937 0.12237 C -0.01024 0.12954 -0.01059 0.13671 -0.01128 0.14481 C -0.01215 0.15753 -0.01302 0.17049 -0.01475 0.18136 C -0.01475 0.18437 -0.01475 0.18714 -0.01493 0.18992 C -0.01527 0.19408 -0.01632 0.19732 -0.01632 0.20195 C -0.01666 0.20611 -0.01666 0.21051 -0.01718 0.21421 C -0.01753 0.21629 -0.01753 0.21791 -0.01805 0.22068 C -0.01857 0.2297 -0.01892 0.23688 -0.01996 0.24497 C -0.02031 0.25145 -0.02083 0.27227 -0.02118 0.27828 " pathEditMode="relative" rAng="0" ptsTypes="ffffffffffffffA">
                                      <p:cBhvr>
                                        <p:cTn id="59" dur="2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3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66343E-6 C 0.00781 0.00301 0.00451 0.00625 0.01024 0.01203 C 0.01285 0.01481 0.01944 0.02013 0.01944 0.02036 C 0.0243 0.02938 0.03021 0.03517 0.03628 0.04211 C 0.0441 0.05066 0.04861 0.06269 0.05799 0.06639 C 0.06146 0.07981 0.06979 0.08097 0.07812 0.08675 C 0.08142 0.08883 0.08489 0.09115 0.08698 0.09485 C 0.08837 0.09623 0.08889 0.09785 0.09028 0.09901 C 0.09201 0.09994 0.09358 0.09994 0.09496 0.10109 C 0.10625 0.10849 0.09271 0.10202 0.10417 0.10687 C 0.10955 0.11196 0.11614 0.11636 0.12274 0.11913 C 0.12552 0.12307 0.12917 0.12538 0.13177 0.12931 C 0.13785 0.13926 0.12726 0.13278 0.13785 0.13741 C 0.14114 0.14412 0.14566 0.14921 0.14896 0.15568 C 0.14948 0.17326 0.15226 0.19061 0.15226 0.20819 C 0.15226 0.22901 0.15104 0.25029 0.15017 0.27111 C 0.15 0.27805 0.1467 0.27713 0.15017 0.27713 " pathEditMode="relative" rAng="0" ptsTypes="ffffffffffffffffA">
                                      <p:cBhvr>
                                        <p:cTn id="63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13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水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95721E-6 L -0.11337 0.1151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58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水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50127E-6 L -0.02725 0.2521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211E-6 L -0.00018 0.2519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0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59796E-7 L -0.00347 0.24705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61046E-7 L -0.01215 0.24728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1240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59796E-7 L -0.01232 0.24705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1240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4275E-6 L -0.01927 0.25723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1290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44275E-6 L -0.01927 0.26764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水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1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4" dur="10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2" presetClass="entr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4" dur="10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水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水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8" dur="5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水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5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350" grpId="0" animBg="1"/>
      <p:bldP spid="14381" grpId="0" animBg="1"/>
      <p:bldP spid="143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笔算原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63" y="692150"/>
            <a:ext cx="1981200" cy="2765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3" descr="笔算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2781300"/>
            <a:ext cx="2063750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Text Box 4"/>
          <p:cNvSpPr txBox="1"/>
          <p:nvPr/>
        </p:nvSpPr>
        <p:spPr>
          <a:xfrm>
            <a:off x="900113" y="1214438"/>
            <a:ext cx="19780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Arial" panose="020B0604020202020204" pitchFamily="34" charset="0"/>
              </a:rPr>
              <a:t>42÷ 2=</a:t>
            </a:r>
          </a:p>
        </p:txBody>
      </p:sp>
      <p:sp>
        <p:nvSpPr>
          <p:cNvPr id="27653" name="Text Box 5"/>
          <p:cNvSpPr txBox="1"/>
          <p:nvPr/>
        </p:nvSpPr>
        <p:spPr>
          <a:xfrm>
            <a:off x="2843213" y="1196975"/>
            <a:ext cx="7921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dirty="0">
                <a:latin typeface="Arial" panose="020B0604020202020204" pitchFamily="34" charset="0"/>
              </a:rPr>
              <a:t>21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27654" name="Text Box 6"/>
          <p:cNvSpPr txBox="1"/>
          <p:nvPr/>
        </p:nvSpPr>
        <p:spPr>
          <a:xfrm>
            <a:off x="971550" y="4149725"/>
            <a:ext cx="1836738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Arial" panose="020B0604020202020204" pitchFamily="34" charset="0"/>
              </a:rPr>
              <a:t>52÷2=</a:t>
            </a:r>
          </a:p>
        </p:txBody>
      </p:sp>
      <p:sp>
        <p:nvSpPr>
          <p:cNvPr id="27655" name="Text Box 7"/>
          <p:cNvSpPr txBox="1"/>
          <p:nvPr/>
        </p:nvSpPr>
        <p:spPr>
          <a:xfrm>
            <a:off x="2843213" y="4149725"/>
            <a:ext cx="7937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dirty="0">
                <a:latin typeface="Arial" panose="020B0604020202020204" pitchFamily="34" charset="0"/>
              </a:rPr>
              <a:t>26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15368" name="Text Box 8"/>
          <p:cNvSpPr txBox="1"/>
          <p:nvPr/>
        </p:nvSpPr>
        <p:spPr>
          <a:xfrm>
            <a:off x="5795963" y="1557338"/>
            <a:ext cx="2022475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被除数十位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上能被整除。</a:t>
            </a:r>
          </a:p>
        </p:txBody>
      </p:sp>
      <p:sp>
        <p:nvSpPr>
          <p:cNvPr id="15369" name="Text Box 9"/>
          <p:cNvSpPr txBox="1"/>
          <p:nvPr/>
        </p:nvSpPr>
        <p:spPr>
          <a:xfrm>
            <a:off x="4211638" y="3789363"/>
            <a:ext cx="2498725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被除数十位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上余下一上个1。</a:t>
            </a:r>
          </a:p>
        </p:txBody>
      </p:sp>
      <p:pic>
        <p:nvPicPr>
          <p:cNvPr id="27658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21388"/>
            <a:ext cx="2916238" cy="836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要五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3" y="620713"/>
            <a:ext cx="8820150" cy="5976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 Box 3"/>
          <p:cNvSpPr txBox="1"/>
          <p:nvPr/>
        </p:nvSpPr>
        <p:spPr>
          <a:xfrm>
            <a:off x="781050" y="839788"/>
            <a:ext cx="1704975" cy="7016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C66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试一试</a:t>
            </a:r>
          </a:p>
        </p:txBody>
      </p:sp>
      <p:grpSp>
        <p:nvGrpSpPr>
          <p:cNvPr id="24580" name="Group 4"/>
          <p:cNvGrpSpPr/>
          <p:nvPr/>
        </p:nvGrpSpPr>
        <p:grpSpPr>
          <a:xfrm>
            <a:off x="4643438" y="3644900"/>
            <a:ext cx="3960812" cy="1812925"/>
            <a:chOff x="2925" y="2296"/>
            <a:chExt cx="2495" cy="1142"/>
          </a:xfrm>
        </p:grpSpPr>
        <p:sp>
          <p:nvSpPr>
            <p:cNvPr id="28701" name="Freeform 5"/>
            <p:cNvSpPr/>
            <p:nvPr/>
          </p:nvSpPr>
          <p:spPr>
            <a:xfrm>
              <a:off x="2925" y="2296"/>
              <a:ext cx="2495" cy="1142"/>
            </a:xfrm>
            <a:custGeom>
              <a:avLst/>
              <a:gdLst/>
              <a:ahLst/>
              <a:cxnLst>
                <a:cxn ang="0">
                  <a:pos x="0" y="832"/>
                </a:cxn>
                <a:cxn ang="0">
                  <a:pos x="43" y="508"/>
                </a:cxn>
                <a:cxn ang="0">
                  <a:pos x="58" y="451"/>
                </a:cxn>
                <a:cxn ang="0">
                  <a:pos x="101" y="423"/>
                </a:cxn>
                <a:cxn ang="0">
                  <a:pos x="288" y="310"/>
                </a:cxn>
                <a:cxn ang="0">
                  <a:pos x="505" y="113"/>
                </a:cxn>
                <a:cxn ang="0">
                  <a:pos x="663" y="70"/>
                </a:cxn>
                <a:cxn ang="0">
                  <a:pos x="850" y="0"/>
                </a:cxn>
                <a:cxn ang="0">
                  <a:pos x="1715" y="42"/>
                </a:cxn>
                <a:cxn ang="0">
                  <a:pos x="1759" y="70"/>
                </a:cxn>
                <a:cxn ang="0">
                  <a:pos x="1845" y="99"/>
                </a:cxn>
                <a:cxn ang="0">
                  <a:pos x="2249" y="183"/>
                </a:cxn>
                <a:cxn ang="0">
                  <a:pos x="2292" y="226"/>
                </a:cxn>
                <a:cxn ang="0">
                  <a:pos x="2350" y="310"/>
                </a:cxn>
                <a:cxn ang="0">
                  <a:pos x="2407" y="465"/>
                </a:cxn>
                <a:cxn ang="0">
                  <a:pos x="2451" y="747"/>
                </a:cxn>
                <a:cxn ang="0">
                  <a:pos x="2479" y="832"/>
                </a:cxn>
                <a:cxn ang="0">
                  <a:pos x="2465" y="1072"/>
                </a:cxn>
                <a:cxn ang="0">
                  <a:pos x="2378" y="1086"/>
                </a:cxn>
                <a:cxn ang="0">
                  <a:pos x="2191" y="1142"/>
                </a:cxn>
                <a:cxn ang="0">
                  <a:pos x="1903" y="1128"/>
                </a:cxn>
                <a:cxn ang="0">
                  <a:pos x="1514" y="1015"/>
                </a:cxn>
                <a:cxn ang="0">
                  <a:pos x="447" y="1001"/>
                </a:cxn>
                <a:cxn ang="0">
                  <a:pos x="288" y="959"/>
                </a:cxn>
                <a:cxn ang="0">
                  <a:pos x="173" y="931"/>
                </a:cxn>
                <a:cxn ang="0">
                  <a:pos x="86" y="888"/>
                </a:cxn>
                <a:cxn ang="0">
                  <a:pos x="0" y="832"/>
                </a:cxn>
              </a:cxnLst>
              <a:rect l="0" t="0" r="0" b="0"/>
              <a:pathLst>
                <a:path w="2077" h="972">
                  <a:moveTo>
                    <a:pt x="0" y="708"/>
                  </a:moveTo>
                  <a:cubicBezTo>
                    <a:pt x="11" y="616"/>
                    <a:pt x="11" y="521"/>
                    <a:pt x="36" y="432"/>
                  </a:cubicBezTo>
                  <a:cubicBezTo>
                    <a:pt x="41" y="416"/>
                    <a:pt x="39" y="398"/>
                    <a:pt x="48" y="384"/>
                  </a:cubicBezTo>
                  <a:cubicBezTo>
                    <a:pt x="56" y="372"/>
                    <a:pt x="72" y="368"/>
                    <a:pt x="84" y="360"/>
                  </a:cubicBezTo>
                  <a:cubicBezTo>
                    <a:pt x="136" y="323"/>
                    <a:pt x="188" y="299"/>
                    <a:pt x="240" y="264"/>
                  </a:cubicBezTo>
                  <a:cubicBezTo>
                    <a:pt x="270" y="173"/>
                    <a:pt x="340" y="136"/>
                    <a:pt x="420" y="96"/>
                  </a:cubicBezTo>
                  <a:cubicBezTo>
                    <a:pt x="461" y="76"/>
                    <a:pt x="552" y="60"/>
                    <a:pt x="552" y="60"/>
                  </a:cubicBezTo>
                  <a:cubicBezTo>
                    <a:pt x="601" y="27"/>
                    <a:pt x="652" y="19"/>
                    <a:pt x="708" y="0"/>
                  </a:cubicBezTo>
                  <a:cubicBezTo>
                    <a:pt x="945" y="7"/>
                    <a:pt x="1192" y="2"/>
                    <a:pt x="1428" y="36"/>
                  </a:cubicBezTo>
                  <a:cubicBezTo>
                    <a:pt x="1440" y="44"/>
                    <a:pt x="1451" y="54"/>
                    <a:pt x="1464" y="60"/>
                  </a:cubicBezTo>
                  <a:cubicBezTo>
                    <a:pt x="1487" y="70"/>
                    <a:pt x="1536" y="84"/>
                    <a:pt x="1536" y="84"/>
                  </a:cubicBezTo>
                  <a:cubicBezTo>
                    <a:pt x="1637" y="159"/>
                    <a:pt x="1758" y="110"/>
                    <a:pt x="1872" y="156"/>
                  </a:cubicBezTo>
                  <a:cubicBezTo>
                    <a:pt x="1884" y="168"/>
                    <a:pt x="1898" y="179"/>
                    <a:pt x="1908" y="192"/>
                  </a:cubicBezTo>
                  <a:cubicBezTo>
                    <a:pt x="1926" y="215"/>
                    <a:pt x="1956" y="264"/>
                    <a:pt x="1956" y="264"/>
                  </a:cubicBezTo>
                  <a:cubicBezTo>
                    <a:pt x="1983" y="374"/>
                    <a:pt x="1962" y="333"/>
                    <a:pt x="2004" y="396"/>
                  </a:cubicBezTo>
                  <a:cubicBezTo>
                    <a:pt x="2018" y="589"/>
                    <a:pt x="1998" y="511"/>
                    <a:pt x="2040" y="636"/>
                  </a:cubicBezTo>
                  <a:cubicBezTo>
                    <a:pt x="2048" y="660"/>
                    <a:pt x="2064" y="708"/>
                    <a:pt x="2064" y="708"/>
                  </a:cubicBezTo>
                  <a:cubicBezTo>
                    <a:pt x="2060" y="776"/>
                    <a:pt x="2077" y="849"/>
                    <a:pt x="2052" y="912"/>
                  </a:cubicBezTo>
                  <a:cubicBezTo>
                    <a:pt x="2043" y="935"/>
                    <a:pt x="2004" y="918"/>
                    <a:pt x="1980" y="924"/>
                  </a:cubicBezTo>
                  <a:cubicBezTo>
                    <a:pt x="1927" y="937"/>
                    <a:pt x="1877" y="959"/>
                    <a:pt x="1824" y="972"/>
                  </a:cubicBezTo>
                  <a:cubicBezTo>
                    <a:pt x="1744" y="968"/>
                    <a:pt x="1664" y="967"/>
                    <a:pt x="1584" y="960"/>
                  </a:cubicBezTo>
                  <a:cubicBezTo>
                    <a:pt x="1474" y="950"/>
                    <a:pt x="1369" y="867"/>
                    <a:pt x="1260" y="864"/>
                  </a:cubicBezTo>
                  <a:cubicBezTo>
                    <a:pt x="964" y="856"/>
                    <a:pt x="668" y="856"/>
                    <a:pt x="372" y="852"/>
                  </a:cubicBezTo>
                  <a:cubicBezTo>
                    <a:pt x="328" y="841"/>
                    <a:pt x="285" y="826"/>
                    <a:pt x="240" y="816"/>
                  </a:cubicBezTo>
                  <a:cubicBezTo>
                    <a:pt x="215" y="811"/>
                    <a:pt x="170" y="805"/>
                    <a:pt x="144" y="792"/>
                  </a:cubicBezTo>
                  <a:cubicBezTo>
                    <a:pt x="51" y="745"/>
                    <a:pt x="162" y="786"/>
                    <a:pt x="72" y="756"/>
                  </a:cubicBezTo>
                  <a:cubicBezTo>
                    <a:pt x="70" y="754"/>
                    <a:pt x="0" y="667"/>
                    <a:pt x="0" y="708"/>
                  </a:cubicBezTo>
                  <a:close/>
                </a:path>
              </a:pathLst>
            </a:custGeom>
            <a:gradFill rotWithShape="1">
              <a:gsLst>
                <a:gs pos="0">
                  <a:srgbClr val="CC9900">
                    <a:alpha val="100000"/>
                  </a:srgbClr>
                </a:gs>
                <a:gs pos="100000">
                  <a:srgbClr val="996600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333333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8702" name="Group 6"/>
            <p:cNvGrpSpPr/>
            <p:nvPr/>
          </p:nvGrpSpPr>
          <p:grpSpPr>
            <a:xfrm>
              <a:off x="3730" y="2568"/>
              <a:ext cx="1146" cy="525"/>
              <a:chOff x="2064" y="1933"/>
              <a:chExt cx="1146" cy="525"/>
            </a:xfrm>
          </p:grpSpPr>
          <p:sp>
            <p:nvSpPr>
              <p:cNvPr id="28703" name="Text Box 7"/>
              <p:cNvSpPr txBox="1"/>
              <p:nvPr/>
            </p:nvSpPr>
            <p:spPr>
              <a:xfrm>
                <a:off x="2529" y="1978"/>
                <a:ext cx="329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zh-CN" sz="4400" b="1" dirty="0">
                    <a:latin typeface="Comic Sans MS" panose="030F0702030302020204" pitchFamily="66" charset="0"/>
                    <a:ea typeface="楷体_GB2312" pitchFamily="49" charset="-122"/>
                  </a:rPr>
                  <a:t>9</a:t>
                </a:r>
              </a:p>
            </p:txBody>
          </p:sp>
          <p:grpSp>
            <p:nvGrpSpPr>
              <p:cNvPr id="28704" name="Group 8"/>
              <p:cNvGrpSpPr/>
              <p:nvPr/>
            </p:nvGrpSpPr>
            <p:grpSpPr>
              <a:xfrm>
                <a:off x="2393" y="1978"/>
                <a:ext cx="816" cy="363"/>
                <a:chOff x="2336" y="1752"/>
                <a:chExt cx="816" cy="317"/>
              </a:xfrm>
            </p:grpSpPr>
            <p:sp>
              <p:nvSpPr>
                <p:cNvPr id="28707" name="Line 9"/>
                <p:cNvSpPr/>
                <p:nvPr/>
              </p:nvSpPr>
              <p:spPr>
                <a:xfrm>
                  <a:off x="2426" y="1752"/>
                  <a:ext cx="726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708" name="Freeform 10"/>
                <p:cNvSpPr/>
                <p:nvPr/>
              </p:nvSpPr>
              <p:spPr>
                <a:xfrm>
                  <a:off x="2336" y="1752"/>
                  <a:ext cx="106" cy="317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91" y="227"/>
                    </a:cxn>
                    <a:cxn ang="0">
                      <a:pos x="0" y="317"/>
                    </a:cxn>
                  </a:cxnLst>
                  <a:rect l="0" t="0" r="0" b="0"/>
                  <a:pathLst>
                    <a:path w="106" h="317">
                      <a:moveTo>
                        <a:pt x="91" y="0"/>
                      </a:moveTo>
                      <a:cubicBezTo>
                        <a:pt x="98" y="87"/>
                        <a:pt x="106" y="174"/>
                        <a:pt x="91" y="227"/>
                      </a:cubicBezTo>
                      <a:cubicBezTo>
                        <a:pt x="76" y="280"/>
                        <a:pt x="38" y="298"/>
                        <a:pt x="0" y="317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8705" name="Text Box 11"/>
              <p:cNvSpPr txBox="1"/>
              <p:nvPr/>
            </p:nvSpPr>
            <p:spPr>
              <a:xfrm>
                <a:off x="2064" y="1933"/>
                <a:ext cx="329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zh-CN" sz="4400" b="1" dirty="0">
                    <a:latin typeface="Comic Sans MS" panose="030F0702030302020204" pitchFamily="66" charset="0"/>
                    <a:ea typeface="楷体_GB2312" pitchFamily="49" charset="-122"/>
                  </a:rPr>
                  <a:t>4</a:t>
                </a:r>
              </a:p>
            </p:txBody>
          </p:sp>
          <p:sp>
            <p:nvSpPr>
              <p:cNvPr id="28706" name="Text Box 12"/>
              <p:cNvSpPr txBox="1"/>
              <p:nvPr/>
            </p:nvSpPr>
            <p:spPr>
              <a:xfrm>
                <a:off x="2881" y="1978"/>
                <a:ext cx="329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zh-CN" sz="4400" b="1" dirty="0">
                    <a:latin typeface="Comic Sans MS" panose="030F0702030302020204" pitchFamily="66" charset="0"/>
                    <a:ea typeface="楷体_GB2312" pitchFamily="49" charset="-122"/>
                  </a:rPr>
                  <a:t>2</a:t>
                </a:r>
              </a:p>
            </p:txBody>
          </p:sp>
        </p:grpSp>
      </p:grpSp>
      <p:grpSp>
        <p:nvGrpSpPr>
          <p:cNvPr id="24589" name="Group 13"/>
          <p:cNvGrpSpPr/>
          <p:nvPr/>
        </p:nvGrpSpPr>
        <p:grpSpPr>
          <a:xfrm>
            <a:off x="2355850" y="4292600"/>
            <a:ext cx="3656013" cy="1477963"/>
            <a:chOff x="1338" y="2795"/>
            <a:chExt cx="2303" cy="931"/>
          </a:xfrm>
        </p:grpSpPr>
        <p:sp>
          <p:nvSpPr>
            <p:cNvPr id="28693" name="Freeform 14"/>
            <p:cNvSpPr/>
            <p:nvPr/>
          </p:nvSpPr>
          <p:spPr>
            <a:xfrm>
              <a:off x="1338" y="2795"/>
              <a:ext cx="2303" cy="931"/>
            </a:xfrm>
            <a:custGeom>
              <a:avLst/>
              <a:gdLst/>
              <a:ahLst/>
              <a:cxnLst>
                <a:cxn ang="0">
                  <a:pos x="24" y="720"/>
                </a:cxn>
                <a:cxn ang="0">
                  <a:pos x="200" y="307"/>
                </a:cxn>
                <a:cxn ang="0">
                  <a:pos x="270" y="233"/>
                </a:cxn>
                <a:cxn ang="0">
                  <a:pos x="317" y="169"/>
                </a:cxn>
                <a:cxn ang="0">
                  <a:pos x="341" y="138"/>
                </a:cxn>
                <a:cxn ang="0">
                  <a:pos x="635" y="64"/>
                </a:cxn>
                <a:cxn ang="0">
                  <a:pos x="940" y="0"/>
                </a:cxn>
                <a:cxn ang="0">
                  <a:pos x="1622" y="11"/>
                </a:cxn>
                <a:cxn ang="0">
                  <a:pos x="1833" y="32"/>
                </a:cxn>
                <a:cxn ang="0">
                  <a:pos x="1951" y="85"/>
                </a:cxn>
                <a:cxn ang="0">
                  <a:pos x="2080" y="180"/>
                </a:cxn>
                <a:cxn ang="0">
                  <a:pos x="2256" y="254"/>
                </a:cxn>
                <a:cxn ang="0">
                  <a:pos x="2303" y="413"/>
                </a:cxn>
                <a:cxn ang="0">
                  <a:pos x="2291" y="731"/>
                </a:cxn>
                <a:cxn ang="0">
                  <a:pos x="2268" y="762"/>
                </a:cxn>
                <a:cxn ang="0">
                  <a:pos x="2256" y="794"/>
                </a:cxn>
                <a:cxn ang="0">
                  <a:pos x="2068" y="805"/>
                </a:cxn>
                <a:cxn ang="0">
                  <a:pos x="1081" y="900"/>
                </a:cxn>
                <a:cxn ang="0">
                  <a:pos x="458" y="868"/>
                </a:cxn>
                <a:cxn ang="0">
                  <a:pos x="71" y="826"/>
                </a:cxn>
                <a:cxn ang="0">
                  <a:pos x="24" y="720"/>
                </a:cxn>
              </a:cxnLst>
              <a:rect l="0" t="0" r="0" b="0"/>
              <a:pathLst>
                <a:path w="2352" h="1055">
                  <a:moveTo>
                    <a:pt x="24" y="816"/>
                  </a:moveTo>
                  <a:cubicBezTo>
                    <a:pt x="42" y="640"/>
                    <a:pt x="44" y="455"/>
                    <a:pt x="204" y="348"/>
                  </a:cubicBezTo>
                  <a:cubicBezTo>
                    <a:pt x="238" y="297"/>
                    <a:pt x="218" y="283"/>
                    <a:pt x="276" y="264"/>
                  </a:cubicBezTo>
                  <a:cubicBezTo>
                    <a:pt x="292" y="240"/>
                    <a:pt x="308" y="216"/>
                    <a:pt x="324" y="192"/>
                  </a:cubicBezTo>
                  <a:cubicBezTo>
                    <a:pt x="332" y="180"/>
                    <a:pt x="334" y="161"/>
                    <a:pt x="348" y="156"/>
                  </a:cubicBezTo>
                  <a:cubicBezTo>
                    <a:pt x="447" y="123"/>
                    <a:pt x="547" y="95"/>
                    <a:pt x="648" y="72"/>
                  </a:cubicBezTo>
                  <a:cubicBezTo>
                    <a:pt x="752" y="48"/>
                    <a:pt x="858" y="34"/>
                    <a:pt x="960" y="0"/>
                  </a:cubicBezTo>
                  <a:cubicBezTo>
                    <a:pt x="1192" y="4"/>
                    <a:pt x="1424" y="3"/>
                    <a:pt x="1656" y="12"/>
                  </a:cubicBezTo>
                  <a:cubicBezTo>
                    <a:pt x="1728" y="15"/>
                    <a:pt x="1872" y="36"/>
                    <a:pt x="1872" y="36"/>
                  </a:cubicBezTo>
                  <a:cubicBezTo>
                    <a:pt x="1911" y="62"/>
                    <a:pt x="1948" y="81"/>
                    <a:pt x="1992" y="96"/>
                  </a:cubicBezTo>
                  <a:cubicBezTo>
                    <a:pt x="2039" y="143"/>
                    <a:pt x="2059" y="182"/>
                    <a:pt x="2124" y="204"/>
                  </a:cubicBezTo>
                  <a:cubicBezTo>
                    <a:pt x="2183" y="248"/>
                    <a:pt x="2234" y="270"/>
                    <a:pt x="2304" y="288"/>
                  </a:cubicBezTo>
                  <a:cubicBezTo>
                    <a:pt x="2326" y="354"/>
                    <a:pt x="2341" y="401"/>
                    <a:pt x="2352" y="468"/>
                  </a:cubicBezTo>
                  <a:cubicBezTo>
                    <a:pt x="2348" y="588"/>
                    <a:pt x="2351" y="708"/>
                    <a:pt x="2340" y="828"/>
                  </a:cubicBezTo>
                  <a:cubicBezTo>
                    <a:pt x="2339" y="842"/>
                    <a:pt x="2322" y="851"/>
                    <a:pt x="2316" y="864"/>
                  </a:cubicBezTo>
                  <a:cubicBezTo>
                    <a:pt x="2310" y="875"/>
                    <a:pt x="2316" y="897"/>
                    <a:pt x="2304" y="900"/>
                  </a:cubicBezTo>
                  <a:cubicBezTo>
                    <a:pt x="2242" y="915"/>
                    <a:pt x="2176" y="908"/>
                    <a:pt x="2112" y="912"/>
                  </a:cubicBezTo>
                  <a:cubicBezTo>
                    <a:pt x="1790" y="1019"/>
                    <a:pt x="1439" y="1008"/>
                    <a:pt x="1104" y="1020"/>
                  </a:cubicBezTo>
                  <a:cubicBezTo>
                    <a:pt x="825" y="1014"/>
                    <a:pt x="680" y="1055"/>
                    <a:pt x="468" y="984"/>
                  </a:cubicBezTo>
                  <a:cubicBezTo>
                    <a:pt x="336" y="852"/>
                    <a:pt x="531" y="1030"/>
                    <a:pt x="72" y="936"/>
                  </a:cubicBezTo>
                  <a:cubicBezTo>
                    <a:pt x="49" y="931"/>
                    <a:pt x="0" y="840"/>
                    <a:pt x="24" y="816"/>
                  </a:cubicBezTo>
                  <a:close/>
                </a:path>
              </a:pathLst>
            </a:custGeom>
            <a:gradFill rotWithShape="1">
              <a:gsLst>
                <a:gs pos="0">
                  <a:srgbClr val="CC9900">
                    <a:alpha val="100000"/>
                  </a:srgbClr>
                </a:gs>
                <a:gs pos="100000">
                  <a:srgbClr val="996600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333333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8694" name="Group 15"/>
            <p:cNvGrpSpPr/>
            <p:nvPr/>
          </p:nvGrpSpPr>
          <p:grpSpPr>
            <a:xfrm>
              <a:off x="2006" y="3022"/>
              <a:ext cx="1146" cy="525"/>
              <a:chOff x="2064" y="1933"/>
              <a:chExt cx="1146" cy="525"/>
            </a:xfrm>
          </p:grpSpPr>
          <p:sp>
            <p:nvSpPr>
              <p:cNvPr id="28695" name="Text Box 16"/>
              <p:cNvSpPr txBox="1"/>
              <p:nvPr/>
            </p:nvSpPr>
            <p:spPr>
              <a:xfrm>
                <a:off x="2529" y="1978"/>
                <a:ext cx="329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zh-CN" sz="4400" b="1" dirty="0">
                    <a:latin typeface="Comic Sans MS" panose="030F0702030302020204" pitchFamily="66" charset="0"/>
                    <a:ea typeface="楷体_GB2312" pitchFamily="49" charset="-122"/>
                  </a:rPr>
                  <a:t>5</a:t>
                </a:r>
              </a:p>
            </p:txBody>
          </p:sp>
          <p:grpSp>
            <p:nvGrpSpPr>
              <p:cNvPr id="28696" name="Group 17"/>
              <p:cNvGrpSpPr/>
              <p:nvPr/>
            </p:nvGrpSpPr>
            <p:grpSpPr>
              <a:xfrm>
                <a:off x="2393" y="1978"/>
                <a:ext cx="816" cy="363"/>
                <a:chOff x="2336" y="1752"/>
                <a:chExt cx="816" cy="317"/>
              </a:xfrm>
            </p:grpSpPr>
            <p:sp>
              <p:nvSpPr>
                <p:cNvPr id="28699" name="Line 18"/>
                <p:cNvSpPr/>
                <p:nvPr/>
              </p:nvSpPr>
              <p:spPr>
                <a:xfrm>
                  <a:off x="2426" y="1752"/>
                  <a:ext cx="726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700" name="Freeform 19"/>
                <p:cNvSpPr/>
                <p:nvPr/>
              </p:nvSpPr>
              <p:spPr>
                <a:xfrm>
                  <a:off x="2336" y="1752"/>
                  <a:ext cx="106" cy="317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91" y="227"/>
                    </a:cxn>
                    <a:cxn ang="0">
                      <a:pos x="0" y="317"/>
                    </a:cxn>
                  </a:cxnLst>
                  <a:rect l="0" t="0" r="0" b="0"/>
                  <a:pathLst>
                    <a:path w="106" h="317">
                      <a:moveTo>
                        <a:pt x="91" y="0"/>
                      </a:moveTo>
                      <a:cubicBezTo>
                        <a:pt x="98" y="87"/>
                        <a:pt x="106" y="174"/>
                        <a:pt x="91" y="227"/>
                      </a:cubicBezTo>
                      <a:cubicBezTo>
                        <a:pt x="76" y="280"/>
                        <a:pt x="38" y="298"/>
                        <a:pt x="0" y="317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8697" name="Text Box 20"/>
              <p:cNvSpPr txBox="1"/>
              <p:nvPr/>
            </p:nvSpPr>
            <p:spPr>
              <a:xfrm>
                <a:off x="2064" y="1933"/>
                <a:ext cx="329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zh-CN" sz="4400" b="1" dirty="0">
                    <a:latin typeface="Comic Sans MS" panose="030F0702030302020204" pitchFamily="66" charset="0"/>
                    <a:ea typeface="楷体_GB2312" pitchFamily="49" charset="-122"/>
                  </a:rPr>
                  <a:t>3</a:t>
                </a:r>
              </a:p>
            </p:txBody>
          </p:sp>
          <p:sp>
            <p:nvSpPr>
              <p:cNvPr id="28698" name="Text Box 21"/>
              <p:cNvSpPr txBox="1"/>
              <p:nvPr/>
            </p:nvSpPr>
            <p:spPr>
              <a:xfrm>
                <a:off x="2881" y="1978"/>
                <a:ext cx="329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zh-CN" sz="4400" b="1" dirty="0">
                    <a:latin typeface="Comic Sans MS" panose="030F0702030302020204" pitchFamily="66" charset="0"/>
                    <a:ea typeface="楷体_GB2312" pitchFamily="49" charset="-122"/>
                  </a:rPr>
                  <a:t>1</a:t>
                </a:r>
              </a:p>
            </p:txBody>
          </p:sp>
        </p:grpSp>
      </p:grpSp>
      <p:grpSp>
        <p:nvGrpSpPr>
          <p:cNvPr id="24598" name="Group 22"/>
          <p:cNvGrpSpPr/>
          <p:nvPr/>
        </p:nvGrpSpPr>
        <p:grpSpPr>
          <a:xfrm>
            <a:off x="179388" y="4365625"/>
            <a:ext cx="3005137" cy="1511300"/>
            <a:chOff x="113" y="2750"/>
            <a:chExt cx="1893" cy="952"/>
          </a:xfrm>
        </p:grpSpPr>
        <p:sp>
          <p:nvSpPr>
            <p:cNvPr id="28685" name="Freeform 23"/>
            <p:cNvSpPr/>
            <p:nvPr/>
          </p:nvSpPr>
          <p:spPr>
            <a:xfrm>
              <a:off x="113" y="2750"/>
              <a:ext cx="1893" cy="952"/>
            </a:xfrm>
            <a:custGeom>
              <a:avLst/>
              <a:gdLst/>
              <a:ahLst/>
              <a:cxnLst>
                <a:cxn ang="0">
                  <a:pos x="446" y="952"/>
                </a:cxn>
                <a:cxn ang="0">
                  <a:pos x="158" y="871"/>
                </a:cxn>
                <a:cxn ang="0">
                  <a:pos x="86" y="836"/>
                </a:cxn>
                <a:cxn ang="0">
                  <a:pos x="38" y="767"/>
                </a:cxn>
                <a:cxn ang="0">
                  <a:pos x="50" y="570"/>
                </a:cxn>
                <a:cxn ang="0">
                  <a:pos x="170" y="373"/>
                </a:cxn>
                <a:cxn ang="0">
                  <a:pos x="278" y="304"/>
                </a:cxn>
                <a:cxn ang="0">
                  <a:pos x="350" y="246"/>
                </a:cxn>
                <a:cxn ang="0">
                  <a:pos x="374" y="211"/>
                </a:cxn>
                <a:cxn ang="0">
                  <a:pos x="782" y="165"/>
                </a:cxn>
                <a:cxn ang="0">
                  <a:pos x="926" y="119"/>
                </a:cxn>
                <a:cxn ang="0">
                  <a:pos x="1478" y="142"/>
                </a:cxn>
                <a:cxn ang="0">
                  <a:pos x="1610" y="211"/>
                </a:cxn>
                <a:cxn ang="0">
                  <a:pos x="1838" y="339"/>
                </a:cxn>
                <a:cxn ang="0">
                  <a:pos x="1886" y="570"/>
                </a:cxn>
                <a:cxn ang="0">
                  <a:pos x="1862" y="744"/>
                </a:cxn>
                <a:cxn ang="0">
                  <a:pos x="1658" y="917"/>
                </a:cxn>
                <a:cxn ang="0">
                  <a:pos x="446" y="929"/>
                </a:cxn>
                <a:cxn ang="0">
                  <a:pos x="446" y="952"/>
                </a:cxn>
              </a:cxnLst>
              <a:rect l="0" t="0" r="0" b="0"/>
              <a:pathLst>
                <a:path w="1893" h="987">
                  <a:moveTo>
                    <a:pt x="446" y="987"/>
                  </a:moveTo>
                  <a:cubicBezTo>
                    <a:pt x="304" y="974"/>
                    <a:pt x="271" y="978"/>
                    <a:pt x="158" y="903"/>
                  </a:cubicBezTo>
                  <a:cubicBezTo>
                    <a:pt x="136" y="888"/>
                    <a:pt x="108" y="882"/>
                    <a:pt x="86" y="867"/>
                  </a:cubicBezTo>
                  <a:cubicBezTo>
                    <a:pt x="70" y="843"/>
                    <a:pt x="54" y="819"/>
                    <a:pt x="38" y="795"/>
                  </a:cubicBezTo>
                  <a:cubicBezTo>
                    <a:pt x="0" y="738"/>
                    <a:pt x="43" y="659"/>
                    <a:pt x="50" y="591"/>
                  </a:cubicBezTo>
                  <a:cubicBezTo>
                    <a:pt x="58" y="509"/>
                    <a:pt x="89" y="414"/>
                    <a:pt x="170" y="387"/>
                  </a:cubicBezTo>
                  <a:cubicBezTo>
                    <a:pt x="206" y="351"/>
                    <a:pt x="230" y="331"/>
                    <a:pt x="278" y="315"/>
                  </a:cubicBezTo>
                  <a:cubicBezTo>
                    <a:pt x="300" y="293"/>
                    <a:pt x="328" y="277"/>
                    <a:pt x="350" y="255"/>
                  </a:cubicBezTo>
                  <a:cubicBezTo>
                    <a:pt x="360" y="245"/>
                    <a:pt x="362" y="227"/>
                    <a:pt x="374" y="219"/>
                  </a:cubicBezTo>
                  <a:cubicBezTo>
                    <a:pt x="475" y="156"/>
                    <a:pt x="719" y="174"/>
                    <a:pt x="782" y="171"/>
                  </a:cubicBezTo>
                  <a:cubicBezTo>
                    <a:pt x="836" y="157"/>
                    <a:pt x="870" y="134"/>
                    <a:pt x="926" y="123"/>
                  </a:cubicBezTo>
                  <a:cubicBezTo>
                    <a:pt x="1110" y="0"/>
                    <a:pt x="1303" y="89"/>
                    <a:pt x="1478" y="147"/>
                  </a:cubicBezTo>
                  <a:cubicBezTo>
                    <a:pt x="1522" y="180"/>
                    <a:pt x="1564" y="193"/>
                    <a:pt x="1610" y="219"/>
                  </a:cubicBezTo>
                  <a:cubicBezTo>
                    <a:pt x="1689" y="263"/>
                    <a:pt x="1751" y="322"/>
                    <a:pt x="1838" y="351"/>
                  </a:cubicBezTo>
                  <a:cubicBezTo>
                    <a:pt x="1893" y="433"/>
                    <a:pt x="1878" y="473"/>
                    <a:pt x="1886" y="591"/>
                  </a:cubicBezTo>
                  <a:cubicBezTo>
                    <a:pt x="1874" y="650"/>
                    <a:pt x="1880" y="713"/>
                    <a:pt x="1862" y="771"/>
                  </a:cubicBezTo>
                  <a:cubicBezTo>
                    <a:pt x="1836" y="854"/>
                    <a:pt x="1751" y="950"/>
                    <a:pt x="1658" y="951"/>
                  </a:cubicBezTo>
                  <a:cubicBezTo>
                    <a:pt x="1254" y="955"/>
                    <a:pt x="850" y="959"/>
                    <a:pt x="446" y="963"/>
                  </a:cubicBezTo>
                  <a:cubicBezTo>
                    <a:pt x="382" y="979"/>
                    <a:pt x="382" y="971"/>
                    <a:pt x="446" y="987"/>
                  </a:cubicBezTo>
                  <a:close/>
                </a:path>
              </a:pathLst>
            </a:custGeom>
            <a:gradFill rotWithShape="1">
              <a:gsLst>
                <a:gs pos="0">
                  <a:srgbClr val="CC9900">
                    <a:alpha val="100000"/>
                  </a:srgbClr>
                </a:gs>
                <a:gs pos="100000">
                  <a:srgbClr val="996600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333333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8686" name="Group 24"/>
            <p:cNvGrpSpPr/>
            <p:nvPr/>
          </p:nvGrpSpPr>
          <p:grpSpPr>
            <a:xfrm>
              <a:off x="476" y="3067"/>
              <a:ext cx="1146" cy="525"/>
              <a:chOff x="2064" y="1933"/>
              <a:chExt cx="1146" cy="525"/>
            </a:xfrm>
          </p:grpSpPr>
          <p:sp>
            <p:nvSpPr>
              <p:cNvPr id="28687" name="Text Box 25"/>
              <p:cNvSpPr txBox="1"/>
              <p:nvPr/>
            </p:nvSpPr>
            <p:spPr>
              <a:xfrm>
                <a:off x="2529" y="1978"/>
                <a:ext cx="329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zh-CN" sz="4400" b="1" dirty="0">
                    <a:latin typeface="Comic Sans MS" panose="030F0702030302020204" pitchFamily="66" charset="0"/>
                    <a:ea typeface="楷体_GB2312" pitchFamily="49" charset="-122"/>
                  </a:rPr>
                  <a:t>5</a:t>
                </a:r>
              </a:p>
            </p:txBody>
          </p:sp>
          <p:grpSp>
            <p:nvGrpSpPr>
              <p:cNvPr id="28688" name="Group 26"/>
              <p:cNvGrpSpPr/>
              <p:nvPr/>
            </p:nvGrpSpPr>
            <p:grpSpPr>
              <a:xfrm>
                <a:off x="2393" y="1978"/>
                <a:ext cx="816" cy="363"/>
                <a:chOff x="2336" y="1752"/>
                <a:chExt cx="816" cy="317"/>
              </a:xfrm>
            </p:grpSpPr>
            <p:sp>
              <p:nvSpPr>
                <p:cNvPr id="28691" name="Line 27"/>
                <p:cNvSpPr/>
                <p:nvPr/>
              </p:nvSpPr>
              <p:spPr>
                <a:xfrm>
                  <a:off x="2426" y="1752"/>
                  <a:ext cx="726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692" name="Freeform 28"/>
                <p:cNvSpPr/>
                <p:nvPr/>
              </p:nvSpPr>
              <p:spPr>
                <a:xfrm>
                  <a:off x="2336" y="1752"/>
                  <a:ext cx="106" cy="317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91" y="227"/>
                    </a:cxn>
                    <a:cxn ang="0">
                      <a:pos x="0" y="317"/>
                    </a:cxn>
                  </a:cxnLst>
                  <a:rect l="0" t="0" r="0" b="0"/>
                  <a:pathLst>
                    <a:path w="106" h="317">
                      <a:moveTo>
                        <a:pt x="91" y="0"/>
                      </a:moveTo>
                      <a:cubicBezTo>
                        <a:pt x="98" y="87"/>
                        <a:pt x="106" y="174"/>
                        <a:pt x="91" y="227"/>
                      </a:cubicBezTo>
                      <a:cubicBezTo>
                        <a:pt x="76" y="280"/>
                        <a:pt x="38" y="298"/>
                        <a:pt x="0" y="317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8689" name="Text Box 29"/>
              <p:cNvSpPr txBox="1"/>
              <p:nvPr/>
            </p:nvSpPr>
            <p:spPr>
              <a:xfrm>
                <a:off x="2064" y="1933"/>
                <a:ext cx="329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zh-CN" sz="4400" b="1" dirty="0">
                    <a:latin typeface="Comic Sans MS" panose="030F0702030302020204" pitchFamily="66" charset="0"/>
                    <a:ea typeface="楷体_GB2312" pitchFamily="49" charset="-122"/>
                  </a:rPr>
                  <a:t>2</a:t>
                </a:r>
              </a:p>
            </p:txBody>
          </p:sp>
          <p:sp>
            <p:nvSpPr>
              <p:cNvPr id="28690" name="Text Box 30"/>
              <p:cNvSpPr txBox="1"/>
              <p:nvPr/>
            </p:nvSpPr>
            <p:spPr>
              <a:xfrm>
                <a:off x="2881" y="1978"/>
                <a:ext cx="329" cy="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zh-CN" sz="4400" b="1" dirty="0">
                    <a:latin typeface="Comic Sans MS" panose="030F0702030302020204" pitchFamily="66" charset="0"/>
                    <a:ea typeface="楷体_GB2312" pitchFamily="49" charset="-122"/>
                  </a:rPr>
                  <a:t>8</a:t>
                </a:r>
              </a:p>
            </p:txBody>
          </p:sp>
        </p:grpSp>
      </p:grpSp>
      <p:pic>
        <p:nvPicPr>
          <p:cNvPr id="24607" name="Picture 31" descr="rabbit007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5" y="3148013"/>
            <a:ext cx="1162050" cy="1504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680" name="Group 32"/>
          <p:cNvGrpSpPr/>
          <p:nvPr/>
        </p:nvGrpSpPr>
        <p:grpSpPr>
          <a:xfrm>
            <a:off x="7561263" y="6165850"/>
            <a:ext cx="1403350" cy="647700"/>
            <a:chOff x="0" y="3884"/>
            <a:chExt cx="884" cy="408"/>
          </a:xfrm>
        </p:grpSpPr>
        <p:grpSp>
          <p:nvGrpSpPr>
            <p:cNvPr id="28681" name="Group 33"/>
            <p:cNvGrpSpPr/>
            <p:nvPr/>
          </p:nvGrpSpPr>
          <p:grpSpPr>
            <a:xfrm>
              <a:off x="22" y="3884"/>
              <a:ext cx="862" cy="408"/>
              <a:chOff x="204" y="3566"/>
              <a:chExt cx="862" cy="408"/>
            </a:xfrm>
          </p:grpSpPr>
          <p:sp>
            <p:nvSpPr>
              <p:cNvPr id="28683" name="Oval 34">
                <a:hlinkClick r:id="" action="ppaction://noaction"/>
              </p:cNvPr>
              <p:cNvSpPr/>
              <p:nvPr/>
            </p:nvSpPr>
            <p:spPr>
              <a:xfrm>
                <a:off x="204" y="3566"/>
                <a:ext cx="862" cy="408"/>
              </a:xfrm>
              <a:prstGeom prst="ellipse">
                <a:avLst/>
              </a:prstGeom>
              <a:gradFill rotWithShape="1">
                <a:gsLst>
                  <a:gs pos="0">
                    <a:srgbClr val="FFE181"/>
                  </a:gs>
                  <a:gs pos="100000">
                    <a:srgbClr val="CC99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28684" name="Picture 35" descr="fish031s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7" y="3612"/>
                <a:ext cx="356" cy="31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8682" name="Oval 36">
              <a:hlinkClick r:id="" action="ppaction://noaction"/>
            </p:cNvPr>
            <p:cNvSpPr/>
            <p:nvPr/>
          </p:nvSpPr>
          <p:spPr>
            <a:xfrm>
              <a:off x="0" y="3884"/>
              <a:ext cx="884" cy="39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12700">
              <a:noFill/>
            </a:ln>
          </p:spPr>
          <p:txBody>
            <a:bodyPr lIns="90000" tIns="46800" rIns="90000" bIns="46800"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48 0.00648 C -0.1783 -0.0287 -0.1533 -0.06366 -0.12032 -0.05764 C -0.08733 -0.05139 -0.04653 -0.00417 -0.00556 0.04329 " pathEditMode="relative" rAng="1079546368" ptsTypes="aaA">
                                      <p:cBhvr>
                                        <p:cTn id="11" dur="1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AS0019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3"/>
          <p:cNvSpPr txBox="1"/>
          <p:nvPr/>
        </p:nvSpPr>
        <p:spPr>
          <a:xfrm>
            <a:off x="1662113" y="2251075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7412" name="Rectangle 4"/>
          <p:cNvSpPr/>
          <p:nvPr/>
        </p:nvSpPr>
        <p:spPr>
          <a:xfrm>
            <a:off x="2079625" y="3303588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</a:p>
        </p:txBody>
      </p:sp>
      <p:sp>
        <p:nvSpPr>
          <p:cNvPr id="29701" name="WordArt 5"/>
          <p:cNvSpPr/>
          <p:nvPr/>
        </p:nvSpPr>
        <p:spPr>
          <a:xfrm>
            <a:off x="1187450" y="558800"/>
            <a:ext cx="43338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8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方正舒体" panose="02010601030101010101" charset="-122"/>
                <a:ea typeface="方正舒体" panose="02010601030101010101" charset="-122"/>
              </a:rPr>
              <a:t>小马虎体检中心</a:t>
            </a:r>
          </a:p>
        </p:txBody>
      </p:sp>
      <p:sp>
        <p:nvSpPr>
          <p:cNvPr id="29702" name="AutoShape 6"/>
          <p:cNvSpPr/>
          <p:nvPr/>
        </p:nvSpPr>
        <p:spPr>
          <a:xfrm>
            <a:off x="396875" y="550863"/>
            <a:ext cx="719138" cy="717550"/>
          </a:xfrm>
          <a:prstGeom prst="plus">
            <a:avLst>
              <a:gd name="adj" fmla="val 30676"/>
            </a:avLst>
          </a:prstGeom>
          <a:solidFill>
            <a:srgbClr val="FF0000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03" name="Text Box 7"/>
          <p:cNvSpPr txBox="1"/>
          <p:nvPr/>
        </p:nvSpPr>
        <p:spPr>
          <a:xfrm>
            <a:off x="755650" y="1484313"/>
            <a:ext cx="74882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  <a:ea typeface="隶书" panose="02010509060101010101" pitchFamily="49" charset="-122"/>
              </a:rPr>
              <a:t>下面的计算对吗？把不对的改正过来。</a:t>
            </a:r>
          </a:p>
        </p:txBody>
      </p:sp>
      <p:grpSp>
        <p:nvGrpSpPr>
          <p:cNvPr id="29704" name="Group 8"/>
          <p:cNvGrpSpPr/>
          <p:nvPr/>
        </p:nvGrpSpPr>
        <p:grpSpPr>
          <a:xfrm>
            <a:off x="973138" y="2636838"/>
            <a:ext cx="1295400" cy="649287"/>
            <a:chOff x="0" y="0"/>
            <a:chExt cx="1497" cy="499"/>
          </a:xfrm>
        </p:grpSpPr>
        <p:grpSp>
          <p:nvGrpSpPr>
            <p:cNvPr id="29746" name="Group 9"/>
            <p:cNvGrpSpPr/>
            <p:nvPr/>
          </p:nvGrpSpPr>
          <p:grpSpPr>
            <a:xfrm>
              <a:off x="182" y="0"/>
              <a:ext cx="1315" cy="499"/>
              <a:chOff x="0" y="0"/>
              <a:chExt cx="1497" cy="408"/>
            </a:xfrm>
          </p:grpSpPr>
          <p:sp>
            <p:nvSpPr>
              <p:cNvPr id="29749" name="Line 10"/>
              <p:cNvSpPr/>
              <p:nvPr/>
            </p:nvSpPr>
            <p:spPr>
              <a:xfrm>
                <a:off x="272" y="0"/>
                <a:ext cx="1225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50" name="Arc 11"/>
              <p:cNvSpPr/>
              <p:nvPr/>
            </p:nvSpPr>
            <p:spPr>
              <a:xfrm rot="5400000">
                <a:off x="-68" y="68"/>
                <a:ext cx="408" cy="27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08" y="195"/>
                  </a:cxn>
                  <a:cxn ang="0">
                    <a:pos x="75" y="272"/>
                  </a:cxn>
                </a:cxnLst>
                <a:rect l="0" t="0" r="0" b="0"/>
                <a:pathLst>
                  <a:path w="25380" h="21600" fill="none">
                    <a:moveTo>
                      <a:pt x="0" y="511"/>
                    </a:moveTo>
                    <a:cubicBezTo>
                      <a:pt x="1534" y="171"/>
                      <a:pt x="3100" y="-1"/>
                      <a:pt x="4672" y="0"/>
                    </a:cubicBezTo>
                    <a:cubicBezTo>
                      <a:pt x="14234" y="0"/>
                      <a:pt x="22659" y="6288"/>
                      <a:pt x="25379" y="15456"/>
                    </a:cubicBezTo>
                  </a:path>
                  <a:path w="25380" h="21600" stroke="0">
                    <a:moveTo>
                      <a:pt x="0" y="511"/>
                    </a:moveTo>
                    <a:cubicBezTo>
                      <a:pt x="1534" y="171"/>
                      <a:pt x="3100" y="-1"/>
                      <a:pt x="4672" y="0"/>
                    </a:cubicBezTo>
                    <a:cubicBezTo>
                      <a:pt x="14234" y="0"/>
                      <a:pt x="22659" y="6288"/>
                      <a:pt x="25379" y="15456"/>
                    </a:cubicBezTo>
                    <a:lnTo>
                      <a:pt x="4672" y="21600"/>
                    </a:lnTo>
                    <a:lnTo>
                      <a:pt x="0" y="51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747" name="WordArt 12"/>
            <p:cNvSpPr/>
            <p:nvPr/>
          </p:nvSpPr>
          <p:spPr>
            <a:xfrm>
              <a:off x="499" y="90"/>
              <a:ext cx="779" cy="283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spc="72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28</a:t>
              </a:r>
            </a:p>
          </p:txBody>
        </p:sp>
        <p:sp>
          <p:nvSpPr>
            <p:cNvPr id="29748" name="WordArt 13"/>
            <p:cNvSpPr/>
            <p:nvPr/>
          </p:nvSpPr>
          <p:spPr>
            <a:xfrm>
              <a:off x="0" y="91"/>
              <a:ext cx="272" cy="283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spc="72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29705" name="Group 14"/>
          <p:cNvGrpSpPr/>
          <p:nvPr/>
        </p:nvGrpSpPr>
        <p:grpSpPr>
          <a:xfrm>
            <a:off x="6372225" y="2565400"/>
            <a:ext cx="1223963" cy="647700"/>
            <a:chOff x="0" y="0"/>
            <a:chExt cx="1497" cy="499"/>
          </a:xfrm>
        </p:grpSpPr>
        <p:grpSp>
          <p:nvGrpSpPr>
            <p:cNvPr id="29741" name="Group 15"/>
            <p:cNvGrpSpPr/>
            <p:nvPr/>
          </p:nvGrpSpPr>
          <p:grpSpPr>
            <a:xfrm>
              <a:off x="182" y="0"/>
              <a:ext cx="1315" cy="499"/>
              <a:chOff x="0" y="0"/>
              <a:chExt cx="1497" cy="408"/>
            </a:xfrm>
          </p:grpSpPr>
          <p:sp>
            <p:nvSpPr>
              <p:cNvPr id="29744" name="Line 16"/>
              <p:cNvSpPr/>
              <p:nvPr/>
            </p:nvSpPr>
            <p:spPr>
              <a:xfrm>
                <a:off x="272" y="0"/>
                <a:ext cx="1225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45" name="Arc 17"/>
              <p:cNvSpPr/>
              <p:nvPr/>
            </p:nvSpPr>
            <p:spPr>
              <a:xfrm rot="5400000">
                <a:off x="-68" y="68"/>
                <a:ext cx="408" cy="27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08" y="195"/>
                  </a:cxn>
                  <a:cxn ang="0">
                    <a:pos x="75" y="272"/>
                  </a:cxn>
                </a:cxnLst>
                <a:rect l="0" t="0" r="0" b="0"/>
                <a:pathLst>
                  <a:path w="25380" h="21600" fill="none">
                    <a:moveTo>
                      <a:pt x="0" y="511"/>
                    </a:moveTo>
                    <a:cubicBezTo>
                      <a:pt x="1534" y="171"/>
                      <a:pt x="3100" y="-1"/>
                      <a:pt x="4672" y="0"/>
                    </a:cubicBezTo>
                    <a:cubicBezTo>
                      <a:pt x="14234" y="0"/>
                      <a:pt x="22659" y="6288"/>
                      <a:pt x="25379" y="15456"/>
                    </a:cubicBezTo>
                  </a:path>
                  <a:path w="25380" h="21600" stroke="0">
                    <a:moveTo>
                      <a:pt x="0" y="511"/>
                    </a:moveTo>
                    <a:cubicBezTo>
                      <a:pt x="1534" y="171"/>
                      <a:pt x="3100" y="-1"/>
                      <a:pt x="4672" y="0"/>
                    </a:cubicBezTo>
                    <a:cubicBezTo>
                      <a:pt x="14234" y="0"/>
                      <a:pt x="22659" y="6288"/>
                      <a:pt x="25379" y="15456"/>
                    </a:cubicBezTo>
                    <a:lnTo>
                      <a:pt x="4672" y="21600"/>
                    </a:lnTo>
                    <a:lnTo>
                      <a:pt x="0" y="51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742" name="WordArt 18"/>
            <p:cNvSpPr/>
            <p:nvPr/>
          </p:nvSpPr>
          <p:spPr>
            <a:xfrm>
              <a:off x="499" y="90"/>
              <a:ext cx="779" cy="283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spc="72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68</a:t>
              </a:r>
            </a:p>
          </p:txBody>
        </p:sp>
        <p:sp>
          <p:nvSpPr>
            <p:cNvPr id="29743" name="WordArt 19"/>
            <p:cNvSpPr/>
            <p:nvPr/>
          </p:nvSpPr>
          <p:spPr>
            <a:xfrm>
              <a:off x="0" y="91"/>
              <a:ext cx="272" cy="283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spc="72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</a:p>
          </p:txBody>
        </p:sp>
      </p:grpSp>
      <p:sp>
        <p:nvSpPr>
          <p:cNvPr id="29706" name="Text Box 20"/>
          <p:cNvSpPr txBox="1"/>
          <p:nvPr/>
        </p:nvSpPr>
        <p:spPr>
          <a:xfrm>
            <a:off x="1325563" y="2066925"/>
            <a:ext cx="438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7429" name="Text Box 21"/>
          <p:cNvSpPr txBox="1"/>
          <p:nvPr/>
        </p:nvSpPr>
        <p:spPr>
          <a:xfrm>
            <a:off x="1692275" y="2006600"/>
            <a:ext cx="431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08" name="Text Box 22"/>
          <p:cNvSpPr txBox="1"/>
          <p:nvPr/>
        </p:nvSpPr>
        <p:spPr>
          <a:xfrm>
            <a:off x="1311275" y="3068638"/>
            <a:ext cx="381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9709" name="Line 23"/>
          <p:cNvSpPr/>
          <p:nvPr/>
        </p:nvSpPr>
        <p:spPr>
          <a:xfrm>
            <a:off x="1114425" y="3644900"/>
            <a:ext cx="108108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10" name="Rectangle 24"/>
          <p:cNvSpPr/>
          <p:nvPr/>
        </p:nvSpPr>
        <p:spPr>
          <a:xfrm>
            <a:off x="1657350" y="3500438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11" name="Rectangle 25"/>
          <p:cNvSpPr/>
          <p:nvPr/>
        </p:nvSpPr>
        <p:spPr>
          <a:xfrm>
            <a:off x="1657350" y="3879850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12" name="Line 26"/>
          <p:cNvSpPr/>
          <p:nvPr/>
        </p:nvSpPr>
        <p:spPr>
          <a:xfrm>
            <a:off x="1187450" y="4437063"/>
            <a:ext cx="108108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13" name="Text Box 27"/>
          <p:cNvSpPr txBox="1"/>
          <p:nvPr/>
        </p:nvSpPr>
        <p:spPr>
          <a:xfrm>
            <a:off x="1692275" y="4311650"/>
            <a:ext cx="5032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9714" name="Line 28"/>
          <p:cNvSpPr/>
          <p:nvPr/>
        </p:nvSpPr>
        <p:spPr>
          <a:xfrm>
            <a:off x="6659563" y="3573463"/>
            <a:ext cx="1081087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15" name="Line 29"/>
          <p:cNvSpPr/>
          <p:nvPr/>
        </p:nvSpPr>
        <p:spPr>
          <a:xfrm>
            <a:off x="6732588" y="4581525"/>
            <a:ext cx="1081087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38" name="Rectangle 30"/>
          <p:cNvSpPr/>
          <p:nvPr/>
        </p:nvSpPr>
        <p:spPr>
          <a:xfrm>
            <a:off x="7092950" y="3884613"/>
            <a:ext cx="49530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17" name="Rectangle 31"/>
          <p:cNvSpPr/>
          <p:nvPr/>
        </p:nvSpPr>
        <p:spPr>
          <a:xfrm>
            <a:off x="7092950" y="3429000"/>
            <a:ext cx="49530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18" name="Text Box 32"/>
          <p:cNvSpPr txBox="1"/>
          <p:nvPr/>
        </p:nvSpPr>
        <p:spPr>
          <a:xfrm>
            <a:off x="7092950" y="4437063"/>
            <a:ext cx="5032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9719" name="Text Box 33"/>
          <p:cNvSpPr txBox="1"/>
          <p:nvPr/>
        </p:nvSpPr>
        <p:spPr>
          <a:xfrm>
            <a:off x="6659563" y="1874838"/>
            <a:ext cx="5048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20" name="Text Box 34"/>
          <p:cNvSpPr txBox="1"/>
          <p:nvPr/>
        </p:nvSpPr>
        <p:spPr>
          <a:xfrm>
            <a:off x="6659563" y="2954338"/>
            <a:ext cx="5048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7443" name="Text Box 35"/>
          <p:cNvSpPr txBox="1"/>
          <p:nvPr/>
        </p:nvSpPr>
        <p:spPr>
          <a:xfrm>
            <a:off x="7092950" y="1844675"/>
            <a:ext cx="431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7444" name="Rectangle 36"/>
          <p:cNvSpPr/>
          <p:nvPr/>
        </p:nvSpPr>
        <p:spPr>
          <a:xfrm>
            <a:off x="7596188" y="3232150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</a:p>
        </p:txBody>
      </p:sp>
      <p:sp>
        <p:nvSpPr>
          <p:cNvPr id="17445" name="Text Box 37"/>
          <p:cNvSpPr txBox="1"/>
          <p:nvPr/>
        </p:nvSpPr>
        <p:spPr>
          <a:xfrm>
            <a:off x="6732588" y="3429000"/>
            <a:ext cx="431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7446" name="Text Box 38"/>
          <p:cNvSpPr txBox="1"/>
          <p:nvPr/>
        </p:nvSpPr>
        <p:spPr>
          <a:xfrm>
            <a:off x="7164388" y="1844675"/>
            <a:ext cx="57626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7447" name="Text Box 39"/>
          <p:cNvSpPr txBox="1"/>
          <p:nvPr/>
        </p:nvSpPr>
        <p:spPr>
          <a:xfrm>
            <a:off x="6732588" y="3860800"/>
            <a:ext cx="100806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28</a:t>
            </a:r>
          </a:p>
        </p:txBody>
      </p:sp>
      <p:grpSp>
        <p:nvGrpSpPr>
          <p:cNvPr id="29726" name="Group 40"/>
          <p:cNvGrpSpPr/>
          <p:nvPr/>
        </p:nvGrpSpPr>
        <p:grpSpPr>
          <a:xfrm>
            <a:off x="3563938" y="2492375"/>
            <a:ext cx="1295400" cy="719138"/>
            <a:chOff x="0" y="0"/>
            <a:chExt cx="1497" cy="499"/>
          </a:xfrm>
        </p:grpSpPr>
        <p:grpSp>
          <p:nvGrpSpPr>
            <p:cNvPr id="29736" name="Group 41"/>
            <p:cNvGrpSpPr/>
            <p:nvPr/>
          </p:nvGrpSpPr>
          <p:grpSpPr>
            <a:xfrm>
              <a:off x="182" y="0"/>
              <a:ext cx="1315" cy="499"/>
              <a:chOff x="0" y="0"/>
              <a:chExt cx="1497" cy="408"/>
            </a:xfrm>
          </p:grpSpPr>
          <p:sp>
            <p:nvSpPr>
              <p:cNvPr id="29739" name="Line 42"/>
              <p:cNvSpPr/>
              <p:nvPr/>
            </p:nvSpPr>
            <p:spPr>
              <a:xfrm>
                <a:off x="272" y="0"/>
                <a:ext cx="1225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40" name="Arc 43"/>
              <p:cNvSpPr/>
              <p:nvPr/>
            </p:nvSpPr>
            <p:spPr>
              <a:xfrm rot="5400000">
                <a:off x="-68" y="68"/>
                <a:ext cx="408" cy="27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08" y="195"/>
                  </a:cxn>
                  <a:cxn ang="0">
                    <a:pos x="75" y="272"/>
                  </a:cxn>
                </a:cxnLst>
                <a:rect l="0" t="0" r="0" b="0"/>
                <a:pathLst>
                  <a:path w="25380" h="21600" fill="none">
                    <a:moveTo>
                      <a:pt x="0" y="511"/>
                    </a:moveTo>
                    <a:cubicBezTo>
                      <a:pt x="1534" y="171"/>
                      <a:pt x="3100" y="-1"/>
                      <a:pt x="4672" y="0"/>
                    </a:cubicBezTo>
                    <a:cubicBezTo>
                      <a:pt x="14234" y="0"/>
                      <a:pt x="22659" y="6288"/>
                      <a:pt x="25379" y="15456"/>
                    </a:cubicBezTo>
                  </a:path>
                  <a:path w="25380" h="21600" stroke="0">
                    <a:moveTo>
                      <a:pt x="0" y="511"/>
                    </a:moveTo>
                    <a:cubicBezTo>
                      <a:pt x="1534" y="171"/>
                      <a:pt x="3100" y="-1"/>
                      <a:pt x="4672" y="0"/>
                    </a:cubicBezTo>
                    <a:cubicBezTo>
                      <a:pt x="14234" y="0"/>
                      <a:pt x="22659" y="6288"/>
                      <a:pt x="25379" y="15456"/>
                    </a:cubicBezTo>
                    <a:lnTo>
                      <a:pt x="4672" y="21600"/>
                    </a:lnTo>
                    <a:lnTo>
                      <a:pt x="0" y="51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737" name="WordArt 44"/>
            <p:cNvSpPr/>
            <p:nvPr/>
          </p:nvSpPr>
          <p:spPr>
            <a:xfrm>
              <a:off x="499" y="90"/>
              <a:ext cx="779" cy="283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spc="72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84</a:t>
              </a:r>
            </a:p>
          </p:txBody>
        </p:sp>
        <p:sp>
          <p:nvSpPr>
            <p:cNvPr id="29738" name="WordArt 45"/>
            <p:cNvSpPr/>
            <p:nvPr/>
          </p:nvSpPr>
          <p:spPr>
            <a:xfrm>
              <a:off x="0" y="91"/>
              <a:ext cx="272" cy="283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spc="72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</a:p>
          </p:txBody>
        </p:sp>
      </p:grpSp>
      <p:sp>
        <p:nvSpPr>
          <p:cNvPr id="29727" name="Text Box 46"/>
          <p:cNvSpPr txBox="1"/>
          <p:nvPr/>
        </p:nvSpPr>
        <p:spPr>
          <a:xfrm>
            <a:off x="3851275" y="1874838"/>
            <a:ext cx="431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9728" name="Text Box 47"/>
          <p:cNvSpPr txBox="1"/>
          <p:nvPr/>
        </p:nvSpPr>
        <p:spPr>
          <a:xfrm>
            <a:off x="4284663" y="1874838"/>
            <a:ext cx="433387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29" name="Text Box 48"/>
          <p:cNvSpPr txBox="1"/>
          <p:nvPr/>
        </p:nvSpPr>
        <p:spPr>
          <a:xfrm>
            <a:off x="3924300" y="2852738"/>
            <a:ext cx="503238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30" name="Line 49"/>
          <p:cNvSpPr/>
          <p:nvPr/>
        </p:nvSpPr>
        <p:spPr>
          <a:xfrm>
            <a:off x="3851275" y="4508500"/>
            <a:ext cx="108108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31" name="Line 50"/>
          <p:cNvSpPr/>
          <p:nvPr/>
        </p:nvSpPr>
        <p:spPr>
          <a:xfrm>
            <a:off x="3851275" y="3500438"/>
            <a:ext cx="108108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32" name="Text Box 51"/>
          <p:cNvSpPr txBox="1"/>
          <p:nvPr/>
        </p:nvSpPr>
        <p:spPr>
          <a:xfrm>
            <a:off x="4284663" y="3860800"/>
            <a:ext cx="5048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9733" name="Text Box 52"/>
          <p:cNvSpPr txBox="1"/>
          <p:nvPr/>
        </p:nvSpPr>
        <p:spPr>
          <a:xfrm>
            <a:off x="4284663" y="3357563"/>
            <a:ext cx="5048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9734" name="Text Box 53"/>
          <p:cNvSpPr txBox="1"/>
          <p:nvPr/>
        </p:nvSpPr>
        <p:spPr>
          <a:xfrm>
            <a:off x="4356100" y="4365625"/>
            <a:ext cx="5032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7462" name="Rectangle 54"/>
          <p:cNvSpPr/>
          <p:nvPr/>
        </p:nvSpPr>
        <p:spPr>
          <a:xfrm>
            <a:off x="4859338" y="3068638"/>
            <a:ext cx="7429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水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17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29" grpId="0"/>
      <p:bldP spid="17438" grpId="0"/>
      <p:bldP spid="17444" grpId="0"/>
      <p:bldP spid="17447" grpId="0"/>
      <p:bldP spid="174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/>
          <p:nvPr/>
        </p:nvSpPr>
        <p:spPr>
          <a:xfrm>
            <a:off x="1671638" y="22098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35" name="Text Box 3"/>
          <p:cNvSpPr txBox="1"/>
          <p:nvPr/>
        </p:nvSpPr>
        <p:spPr>
          <a:xfrm>
            <a:off x="1979613" y="1773238"/>
            <a:ext cx="5816600" cy="1320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hlink"/>
                </a:solidFill>
                <a:latin typeface="Arial" panose="020B0604020202020204" pitchFamily="34" charset="0"/>
              </a:rPr>
              <a:t>笔算除法，要从被除数的最高位除起。除到被除数</a:t>
            </a:r>
          </a:p>
          <a:p>
            <a:r>
              <a:rPr lang="zh-CN" altLang="en-US" sz="2000" b="1" dirty="0">
                <a:solidFill>
                  <a:schemeClr val="hlink"/>
                </a:solidFill>
                <a:latin typeface="Arial" panose="020B0604020202020204" pitchFamily="34" charset="0"/>
              </a:rPr>
              <a:t>的哪一位，商就写在哪一位的上面；如果被除数的</a:t>
            </a:r>
          </a:p>
          <a:p>
            <a:r>
              <a:rPr lang="zh-CN" altLang="en-US" sz="2000" b="1" dirty="0">
                <a:solidFill>
                  <a:schemeClr val="hlink"/>
                </a:solidFill>
                <a:latin typeface="Arial" panose="020B0604020202020204" pitchFamily="34" charset="0"/>
              </a:rPr>
              <a:t>哪一位除后有余数（这个余数必须比除数小），就</a:t>
            </a:r>
          </a:p>
          <a:p>
            <a:r>
              <a:rPr lang="zh-CN" altLang="en-US" sz="2000" b="1" dirty="0">
                <a:solidFill>
                  <a:schemeClr val="hlink"/>
                </a:solidFill>
                <a:latin typeface="Arial" panose="020B0604020202020204" pitchFamily="34" charset="0"/>
              </a:rPr>
              <a:t>把余数与被除数的下一位合起来继续除。</a:t>
            </a:r>
          </a:p>
        </p:txBody>
      </p:sp>
      <p:sp>
        <p:nvSpPr>
          <p:cNvPr id="18436" name="Text Box 4"/>
          <p:cNvSpPr txBox="1"/>
          <p:nvPr/>
        </p:nvSpPr>
        <p:spPr>
          <a:xfrm>
            <a:off x="2484438" y="4076700"/>
            <a:ext cx="4849812" cy="46672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除数一位看一位,除到哪位商哪位。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/>
          <p:nvPr/>
        </p:nvSpPr>
        <p:spPr>
          <a:xfrm>
            <a:off x="0" y="1052513"/>
            <a:ext cx="10475913" cy="210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/>
            <a:r>
              <a:rPr lang="zh-CN" alt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    草地上有</a:t>
            </a:r>
            <a:r>
              <a:rPr lang="en-US" altLang="zh-CN" sz="4400" b="1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r>
              <a:rPr lang="zh-CN" alt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只公鸡， 又跑来</a:t>
            </a:r>
            <a:r>
              <a:rPr lang="en-US" altLang="zh-CN" sz="4400" b="1" dirty="0">
                <a:solidFill>
                  <a:srgbClr val="0000FF"/>
                </a:solidFill>
                <a:latin typeface="Arial" panose="020B0604020202020204" pitchFamily="34" charset="0"/>
              </a:rPr>
              <a:t>44</a:t>
            </a:r>
          </a:p>
          <a:p>
            <a:pPr marL="342900" indent="-342900"/>
            <a:r>
              <a:rPr lang="en-US" altLang="zh-CN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    </a:t>
            </a:r>
            <a:r>
              <a:rPr lang="zh-CN" alt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只母鸡。 现在鸡的只数是公鸡</a:t>
            </a:r>
          </a:p>
          <a:p>
            <a:pPr marL="342900" indent="-342900"/>
            <a:r>
              <a:rPr lang="zh-CN" alt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    的多少倍？</a:t>
            </a:r>
          </a:p>
        </p:txBody>
      </p:sp>
      <p:sp>
        <p:nvSpPr>
          <p:cNvPr id="31747" name="Text Box 5"/>
          <p:cNvSpPr txBox="1"/>
          <p:nvPr/>
        </p:nvSpPr>
        <p:spPr>
          <a:xfrm>
            <a:off x="0" y="138113"/>
            <a:ext cx="2986088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charset="0"/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charset="0"/>
              </a:rPr>
              <a:t>、解决问题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/>
          <p:nvPr/>
        </p:nvSpPr>
        <p:spPr>
          <a:xfrm>
            <a:off x="250825" y="620713"/>
            <a:ext cx="8748713" cy="59039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pPr algn="ctr"/>
            <a:endParaRPr lang="zh-CN" altLang="en-US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7651" name="AutoShape 3"/>
          <p:cNvSpPr/>
          <p:nvPr/>
        </p:nvSpPr>
        <p:spPr>
          <a:xfrm>
            <a:off x="2051050" y="836613"/>
            <a:ext cx="2663825" cy="1366837"/>
          </a:xfrm>
          <a:prstGeom prst="cloudCallout">
            <a:avLst>
              <a:gd name="adj1" fmla="val -60250"/>
              <a:gd name="adj2" fmla="val 119569"/>
            </a:avLst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pPr algn="ctr"/>
            <a:r>
              <a:rPr lang="zh-CN" altLang="en-US" sz="3600" b="1" dirty="0">
                <a:latin typeface="Arial" panose="020B0604020202020204" pitchFamily="34" charset="0"/>
                <a:ea typeface="楷体_GB2312" pitchFamily="49" charset="-122"/>
              </a:rPr>
              <a:t>我今年     </a:t>
            </a:r>
          </a:p>
          <a:p>
            <a:pPr algn="ctr"/>
            <a:r>
              <a:rPr lang="zh-CN" altLang="en-US" sz="3600" b="1" dirty="0">
                <a:latin typeface="Arial" panose="020B0604020202020204" pitchFamily="34" charset="0"/>
                <a:ea typeface="楷体_GB2312" pitchFamily="49" charset="-122"/>
              </a:rPr>
              <a:t>   </a:t>
            </a:r>
            <a:r>
              <a:rPr lang="en-US" altLang="zh-CN" sz="3600" b="1" dirty="0">
                <a:latin typeface="Arial" panose="020B0604020202020204" pitchFamily="34" charset="0"/>
                <a:ea typeface="楷体_GB2312" pitchFamily="49" charset="-122"/>
              </a:rPr>
              <a:t>5</a:t>
            </a:r>
            <a:r>
              <a:rPr lang="zh-CN" altLang="en-US" sz="3600" b="1" dirty="0">
                <a:latin typeface="Arial" panose="020B0604020202020204" pitchFamily="34" charset="0"/>
                <a:ea typeface="楷体_GB2312" pitchFamily="49" charset="-122"/>
              </a:rPr>
              <a:t>岁。</a:t>
            </a:r>
          </a:p>
        </p:txBody>
      </p:sp>
      <p:sp>
        <p:nvSpPr>
          <p:cNvPr id="27652" name="AutoShape 4"/>
          <p:cNvSpPr/>
          <p:nvPr/>
        </p:nvSpPr>
        <p:spPr>
          <a:xfrm>
            <a:off x="3203575" y="2133600"/>
            <a:ext cx="3492500" cy="1439863"/>
          </a:xfrm>
          <a:prstGeom prst="cloudCallout">
            <a:avLst>
              <a:gd name="adj1" fmla="val 61093"/>
              <a:gd name="adj2" fmla="val 35556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pPr algn="ctr"/>
            <a:r>
              <a:rPr lang="zh-CN" altLang="en-US" sz="3600" b="1" dirty="0">
                <a:latin typeface="Arial" panose="020B0604020202020204" pitchFamily="34" charset="0"/>
                <a:ea typeface="楷体_GB2312" pitchFamily="49" charset="-122"/>
              </a:rPr>
              <a:t>我今年</a:t>
            </a:r>
          </a:p>
          <a:p>
            <a:pPr algn="ctr"/>
            <a:r>
              <a:rPr lang="zh-CN" altLang="en-US" sz="3600" b="1" dirty="0">
                <a:latin typeface="Arial" panose="020B0604020202020204" pitchFamily="34" charset="0"/>
                <a:ea typeface="楷体_GB2312" pitchFamily="49" charset="-122"/>
              </a:rPr>
              <a:t>   </a:t>
            </a:r>
            <a:r>
              <a:rPr lang="en-US" altLang="zh-CN" sz="3600" b="1" dirty="0">
                <a:latin typeface="Arial" panose="020B0604020202020204" pitchFamily="34" charset="0"/>
                <a:ea typeface="楷体_GB2312" pitchFamily="49" charset="-122"/>
              </a:rPr>
              <a:t>65</a:t>
            </a:r>
            <a:r>
              <a:rPr lang="zh-CN" altLang="en-US" sz="3600" b="1" dirty="0">
                <a:latin typeface="Arial" panose="020B0604020202020204" pitchFamily="34" charset="0"/>
                <a:ea typeface="楷体_GB2312" pitchFamily="49" charset="-122"/>
              </a:rPr>
              <a:t>岁。</a:t>
            </a:r>
          </a:p>
        </p:txBody>
      </p:sp>
      <p:pic>
        <p:nvPicPr>
          <p:cNvPr id="27653" name="Picture 5" descr="child019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3663" y="2276475"/>
            <a:ext cx="1263650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6" descr="Taoist004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588" y="1997075"/>
            <a:ext cx="1492250" cy="22240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655" name="Group 7"/>
          <p:cNvGrpSpPr/>
          <p:nvPr/>
        </p:nvGrpSpPr>
        <p:grpSpPr>
          <a:xfrm>
            <a:off x="1042988" y="4294188"/>
            <a:ext cx="7345362" cy="2159000"/>
            <a:chOff x="657" y="2705"/>
            <a:chExt cx="4627" cy="1360"/>
          </a:xfrm>
        </p:grpSpPr>
        <p:sp>
          <p:nvSpPr>
            <p:cNvPr id="32776" name="AutoShape 8"/>
            <p:cNvSpPr/>
            <p:nvPr/>
          </p:nvSpPr>
          <p:spPr>
            <a:xfrm>
              <a:off x="657" y="2705"/>
              <a:ext cx="4627" cy="1360"/>
            </a:xfrm>
            <a:prstGeom prst="roundRect">
              <a:avLst>
                <a:gd name="adj" fmla="val 16667"/>
              </a:avLst>
            </a:prstGeom>
            <a:solidFill>
              <a:srgbClr val="FFE7A3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777" name="Text Box 9"/>
            <p:cNvSpPr txBox="1"/>
            <p:nvPr/>
          </p:nvSpPr>
          <p:spPr>
            <a:xfrm>
              <a:off x="726" y="2862"/>
              <a:ext cx="4395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zh-CN" altLang="en-US" sz="36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（</a:t>
              </a:r>
              <a:r>
                <a:rPr lang="en-US" altLang="zh-CN" sz="36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1</a:t>
              </a:r>
              <a:r>
                <a:rPr lang="zh-CN" altLang="en-US" sz="36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）今年     的年龄是     的几倍？</a:t>
              </a:r>
            </a:p>
          </p:txBody>
        </p:sp>
        <p:sp>
          <p:nvSpPr>
            <p:cNvPr id="32778" name="Text Box 10"/>
            <p:cNvSpPr txBox="1"/>
            <p:nvPr/>
          </p:nvSpPr>
          <p:spPr>
            <a:xfrm>
              <a:off x="703" y="3447"/>
              <a:ext cx="444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zh-CN" altLang="en-US" sz="36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（</a:t>
              </a:r>
              <a:r>
                <a:rPr lang="en-US" altLang="zh-CN" sz="36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2</a:t>
              </a:r>
              <a:r>
                <a:rPr lang="zh-CN" altLang="en-US" sz="3600" b="1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）明年     的年龄是     的几倍？</a:t>
              </a:r>
            </a:p>
          </p:txBody>
        </p:sp>
        <p:pic>
          <p:nvPicPr>
            <p:cNvPr id="32779" name="Picture 11" descr="child019s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06" y="2840"/>
              <a:ext cx="318" cy="45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780" name="Picture 12" descr="Taoist004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77" y="2840"/>
              <a:ext cx="304" cy="45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781" name="Picture 13" descr="child019s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06" y="3430"/>
              <a:ext cx="318" cy="45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782" name="Picture 14" descr="Taoist004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64" y="3430"/>
              <a:ext cx="304" cy="45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26"/>
          <p:cNvSpPr txBox="1"/>
          <p:nvPr/>
        </p:nvSpPr>
        <p:spPr>
          <a:xfrm>
            <a:off x="684213" y="404813"/>
            <a:ext cx="7704137" cy="314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dirty="0">
                <a:latin typeface="Arial" panose="020B0604020202020204" pitchFamily="34" charset="0"/>
              </a:rPr>
              <a:t>（一）口算下面各题</a:t>
            </a:r>
          </a:p>
          <a:p>
            <a:r>
              <a:rPr lang="zh-CN" altLang="en-US" sz="3600" dirty="0">
                <a:latin typeface="Arial" panose="020B0604020202020204" pitchFamily="34" charset="0"/>
              </a:rPr>
              <a:t>    </a:t>
            </a:r>
          </a:p>
          <a:p>
            <a:r>
              <a:rPr lang="zh-CN" altLang="en-US" sz="3600" dirty="0">
                <a:latin typeface="Arial" panose="020B0604020202020204" pitchFamily="34" charset="0"/>
              </a:rPr>
              <a:t>     </a:t>
            </a:r>
            <a:r>
              <a:rPr lang="en-US" altLang="zh-CN" sz="4000" dirty="0">
                <a:latin typeface="Arial" panose="020B0604020202020204" pitchFamily="34" charset="0"/>
              </a:rPr>
              <a:t>28÷7        280÷7        30÷3   </a:t>
            </a:r>
          </a:p>
          <a:p>
            <a:pPr>
              <a:lnSpc>
                <a:spcPct val="200000"/>
              </a:lnSpc>
            </a:pPr>
            <a:r>
              <a:rPr lang="en-US" altLang="zh-CN" sz="4000" dirty="0">
                <a:latin typeface="Arial" panose="020B0604020202020204" pitchFamily="34" charset="0"/>
              </a:rPr>
              <a:t>   120÷4       300÷5        40÷2</a:t>
            </a:r>
            <a:r>
              <a:rPr lang="en-US" altLang="zh-CN" sz="3600" dirty="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0483" name="Group 1027"/>
          <p:cNvGrpSpPr/>
          <p:nvPr/>
        </p:nvGrpSpPr>
        <p:grpSpPr>
          <a:xfrm>
            <a:off x="611188" y="3716338"/>
            <a:ext cx="7272337" cy="1766887"/>
            <a:chOff x="385" y="2341"/>
            <a:chExt cx="4581" cy="1113"/>
          </a:xfrm>
        </p:grpSpPr>
        <p:sp>
          <p:nvSpPr>
            <p:cNvPr id="15364" name="Text Box 1028"/>
            <p:cNvSpPr txBox="1"/>
            <p:nvPr/>
          </p:nvSpPr>
          <p:spPr>
            <a:xfrm>
              <a:off x="385" y="2341"/>
              <a:ext cx="4581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400" dirty="0">
                  <a:latin typeface="Arial" panose="020B0604020202020204" pitchFamily="34" charset="0"/>
                </a:rPr>
                <a:t>（二）计算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4400" dirty="0">
                  <a:latin typeface="Arial" panose="020B0604020202020204" pitchFamily="34" charset="0"/>
                </a:rPr>
                <a:t> </a:t>
              </a:r>
              <a:r>
                <a:rPr lang="en-US" altLang="zh-CN" sz="4400" dirty="0">
                  <a:latin typeface="Arial" panose="020B0604020202020204" pitchFamily="34" charset="0"/>
                </a:rPr>
                <a:t>4  8             5  16</a:t>
              </a:r>
            </a:p>
          </p:txBody>
        </p:sp>
        <p:grpSp>
          <p:nvGrpSpPr>
            <p:cNvPr id="15365" name="Group 1029"/>
            <p:cNvGrpSpPr/>
            <p:nvPr/>
          </p:nvGrpSpPr>
          <p:grpSpPr>
            <a:xfrm>
              <a:off x="615" y="3067"/>
              <a:ext cx="697" cy="272"/>
              <a:chOff x="1620" y="1596"/>
              <a:chExt cx="1630" cy="534"/>
            </a:xfrm>
          </p:grpSpPr>
          <p:sp>
            <p:nvSpPr>
              <p:cNvPr id="15369" name="Line 1030"/>
              <p:cNvSpPr/>
              <p:nvPr/>
            </p:nvSpPr>
            <p:spPr>
              <a:xfrm>
                <a:off x="1990" y="1596"/>
                <a:ext cx="1260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0" name="Arc 1031"/>
              <p:cNvSpPr/>
              <p:nvPr/>
            </p:nvSpPr>
            <p:spPr>
              <a:xfrm rot="8803121" flipH="1">
                <a:off x="1620" y="1697"/>
                <a:ext cx="540" cy="433"/>
              </a:xfrm>
              <a:custGeom>
                <a:avLst/>
                <a:gdLst/>
                <a:ahLst/>
                <a:cxnLst>
                  <a:cxn ang="0">
                    <a:pos x="204" y="0"/>
                  </a:cxn>
                  <a:cxn ang="0">
                    <a:pos x="540" y="433"/>
                  </a:cxn>
                  <a:cxn ang="0">
                    <a:pos x="0" y="433"/>
                  </a:cxn>
                </a:cxnLst>
                <a:rect l="0" t="0" r="0" b="0"/>
                <a:pathLst>
                  <a:path w="21600" h="20004" fill="none">
                    <a:moveTo>
                      <a:pt x="8148" y="0"/>
                    </a:moveTo>
                    <a:cubicBezTo>
                      <a:pt x="16282" y="3313"/>
                      <a:pt x="21600" y="11221"/>
                      <a:pt x="21600" y="20004"/>
                    </a:cubicBezTo>
                  </a:path>
                  <a:path w="21600" h="20004" stroke="0">
                    <a:moveTo>
                      <a:pt x="8148" y="0"/>
                    </a:moveTo>
                    <a:cubicBezTo>
                      <a:pt x="16282" y="3313"/>
                      <a:pt x="21600" y="11221"/>
                      <a:pt x="21600" y="20004"/>
                    </a:cubicBezTo>
                    <a:lnTo>
                      <a:pt x="0" y="20004"/>
                    </a:lnTo>
                    <a:lnTo>
                      <a:pt x="8148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366" name="Group 1032"/>
            <p:cNvGrpSpPr/>
            <p:nvPr/>
          </p:nvGrpSpPr>
          <p:grpSpPr>
            <a:xfrm>
              <a:off x="2528" y="3067"/>
              <a:ext cx="742" cy="318"/>
              <a:chOff x="1620" y="1596"/>
              <a:chExt cx="1630" cy="534"/>
            </a:xfrm>
          </p:grpSpPr>
          <p:sp>
            <p:nvSpPr>
              <p:cNvPr id="15367" name="Line 1033"/>
              <p:cNvSpPr/>
              <p:nvPr/>
            </p:nvSpPr>
            <p:spPr>
              <a:xfrm>
                <a:off x="1990" y="1596"/>
                <a:ext cx="1260" cy="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68" name="Arc 1034"/>
              <p:cNvSpPr/>
              <p:nvPr/>
            </p:nvSpPr>
            <p:spPr>
              <a:xfrm rot="8803121" flipH="1">
                <a:off x="1620" y="1697"/>
                <a:ext cx="540" cy="433"/>
              </a:xfrm>
              <a:custGeom>
                <a:avLst/>
                <a:gdLst/>
                <a:ahLst/>
                <a:cxnLst>
                  <a:cxn ang="0">
                    <a:pos x="204" y="0"/>
                  </a:cxn>
                  <a:cxn ang="0">
                    <a:pos x="540" y="433"/>
                  </a:cxn>
                  <a:cxn ang="0">
                    <a:pos x="0" y="433"/>
                  </a:cxn>
                </a:cxnLst>
                <a:rect l="0" t="0" r="0" b="0"/>
                <a:pathLst>
                  <a:path w="21600" h="20004" fill="none">
                    <a:moveTo>
                      <a:pt x="8148" y="0"/>
                    </a:moveTo>
                    <a:cubicBezTo>
                      <a:pt x="16282" y="3313"/>
                      <a:pt x="21600" y="11221"/>
                      <a:pt x="21600" y="20004"/>
                    </a:cubicBezTo>
                  </a:path>
                  <a:path w="21600" h="20004" stroke="0">
                    <a:moveTo>
                      <a:pt x="8148" y="0"/>
                    </a:moveTo>
                    <a:cubicBezTo>
                      <a:pt x="16282" y="3313"/>
                      <a:pt x="21600" y="11221"/>
                      <a:pt x="21600" y="20004"/>
                    </a:cubicBezTo>
                    <a:lnTo>
                      <a:pt x="0" y="20004"/>
                    </a:lnTo>
                    <a:lnTo>
                      <a:pt x="8148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620713"/>
            <a:ext cx="8820150" cy="590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Text Box 3"/>
          <p:cNvSpPr txBox="1"/>
          <p:nvPr/>
        </p:nvSpPr>
        <p:spPr>
          <a:xfrm>
            <a:off x="179388" y="5314950"/>
            <a:ext cx="8991600" cy="106680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  <a:ea typeface="楷体_GB2312" pitchFamily="49" charset="-122"/>
              </a:rPr>
              <a:t>(1)</a:t>
            </a:r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楷体_GB2312" pitchFamily="49" charset="-122"/>
              </a:rPr>
              <a:t>每条船坐（ ）人，</a:t>
            </a:r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  <a:ea typeface="楷体_GB2312" pitchFamily="49" charset="-122"/>
              </a:rPr>
              <a:t>84</a:t>
            </a:r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楷体_GB2312" pitchFamily="49" charset="-122"/>
              </a:rPr>
              <a:t>人需租几条船？</a:t>
            </a:r>
          </a:p>
          <a:p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  <a:ea typeface="楷体_GB2312" pitchFamily="49" charset="-122"/>
              </a:rPr>
              <a:t>(2)</a:t>
            </a:r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楷体_GB2312" pitchFamily="49" charset="-122"/>
              </a:rPr>
              <a:t>小飞机每批供（ ）人乘坐，</a:t>
            </a:r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  <a:ea typeface="楷体_GB2312" pitchFamily="49" charset="-122"/>
              </a:rPr>
              <a:t>84</a:t>
            </a:r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楷体_GB2312" pitchFamily="49" charset="-122"/>
              </a:rPr>
              <a:t>人需分成几批？</a:t>
            </a: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00FFFF"/>
              </a:clrFrom>
              <a:clrTo>
                <a:srgbClr val="00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013" y="3276600"/>
            <a:ext cx="5868987" cy="193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FFFF"/>
              </a:clrFrom>
              <a:clrTo>
                <a:srgbClr val="00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1052513"/>
            <a:ext cx="5832475" cy="2185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/>
          <p:nvPr/>
        </p:nvSpPr>
        <p:spPr>
          <a:xfrm>
            <a:off x="971550" y="549275"/>
            <a:ext cx="7273925" cy="175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三年级有90名学生，每两人用一张课桌，需要多少张课桌？把这些课桌平均放在3间教室里，每间教室放多少张？</a:t>
            </a:r>
          </a:p>
        </p:txBody>
      </p:sp>
      <p:sp>
        <p:nvSpPr>
          <p:cNvPr id="19459" name="Line 3"/>
          <p:cNvSpPr/>
          <p:nvPr/>
        </p:nvSpPr>
        <p:spPr>
          <a:xfrm>
            <a:off x="1116013" y="1700213"/>
            <a:ext cx="2232025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0" name="Line 4"/>
          <p:cNvSpPr/>
          <p:nvPr/>
        </p:nvSpPr>
        <p:spPr>
          <a:xfrm>
            <a:off x="1835150" y="2276475"/>
            <a:ext cx="2879725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9461" name="Group 5"/>
          <p:cNvGrpSpPr/>
          <p:nvPr/>
        </p:nvGrpSpPr>
        <p:grpSpPr>
          <a:xfrm>
            <a:off x="250825" y="2997200"/>
            <a:ext cx="5472113" cy="2192338"/>
            <a:chOff x="0" y="0"/>
            <a:chExt cx="3447" cy="1381"/>
          </a:xfrm>
        </p:grpSpPr>
        <p:pic>
          <p:nvPicPr>
            <p:cNvPr id="34823" name="Picture 6" descr="FIL48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272"/>
              <a:ext cx="987" cy="11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4" name="AutoShape 7"/>
            <p:cNvSpPr/>
            <p:nvPr/>
          </p:nvSpPr>
          <p:spPr>
            <a:xfrm>
              <a:off x="1588" y="0"/>
              <a:ext cx="1859" cy="998"/>
            </a:xfrm>
            <a:prstGeom prst="wedgeRoundRectCallout">
              <a:avLst>
                <a:gd name="adj1" fmla="val -86579"/>
                <a:gd name="adj2" fmla="val 30560"/>
                <a:gd name="adj3" fmla="val 16667"/>
              </a:avLst>
            </a:prstGeom>
            <a:solidFill>
              <a:srgbClr val="99CCFF"/>
            </a:solidFill>
            <a:ln w="9525">
              <a:noFill/>
            </a:ln>
          </p:spPr>
          <p:txBody>
            <a:bodyPr/>
            <a:lstStyle/>
            <a:p>
              <a:pPr algn="ctr"/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34825" name="Text Box 8"/>
            <p:cNvSpPr txBox="1"/>
            <p:nvPr/>
          </p:nvSpPr>
          <p:spPr>
            <a:xfrm>
              <a:off x="1769" y="181"/>
              <a:ext cx="1588" cy="5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Arial" panose="020B0604020202020204" pitchFamily="34" charset="0"/>
                  <a:ea typeface="隶书" panose="02010509060101010101" pitchFamily="49" charset="-122"/>
                </a:rPr>
                <a:t>你会解决这两个问题吗？</a:t>
              </a:r>
            </a:p>
          </p:txBody>
        </p:sp>
      </p:grpSp>
      <p:pic>
        <p:nvPicPr>
          <p:cNvPr id="34822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49950"/>
            <a:ext cx="3059113" cy="908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/>
          <p:nvPr/>
        </p:nvSpPr>
        <p:spPr>
          <a:xfrm>
            <a:off x="215900" y="620713"/>
            <a:ext cx="8748713" cy="59039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43" name="Oval 3"/>
          <p:cNvSpPr/>
          <p:nvPr/>
        </p:nvSpPr>
        <p:spPr>
          <a:xfrm>
            <a:off x="3635375" y="981075"/>
            <a:ext cx="5184775" cy="2808288"/>
          </a:xfrm>
          <a:prstGeom prst="ellipse">
            <a:avLst/>
          </a:prstGeom>
          <a:solidFill>
            <a:srgbClr val="CCE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6628" name="Group 4"/>
          <p:cNvGrpSpPr/>
          <p:nvPr/>
        </p:nvGrpSpPr>
        <p:grpSpPr>
          <a:xfrm rot="-5400000">
            <a:off x="2266950" y="3571875"/>
            <a:ext cx="217488" cy="1079500"/>
            <a:chOff x="3742" y="1389"/>
            <a:chExt cx="137" cy="680"/>
          </a:xfrm>
        </p:grpSpPr>
        <p:sp>
          <p:nvSpPr>
            <p:cNvPr id="35964" name="Line 5"/>
            <p:cNvSpPr/>
            <p:nvPr/>
          </p:nvSpPr>
          <p:spPr>
            <a:xfrm>
              <a:off x="3813" y="1506"/>
              <a:ext cx="0" cy="563"/>
            </a:xfrm>
            <a:prstGeom prst="line">
              <a:avLst/>
            </a:prstGeom>
            <a:ln w="101600" cap="flat" cmpd="sng">
              <a:solidFill>
                <a:srgbClr val="808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65" name="Oval 6"/>
            <p:cNvSpPr/>
            <p:nvPr/>
          </p:nvSpPr>
          <p:spPr>
            <a:xfrm>
              <a:off x="3742" y="1389"/>
              <a:ext cx="137" cy="13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9900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6631" name="Group 7"/>
          <p:cNvGrpSpPr/>
          <p:nvPr/>
        </p:nvGrpSpPr>
        <p:grpSpPr>
          <a:xfrm rot="5400000">
            <a:off x="3798888" y="4248150"/>
            <a:ext cx="217487" cy="1079500"/>
            <a:chOff x="3742" y="1389"/>
            <a:chExt cx="137" cy="680"/>
          </a:xfrm>
        </p:grpSpPr>
        <p:sp>
          <p:nvSpPr>
            <p:cNvPr id="35962" name="Line 8"/>
            <p:cNvSpPr/>
            <p:nvPr/>
          </p:nvSpPr>
          <p:spPr>
            <a:xfrm>
              <a:off x="3813" y="1506"/>
              <a:ext cx="0" cy="563"/>
            </a:xfrm>
            <a:prstGeom prst="line">
              <a:avLst/>
            </a:prstGeom>
            <a:ln w="101600" cap="flat" cmpd="sng">
              <a:solidFill>
                <a:srgbClr val="808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63" name="Oval 9"/>
            <p:cNvSpPr/>
            <p:nvPr/>
          </p:nvSpPr>
          <p:spPr>
            <a:xfrm>
              <a:off x="3742" y="1389"/>
              <a:ext cx="137" cy="13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9900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6634" name="Group 10"/>
          <p:cNvGrpSpPr/>
          <p:nvPr/>
        </p:nvGrpSpPr>
        <p:grpSpPr>
          <a:xfrm>
            <a:off x="3297238" y="4681538"/>
            <a:ext cx="217487" cy="1079500"/>
            <a:chOff x="3742" y="1389"/>
            <a:chExt cx="137" cy="680"/>
          </a:xfrm>
        </p:grpSpPr>
        <p:sp>
          <p:nvSpPr>
            <p:cNvPr id="35960" name="Line 11"/>
            <p:cNvSpPr/>
            <p:nvPr/>
          </p:nvSpPr>
          <p:spPr>
            <a:xfrm>
              <a:off x="3813" y="1506"/>
              <a:ext cx="0" cy="563"/>
            </a:xfrm>
            <a:prstGeom prst="line">
              <a:avLst/>
            </a:prstGeom>
            <a:ln w="101600" cap="flat" cmpd="sng">
              <a:solidFill>
                <a:srgbClr val="808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61" name="Oval 12"/>
            <p:cNvSpPr/>
            <p:nvPr/>
          </p:nvSpPr>
          <p:spPr>
            <a:xfrm>
              <a:off x="3742" y="1389"/>
              <a:ext cx="137" cy="13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9900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6637" name="Group 13"/>
          <p:cNvGrpSpPr/>
          <p:nvPr/>
        </p:nvGrpSpPr>
        <p:grpSpPr>
          <a:xfrm rot="-5400000">
            <a:off x="3727450" y="5257800"/>
            <a:ext cx="217488" cy="1079500"/>
            <a:chOff x="3742" y="1389"/>
            <a:chExt cx="137" cy="680"/>
          </a:xfrm>
        </p:grpSpPr>
        <p:sp>
          <p:nvSpPr>
            <p:cNvPr id="35958" name="Line 14"/>
            <p:cNvSpPr/>
            <p:nvPr/>
          </p:nvSpPr>
          <p:spPr>
            <a:xfrm>
              <a:off x="3813" y="1506"/>
              <a:ext cx="0" cy="563"/>
            </a:xfrm>
            <a:prstGeom prst="line">
              <a:avLst/>
            </a:prstGeom>
            <a:ln w="101600" cap="flat" cmpd="sng">
              <a:solidFill>
                <a:srgbClr val="808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59" name="Oval 15"/>
            <p:cNvSpPr/>
            <p:nvPr/>
          </p:nvSpPr>
          <p:spPr>
            <a:xfrm>
              <a:off x="3742" y="1389"/>
              <a:ext cx="137" cy="13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9900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6640" name="Group 16"/>
          <p:cNvGrpSpPr/>
          <p:nvPr/>
        </p:nvGrpSpPr>
        <p:grpSpPr>
          <a:xfrm flipV="1">
            <a:off x="4305300" y="4826000"/>
            <a:ext cx="217488" cy="1079500"/>
            <a:chOff x="3742" y="1389"/>
            <a:chExt cx="137" cy="680"/>
          </a:xfrm>
        </p:grpSpPr>
        <p:sp>
          <p:nvSpPr>
            <p:cNvPr id="35956" name="Line 17"/>
            <p:cNvSpPr/>
            <p:nvPr/>
          </p:nvSpPr>
          <p:spPr>
            <a:xfrm>
              <a:off x="3813" y="1506"/>
              <a:ext cx="0" cy="563"/>
            </a:xfrm>
            <a:prstGeom prst="line">
              <a:avLst/>
            </a:prstGeom>
            <a:ln w="101600" cap="flat" cmpd="sng">
              <a:solidFill>
                <a:srgbClr val="808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57" name="Oval 18"/>
            <p:cNvSpPr/>
            <p:nvPr/>
          </p:nvSpPr>
          <p:spPr>
            <a:xfrm>
              <a:off x="3742" y="1389"/>
              <a:ext cx="137" cy="13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9900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6643" name="Group 19"/>
          <p:cNvGrpSpPr/>
          <p:nvPr/>
        </p:nvGrpSpPr>
        <p:grpSpPr>
          <a:xfrm rot="1926042">
            <a:off x="1979613" y="3068638"/>
            <a:ext cx="217487" cy="1079500"/>
            <a:chOff x="3742" y="1389"/>
            <a:chExt cx="137" cy="680"/>
          </a:xfrm>
        </p:grpSpPr>
        <p:sp>
          <p:nvSpPr>
            <p:cNvPr id="35954" name="Line 20"/>
            <p:cNvSpPr/>
            <p:nvPr/>
          </p:nvSpPr>
          <p:spPr>
            <a:xfrm>
              <a:off x="3813" y="1506"/>
              <a:ext cx="0" cy="563"/>
            </a:xfrm>
            <a:prstGeom prst="line">
              <a:avLst/>
            </a:prstGeom>
            <a:ln w="101600" cap="flat" cmpd="sng">
              <a:solidFill>
                <a:srgbClr val="808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55" name="Oval 21"/>
            <p:cNvSpPr/>
            <p:nvPr/>
          </p:nvSpPr>
          <p:spPr>
            <a:xfrm>
              <a:off x="3742" y="1389"/>
              <a:ext cx="137" cy="13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9900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6646" name="Group 22"/>
          <p:cNvGrpSpPr/>
          <p:nvPr/>
        </p:nvGrpSpPr>
        <p:grpSpPr>
          <a:xfrm rot="-1513687" flipV="1">
            <a:off x="2555875" y="3141663"/>
            <a:ext cx="217488" cy="1079500"/>
            <a:chOff x="3742" y="1389"/>
            <a:chExt cx="137" cy="680"/>
          </a:xfrm>
        </p:grpSpPr>
        <p:sp>
          <p:nvSpPr>
            <p:cNvPr id="35952" name="Line 23"/>
            <p:cNvSpPr/>
            <p:nvPr/>
          </p:nvSpPr>
          <p:spPr>
            <a:xfrm>
              <a:off x="3813" y="1506"/>
              <a:ext cx="0" cy="563"/>
            </a:xfrm>
            <a:prstGeom prst="line">
              <a:avLst/>
            </a:prstGeom>
            <a:ln w="101600" cap="flat" cmpd="sng">
              <a:solidFill>
                <a:srgbClr val="808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53" name="Oval 24"/>
            <p:cNvSpPr/>
            <p:nvPr/>
          </p:nvSpPr>
          <p:spPr>
            <a:xfrm>
              <a:off x="3742" y="1389"/>
              <a:ext cx="137" cy="13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9900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35851" name="Picture 25" descr="P021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25" y="2566988"/>
            <a:ext cx="1466850" cy="201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2" name="Pictur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0038" y="3141663"/>
            <a:ext cx="2767012" cy="3240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51" name="Text Box 27"/>
          <p:cNvSpPr txBox="1"/>
          <p:nvPr/>
        </p:nvSpPr>
        <p:spPr>
          <a:xfrm>
            <a:off x="250825" y="908050"/>
            <a:ext cx="5227638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990000"/>
                </a:solidFill>
                <a:latin typeface="Arial" panose="020B0604020202020204" pitchFamily="34" charset="0"/>
                <a:ea typeface="楷体_GB2312" pitchFamily="49" charset="-122"/>
              </a:rPr>
              <a:t>你能提出哪些数学问题？</a:t>
            </a:r>
          </a:p>
        </p:txBody>
      </p:sp>
      <p:grpSp>
        <p:nvGrpSpPr>
          <p:cNvPr id="35854" name="Group 28"/>
          <p:cNvGrpSpPr/>
          <p:nvPr/>
        </p:nvGrpSpPr>
        <p:grpSpPr>
          <a:xfrm>
            <a:off x="4284663" y="1355725"/>
            <a:ext cx="3960812" cy="1873250"/>
            <a:chOff x="476" y="889"/>
            <a:chExt cx="2495" cy="1180"/>
          </a:xfrm>
        </p:grpSpPr>
        <p:grpSp>
          <p:nvGrpSpPr>
            <p:cNvPr id="35856" name="Group 29"/>
            <p:cNvGrpSpPr/>
            <p:nvPr/>
          </p:nvGrpSpPr>
          <p:grpSpPr>
            <a:xfrm rot="-5400000">
              <a:off x="1382" y="617"/>
              <a:ext cx="137" cy="680"/>
              <a:chOff x="3742" y="1389"/>
              <a:chExt cx="137" cy="680"/>
            </a:xfrm>
          </p:grpSpPr>
          <p:sp>
            <p:nvSpPr>
              <p:cNvPr id="35950" name="Line 30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51" name="Oval 31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57" name="Group 32"/>
            <p:cNvGrpSpPr/>
            <p:nvPr/>
          </p:nvGrpSpPr>
          <p:grpSpPr>
            <a:xfrm rot="-5400000">
              <a:off x="1518" y="707"/>
              <a:ext cx="137" cy="680"/>
              <a:chOff x="3742" y="1389"/>
              <a:chExt cx="137" cy="680"/>
            </a:xfrm>
          </p:grpSpPr>
          <p:sp>
            <p:nvSpPr>
              <p:cNvPr id="35948" name="Line 33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9" name="Oval 34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58" name="Group 35"/>
            <p:cNvGrpSpPr/>
            <p:nvPr/>
          </p:nvGrpSpPr>
          <p:grpSpPr>
            <a:xfrm rot="-5400000">
              <a:off x="1200" y="843"/>
              <a:ext cx="137" cy="680"/>
              <a:chOff x="3742" y="1389"/>
              <a:chExt cx="137" cy="680"/>
            </a:xfrm>
          </p:grpSpPr>
          <p:sp>
            <p:nvSpPr>
              <p:cNvPr id="35946" name="Line 36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7" name="Oval 37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59" name="Group 38"/>
            <p:cNvGrpSpPr/>
            <p:nvPr/>
          </p:nvGrpSpPr>
          <p:grpSpPr>
            <a:xfrm rot="-5400000">
              <a:off x="1336" y="1070"/>
              <a:ext cx="137" cy="680"/>
              <a:chOff x="3742" y="1389"/>
              <a:chExt cx="137" cy="680"/>
            </a:xfrm>
          </p:grpSpPr>
          <p:sp>
            <p:nvSpPr>
              <p:cNvPr id="35944" name="Line 39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5" name="Oval 40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60" name="Group 41"/>
            <p:cNvGrpSpPr/>
            <p:nvPr/>
          </p:nvGrpSpPr>
          <p:grpSpPr>
            <a:xfrm rot="5654916">
              <a:off x="1789" y="708"/>
              <a:ext cx="137" cy="680"/>
              <a:chOff x="3742" y="1389"/>
              <a:chExt cx="137" cy="680"/>
            </a:xfrm>
          </p:grpSpPr>
          <p:sp>
            <p:nvSpPr>
              <p:cNvPr id="35942" name="Line 42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3" name="Oval 43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61" name="Group 44"/>
            <p:cNvGrpSpPr/>
            <p:nvPr/>
          </p:nvGrpSpPr>
          <p:grpSpPr>
            <a:xfrm rot="5654916">
              <a:off x="1925" y="798"/>
              <a:ext cx="137" cy="680"/>
              <a:chOff x="3742" y="1389"/>
              <a:chExt cx="137" cy="680"/>
            </a:xfrm>
          </p:grpSpPr>
          <p:sp>
            <p:nvSpPr>
              <p:cNvPr id="35940" name="Line 45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1" name="Oval 46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62" name="Group 47"/>
            <p:cNvGrpSpPr/>
            <p:nvPr/>
          </p:nvGrpSpPr>
          <p:grpSpPr>
            <a:xfrm rot="5654916">
              <a:off x="1563" y="934"/>
              <a:ext cx="137" cy="680"/>
              <a:chOff x="3742" y="1389"/>
              <a:chExt cx="137" cy="680"/>
            </a:xfrm>
          </p:grpSpPr>
          <p:sp>
            <p:nvSpPr>
              <p:cNvPr id="35938" name="Line 48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39" name="Oval 49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63" name="Group 50"/>
            <p:cNvGrpSpPr/>
            <p:nvPr/>
          </p:nvGrpSpPr>
          <p:grpSpPr>
            <a:xfrm rot="5654916">
              <a:off x="1699" y="1161"/>
              <a:ext cx="137" cy="680"/>
              <a:chOff x="3742" y="1389"/>
              <a:chExt cx="137" cy="680"/>
            </a:xfrm>
          </p:grpSpPr>
          <p:sp>
            <p:nvSpPr>
              <p:cNvPr id="35936" name="Line 51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37" name="Oval 52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64" name="Group 53"/>
            <p:cNvGrpSpPr/>
            <p:nvPr/>
          </p:nvGrpSpPr>
          <p:grpSpPr>
            <a:xfrm rot="-5400000">
              <a:off x="1156" y="934"/>
              <a:ext cx="137" cy="680"/>
              <a:chOff x="3742" y="1389"/>
              <a:chExt cx="137" cy="680"/>
            </a:xfrm>
          </p:grpSpPr>
          <p:sp>
            <p:nvSpPr>
              <p:cNvPr id="35934" name="Line 54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35" name="Oval 55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65" name="Group 56"/>
            <p:cNvGrpSpPr/>
            <p:nvPr/>
          </p:nvGrpSpPr>
          <p:grpSpPr>
            <a:xfrm rot="-5400000">
              <a:off x="1292" y="1024"/>
              <a:ext cx="137" cy="680"/>
              <a:chOff x="3742" y="1389"/>
              <a:chExt cx="137" cy="680"/>
            </a:xfrm>
          </p:grpSpPr>
          <p:sp>
            <p:nvSpPr>
              <p:cNvPr id="35932" name="Line 57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33" name="Oval 58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66" name="Group 59"/>
            <p:cNvGrpSpPr/>
            <p:nvPr/>
          </p:nvGrpSpPr>
          <p:grpSpPr>
            <a:xfrm rot="-5400000">
              <a:off x="974" y="1160"/>
              <a:ext cx="137" cy="680"/>
              <a:chOff x="3742" y="1389"/>
              <a:chExt cx="137" cy="680"/>
            </a:xfrm>
          </p:grpSpPr>
          <p:sp>
            <p:nvSpPr>
              <p:cNvPr id="35930" name="Line 60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31" name="Oval 61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67" name="Group 62"/>
            <p:cNvGrpSpPr/>
            <p:nvPr/>
          </p:nvGrpSpPr>
          <p:grpSpPr>
            <a:xfrm rot="-5400000">
              <a:off x="1110" y="1387"/>
              <a:ext cx="137" cy="680"/>
              <a:chOff x="3742" y="1389"/>
              <a:chExt cx="137" cy="680"/>
            </a:xfrm>
          </p:grpSpPr>
          <p:sp>
            <p:nvSpPr>
              <p:cNvPr id="35928" name="Line 63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29" name="Oval 64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68" name="Group 65"/>
            <p:cNvGrpSpPr/>
            <p:nvPr/>
          </p:nvGrpSpPr>
          <p:grpSpPr>
            <a:xfrm rot="5654916">
              <a:off x="1519" y="1025"/>
              <a:ext cx="137" cy="680"/>
              <a:chOff x="3742" y="1389"/>
              <a:chExt cx="137" cy="680"/>
            </a:xfrm>
          </p:grpSpPr>
          <p:sp>
            <p:nvSpPr>
              <p:cNvPr id="35926" name="Line 66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27" name="Oval 67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69" name="Group 68"/>
            <p:cNvGrpSpPr/>
            <p:nvPr/>
          </p:nvGrpSpPr>
          <p:grpSpPr>
            <a:xfrm rot="5654916">
              <a:off x="1655" y="1115"/>
              <a:ext cx="137" cy="680"/>
              <a:chOff x="3742" y="1389"/>
              <a:chExt cx="137" cy="680"/>
            </a:xfrm>
          </p:grpSpPr>
          <p:sp>
            <p:nvSpPr>
              <p:cNvPr id="35924" name="Line 69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25" name="Oval 70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70" name="Group 71"/>
            <p:cNvGrpSpPr/>
            <p:nvPr/>
          </p:nvGrpSpPr>
          <p:grpSpPr>
            <a:xfrm rot="5654916">
              <a:off x="1337" y="1251"/>
              <a:ext cx="137" cy="680"/>
              <a:chOff x="3742" y="1389"/>
              <a:chExt cx="137" cy="680"/>
            </a:xfrm>
          </p:grpSpPr>
          <p:sp>
            <p:nvSpPr>
              <p:cNvPr id="35922" name="Line 72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23" name="Oval 73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71" name="Group 74"/>
            <p:cNvGrpSpPr/>
            <p:nvPr/>
          </p:nvGrpSpPr>
          <p:grpSpPr>
            <a:xfrm rot="5654916">
              <a:off x="1473" y="1478"/>
              <a:ext cx="137" cy="680"/>
              <a:chOff x="3742" y="1389"/>
              <a:chExt cx="137" cy="680"/>
            </a:xfrm>
          </p:grpSpPr>
          <p:sp>
            <p:nvSpPr>
              <p:cNvPr id="35920" name="Line 75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21" name="Oval 76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72" name="Group 77"/>
            <p:cNvGrpSpPr/>
            <p:nvPr/>
          </p:nvGrpSpPr>
          <p:grpSpPr>
            <a:xfrm rot="-5400000">
              <a:off x="2107" y="890"/>
              <a:ext cx="137" cy="680"/>
              <a:chOff x="3742" y="1389"/>
              <a:chExt cx="137" cy="680"/>
            </a:xfrm>
          </p:grpSpPr>
          <p:sp>
            <p:nvSpPr>
              <p:cNvPr id="35918" name="Line 78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19" name="Oval 79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73" name="Group 80"/>
            <p:cNvGrpSpPr/>
            <p:nvPr/>
          </p:nvGrpSpPr>
          <p:grpSpPr>
            <a:xfrm rot="-5400000">
              <a:off x="2243" y="980"/>
              <a:ext cx="137" cy="680"/>
              <a:chOff x="3742" y="1389"/>
              <a:chExt cx="137" cy="680"/>
            </a:xfrm>
          </p:grpSpPr>
          <p:sp>
            <p:nvSpPr>
              <p:cNvPr id="35916" name="Line 81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17" name="Oval 82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74" name="Group 83"/>
            <p:cNvGrpSpPr/>
            <p:nvPr/>
          </p:nvGrpSpPr>
          <p:grpSpPr>
            <a:xfrm rot="-5400000">
              <a:off x="1881" y="1116"/>
              <a:ext cx="137" cy="680"/>
              <a:chOff x="3742" y="1389"/>
              <a:chExt cx="137" cy="680"/>
            </a:xfrm>
          </p:grpSpPr>
          <p:sp>
            <p:nvSpPr>
              <p:cNvPr id="35914" name="Line 84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15" name="Oval 85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75" name="Group 86"/>
            <p:cNvGrpSpPr/>
            <p:nvPr/>
          </p:nvGrpSpPr>
          <p:grpSpPr>
            <a:xfrm rot="-5400000">
              <a:off x="2017" y="1343"/>
              <a:ext cx="137" cy="680"/>
              <a:chOff x="3742" y="1389"/>
              <a:chExt cx="137" cy="680"/>
            </a:xfrm>
          </p:grpSpPr>
          <p:sp>
            <p:nvSpPr>
              <p:cNvPr id="35912" name="Line 87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13" name="Oval 88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76" name="Group 89"/>
            <p:cNvGrpSpPr/>
            <p:nvPr/>
          </p:nvGrpSpPr>
          <p:grpSpPr>
            <a:xfrm rot="5654916">
              <a:off x="2470" y="981"/>
              <a:ext cx="137" cy="680"/>
              <a:chOff x="3742" y="1389"/>
              <a:chExt cx="137" cy="680"/>
            </a:xfrm>
          </p:grpSpPr>
          <p:sp>
            <p:nvSpPr>
              <p:cNvPr id="35910" name="Line 90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11" name="Oval 91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77" name="Group 92"/>
            <p:cNvGrpSpPr/>
            <p:nvPr/>
          </p:nvGrpSpPr>
          <p:grpSpPr>
            <a:xfrm rot="5654916">
              <a:off x="2562" y="1071"/>
              <a:ext cx="137" cy="680"/>
              <a:chOff x="3742" y="1389"/>
              <a:chExt cx="137" cy="680"/>
            </a:xfrm>
          </p:grpSpPr>
          <p:sp>
            <p:nvSpPr>
              <p:cNvPr id="35908" name="Line 93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09" name="Oval 94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78" name="Group 95"/>
            <p:cNvGrpSpPr/>
            <p:nvPr/>
          </p:nvGrpSpPr>
          <p:grpSpPr>
            <a:xfrm rot="5654916">
              <a:off x="2244" y="1207"/>
              <a:ext cx="137" cy="680"/>
              <a:chOff x="3742" y="1389"/>
              <a:chExt cx="137" cy="680"/>
            </a:xfrm>
          </p:grpSpPr>
          <p:sp>
            <p:nvSpPr>
              <p:cNvPr id="35906" name="Line 96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07" name="Oval 97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79" name="Group 98"/>
            <p:cNvGrpSpPr/>
            <p:nvPr/>
          </p:nvGrpSpPr>
          <p:grpSpPr>
            <a:xfrm rot="5654916">
              <a:off x="1472" y="1343"/>
              <a:ext cx="137" cy="680"/>
              <a:chOff x="3742" y="1389"/>
              <a:chExt cx="137" cy="680"/>
            </a:xfrm>
          </p:grpSpPr>
          <p:sp>
            <p:nvSpPr>
              <p:cNvPr id="35904" name="Line 99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05" name="Oval 100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80" name="Group 101"/>
            <p:cNvGrpSpPr/>
            <p:nvPr/>
          </p:nvGrpSpPr>
          <p:grpSpPr>
            <a:xfrm rot="-5400000">
              <a:off x="1837" y="1207"/>
              <a:ext cx="137" cy="680"/>
              <a:chOff x="3742" y="1389"/>
              <a:chExt cx="137" cy="680"/>
            </a:xfrm>
          </p:grpSpPr>
          <p:sp>
            <p:nvSpPr>
              <p:cNvPr id="35902" name="Line 102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03" name="Oval 103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81" name="Group 104"/>
            <p:cNvGrpSpPr/>
            <p:nvPr/>
          </p:nvGrpSpPr>
          <p:grpSpPr>
            <a:xfrm rot="-5400000">
              <a:off x="1973" y="1297"/>
              <a:ext cx="137" cy="680"/>
              <a:chOff x="3742" y="1389"/>
              <a:chExt cx="137" cy="680"/>
            </a:xfrm>
          </p:grpSpPr>
          <p:sp>
            <p:nvSpPr>
              <p:cNvPr id="35900" name="Line 105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01" name="Oval 106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82" name="Group 107"/>
            <p:cNvGrpSpPr/>
            <p:nvPr/>
          </p:nvGrpSpPr>
          <p:grpSpPr>
            <a:xfrm rot="-5400000">
              <a:off x="747" y="1342"/>
              <a:ext cx="137" cy="680"/>
              <a:chOff x="3742" y="1389"/>
              <a:chExt cx="137" cy="680"/>
            </a:xfrm>
          </p:grpSpPr>
          <p:sp>
            <p:nvSpPr>
              <p:cNvPr id="35898" name="Line 108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99" name="Oval 109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83" name="Group 110"/>
            <p:cNvGrpSpPr/>
            <p:nvPr/>
          </p:nvGrpSpPr>
          <p:grpSpPr>
            <a:xfrm rot="-5400000">
              <a:off x="883" y="1569"/>
              <a:ext cx="137" cy="680"/>
              <a:chOff x="3742" y="1389"/>
              <a:chExt cx="137" cy="680"/>
            </a:xfrm>
          </p:grpSpPr>
          <p:sp>
            <p:nvSpPr>
              <p:cNvPr id="35896" name="Line 111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97" name="Oval 112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84" name="Group 113"/>
            <p:cNvGrpSpPr/>
            <p:nvPr/>
          </p:nvGrpSpPr>
          <p:grpSpPr>
            <a:xfrm rot="5654916">
              <a:off x="2200" y="1298"/>
              <a:ext cx="137" cy="680"/>
              <a:chOff x="3742" y="1389"/>
              <a:chExt cx="137" cy="680"/>
            </a:xfrm>
          </p:grpSpPr>
          <p:sp>
            <p:nvSpPr>
              <p:cNvPr id="35894" name="Line 114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95" name="Oval 115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85" name="Group 116"/>
            <p:cNvGrpSpPr/>
            <p:nvPr/>
          </p:nvGrpSpPr>
          <p:grpSpPr>
            <a:xfrm rot="5654916">
              <a:off x="1428" y="1297"/>
              <a:ext cx="137" cy="680"/>
              <a:chOff x="3742" y="1389"/>
              <a:chExt cx="137" cy="680"/>
            </a:xfrm>
          </p:grpSpPr>
          <p:sp>
            <p:nvSpPr>
              <p:cNvPr id="35892" name="Line 117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93" name="Oval 118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86" name="Group 119"/>
            <p:cNvGrpSpPr/>
            <p:nvPr/>
          </p:nvGrpSpPr>
          <p:grpSpPr>
            <a:xfrm rot="5654916">
              <a:off x="1110" y="1433"/>
              <a:ext cx="137" cy="680"/>
              <a:chOff x="3742" y="1389"/>
              <a:chExt cx="137" cy="680"/>
            </a:xfrm>
          </p:grpSpPr>
          <p:sp>
            <p:nvSpPr>
              <p:cNvPr id="35890" name="Line 120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91" name="Oval 121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887" name="Group 122"/>
            <p:cNvGrpSpPr/>
            <p:nvPr/>
          </p:nvGrpSpPr>
          <p:grpSpPr>
            <a:xfrm rot="5654916">
              <a:off x="1246" y="1660"/>
              <a:ext cx="137" cy="680"/>
              <a:chOff x="3742" y="1389"/>
              <a:chExt cx="137" cy="680"/>
            </a:xfrm>
          </p:grpSpPr>
          <p:sp>
            <p:nvSpPr>
              <p:cNvPr id="35888" name="Line 123"/>
              <p:cNvSpPr/>
              <p:nvPr/>
            </p:nvSpPr>
            <p:spPr>
              <a:xfrm>
                <a:off x="3813" y="1506"/>
                <a:ext cx="0" cy="563"/>
              </a:xfrm>
              <a:prstGeom prst="line">
                <a:avLst/>
              </a:prstGeom>
              <a:ln w="101600" cap="flat" cmpd="sng">
                <a:solidFill>
                  <a:srgbClr val="808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89" name="Oval 124"/>
              <p:cNvSpPr/>
              <p:nvPr/>
            </p:nvSpPr>
            <p:spPr>
              <a:xfrm>
                <a:off x="3742" y="1389"/>
                <a:ext cx="137" cy="137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5855" name="Text Box 125"/>
          <p:cNvSpPr txBox="1"/>
          <p:nvPr/>
        </p:nvSpPr>
        <p:spPr>
          <a:xfrm>
            <a:off x="6229350" y="2581275"/>
            <a:ext cx="1147763" cy="6413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楷体_GB2312" pitchFamily="49" charset="-122"/>
              </a:rPr>
              <a:t>72</a:t>
            </a:r>
            <a:r>
              <a:rPr lang="zh-CN" altLang="en-US" sz="3600" b="1" dirty="0">
                <a:latin typeface="Arial" panose="020B0604020202020204" pitchFamily="34" charset="0"/>
                <a:ea typeface="楷体_GB2312" pitchFamily="49" charset="-122"/>
              </a:rPr>
              <a:t>根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/>
          <p:nvPr/>
        </p:nvSpPr>
        <p:spPr>
          <a:xfrm>
            <a:off x="250825" y="620713"/>
            <a:ext cx="8748713" cy="59039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pPr algn="ctr"/>
            <a:endParaRPr lang="zh-CN" altLang="en-US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36867" name="Picture 3" descr="L2002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1466850"/>
            <a:ext cx="150495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Picture 4" descr="L2013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1196975"/>
            <a:ext cx="1504950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9" name="Picture 5" descr="L2059s"/>
          <p:cNvPicPr>
            <a:picLocks noChangeAspect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5600" y="1412875"/>
            <a:ext cx="2592388" cy="935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0" name="Rectangle 6"/>
          <p:cNvSpPr/>
          <p:nvPr/>
        </p:nvSpPr>
        <p:spPr>
          <a:xfrm>
            <a:off x="971550" y="2924175"/>
            <a:ext cx="1512888" cy="574675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准乘</a:t>
            </a:r>
            <a:r>
              <a:rPr lang="en-US" altLang="zh-CN" sz="3200" b="1" dirty="0">
                <a:latin typeface="Arial" panose="020B0604020202020204" pitchFamily="34" charset="0"/>
                <a:ea typeface="楷体_GB2312" pitchFamily="49" charset="-122"/>
              </a:rPr>
              <a:t>4</a:t>
            </a:r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人</a:t>
            </a:r>
          </a:p>
        </p:txBody>
      </p:sp>
      <p:sp>
        <p:nvSpPr>
          <p:cNvPr id="36871" name="Rectangle 7"/>
          <p:cNvSpPr/>
          <p:nvPr/>
        </p:nvSpPr>
        <p:spPr>
          <a:xfrm>
            <a:off x="3348038" y="2925763"/>
            <a:ext cx="1512887" cy="574675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准乘</a:t>
            </a:r>
            <a:r>
              <a:rPr lang="en-US" altLang="zh-CN" sz="3200" b="1" dirty="0">
                <a:latin typeface="Arial" panose="020B0604020202020204" pitchFamily="34" charset="0"/>
                <a:ea typeface="楷体_GB2312" pitchFamily="49" charset="-122"/>
              </a:rPr>
              <a:t>8</a:t>
            </a:r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人</a:t>
            </a:r>
          </a:p>
        </p:txBody>
      </p:sp>
      <p:sp>
        <p:nvSpPr>
          <p:cNvPr id="36872" name="Rectangle 8"/>
          <p:cNvSpPr/>
          <p:nvPr/>
        </p:nvSpPr>
        <p:spPr>
          <a:xfrm>
            <a:off x="5794375" y="2925763"/>
            <a:ext cx="1728788" cy="574675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准乘</a:t>
            </a:r>
            <a:r>
              <a:rPr lang="en-US" altLang="zh-CN" sz="3200" b="1" dirty="0">
                <a:latin typeface="Arial" panose="020B0604020202020204" pitchFamily="34" charset="0"/>
                <a:ea typeface="楷体_GB2312" pitchFamily="49" charset="-122"/>
              </a:rPr>
              <a:t>56</a:t>
            </a:r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人</a:t>
            </a:r>
          </a:p>
        </p:txBody>
      </p:sp>
      <p:sp>
        <p:nvSpPr>
          <p:cNvPr id="36873" name="Text Box 9"/>
          <p:cNvSpPr txBox="1"/>
          <p:nvPr/>
        </p:nvSpPr>
        <p:spPr>
          <a:xfrm>
            <a:off x="1050925" y="2309813"/>
            <a:ext cx="1252538" cy="5191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小轿车</a:t>
            </a:r>
          </a:p>
        </p:txBody>
      </p:sp>
      <p:sp>
        <p:nvSpPr>
          <p:cNvPr id="36874" name="Text Box 10"/>
          <p:cNvSpPr txBox="1"/>
          <p:nvPr/>
        </p:nvSpPr>
        <p:spPr>
          <a:xfrm>
            <a:off x="3536950" y="2349500"/>
            <a:ext cx="1252538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面包车</a:t>
            </a:r>
          </a:p>
        </p:txBody>
      </p:sp>
      <p:sp>
        <p:nvSpPr>
          <p:cNvPr id="36875" name="Text Box 11"/>
          <p:cNvSpPr txBox="1"/>
          <p:nvPr/>
        </p:nvSpPr>
        <p:spPr>
          <a:xfrm>
            <a:off x="6054725" y="2349500"/>
            <a:ext cx="1252538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大客车</a:t>
            </a:r>
          </a:p>
        </p:txBody>
      </p:sp>
      <p:sp>
        <p:nvSpPr>
          <p:cNvPr id="29708" name="Text Box 12"/>
          <p:cNvSpPr txBox="1"/>
          <p:nvPr/>
        </p:nvSpPr>
        <p:spPr>
          <a:xfrm>
            <a:off x="1403350" y="3778250"/>
            <a:ext cx="6516688" cy="9461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满员的客车在路上出现了故障，全体乘客将换乘其它车辆。</a:t>
            </a:r>
          </a:p>
        </p:txBody>
      </p:sp>
      <p:sp>
        <p:nvSpPr>
          <p:cNvPr id="29709" name="Text Box 13"/>
          <p:cNvSpPr txBox="1"/>
          <p:nvPr/>
        </p:nvSpPr>
        <p:spPr>
          <a:xfrm>
            <a:off x="250825" y="4868863"/>
            <a:ext cx="9505950" cy="13731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ea typeface="楷体_GB2312" pitchFamily="49" charset="-122"/>
              </a:rPr>
              <a:t>(1)</a:t>
            </a: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如果全部乘客都换乘面包车，需几辆这样的面包车？</a:t>
            </a:r>
          </a:p>
          <a:p>
            <a:r>
              <a:rPr lang="en-US" altLang="zh-CN" sz="2800" b="1" dirty="0">
                <a:latin typeface="Arial" panose="020B0604020202020204" pitchFamily="34" charset="0"/>
                <a:ea typeface="楷体_GB2312" pitchFamily="49" charset="-122"/>
              </a:rPr>
              <a:t>(2)</a:t>
            </a: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如果全部乘客换乘小轿车，需多少辆这样的小轿车？</a:t>
            </a:r>
          </a:p>
          <a:p>
            <a:r>
              <a:rPr lang="en-US" altLang="zh-CN" sz="2800" b="1" dirty="0">
                <a:latin typeface="Arial" panose="020B0604020202020204" pitchFamily="34" charset="0"/>
                <a:ea typeface="楷体_GB2312" pitchFamily="49" charset="-122"/>
              </a:rPr>
              <a:t>(3)</a:t>
            </a:r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你还有什么解决方案？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97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  <p:bldP spid="297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/>
          <p:nvPr/>
        </p:nvSpPr>
        <p:spPr>
          <a:xfrm>
            <a:off x="250825" y="620713"/>
            <a:ext cx="8748713" cy="59039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pPr algn="ctr"/>
            <a:endParaRPr lang="zh-CN" altLang="en-US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graphicFrame>
        <p:nvGraphicFramePr>
          <p:cNvPr id="30723" name="Group 3"/>
          <p:cNvGraphicFramePr>
            <a:graphicFrameLocks noGrp="1"/>
          </p:cNvGraphicFramePr>
          <p:nvPr>
            <p:ph idx="1"/>
          </p:nvPr>
        </p:nvGraphicFramePr>
        <p:xfrm>
          <a:off x="468313" y="836613"/>
          <a:ext cx="8064500" cy="3455988"/>
        </p:xfrm>
        <a:graphic>
          <a:graphicData uri="http://schemas.openxmlformats.org/drawingml/2006/table">
            <a:tbl>
              <a:tblPr/>
              <a:tblGrid>
                <a:gridCol w="2519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物品名称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A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单价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A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数量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A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总价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A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篮球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羽毛球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A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65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元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A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1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个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3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筒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A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137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元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A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40" name="Line 20"/>
          <p:cNvSpPr/>
          <p:nvPr/>
        </p:nvSpPr>
        <p:spPr>
          <a:xfrm>
            <a:off x="468313" y="3140075"/>
            <a:ext cx="626427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1" name="AutoShape 21"/>
          <p:cNvSpPr/>
          <p:nvPr/>
        </p:nvSpPr>
        <p:spPr>
          <a:xfrm>
            <a:off x="1331913" y="4652963"/>
            <a:ext cx="5761037" cy="1728787"/>
          </a:xfrm>
          <a:prstGeom prst="cloudCallout">
            <a:avLst>
              <a:gd name="adj1" fmla="val 72102"/>
              <a:gd name="adj2" fmla="val 11616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楷体_GB2312" pitchFamily="49" charset="-122"/>
              </a:rPr>
              <a:t>我不小心把购货发票弄脏了，你能帮我算出羽毛球每筒多少元吗？</a:t>
            </a:r>
          </a:p>
        </p:txBody>
      </p:sp>
      <p:pic>
        <p:nvPicPr>
          <p:cNvPr id="30742" name="Picture 22" descr="O049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088" y="4149725"/>
            <a:ext cx="989012" cy="236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3" name="Freeform 23"/>
          <p:cNvSpPr/>
          <p:nvPr/>
        </p:nvSpPr>
        <p:spPr>
          <a:xfrm>
            <a:off x="3140075" y="3148013"/>
            <a:ext cx="1568450" cy="1128712"/>
          </a:xfrm>
          <a:custGeom>
            <a:avLst/>
            <a:gdLst/>
            <a:ahLst/>
            <a:cxnLst>
              <a:cxn ang="0">
                <a:pos x="288925" y="1004887"/>
              </a:cxn>
              <a:cxn ang="0">
                <a:pos x="174625" y="909637"/>
              </a:cxn>
              <a:cxn ang="0">
                <a:pos x="79375" y="795337"/>
              </a:cxn>
              <a:cxn ang="0">
                <a:pos x="231775" y="242887"/>
              </a:cxn>
              <a:cxn ang="0">
                <a:pos x="631825" y="166687"/>
              </a:cxn>
              <a:cxn ang="0">
                <a:pos x="860425" y="33337"/>
              </a:cxn>
              <a:cxn ang="0">
                <a:pos x="1203325" y="71437"/>
              </a:cxn>
              <a:cxn ang="0">
                <a:pos x="1298575" y="185737"/>
              </a:cxn>
              <a:cxn ang="0">
                <a:pos x="1355725" y="300037"/>
              </a:cxn>
              <a:cxn ang="0">
                <a:pos x="1470025" y="414337"/>
              </a:cxn>
              <a:cxn ang="0">
                <a:pos x="1489075" y="471487"/>
              </a:cxn>
              <a:cxn ang="0">
                <a:pos x="1565275" y="585787"/>
              </a:cxn>
              <a:cxn ang="0">
                <a:pos x="1546225" y="966787"/>
              </a:cxn>
              <a:cxn ang="0">
                <a:pos x="1431925" y="1023937"/>
              </a:cxn>
              <a:cxn ang="0">
                <a:pos x="1184275" y="1042987"/>
              </a:cxn>
              <a:cxn ang="0">
                <a:pos x="327025" y="1062037"/>
              </a:cxn>
              <a:cxn ang="0">
                <a:pos x="288925" y="1004887"/>
              </a:cxn>
            </a:cxnLst>
            <a:rect l="0" t="0" r="0" b="0"/>
            <a:pathLst>
              <a:path w="988" h="711">
                <a:moveTo>
                  <a:pt x="182" y="633"/>
                </a:moveTo>
                <a:cubicBezTo>
                  <a:pt x="160" y="611"/>
                  <a:pt x="132" y="595"/>
                  <a:pt x="110" y="573"/>
                </a:cubicBezTo>
                <a:cubicBezTo>
                  <a:pt x="88" y="551"/>
                  <a:pt x="72" y="523"/>
                  <a:pt x="50" y="501"/>
                </a:cubicBezTo>
                <a:cubicBezTo>
                  <a:pt x="0" y="352"/>
                  <a:pt x="26" y="233"/>
                  <a:pt x="146" y="153"/>
                </a:cubicBezTo>
                <a:cubicBezTo>
                  <a:pt x="213" y="52"/>
                  <a:pt x="149" y="128"/>
                  <a:pt x="398" y="105"/>
                </a:cubicBezTo>
                <a:cubicBezTo>
                  <a:pt x="458" y="100"/>
                  <a:pt x="488" y="39"/>
                  <a:pt x="542" y="21"/>
                </a:cubicBezTo>
                <a:cubicBezTo>
                  <a:pt x="614" y="26"/>
                  <a:pt x="701" y="0"/>
                  <a:pt x="758" y="45"/>
                </a:cubicBezTo>
                <a:cubicBezTo>
                  <a:pt x="782" y="65"/>
                  <a:pt x="796" y="95"/>
                  <a:pt x="818" y="117"/>
                </a:cubicBezTo>
                <a:cubicBezTo>
                  <a:pt x="829" y="150"/>
                  <a:pt x="829" y="161"/>
                  <a:pt x="854" y="189"/>
                </a:cubicBezTo>
                <a:cubicBezTo>
                  <a:pt x="877" y="214"/>
                  <a:pt x="926" y="261"/>
                  <a:pt x="926" y="261"/>
                </a:cubicBezTo>
                <a:cubicBezTo>
                  <a:pt x="930" y="273"/>
                  <a:pt x="932" y="286"/>
                  <a:pt x="938" y="297"/>
                </a:cubicBezTo>
                <a:cubicBezTo>
                  <a:pt x="952" y="322"/>
                  <a:pt x="986" y="369"/>
                  <a:pt x="986" y="369"/>
                </a:cubicBezTo>
                <a:cubicBezTo>
                  <a:pt x="982" y="449"/>
                  <a:pt x="988" y="530"/>
                  <a:pt x="974" y="609"/>
                </a:cubicBezTo>
                <a:cubicBezTo>
                  <a:pt x="972" y="623"/>
                  <a:pt x="913" y="644"/>
                  <a:pt x="902" y="645"/>
                </a:cubicBezTo>
                <a:cubicBezTo>
                  <a:pt x="850" y="651"/>
                  <a:pt x="798" y="653"/>
                  <a:pt x="746" y="657"/>
                </a:cubicBezTo>
                <a:cubicBezTo>
                  <a:pt x="532" y="711"/>
                  <a:pt x="627" y="680"/>
                  <a:pt x="206" y="669"/>
                </a:cubicBezTo>
                <a:cubicBezTo>
                  <a:pt x="167" y="630"/>
                  <a:pt x="153" y="633"/>
                  <a:pt x="182" y="633"/>
                </a:cubicBezTo>
                <a:close/>
              </a:path>
            </a:pathLst>
          </a:custGeom>
          <a:solidFill>
            <a:srgbClr val="6D6D6D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lang="zh-CN" altLang="en-US" dirty="0">
                <a:ea typeface="楷体_GB2312" pitchFamily="49" charset="-122"/>
              </a:rPr>
              <a:t>复习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0238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None/>
            </a:pPr>
            <a:r>
              <a:rPr lang="zh-CN" altLang="en-US" dirty="0"/>
              <a:t>1.用竖式计算下面各题。</a:t>
            </a:r>
          </a:p>
          <a:p>
            <a:pPr eaLnBrk="1" hangingPunct="1">
              <a:buNone/>
            </a:pPr>
            <a:r>
              <a:rPr lang="zh-CN" altLang="en-US" dirty="0"/>
              <a:t>68÷2＝		55÷5＝		</a:t>
            </a:r>
          </a:p>
          <a:p>
            <a:pPr eaLnBrk="1" hangingPunct="1">
              <a:buNone/>
            </a:pPr>
            <a:r>
              <a:rPr lang="zh-CN" altLang="en-US" dirty="0"/>
              <a:t>84÷4＝		99÷3＝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812" y="-44450"/>
            <a:ext cx="9828212" cy="7877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图片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4975" cy="713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P19（上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260350"/>
            <a:ext cx="8353425" cy="35099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4" name="Group 4"/>
          <p:cNvGrpSpPr/>
          <p:nvPr/>
        </p:nvGrpSpPr>
        <p:grpSpPr>
          <a:xfrm>
            <a:off x="827088" y="4005263"/>
            <a:ext cx="7200900" cy="2303462"/>
            <a:chOff x="0" y="0"/>
            <a:chExt cx="4536" cy="1315"/>
          </a:xfrm>
        </p:grpSpPr>
        <p:pic>
          <p:nvPicPr>
            <p:cNvPr id="17413" name="Picture 5" descr="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507" y="91"/>
              <a:ext cx="1029" cy="122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7414" name="Group 6"/>
            <p:cNvGrpSpPr/>
            <p:nvPr/>
          </p:nvGrpSpPr>
          <p:grpSpPr>
            <a:xfrm>
              <a:off x="0" y="0"/>
              <a:ext cx="3402" cy="1043"/>
              <a:chOff x="0" y="0"/>
              <a:chExt cx="5216" cy="1179"/>
            </a:xfrm>
          </p:grpSpPr>
          <p:sp>
            <p:nvSpPr>
              <p:cNvPr id="17415" name="AutoShape 7"/>
              <p:cNvSpPr/>
              <p:nvPr/>
            </p:nvSpPr>
            <p:spPr>
              <a:xfrm>
                <a:off x="0" y="0"/>
                <a:ext cx="5216" cy="1179"/>
              </a:xfrm>
              <a:prstGeom prst="cloudCallout">
                <a:avLst>
                  <a:gd name="adj1" fmla="val 40912"/>
                  <a:gd name="adj2" fmla="val 16074"/>
                </a:avLst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ctr"/>
                <a:endParaRPr lang="zh-CN" altLang="en-US" sz="2400" dirty="0">
                  <a:latin typeface="Times New Roman" panose="02020603050405020304" charset="0"/>
                </a:endParaRPr>
              </a:p>
            </p:txBody>
          </p:sp>
          <p:sp>
            <p:nvSpPr>
              <p:cNvPr id="17416" name="Text Box 8"/>
              <p:cNvSpPr txBox="1"/>
              <p:nvPr/>
            </p:nvSpPr>
            <p:spPr>
              <a:xfrm>
                <a:off x="862" y="226"/>
                <a:ext cx="3810" cy="7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600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你发现了哪些数学信息？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/>
          <p:nvPr/>
        </p:nvSpPr>
        <p:spPr>
          <a:xfrm>
            <a:off x="468313" y="404813"/>
            <a:ext cx="82804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Arial" panose="020B0604020202020204" pitchFamily="34" charset="0"/>
              </a:rPr>
              <a:t>1、三年级2个班一共植树42棵，问三年级平均每班种多少棵树？</a:t>
            </a:r>
          </a:p>
        </p:txBody>
      </p:sp>
      <p:sp>
        <p:nvSpPr>
          <p:cNvPr id="18435" name="Rectangle 3"/>
          <p:cNvSpPr/>
          <p:nvPr/>
        </p:nvSpPr>
        <p:spPr>
          <a:xfrm>
            <a:off x="468313" y="3284538"/>
            <a:ext cx="82804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Arial" panose="020B0604020202020204" pitchFamily="34" charset="0"/>
              </a:rPr>
              <a:t>2、四年级2个班一共植树52棵，问四年级平均每班种多少棵树？</a:t>
            </a: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1388"/>
            <a:ext cx="3203575" cy="836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图片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3"/>
            <a:ext cx="9324975" cy="713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3"/>
          <p:cNvSpPr txBox="1"/>
          <p:nvPr/>
        </p:nvSpPr>
        <p:spPr>
          <a:xfrm>
            <a:off x="1258888" y="3933825"/>
            <a:ext cx="561657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</a:rPr>
              <a:t>1、三年级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2个</a:t>
            </a:r>
            <a:r>
              <a:rPr lang="zh-CN" altLang="en-US" sz="2400" b="1" dirty="0">
                <a:latin typeface="Arial" panose="020B0604020202020204" pitchFamily="34" charset="0"/>
              </a:rPr>
              <a:t>班一共植树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42棵</a:t>
            </a:r>
            <a:r>
              <a:rPr lang="zh-CN" altLang="en-US" sz="2400" b="1" dirty="0">
                <a:latin typeface="Arial" panose="020B0604020202020204" pitchFamily="34" charset="0"/>
              </a:rPr>
              <a:t>，</a:t>
            </a:r>
          </a:p>
          <a:p>
            <a:r>
              <a:rPr lang="zh-CN" altLang="en-US" sz="2400" b="1" dirty="0">
                <a:latin typeface="Arial" panose="020B0604020202020204" pitchFamily="34" charset="0"/>
              </a:rPr>
              <a:t>问三年级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平均每班种多少棵树？</a:t>
            </a:r>
          </a:p>
        </p:txBody>
      </p:sp>
      <p:sp>
        <p:nvSpPr>
          <p:cNvPr id="8196" name="Text Box 4"/>
          <p:cNvSpPr txBox="1"/>
          <p:nvPr/>
        </p:nvSpPr>
        <p:spPr>
          <a:xfrm>
            <a:off x="1692275" y="4941888"/>
            <a:ext cx="38893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CC"/>
                </a:solidFill>
                <a:latin typeface="Times New Roman" panose="02020603050405020304" charset="0"/>
              </a:rPr>
              <a:t>42÷2=____（棵）</a:t>
            </a:r>
          </a:p>
        </p:txBody>
      </p:sp>
      <p:pic>
        <p:nvPicPr>
          <p:cNvPr id="19461" name="Picture 5" descr="P19（上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24975" cy="391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/>
          <p:nvPr/>
        </p:nvSpPr>
        <p:spPr>
          <a:xfrm>
            <a:off x="1619250" y="476250"/>
            <a:ext cx="56165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latin typeface="Times New Roman" panose="02020603050405020304" charset="0"/>
                <a:ea typeface="隶书" panose="02010509060101010101" pitchFamily="49" charset="-122"/>
              </a:rPr>
              <a:t>三年级平均每班种多少棵树？</a:t>
            </a:r>
          </a:p>
        </p:txBody>
      </p:sp>
      <p:sp>
        <p:nvSpPr>
          <p:cNvPr id="20483" name="Text Box 3"/>
          <p:cNvSpPr txBox="1"/>
          <p:nvPr/>
        </p:nvSpPr>
        <p:spPr>
          <a:xfrm>
            <a:off x="2268538" y="1052513"/>
            <a:ext cx="38893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charset="0"/>
              </a:rPr>
              <a:t>42÷2=____（棵）</a:t>
            </a:r>
          </a:p>
        </p:txBody>
      </p:sp>
      <p:grpSp>
        <p:nvGrpSpPr>
          <p:cNvPr id="9220" name="Group 4"/>
          <p:cNvGrpSpPr/>
          <p:nvPr/>
        </p:nvGrpSpPr>
        <p:grpSpPr>
          <a:xfrm>
            <a:off x="4572000" y="2266950"/>
            <a:ext cx="2376488" cy="730250"/>
            <a:chOff x="0" y="0"/>
            <a:chExt cx="1497" cy="460"/>
          </a:xfrm>
        </p:grpSpPr>
        <p:grpSp>
          <p:nvGrpSpPr>
            <p:cNvPr id="20521" name="Group 5"/>
            <p:cNvGrpSpPr/>
            <p:nvPr/>
          </p:nvGrpSpPr>
          <p:grpSpPr>
            <a:xfrm>
              <a:off x="182" y="0"/>
              <a:ext cx="1315" cy="460"/>
              <a:chOff x="0" y="0"/>
              <a:chExt cx="1497" cy="408"/>
            </a:xfrm>
          </p:grpSpPr>
          <p:sp>
            <p:nvSpPr>
              <p:cNvPr id="20524" name="Line 6"/>
              <p:cNvSpPr/>
              <p:nvPr/>
            </p:nvSpPr>
            <p:spPr>
              <a:xfrm>
                <a:off x="272" y="0"/>
                <a:ext cx="1225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5" name="Arc 7"/>
              <p:cNvSpPr/>
              <p:nvPr/>
            </p:nvSpPr>
            <p:spPr>
              <a:xfrm rot="5400000">
                <a:off x="-68" y="68"/>
                <a:ext cx="408" cy="27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08" y="195"/>
                  </a:cxn>
                  <a:cxn ang="0">
                    <a:pos x="75" y="272"/>
                  </a:cxn>
                </a:cxnLst>
                <a:rect l="0" t="0" r="0" b="0"/>
                <a:pathLst>
                  <a:path w="25380" h="21600" fill="none">
                    <a:moveTo>
                      <a:pt x="0" y="511"/>
                    </a:moveTo>
                    <a:cubicBezTo>
                      <a:pt x="1534" y="171"/>
                      <a:pt x="3100" y="-1"/>
                      <a:pt x="4672" y="0"/>
                    </a:cubicBezTo>
                    <a:cubicBezTo>
                      <a:pt x="14234" y="0"/>
                      <a:pt x="22659" y="6288"/>
                      <a:pt x="25379" y="15456"/>
                    </a:cubicBezTo>
                  </a:path>
                  <a:path w="25380" h="21600" stroke="0">
                    <a:moveTo>
                      <a:pt x="0" y="511"/>
                    </a:moveTo>
                    <a:cubicBezTo>
                      <a:pt x="1534" y="171"/>
                      <a:pt x="3100" y="-1"/>
                      <a:pt x="4672" y="0"/>
                    </a:cubicBezTo>
                    <a:cubicBezTo>
                      <a:pt x="14234" y="0"/>
                      <a:pt x="22659" y="6288"/>
                      <a:pt x="25379" y="15456"/>
                    </a:cubicBezTo>
                    <a:lnTo>
                      <a:pt x="4672" y="21600"/>
                    </a:lnTo>
                    <a:lnTo>
                      <a:pt x="0" y="51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522" name="WordArt 8"/>
            <p:cNvSpPr/>
            <p:nvPr/>
          </p:nvSpPr>
          <p:spPr>
            <a:xfrm>
              <a:off x="499" y="90"/>
              <a:ext cx="779" cy="283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spc="72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42</a:t>
              </a:r>
            </a:p>
          </p:txBody>
        </p:sp>
        <p:sp>
          <p:nvSpPr>
            <p:cNvPr id="20523" name="WordArt 9"/>
            <p:cNvSpPr/>
            <p:nvPr/>
          </p:nvSpPr>
          <p:spPr>
            <a:xfrm>
              <a:off x="0" y="91"/>
              <a:ext cx="272" cy="283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spc="72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</a:p>
          </p:txBody>
        </p:sp>
      </p:grpSp>
      <p:sp>
        <p:nvSpPr>
          <p:cNvPr id="20485" name="WordArt 10"/>
          <p:cNvSpPr/>
          <p:nvPr/>
        </p:nvSpPr>
        <p:spPr>
          <a:xfrm>
            <a:off x="5364163" y="1684338"/>
            <a:ext cx="431800" cy="4492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9227" name="Line 11"/>
          <p:cNvSpPr/>
          <p:nvPr/>
        </p:nvSpPr>
        <p:spPr>
          <a:xfrm>
            <a:off x="5003800" y="3573463"/>
            <a:ext cx="19431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7" name="WordArt 12"/>
          <p:cNvSpPr/>
          <p:nvPr/>
        </p:nvSpPr>
        <p:spPr>
          <a:xfrm>
            <a:off x="6156325" y="3627438"/>
            <a:ext cx="431800" cy="4492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0488" name="WordArt 13"/>
          <p:cNvSpPr/>
          <p:nvPr/>
        </p:nvSpPr>
        <p:spPr>
          <a:xfrm>
            <a:off x="5435600" y="2979738"/>
            <a:ext cx="476250" cy="4492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20489" name="WordArt 14"/>
          <p:cNvSpPr/>
          <p:nvPr/>
        </p:nvSpPr>
        <p:spPr>
          <a:xfrm>
            <a:off x="6156325" y="2997200"/>
            <a:ext cx="431800" cy="449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0490" name="WordArt 15"/>
          <p:cNvSpPr/>
          <p:nvPr/>
        </p:nvSpPr>
        <p:spPr>
          <a:xfrm>
            <a:off x="6084888" y="1700213"/>
            <a:ext cx="360362" cy="431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0491" name="WordArt 16"/>
          <p:cNvSpPr/>
          <p:nvPr/>
        </p:nvSpPr>
        <p:spPr>
          <a:xfrm>
            <a:off x="6156325" y="4203700"/>
            <a:ext cx="431800" cy="449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9233" name="Line 17"/>
          <p:cNvSpPr/>
          <p:nvPr/>
        </p:nvSpPr>
        <p:spPr>
          <a:xfrm>
            <a:off x="5508625" y="4797425"/>
            <a:ext cx="1366838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3" name="WordArt 18"/>
          <p:cNvSpPr/>
          <p:nvPr/>
        </p:nvSpPr>
        <p:spPr>
          <a:xfrm>
            <a:off x="6156325" y="4851400"/>
            <a:ext cx="431800" cy="449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20494" name="WordArt 19"/>
          <p:cNvSpPr/>
          <p:nvPr/>
        </p:nvSpPr>
        <p:spPr>
          <a:xfrm>
            <a:off x="4067175" y="1196975"/>
            <a:ext cx="431800" cy="3762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21</a:t>
            </a:r>
          </a:p>
        </p:txBody>
      </p:sp>
      <p:pic>
        <p:nvPicPr>
          <p:cNvPr id="20495" name="Picture 20" descr="1捆小棒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1844675"/>
            <a:ext cx="646113" cy="792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6" name="Picture 21" descr="1捆小棒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1844675"/>
            <a:ext cx="646113" cy="792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7" name="Picture 22" descr="1捆小棒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0" y="1844675"/>
            <a:ext cx="646113" cy="792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8" name="Picture 23" descr="1捆小棒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538" y="1844675"/>
            <a:ext cx="646112" cy="792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9" name="Picture 24" descr="1根小棒"/>
          <p:cNvPicPr>
            <a:picLocks noChangeAspect="1"/>
          </p:cNvPicPr>
          <p:nvPr/>
        </p:nvPicPr>
        <p:blipFill>
          <a:blip r:embed="rId6">
            <a:grayscl/>
            <a:lum bright="70001" contrast="-70000"/>
          </a:blip>
          <a:stretch>
            <a:fillRect/>
          </a:stretch>
        </p:blipFill>
        <p:spPr>
          <a:xfrm>
            <a:off x="2987675" y="1844675"/>
            <a:ext cx="436563" cy="792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0" name="Picture 25" descr="1根小棒"/>
          <p:cNvPicPr>
            <a:picLocks noChangeAspect="1"/>
          </p:cNvPicPr>
          <p:nvPr/>
        </p:nvPicPr>
        <p:blipFill>
          <a:blip r:embed="rId6">
            <a:lum bright="70001" contrast="-70000"/>
          </a:blip>
          <a:stretch>
            <a:fillRect/>
          </a:stretch>
        </p:blipFill>
        <p:spPr>
          <a:xfrm>
            <a:off x="3419475" y="1844675"/>
            <a:ext cx="436563" cy="7921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42" name="Group 26"/>
          <p:cNvGrpSpPr>
            <a:grpSpLocks noChangeAspect="1"/>
          </p:cNvGrpSpPr>
          <p:nvPr/>
        </p:nvGrpSpPr>
        <p:grpSpPr>
          <a:xfrm>
            <a:off x="250825" y="3284538"/>
            <a:ext cx="1296988" cy="865187"/>
            <a:chOff x="0" y="0"/>
            <a:chExt cx="1191" cy="681"/>
          </a:xfrm>
        </p:grpSpPr>
        <p:pic>
          <p:nvPicPr>
            <p:cNvPr id="20519" name="Picture 27" descr="1捆小棒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556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0" name="Picture 28" descr="1捆小棒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" y="0"/>
              <a:ext cx="556" cy="68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245" name="Group 29"/>
          <p:cNvGrpSpPr>
            <a:grpSpLocks noChangeAspect="1"/>
          </p:cNvGrpSpPr>
          <p:nvPr/>
        </p:nvGrpSpPr>
        <p:grpSpPr>
          <a:xfrm>
            <a:off x="2195513" y="3284538"/>
            <a:ext cx="1296987" cy="863600"/>
            <a:chOff x="0" y="0"/>
            <a:chExt cx="1191" cy="681"/>
          </a:xfrm>
        </p:grpSpPr>
        <p:pic>
          <p:nvPicPr>
            <p:cNvPr id="20517" name="Picture 30" descr="1捆小棒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556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18" name="Picture 31" descr="1捆小棒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" y="0"/>
              <a:ext cx="556" cy="68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248" name="Group 32"/>
          <p:cNvGrpSpPr/>
          <p:nvPr/>
        </p:nvGrpSpPr>
        <p:grpSpPr>
          <a:xfrm>
            <a:off x="755650" y="2708275"/>
            <a:ext cx="1800225" cy="504825"/>
            <a:chOff x="0" y="0"/>
            <a:chExt cx="2268" cy="318"/>
          </a:xfrm>
        </p:grpSpPr>
        <p:sp>
          <p:nvSpPr>
            <p:cNvPr id="20515" name="Line 33"/>
            <p:cNvSpPr/>
            <p:nvPr/>
          </p:nvSpPr>
          <p:spPr>
            <a:xfrm flipH="1">
              <a:off x="0" y="0"/>
              <a:ext cx="181" cy="318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6" name="Line 34"/>
            <p:cNvSpPr/>
            <p:nvPr/>
          </p:nvSpPr>
          <p:spPr>
            <a:xfrm>
              <a:off x="2087" y="0"/>
              <a:ext cx="181" cy="318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51" name="AutoShape 35"/>
          <p:cNvSpPr/>
          <p:nvPr/>
        </p:nvSpPr>
        <p:spPr>
          <a:xfrm>
            <a:off x="2987675" y="1844675"/>
            <a:ext cx="936625" cy="863600"/>
          </a:xfrm>
          <a:prstGeom prst="roundRect">
            <a:avLst>
              <a:gd name="adj" fmla="val 16667"/>
            </a:avLst>
          </a:prstGeom>
          <a:noFill/>
          <a:ln w="22225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9252" name="Picture 36" descr="1根小棒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500" y="1844675"/>
            <a:ext cx="436563" cy="792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3" name="Picture 37" descr="1根小棒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113" y="1844675"/>
            <a:ext cx="436562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54" name="Line 38"/>
          <p:cNvSpPr/>
          <p:nvPr/>
        </p:nvSpPr>
        <p:spPr>
          <a:xfrm>
            <a:off x="4932363" y="3213100"/>
            <a:ext cx="360362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55" name="AutoShape 39"/>
          <p:cNvSpPr/>
          <p:nvPr/>
        </p:nvSpPr>
        <p:spPr>
          <a:xfrm>
            <a:off x="179388" y="3284538"/>
            <a:ext cx="1800225" cy="863600"/>
          </a:xfrm>
          <a:prstGeom prst="roundRect">
            <a:avLst>
              <a:gd name="adj" fmla="val 16667"/>
            </a:avLst>
          </a:prstGeom>
          <a:noFill/>
          <a:ln w="22225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56" name="AutoShape 40"/>
          <p:cNvSpPr/>
          <p:nvPr/>
        </p:nvSpPr>
        <p:spPr>
          <a:xfrm>
            <a:off x="2195513" y="3284538"/>
            <a:ext cx="1728787" cy="936625"/>
          </a:xfrm>
          <a:prstGeom prst="roundRect">
            <a:avLst>
              <a:gd name="adj" fmla="val 16667"/>
            </a:avLst>
          </a:prstGeom>
          <a:noFill/>
          <a:ln w="22225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10" name="WordArt 41"/>
          <p:cNvSpPr/>
          <p:nvPr/>
        </p:nvSpPr>
        <p:spPr>
          <a:xfrm>
            <a:off x="6084888" y="1700213"/>
            <a:ext cx="431800" cy="4492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9258" name="Line 42"/>
          <p:cNvSpPr/>
          <p:nvPr/>
        </p:nvSpPr>
        <p:spPr>
          <a:xfrm>
            <a:off x="5651500" y="4508500"/>
            <a:ext cx="29051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512" name="Picture 43" descr="图片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750" y="260350"/>
            <a:ext cx="792163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60" name="WordArt 44"/>
          <p:cNvSpPr>
            <a:spLocks noChangeArrowheads="1" noChangeShapeType="1"/>
          </p:cNvSpPr>
          <p:nvPr/>
        </p:nvSpPr>
        <p:spPr bwMode="auto">
          <a:xfrm>
            <a:off x="611188" y="404813"/>
            <a:ext cx="70485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 w="9525">
                  <a:rou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例</a:t>
            </a:r>
            <a:r>
              <a:rPr kumimoji="0" lang="en-US" altLang="zh-CN" sz="3600" b="1" i="0" u="none" strike="noStrike" kern="1200" cap="none" spc="0" normalizeH="0" baseline="0" noProof="0" smtClean="0">
                <a:ln w="9525">
                  <a:rou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3600" b="1" i="0" u="none" strike="noStrike" kern="1200" cap="none" spc="0" normalizeH="0" baseline="0" noProof="0" smtClean="0">
              <a:ln w="9525">
                <a:rou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14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092825"/>
            <a:ext cx="3203575" cy="784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807E-6 L -0.15764 0.2257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6824 L 0.00782 0.21513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1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10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204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1" grpId="0" animBg="1"/>
      <p:bldP spid="9255" grpId="0" animBg="1"/>
      <p:bldP spid="92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/>
          <p:nvPr/>
        </p:nvSpPr>
        <p:spPr>
          <a:xfrm>
            <a:off x="1187450" y="215900"/>
            <a:ext cx="56165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>
                <a:latin typeface="Times New Roman" panose="02020603050405020304" charset="0"/>
                <a:ea typeface="隶书" panose="02010509060101010101" pitchFamily="49" charset="-122"/>
              </a:rPr>
              <a:t>三年级平均每班种多少棵树？</a:t>
            </a:r>
          </a:p>
        </p:txBody>
      </p:sp>
      <p:sp>
        <p:nvSpPr>
          <p:cNvPr id="21507" name="Text Box 3"/>
          <p:cNvSpPr txBox="1"/>
          <p:nvPr/>
        </p:nvSpPr>
        <p:spPr>
          <a:xfrm>
            <a:off x="3708400" y="836613"/>
            <a:ext cx="4032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charset="0"/>
              </a:rPr>
              <a:t>42÷2=____（棵）</a:t>
            </a:r>
          </a:p>
        </p:txBody>
      </p:sp>
      <p:sp>
        <p:nvSpPr>
          <p:cNvPr id="21508" name="WordArt 4"/>
          <p:cNvSpPr/>
          <p:nvPr/>
        </p:nvSpPr>
        <p:spPr>
          <a:xfrm>
            <a:off x="5435600" y="908050"/>
            <a:ext cx="431800" cy="3762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21</a:t>
            </a:r>
          </a:p>
        </p:txBody>
      </p:sp>
      <p:grpSp>
        <p:nvGrpSpPr>
          <p:cNvPr id="21509" name="Group 5"/>
          <p:cNvGrpSpPr/>
          <p:nvPr/>
        </p:nvGrpSpPr>
        <p:grpSpPr>
          <a:xfrm>
            <a:off x="0" y="2133600"/>
            <a:ext cx="2771775" cy="1727200"/>
            <a:chOff x="0" y="0"/>
            <a:chExt cx="2359" cy="1497"/>
          </a:xfrm>
        </p:grpSpPr>
        <p:pic>
          <p:nvPicPr>
            <p:cNvPr id="21551" name="Picture 6" descr="1捆小棒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" y="0"/>
              <a:ext cx="407" cy="4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52" name="Picture 7" descr="1捆小棒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9" y="0"/>
              <a:ext cx="407" cy="4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53" name="Picture 8" descr="1捆小棒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" y="0"/>
              <a:ext cx="407" cy="4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54" name="Picture 9" descr="1捆小棒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6" y="0"/>
              <a:ext cx="407" cy="4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55" name="Picture 10" descr="1根小棒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1" y="952"/>
              <a:ext cx="275" cy="4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56" name="Picture 11" descr="1根小棒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1" y="45"/>
              <a:ext cx="275" cy="49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1557" name="Group 12"/>
            <p:cNvGrpSpPr>
              <a:grpSpLocks noChangeAspect="1"/>
            </p:cNvGrpSpPr>
            <p:nvPr/>
          </p:nvGrpSpPr>
          <p:grpSpPr>
            <a:xfrm>
              <a:off x="45" y="907"/>
              <a:ext cx="817" cy="545"/>
              <a:chOff x="0" y="0"/>
              <a:chExt cx="1191" cy="681"/>
            </a:xfrm>
          </p:grpSpPr>
          <p:pic>
            <p:nvPicPr>
              <p:cNvPr id="21569" name="Picture 13" descr="1捆小棒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556" cy="68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70" name="Picture 14" descr="1捆小棒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" y="0"/>
                <a:ext cx="556" cy="681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558" name="Group 15"/>
            <p:cNvGrpSpPr>
              <a:grpSpLocks noChangeAspect="1"/>
            </p:cNvGrpSpPr>
            <p:nvPr/>
          </p:nvGrpSpPr>
          <p:grpSpPr>
            <a:xfrm>
              <a:off x="1270" y="907"/>
              <a:ext cx="817" cy="544"/>
              <a:chOff x="0" y="0"/>
              <a:chExt cx="1191" cy="681"/>
            </a:xfrm>
          </p:grpSpPr>
          <p:pic>
            <p:nvPicPr>
              <p:cNvPr id="21567" name="Picture 16" descr="1捆小棒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556" cy="68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68" name="Picture 17" descr="1捆小棒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" y="0"/>
                <a:ext cx="556" cy="681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559" name="Group 18"/>
            <p:cNvGrpSpPr/>
            <p:nvPr/>
          </p:nvGrpSpPr>
          <p:grpSpPr>
            <a:xfrm>
              <a:off x="363" y="544"/>
              <a:ext cx="1134" cy="318"/>
              <a:chOff x="0" y="0"/>
              <a:chExt cx="2268" cy="318"/>
            </a:xfrm>
          </p:grpSpPr>
          <p:sp>
            <p:nvSpPr>
              <p:cNvPr id="21565" name="Line 19"/>
              <p:cNvSpPr/>
              <p:nvPr/>
            </p:nvSpPr>
            <p:spPr>
              <a:xfrm flipH="1">
                <a:off x="0" y="0"/>
                <a:ext cx="181" cy="318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6" name="Line 20"/>
              <p:cNvSpPr/>
              <p:nvPr/>
            </p:nvSpPr>
            <p:spPr>
              <a:xfrm>
                <a:off x="2087" y="0"/>
                <a:ext cx="181" cy="318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560" name="AutoShape 21"/>
            <p:cNvSpPr/>
            <p:nvPr/>
          </p:nvSpPr>
          <p:spPr>
            <a:xfrm>
              <a:off x="1769" y="0"/>
              <a:ext cx="590" cy="544"/>
            </a:xfrm>
            <a:prstGeom prst="roundRect">
              <a:avLst>
                <a:gd name="adj" fmla="val 16667"/>
              </a:avLst>
            </a:prstGeom>
            <a:noFill/>
            <a:ln w="22225" cap="flat" cmpd="sng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pic>
          <p:nvPicPr>
            <p:cNvPr id="21561" name="Picture 22" descr="1根小棒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2" y="45"/>
              <a:ext cx="275" cy="4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62" name="Picture 23" descr="1根小棒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7" y="952"/>
              <a:ext cx="275" cy="4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63" name="AutoShape 24"/>
            <p:cNvSpPr/>
            <p:nvPr/>
          </p:nvSpPr>
          <p:spPr>
            <a:xfrm>
              <a:off x="0" y="907"/>
              <a:ext cx="1134" cy="544"/>
            </a:xfrm>
            <a:prstGeom prst="roundRect">
              <a:avLst>
                <a:gd name="adj" fmla="val 16667"/>
              </a:avLst>
            </a:prstGeom>
            <a:noFill/>
            <a:ln w="22225" cap="flat" cmpd="sng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64" name="AutoShape 25"/>
            <p:cNvSpPr/>
            <p:nvPr/>
          </p:nvSpPr>
          <p:spPr>
            <a:xfrm>
              <a:off x="1270" y="907"/>
              <a:ext cx="1089" cy="590"/>
            </a:xfrm>
            <a:prstGeom prst="roundRect">
              <a:avLst>
                <a:gd name="adj" fmla="val 16667"/>
              </a:avLst>
            </a:prstGeom>
            <a:noFill/>
            <a:ln w="22225" cap="flat" cmpd="sng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0266" name="Line 26"/>
          <p:cNvSpPr/>
          <p:nvPr/>
        </p:nvSpPr>
        <p:spPr>
          <a:xfrm>
            <a:off x="4859338" y="2852738"/>
            <a:ext cx="792162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511" name="Group 27"/>
          <p:cNvGrpSpPr/>
          <p:nvPr/>
        </p:nvGrpSpPr>
        <p:grpSpPr>
          <a:xfrm>
            <a:off x="3276600" y="1844675"/>
            <a:ext cx="1439863" cy="2320925"/>
            <a:chOff x="0" y="0"/>
            <a:chExt cx="907" cy="1462"/>
          </a:xfrm>
        </p:grpSpPr>
        <p:grpSp>
          <p:nvGrpSpPr>
            <p:cNvPr id="21530" name="Group 28"/>
            <p:cNvGrpSpPr/>
            <p:nvPr/>
          </p:nvGrpSpPr>
          <p:grpSpPr>
            <a:xfrm>
              <a:off x="0" y="0"/>
              <a:ext cx="907" cy="1462"/>
              <a:chOff x="0" y="0"/>
              <a:chExt cx="907" cy="1462"/>
            </a:xfrm>
          </p:grpSpPr>
          <p:sp>
            <p:nvSpPr>
              <p:cNvPr id="21532" name="Line 29"/>
              <p:cNvSpPr/>
              <p:nvPr/>
            </p:nvSpPr>
            <p:spPr>
              <a:xfrm>
                <a:off x="272" y="1190"/>
                <a:ext cx="635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1533" name="Group 30"/>
              <p:cNvGrpSpPr/>
              <p:nvPr/>
            </p:nvGrpSpPr>
            <p:grpSpPr>
              <a:xfrm>
                <a:off x="0" y="0"/>
                <a:ext cx="907" cy="1462"/>
                <a:chOff x="0" y="0"/>
                <a:chExt cx="907" cy="1462"/>
              </a:xfrm>
            </p:grpSpPr>
            <p:sp>
              <p:nvSpPr>
                <p:cNvPr id="21534" name="WordArt 31"/>
                <p:cNvSpPr/>
                <p:nvPr/>
              </p:nvSpPr>
              <p:spPr>
                <a:xfrm>
                  <a:off x="590" y="1235"/>
                  <a:ext cx="226" cy="227"/>
                </a:xfrm>
                <a:prstGeom prst="rect">
                  <a:avLst/>
                </a:prstGeom>
              </p:spPr>
              <p:txBody>
                <a:bodyPr wrap="none" fromWordArt="1">
                  <a:prstTxWarp prst="textDeflate">
                    <a:avLst>
                      <a:gd name="adj" fmla="val 0"/>
                    </a:avLst>
                  </a:prstTxWarp>
                  <a:normAutofit/>
                </a:bodyPr>
                <a:lstStyle/>
                <a:p>
                  <a:pPr algn="ctr"/>
                  <a:r>
                    <a:rPr lang="zh-CN" altLang="en-US" sz="3600" spc="720"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0</a:t>
                  </a:r>
                </a:p>
              </p:txBody>
            </p:sp>
            <p:grpSp>
              <p:nvGrpSpPr>
                <p:cNvPr id="21535" name="Group 32"/>
                <p:cNvGrpSpPr/>
                <p:nvPr/>
              </p:nvGrpSpPr>
              <p:grpSpPr>
                <a:xfrm>
                  <a:off x="0" y="0"/>
                  <a:ext cx="907" cy="1190"/>
                  <a:chOff x="0" y="0"/>
                  <a:chExt cx="1497" cy="1961"/>
                </a:xfrm>
              </p:grpSpPr>
              <p:grpSp>
                <p:nvGrpSpPr>
                  <p:cNvPr id="21536" name="Group 33"/>
                  <p:cNvGrpSpPr/>
                  <p:nvPr/>
                </p:nvGrpSpPr>
                <p:grpSpPr>
                  <a:xfrm>
                    <a:off x="0" y="367"/>
                    <a:ext cx="1497" cy="460"/>
                    <a:chOff x="0" y="0"/>
                    <a:chExt cx="1497" cy="460"/>
                  </a:xfrm>
                </p:grpSpPr>
                <p:grpSp>
                  <p:nvGrpSpPr>
                    <p:cNvPr id="21546" name="Group 34"/>
                    <p:cNvGrpSpPr/>
                    <p:nvPr/>
                  </p:nvGrpSpPr>
                  <p:grpSpPr>
                    <a:xfrm>
                      <a:off x="182" y="0"/>
                      <a:ext cx="1315" cy="460"/>
                      <a:chOff x="0" y="0"/>
                      <a:chExt cx="1497" cy="408"/>
                    </a:xfrm>
                  </p:grpSpPr>
                  <p:sp>
                    <p:nvSpPr>
                      <p:cNvPr id="21549" name="Line 35"/>
                      <p:cNvSpPr/>
                      <p:nvPr/>
                    </p:nvSpPr>
                    <p:spPr>
                      <a:xfrm>
                        <a:off x="272" y="0"/>
                        <a:ext cx="1225" cy="0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50" name="Arc 36"/>
                      <p:cNvSpPr/>
                      <p:nvPr/>
                    </p:nvSpPr>
                    <p:spPr>
                      <a:xfrm rot="5400000">
                        <a:off x="-68" y="68"/>
                        <a:ext cx="408" cy="27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6"/>
                          </a:cxn>
                          <a:cxn ang="0">
                            <a:pos x="408" y="195"/>
                          </a:cxn>
                          <a:cxn ang="0">
                            <a:pos x="75" y="272"/>
                          </a:cxn>
                        </a:cxnLst>
                        <a:rect l="0" t="0" r="0" b="0"/>
                        <a:pathLst>
                          <a:path w="25380" h="21600" fill="none">
                            <a:moveTo>
                              <a:pt x="0" y="511"/>
                            </a:moveTo>
                            <a:cubicBezTo>
                              <a:pt x="1534" y="171"/>
                              <a:pt x="3100" y="-1"/>
                              <a:pt x="4672" y="0"/>
                            </a:cubicBezTo>
                            <a:cubicBezTo>
                              <a:pt x="14234" y="0"/>
                              <a:pt x="22659" y="6288"/>
                              <a:pt x="25379" y="15456"/>
                            </a:cubicBezTo>
                          </a:path>
                          <a:path w="25380" h="21600" stroke="0">
                            <a:moveTo>
                              <a:pt x="0" y="511"/>
                            </a:moveTo>
                            <a:cubicBezTo>
                              <a:pt x="1534" y="171"/>
                              <a:pt x="3100" y="-1"/>
                              <a:pt x="4672" y="0"/>
                            </a:cubicBezTo>
                            <a:cubicBezTo>
                              <a:pt x="14234" y="0"/>
                              <a:pt x="22659" y="6288"/>
                              <a:pt x="25379" y="15456"/>
                            </a:cubicBezTo>
                            <a:lnTo>
                              <a:pt x="4672" y="21600"/>
                            </a:lnTo>
                            <a:lnTo>
                              <a:pt x="0" y="511"/>
                            </a:lnTo>
                            <a:close/>
                          </a:path>
                        </a:pathLst>
                      </a:custGeom>
                      <a:noFill/>
                      <a:ln w="28575" cap="flat" cmpd="sng">
                        <a:solidFill>
                          <a:schemeClr val="tx1">
                            <a:alpha val="10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21547" name="WordArt 37"/>
                    <p:cNvSpPr/>
                    <p:nvPr/>
                  </p:nvSpPr>
                  <p:spPr>
                    <a:xfrm>
                      <a:off x="499" y="90"/>
                      <a:ext cx="779" cy="283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Deflate">
                        <a:avLst>
                          <a:gd name="adj" fmla="val 0"/>
                        </a:avLst>
                      </a:prstTxWarp>
                      <a:normAutofit/>
                    </a:bodyPr>
                    <a:lstStyle/>
                    <a:p>
                      <a:pPr algn="ctr"/>
                      <a:r>
                        <a:rPr lang="zh-CN" altLang="en-US" sz="3600" spc="720"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</a:t>
                      </a:r>
                    </a:p>
                  </p:txBody>
                </p:sp>
                <p:sp>
                  <p:nvSpPr>
                    <p:cNvPr id="21548" name="WordArt 38"/>
                    <p:cNvSpPr/>
                    <p:nvPr/>
                  </p:nvSpPr>
                  <p:spPr>
                    <a:xfrm>
                      <a:off x="0" y="91"/>
                      <a:ext cx="272" cy="283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Deflate">
                        <a:avLst>
                          <a:gd name="adj" fmla="val 0"/>
                        </a:avLst>
                      </a:prstTxWarp>
                      <a:normAutofit/>
                    </a:bodyPr>
                    <a:lstStyle/>
                    <a:p>
                      <a:pPr algn="ctr"/>
                      <a:r>
                        <a:rPr lang="zh-CN" altLang="en-US" sz="3600" spc="720"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p:txBody>
                </p:sp>
              </p:grpSp>
              <p:sp>
                <p:nvSpPr>
                  <p:cNvPr id="21537" name="WordArt 39"/>
                  <p:cNvSpPr/>
                  <p:nvPr/>
                </p:nvSpPr>
                <p:spPr>
                  <a:xfrm>
                    <a:off x="499" y="0"/>
                    <a:ext cx="272" cy="283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Deflate">
                      <a:avLst>
                        <a:gd name="adj" fmla="val 0"/>
                      </a:avLst>
                    </a:prstTxWarp>
                    <a:normAutofit/>
                  </a:bodyPr>
                  <a:lstStyle/>
                  <a:p>
                    <a:pPr algn="ctr"/>
                    <a:r>
                      <a:rPr lang="zh-CN" altLang="en-US" sz="3600" spc="720"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2</a:t>
                    </a:r>
                  </a:p>
                </p:txBody>
              </p:sp>
              <p:sp>
                <p:nvSpPr>
                  <p:cNvPr id="21538" name="WordArt 40"/>
                  <p:cNvSpPr/>
                  <p:nvPr/>
                </p:nvSpPr>
                <p:spPr>
                  <a:xfrm>
                    <a:off x="998" y="1224"/>
                    <a:ext cx="272" cy="283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Deflate">
                      <a:avLst>
                        <a:gd name="adj" fmla="val 0"/>
                      </a:avLst>
                    </a:prstTxWarp>
                    <a:normAutofit/>
                  </a:bodyPr>
                  <a:lstStyle/>
                  <a:p>
                    <a:pPr algn="ctr"/>
                    <a:r>
                      <a:rPr lang="zh-CN" altLang="en-US" sz="3600" spc="720"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2</a:t>
                    </a:r>
                  </a:p>
                </p:txBody>
              </p:sp>
              <p:sp>
                <p:nvSpPr>
                  <p:cNvPr id="21539" name="WordArt 41"/>
                  <p:cNvSpPr/>
                  <p:nvPr/>
                </p:nvSpPr>
                <p:spPr>
                  <a:xfrm>
                    <a:off x="544" y="816"/>
                    <a:ext cx="300" cy="283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Deflate">
                      <a:avLst>
                        <a:gd name="adj" fmla="val 0"/>
                      </a:avLst>
                    </a:prstTxWarp>
                    <a:normAutofit/>
                  </a:bodyPr>
                  <a:lstStyle/>
                  <a:p>
                    <a:pPr algn="ctr"/>
                    <a:r>
                      <a:rPr lang="zh-CN" altLang="en-US" sz="3600" spc="720"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4</a:t>
                    </a:r>
                  </a:p>
                </p:txBody>
              </p:sp>
              <p:sp>
                <p:nvSpPr>
                  <p:cNvPr id="21540" name="WordArt 42"/>
                  <p:cNvSpPr/>
                  <p:nvPr/>
                </p:nvSpPr>
                <p:spPr>
                  <a:xfrm>
                    <a:off x="998" y="827"/>
                    <a:ext cx="272" cy="283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Deflate">
                      <a:avLst>
                        <a:gd name="adj" fmla="val 0"/>
                      </a:avLst>
                    </a:prstTxWarp>
                    <a:normAutofit/>
                  </a:bodyPr>
                  <a:lstStyle/>
                  <a:p>
                    <a:pPr algn="ctr"/>
                    <a:r>
                      <a:rPr lang="zh-CN" altLang="en-US" sz="3600" spc="720"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0</a:t>
                    </a:r>
                  </a:p>
                </p:txBody>
              </p:sp>
              <p:sp>
                <p:nvSpPr>
                  <p:cNvPr id="21541" name="WordArt 43"/>
                  <p:cNvSpPr/>
                  <p:nvPr/>
                </p:nvSpPr>
                <p:spPr>
                  <a:xfrm>
                    <a:off x="998" y="10"/>
                    <a:ext cx="227" cy="272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Deflate">
                      <a:avLst>
                        <a:gd name="adj" fmla="val 0"/>
                      </a:avLst>
                    </a:prstTxWarp>
                    <a:normAutofit/>
                  </a:bodyPr>
                  <a:lstStyle/>
                  <a:p>
                    <a:pPr algn="ctr"/>
                    <a:r>
                      <a:rPr lang="zh-CN" altLang="en-US" sz="3600" spc="720"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1</a:t>
                    </a:r>
                  </a:p>
                </p:txBody>
              </p:sp>
              <p:sp>
                <p:nvSpPr>
                  <p:cNvPr id="21542" name="WordArt 44"/>
                  <p:cNvSpPr/>
                  <p:nvPr/>
                </p:nvSpPr>
                <p:spPr>
                  <a:xfrm>
                    <a:off x="1043" y="1587"/>
                    <a:ext cx="272" cy="283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Deflate">
                      <a:avLst>
                        <a:gd name="adj" fmla="val 0"/>
                      </a:avLst>
                    </a:prstTxWarp>
                    <a:normAutofit/>
                  </a:bodyPr>
                  <a:lstStyle/>
                  <a:p>
                    <a:pPr algn="ctr"/>
                    <a:r>
                      <a:rPr lang="zh-CN" altLang="en-US" sz="3600" spc="720"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rPr>
                      <a:t>2</a:t>
                    </a:r>
                  </a:p>
                </p:txBody>
              </p:sp>
              <p:sp>
                <p:nvSpPr>
                  <p:cNvPr id="21543" name="Line 45"/>
                  <p:cNvSpPr/>
                  <p:nvPr/>
                </p:nvSpPr>
                <p:spPr>
                  <a:xfrm>
                    <a:off x="590" y="1961"/>
                    <a:ext cx="861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44" name="Line 46"/>
                  <p:cNvSpPr/>
                  <p:nvPr/>
                </p:nvSpPr>
                <p:spPr>
                  <a:xfrm>
                    <a:off x="181" y="963"/>
                    <a:ext cx="273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45" name="Line 47"/>
                  <p:cNvSpPr/>
                  <p:nvPr/>
                </p:nvSpPr>
                <p:spPr>
                  <a:xfrm>
                    <a:off x="590" y="1779"/>
                    <a:ext cx="273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1531" name="Line 48"/>
            <p:cNvSpPr/>
            <p:nvPr/>
          </p:nvSpPr>
          <p:spPr>
            <a:xfrm>
              <a:off x="272" y="691"/>
              <a:ext cx="54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89" name="Group 49"/>
          <p:cNvGrpSpPr/>
          <p:nvPr/>
        </p:nvGrpSpPr>
        <p:grpSpPr>
          <a:xfrm>
            <a:off x="5724525" y="2060575"/>
            <a:ext cx="1225550" cy="576263"/>
            <a:chOff x="0" y="0"/>
            <a:chExt cx="1497" cy="460"/>
          </a:xfrm>
        </p:grpSpPr>
        <p:grpSp>
          <p:nvGrpSpPr>
            <p:cNvPr id="21525" name="Group 50"/>
            <p:cNvGrpSpPr/>
            <p:nvPr/>
          </p:nvGrpSpPr>
          <p:grpSpPr>
            <a:xfrm>
              <a:off x="182" y="0"/>
              <a:ext cx="1315" cy="460"/>
              <a:chOff x="0" y="0"/>
              <a:chExt cx="1497" cy="408"/>
            </a:xfrm>
          </p:grpSpPr>
          <p:sp>
            <p:nvSpPr>
              <p:cNvPr id="21528" name="Line 51"/>
              <p:cNvSpPr/>
              <p:nvPr/>
            </p:nvSpPr>
            <p:spPr>
              <a:xfrm>
                <a:off x="272" y="0"/>
                <a:ext cx="1225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9" name="Arc 52"/>
              <p:cNvSpPr/>
              <p:nvPr/>
            </p:nvSpPr>
            <p:spPr>
              <a:xfrm rot="5400000">
                <a:off x="-68" y="68"/>
                <a:ext cx="408" cy="27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08" y="195"/>
                  </a:cxn>
                  <a:cxn ang="0">
                    <a:pos x="75" y="272"/>
                  </a:cxn>
                </a:cxnLst>
                <a:rect l="0" t="0" r="0" b="0"/>
                <a:pathLst>
                  <a:path w="25380" h="21600" fill="none">
                    <a:moveTo>
                      <a:pt x="0" y="511"/>
                    </a:moveTo>
                    <a:cubicBezTo>
                      <a:pt x="1534" y="171"/>
                      <a:pt x="3100" y="-1"/>
                      <a:pt x="4672" y="0"/>
                    </a:cubicBezTo>
                    <a:cubicBezTo>
                      <a:pt x="14234" y="0"/>
                      <a:pt x="22659" y="6288"/>
                      <a:pt x="25379" y="15456"/>
                    </a:cubicBezTo>
                  </a:path>
                  <a:path w="25380" h="21600" stroke="0">
                    <a:moveTo>
                      <a:pt x="0" y="511"/>
                    </a:moveTo>
                    <a:cubicBezTo>
                      <a:pt x="1534" y="171"/>
                      <a:pt x="3100" y="-1"/>
                      <a:pt x="4672" y="0"/>
                    </a:cubicBezTo>
                    <a:cubicBezTo>
                      <a:pt x="14234" y="0"/>
                      <a:pt x="22659" y="6288"/>
                      <a:pt x="25379" y="15456"/>
                    </a:cubicBezTo>
                    <a:lnTo>
                      <a:pt x="4672" y="21600"/>
                    </a:lnTo>
                    <a:lnTo>
                      <a:pt x="0" y="51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526" name="WordArt 53"/>
            <p:cNvSpPr/>
            <p:nvPr/>
          </p:nvSpPr>
          <p:spPr>
            <a:xfrm>
              <a:off x="499" y="90"/>
              <a:ext cx="779" cy="283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spc="72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42</a:t>
              </a:r>
            </a:p>
          </p:txBody>
        </p:sp>
        <p:sp>
          <p:nvSpPr>
            <p:cNvPr id="21527" name="WordArt 54"/>
            <p:cNvSpPr/>
            <p:nvPr/>
          </p:nvSpPr>
          <p:spPr>
            <a:xfrm>
              <a:off x="0" y="91"/>
              <a:ext cx="272" cy="283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spc="72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</a:p>
          </p:txBody>
        </p:sp>
      </p:grpSp>
      <p:sp>
        <p:nvSpPr>
          <p:cNvPr id="21513" name="WordArt 55"/>
          <p:cNvSpPr/>
          <p:nvPr/>
        </p:nvSpPr>
        <p:spPr>
          <a:xfrm>
            <a:off x="6156325" y="1700213"/>
            <a:ext cx="287338" cy="2873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1514" name="WordArt 56"/>
          <p:cNvSpPr/>
          <p:nvPr/>
        </p:nvSpPr>
        <p:spPr>
          <a:xfrm>
            <a:off x="6084888" y="2636838"/>
            <a:ext cx="360362" cy="3603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10297" name="Line 57"/>
          <p:cNvSpPr/>
          <p:nvPr/>
        </p:nvSpPr>
        <p:spPr>
          <a:xfrm>
            <a:off x="5940425" y="3068638"/>
            <a:ext cx="9366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6" name="WordArt 58"/>
          <p:cNvSpPr/>
          <p:nvPr/>
        </p:nvSpPr>
        <p:spPr>
          <a:xfrm>
            <a:off x="6516688" y="3140075"/>
            <a:ext cx="287337" cy="3603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1517" name="WordArt 59"/>
          <p:cNvSpPr/>
          <p:nvPr/>
        </p:nvSpPr>
        <p:spPr>
          <a:xfrm>
            <a:off x="6516688" y="1700213"/>
            <a:ext cx="287337" cy="2873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1518" name="WordArt 60"/>
          <p:cNvSpPr/>
          <p:nvPr/>
        </p:nvSpPr>
        <p:spPr>
          <a:xfrm>
            <a:off x="6516688" y="3573463"/>
            <a:ext cx="287337" cy="3603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0301" name="Line 61"/>
          <p:cNvSpPr/>
          <p:nvPr/>
        </p:nvSpPr>
        <p:spPr>
          <a:xfrm>
            <a:off x="6156325" y="4005263"/>
            <a:ext cx="79216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0" name="WordArt 62"/>
          <p:cNvSpPr/>
          <p:nvPr/>
        </p:nvSpPr>
        <p:spPr>
          <a:xfrm>
            <a:off x="6516688" y="4076700"/>
            <a:ext cx="288925" cy="3603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72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10303" name="AutoShape 63"/>
          <p:cNvSpPr/>
          <p:nvPr/>
        </p:nvSpPr>
        <p:spPr>
          <a:xfrm>
            <a:off x="3203575" y="1700213"/>
            <a:ext cx="1584325" cy="266541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4" name="Text Box 64"/>
          <p:cNvSpPr txBox="1"/>
          <p:nvPr/>
        </p:nvSpPr>
        <p:spPr>
          <a:xfrm>
            <a:off x="4716463" y="2492375"/>
            <a:ext cx="1008062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latin typeface="Arial" panose="020B0604020202020204" pitchFamily="34" charset="0"/>
              </a:rPr>
              <a:t>可简写成</a:t>
            </a:r>
          </a:p>
        </p:txBody>
      </p:sp>
      <p:sp>
        <p:nvSpPr>
          <p:cNvPr id="10305" name="Line 65"/>
          <p:cNvSpPr/>
          <p:nvPr/>
        </p:nvSpPr>
        <p:spPr>
          <a:xfrm>
            <a:off x="6588125" y="2565400"/>
            <a:ext cx="0" cy="503238"/>
          </a:xfrm>
          <a:prstGeom prst="line">
            <a:avLst/>
          </a:prstGeom>
          <a:ln w="38100" cap="flat" cmpd="sng">
            <a:solidFill>
              <a:srgbClr val="0000CC"/>
            </a:solidFill>
            <a:prstDash val="sysDot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1524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33825"/>
            <a:ext cx="3025775" cy="2924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3" grpId="0" animBg="1"/>
      <p:bldP spid="103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ctrTitle"/>
          </p:nvPr>
        </p:nvSpPr>
        <p:spPr>
          <a:xfrm>
            <a:off x="539750" y="1268413"/>
            <a:ext cx="7772400" cy="1470025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r>
              <a:rPr lang="zh-CN" altLang="en-US" sz="6000" b="1" dirty="0">
                <a:solidFill>
                  <a:srgbClr val="0000FF"/>
                </a:solidFill>
              </a:rPr>
              <a:t>除数是一位数的除法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subTitle" idx="1"/>
          </p:nvPr>
        </p:nvSpPr>
        <p:spPr>
          <a:xfrm>
            <a:off x="1042988" y="3357563"/>
            <a:ext cx="6400800" cy="17526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r>
              <a:rPr lang="en-US" altLang="zh-CN" sz="48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2.</a:t>
            </a:r>
            <a:r>
              <a:rPr lang="zh-CN" altLang="en-US" sz="48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笔算除法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Office PowerPoint</Application>
  <PresentationFormat>全屏显示(4:3)</PresentationFormat>
  <Paragraphs>212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方正舒体</vt:lpstr>
      <vt:lpstr>方正姚体</vt:lpstr>
      <vt:lpstr>黑体</vt:lpstr>
      <vt:lpstr>华文彩云</vt:lpstr>
      <vt:lpstr>华文新魏</vt:lpstr>
      <vt:lpstr>华文中宋</vt:lpstr>
      <vt:lpstr>楷体_GB2312</vt:lpstr>
      <vt:lpstr>隶书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除数是一位数的除法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复习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2009-03-23T11:21:34Z</dcterms:created>
  <dcterms:modified xsi:type="dcterms:W3CDTF">2023-01-16T22:22:36Z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A2640CF2357241E2A941B934D97787AB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