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4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1" autoAdjust="0"/>
    <p:restoredTop sz="94660"/>
  </p:normalViewPr>
  <p:slideViewPr>
    <p:cSldViewPr snapToGrid="0">
      <p:cViewPr varScale="1">
        <p:scale>
          <a:sx n="75" d="100"/>
          <a:sy n="75" d="100"/>
        </p:scale>
        <p:origin x="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DC4DA-581E-4418-AB76-336264DD6F0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3E3DE-11AD-402A-9883-7D268646A9C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343E3DE-11AD-402A-9883-7D268646A9C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343E3DE-11AD-402A-9883-7D268646A9C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343E3DE-11AD-402A-9883-7D268646A9C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a:p>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343E3DE-11AD-402A-9883-7D268646A9C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3E3DE-11AD-402A-9883-7D268646A9C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51918F-BED8-42B9-91D8-34D8D46DE19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C51918F-BED8-42B9-91D8-34D8D46DE19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51918F-BED8-42B9-91D8-34D8D46DE19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C51918F-BED8-42B9-91D8-34D8D46DE19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51918F-BED8-42B9-91D8-34D8D46DE19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C51918F-BED8-42B9-91D8-34D8D46DE19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C51918F-BED8-42B9-91D8-34D8D46DE19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3E2B7-059A-4A92-BC76-0A5F10FA1C7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eave">
          <a:fgClr>
            <a:schemeClr val="bg2"/>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1918F-BED8-42B9-91D8-34D8D46DE19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3E2B7-059A-4A92-BC76-0A5F10FA1C7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7.jpeg"/><Relationship Id="rId4" Type="http://schemas.openxmlformats.org/officeDocument/2006/relationships/image" Target="../media/image10.pn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2.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2983039" y="2486180"/>
            <a:ext cx="5570756" cy="1015663"/>
          </a:xfrm>
          <a:prstGeom prst="rect">
            <a:avLst/>
          </a:prstGeom>
          <a:noFill/>
        </p:spPr>
        <p:txBody>
          <a:bodyPr wrap="none" rtlCol="0">
            <a:spAutoFit/>
          </a:bodyPr>
          <a:lstStyle/>
          <a:p>
            <a:r>
              <a:rPr lang="zh-CN" altLang="en-US" sz="6000" dirty="0">
                <a:solidFill>
                  <a:srgbClr val="DE415A"/>
                </a:solidFill>
                <a:latin typeface="幼圆" panose="02010509060101010101" pitchFamily="49" charset="-122"/>
                <a:ea typeface="幼圆" panose="02010509060101010101" pitchFamily="49" charset="-122"/>
              </a:rPr>
              <a:t>日系小清新模板</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30901">
            <a:off x="1264015" y="1844540"/>
            <a:ext cx="2455557" cy="20799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1106">
        <p14:vortex dir="r"/>
      </p:transition>
    </mc:Choice>
    <mc:Fallback xmlns="">
      <p:transition spd="slow" advTm="11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nvGrpSpPr>
          <p:cNvPr id="41" name="组合 4"/>
          <p:cNvGrpSpPr/>
          <p:nvPr/>
        </p:nvGrpSpPr>
        <p:grpSpPr bwMode="auto">
          <a:xfrm>
            <a:off x="2302668" y="2391127"/>
            <a:ext cx="1604963" cy="1417638"/>
            <a:chOff x="0" y="0"/>
            <a:chExt cx="1604963" cy="1417638"/>
          </a:xfrm>
          <a:blipFill>
            <a:blip r:embed="rId6"/>
            <a:stretch>
              <a:fillRect/>
            </a:stretch>
          </a:blipFill>
        </p:grpSpPr>
        <p:sp>
          <p:nvSpPr>
            <p:cNvPr id="42" name="Freeform 199"/>
            <p:cNvSpPr>
              <a:spLocks noChangeArrowheads="1"/>
            </p:cNvSpPr>
            <p:nvPr/>
          </p:nvSpPr>
          <p:spPr bwMode="auto">
            <a:xfrm>
              <a:off x="195263" y="1174751"/>
              <a:ext cx="201613" cy="190500"/>
            </a:xfrm>
            <a:custGeom>
              <a:avLst/>
              <a:gdLst>
                <a:gd name="T0" fmla="*/ 187612 w 72"/>
                <a:gd name="T1" fmla="*/ 0 h 68"/>
                <a:gd name="T2" fmla="*/ 0 w 72"/>
                <a:gd name="T3" fmla="*/ 159684 h 68"/>
                <a:gd name="T4" fmla="*/ 33602 w 72"/>
                <a:gd name="T5" fmla="*/ 190500 h 68"/>
                <a:gd name="T6" fmla="*/ 201613 w 72"/>
                <a:gd name="T7" fmla="*/ 14007 h 68"/>
                <a:gd name="T8" fmla="*/ 187612 w 72"/>
                <a:gd name="T9" fmla="*/ 0 h 68"/>
                <a:gd name="T10" fmla="*/ 0 60000 65536"/>
                <a:gd name="T11" fmla="*/ 0 60000 65536"/>
                <a:gd name="T12" fmla="*/ 0 60000 65536"/>
                <a:gd name="T13" fmla="*/ 0 60000 65536"/>
                <a:gd name="T14" fmla="*/ 0 60000 65536"/>
                <a:gd name="T15" fmla="*/ 0 w 72"/>
                <a:gd name="T16" fmla="*/ 0 h 68"/>
                <a:gd name="T17" fmla="*/ 72 w 72"/>
                <a:gd name="T18" fmla="*/ 68 h 68"/>
              </a:gdLst>
              <a:ahLst/>
              <a:cxnLst>
                <a:cxn ang="T10">
                  <a:pos x="T0" y="T1"/>
                </a:cxn>
                <a:cxn ang="T11">
                  <a:pos x="T2" y="T3"/>
                </a:cxn>
                <a:cxn ang="T12">
                  <a:pos x="T4" y="T5"/>
                </a:cxn>
                <a:cxn ang="T13">
                  <a:pos x="T6" y="T7"/>
                </a:cxn>
                <a:cxn ang="T14">
                  <a:pos x="T8" y="T9"/>
                </a:cxn>
              </a:cxnLst>
              <a:rect l="T15" t="T16" r="T17" b="T18"/>
              <a:pathLst>
                <a:path w="72" h="68">
                  <a:moveTo>
                    <a:pt x="67" y="0"/>
                  </a:moveTo>
                  <a:cubicBezTo>
                    <a:pt x="0" y="57"/>
                    <a:pt x="0" y="57"/>
                    <a:pt x="0" y="57"/>
                  </a:cubicBezTo>
                  <a:cubicBezTo>
                    <a:pt x="5" y="62"/>
                    <a:pt x="7" y="63"/>
                    <a:pt x="12" y="68"/>
                  </a:cubicBezTo>
                  <a:cubicBezTo>
                    <a:pt x="72" y="5"/>
                    <a:pt x="72" y="5"/>
                    <a:pt x="72" y="5"/>
                  </a:cubicBezTo>
                  <a:cubicBezTo>
                    <a:pt x="68" y="2"/>
                    <a:pt x="70" y="3"/>
                    <a:pt x="67"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0" name="Freeform 200"/>
            <p:cNvSpPr>
              <a:spLocks noChangeArrowheads="1"/>
            </p:cNvSpPr>
            <p:nvPr/>
          </p:nvSpPr>
          <p:spPr bwMode="auto">
            <a:xfrm>
              <a:off x="239713" y="1206501"/>
              <a:ext cx="182563" cy="196850"/>
            </a:xfrm>
            <a:custGeom>
              <a:avLst/>
              <a:gdLst>
                <a:gd name="T0" fmla="*/ 174137 w 65"/>
                <a:gd name="T1" fmla="*/ 0 h 71"/>
                <a:gd name="T2" fmla="*/ 0 w 65"/>
                <a:gd name="T3" fmla="*/ 171897 h 71"/>
                <a:gd name="T4" fmla="*/ 28087 w 65"/>
                <a:gd name="T5" fmla="*/ 196850 h 71"/>
                <a:gd name="T6" fmla="*/ 182563 w 65"/>
                <a:gd name="T7" fmla="*/ 13863 h 71"/>
                <a:gd name="T8" fmla="*/ 174137 w 65"/>
                <a:gd name="T9" fmla="*/ 0 h 71"/>
                <a:gd name="T10" fmla="*/ 0 60000 65536"/>
                <a:gd name="T11" fmla="*/ 0 60000 65536"/>
                <a:gd name="T12" fmla="*/ 0 60000 65536"/>
                <a:gd name="T13" fmla="*/ 0 60000 65536"/>
                <a:gd name="T14" fmla="*/ 0 60000 65536"/>
                <a:gd name="T15" fmla="*/ 0 w 65"/>
                <a:gd name="T16" fmla="*/ 0 h 71"/>
                <a:gd name="T17" fmla="*/ 65 w 65"/>
                <a:gd name="T18" fmla="*/ 71 h 71"/>
              </a:gdLst>
              <a:ahLst/>
              <a:cxnLst>
                <a:cxn ang="T10">
                  <a:pos x="T0" y="T1"/>
                </a:cxn>
                <a:cxn ang="T11">
                  <a:pos x="T2" y="T3"/>
                </a:cxn>
                <a:cxn ang="T12">
                  <a:pos x="T4" y="T5"/>
                </a:cxn>
                <a:cxn ang="T13">
                  <a:pos x="T6" y="T7"/>
                </a:cxn>
                <a:cxn ang="T14">
                  <a:pos x="T8" y="T9"/>
                </a:cxn>
              </a:cxnLst>
              <a:rect l="T15" t="T16" r="T17" b="T18"/>
              <a:pathLst>
                <a:path w="65" h="71">
                  <a:moveTo>
                    <a:pt x="62" y="0"/>
                  </a:moveTo>
                  <a:cubicBezTo>
                    <a:pt x="0" y="62"/>
                    <a:pt x="0" y="62"/>
                    <a:pt x="0" y="62"/>
                  </a:cubicBezTo>
                  <a:cubicBezTo>
                    <a:pt x="5" y="66"/>
                    <a:pt x="5" y="67"/>
                    <a:pt x="10" y="71"/>
                  </a:cubicBezTo>
                  <a:cubicBezTo>
                    <a:pt x="65" y="5"/>
                    <a:pt x="65" y="5"/>
                    <a:pt x="65" y="5"/>
                  </a:cubicBezTo>
                  <a:cubicBezTo>
                    <a:pt x="63" y="2"/>
                    <a:pt x="65" y="4"/>
                    <a:pt x="62"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1" name="Freeform 201"/>
            <p:cNvSpPr>
              <a:spLocks noChangeArrowheads="1"/>
            </p:cNvSpPr>
            <p:nvPr/>
          </p:nvSpPr>
          <p:spPr bwMode="auto">
            <a:xfrm>
              <a:off x="136525" y="1133476"/>
              <a:ext cx="230188" cy="176213"/>
            </a:xfrm>
            <a:custGeom>
              <a:avLst/>
              <a:gdLst>
                <a:gd name="T0" fmla="*/ 210538 w 82"/>
                <a:gd name="T1" fmla="*/ 0 h 63"/>
                <a:gd name="T2" fmla="*/ 0 w 82"/>
                <a:gd name="T3" fmla="*/ 123069 h 63"/>
                <a:gd name="T4" fmla="*/ 42108 w 82"/>
                <a:gd name="T5" fmla="*/ 176213 h 63"/>
                <a:gd name="T6" fmla="*/ 230188 w 82"/>
                <a:gd name="T7" fmla="*/ 19579 h 63"/>
                <a:gd name="T8" fmla="*/ 210538 w 82"/>
                <a:gd name="T9" fmla="*/ 0 h 63"/>
                <a:gd name="T10" fmla="*/ 0 60000 65536"/>
                <a:gd name="T11" fmla="*/ 0 60000 65536"/>
                <a:gd name="T12" fmla="*/ 0 60000 65536"/>
                <a:gd name="T13" fmla="*/ 0 60000 65536"/>
                <a:gd name="T14" fmla="*/ 0 60000 65536"/>
                <a:gd name="T15" fmla="*/ 0 w 82"/>
                <a:gd name="T16" fmla="*/ 0 h 63"/>
                <a:gd name="T17" fmla="*/ 82 w 82"/>
                <a:gd name="T18" fmla="*/ 63 h 63"/>
              </a:gdLst>
              <a:ahLst/>
              <a:cxnLst>
                <a:cxn ang="T10">
                  <a:pos x="T0" y="T1"/>
                </a:cxn>
                <a:cxn ang="T11">
                  <a:pos x="T2" y="T3"/>
                </a:cxn>
                <a:cxn ang="T12">
                  <a:pos x="T4" y="T5"/>
                </a:cxn>
                <a:cxn ang="T13">
                  <a:pos x="T6" y="T7"/>
                </a:cxn>
                <a:cxn ang="T14">
                  <a:pos x="T8" y="T9"/>
                </a:cxn>
              </a:cxnLst>
              <a:rect l="T15" t="T16" r="T17" b="T18"/>
              <a:pathLst>
                <a:path w="82" h="63">
                  <a:moveTo>
                    <a:pt x="75" y="0"/>
                  </a:moveTo>
                  <a:cubicBezTo>
                    <a:pt x="0" y="44"/>
                    <a:pt x="0" y="44"/>
                    <a:pt x="0" y="44"/>
                  </a:cubicBezTo>
                  <a:cubicBezTo>
                    <a:pt x="7" y="54"/>
                    <a:pt x="7" y="54"/>
                    <a:pt x="15" y="63"/>
                  </a:cubicBezTo>
                  <a:cubicBezTo>
                    <a:pt x="82" y="7"/>
                    <a:pt x="82" y="7"/>
                    <a:pt x="82" y="7"/>
                  </a:cubicBezTo>
                  <a:cubicBezTo>
                    <a:pt x="77" y="2"/>
                    <a:pt x="79" y="5"/>
                    <a:pt x="75"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2" name="Freeform 202"/>
            <p:cNvSpPr>
              <a:spLocks noChangeArrowheads="1"/>
            </p:cNvSpPr>
            <p:nvPr/>
          </p:nvSpPr>
          <p:spPr bwMode="auto">
            <a:xfrm>
              <a:off x="87313" y="1085851"/>
              <a:ext cx="247650" cy="147638"/>
            </a:xfrm>
            <a:custGeom>
              <a:avLst/>
              <a:gdLst>
                <a:gd name="T0" fmla="*/ 228172 w 89"/>
                <a:gd name="T1" fmla="*/ 0 h 53"/>
                <a:gd name="T2" fmla="*/ 0 w 89"/>
                <a:gd name="T3" fmla="*/ 86354 h 53"/>
                <a:gd name="T4" fmla="*/ 36174 w 89"/>
                <a:gd name="T5" fmla="*/ 147638 h 53"/>
                <a:gd name="T6" fmla="*/ 247650 w 89"/>
                <a:gd name="T7" fmla="*/ 27856 h 53"/>
                <a:gd name="T8" fmla="*/ 228172 w 89"/>
                <a:gd name="T9" fmla="*/ 0 h 53"/>
                <a:gd name="T10" fmla="*/ 0 60000 65536"/>
                <a:gd name="T11" fmla="*/ 0 60000 65536"/>
                <a:gd name="T12" fmla="*/ 0 60000 65536"/>
                <a:gd name="T13" fmla="*/ 0 60000 65536"/>
                <a:gd name="T14" fmla="*/ 0 60000 65536"/>
                <a:gd name="T15" fmla="*/ 0 w 89"/>
                <a:gd name="T16" fmla="*/ 0 h 53"/>
                <a:gd name="T17" fmla="*/ 89 w 89"/>
                <a:gd name="T18" fmla="*/ 53 h 53"/>
              </a:gdLst>
              <a:ahLst/>
              <a:cxnLst>
                <a:cxn ang="T10">
                  <a:pos x="T0" y="T1"/>
                </a:cxn>
                <a:cxn ang="T11">
                  <a:pos x="T2" y="T3"/>
                </a:cxn>
                <a:cxn ang="T12">
                  <a:pos x="T4" y="T5"/>
                </a:cxn>
                <a:cxn ang="T13">
                  <a:pos x="T6" y="T7"/>
                </a:cxn>
                <a:cxn ang="T14">
                  <a:pos x="T8" y="T9"/>
                </a:cxn>
              </a:cxnLst>
              <a:rect l="T15" t="T16" r="T17" b="T18"/>
              <a:pathLst>
                <a:path w="89" h="53">
                  <a:moveTo>
                    <a:pt x="82" y="0"/>
                  </a:moveTo>
                  <a:cubicBezTo>
                    <a:pt x="0" y="31"/>
                    <a:pt x="0" y="31"/>
                    <a:pt x="0" y="31"/>
                  </a:cubicBezTo>
                  <a:cubicBezTo>
                    <a:pt x="5" y="40"/>
                    <a:pt x="7" y="45"/>
                    <a:pt x="13" y="53"/>
                  </a:cubicBezTo>
                  <a:cubicBezTo>
                    <a:pt x="89" y="10"/>
                    <a:pt x="89" y="10"/>
                    <a:pt x="89" y="10"/>
                  </a:cubicBezTo>
                  <a:cubicBezTo>
                    <a:pt x="86" y="5"/>
                    <a:pt x="85" y="5"/>
                    <a:pt x="82"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3" name="Freeform 203"/>
            <p:cNvSpPr>
              <a:spLocks noChangeArrowheads="1"/>
            </p:cNvSpPr>
            <p:nvPr/>
          </p:nvSpPr>
          <p:spPr bwMode="auto">
            <a:xfrm>
              <a:off x="44450" y="1041401"/>
              <a:ext cx="263525" cy="111125"/>
            </a:xfrm>
            <a:custGeom>
              <a:avLst/>
              <a:gdLst>
                <a:gd name="T0" fmla="*/ 249508 w 94"/>
                <a:gd name="T1" fmla="*/ 0 h 40"/>
                <a:gd name="T2" fmla="*/ 0 w 94"/>
                <a:gd name="T3" fmla="*/ 30559 h 40"/>
                <a:gd name="T4" fmla="*/ 33641 w 94"/>
                <a:gd name="T5" fmla="*/ 111125 h 40"/>
                <a:gd name="T6" fmla="*/ 263525 w 94"/>
                <a:gd name="T7" fmla="*/ 25003 h 40"/>
                <a:gd name="T8" fmla="*/ 249508 w 94"/>
                <a:gd name="T9" fmla="*/ 0 h 40"/>
                <a:gd name="T10" fmla="*/ 0 60000 65536"/>
                <a:gd name="T11" fmla="*/ 0 60000 65536"/>
                <a:gd name="T12" fmla="*/ 0 60000 65536"/>
                <a:gd name="T13" fmla="*/ 0 60000 65536"/>
                <a:gd name="T14" fmla="*/ 0 60000 65536"/>
                <a:gd name="T15" fmla="*/ 0 w 94"/>
                <a:gd name="T16" fmla="*/ 0 h 40"/>
                <a:gd name="T17" fmla="*/ 94 w 94"/>
                <a:gd name="T18" fmla="*/ 40 h 40"/>
              </a:gdLst>
              <a:ahLst/>
              <a:cxnLst>
                <a:cxn ang="T10">
                  <a:pos x="T0" y="T1"/>
                </a:cxn>
                <a:cxn ang="T11">
                  <a:pos x="T2" y="T3"/>
                </a:cxn>
                <a:cxn ang="T12">
                  <a:pos x="T4" y="T5"/>
                </a:cxn>
                <a:cxn ang="T13">
                  <a:pos x="T6" y="T7"/>
                </a:cxn>
                <a:cxn ang="T14">
                  <a:pos x="T8" y="T9"/>
                </a:cxn>
              </a:cxnLst>
              <a:rect l="T15" t="T16" r="T17" b="T18"/>
              <a:pathLst>
                <a:path w="94" h="40">
                  <a:moveTo>
                    <a:pt x="89" y="0"/>
                  </a:moveTo>
                  <a:cubicBezTo>
                    <a:pt x="0" y="11"/>
                    <a:pt x="0" y="11"/>
                    <a:pt x="0" y="11"/>
                  </a:cubicBezTo>
                  <a:cubicBezTo>
                    <a:pt x="4" y="24"/>
                    <a:pt x="6" y="28"/>
                    <a:pt x="12" y="40"/>
                  </a:cubicBezTo>
                  <a:cubicBezTo>
                    <a:pt x="94" y="9"/>
                    <a:pt x="94" y="9"/>
                    <a:pt x="94" y="9"/>
                  </a:cubicBezTo>
                  <a:cubicBezTo>
                    <a:pt x="90" y="2"/>
                    <a:pt x="92" y="6"/>
                    <a:pt x="89"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4" name="Freeform 204"/>
            <p:cNvSpPr>
              <a:spLocks noChangeArrowheads="1"/>
            </p:cNvSpPr>
            <p:nvPr/>
          </p:nvSpPr>
          <p:spPr bwMode="auto">
            <a:xfrm>
              <a:off x="1195388" y="1184276"/>
              <a:ext cx="195263" cy="195263"/>
            </a:xfrm>
            <a:custGeom>
              <a:avLst/>
              <a:gdLst>
                <a:gd name="T0" fmla="*/ 0 w 70"/>
                <a:gd name="T1" fmla="*/ 16737 h 70"/>
                <a:gd name="T2" fmla="*/ 161789 w 70"/>
                <a:gd name="T3" fmla="*/ 195263 h 70"/>
                <a:gd name="T4" fmla="*/ 195263 w 70"/>
                <a:gd name="T5" fmla="*/ 164579 h 70"/>
                <a:gd name="T6" fmla="*/ 13947 w 70"/>
                <a:gd name="T7" fmla="*/ 0 h 70"/>
                <a:gd name="T8" fmla="*/ 0 w 70"/>
                <a:gd name="T9" fmla="*/ 1673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6"/>
                  </a:moveTo>
                  <a:cubicBezTo>
                    <a:pt x="58" y="70"/>
                    <a:pt x="58" y="70"/>
                    <a:pt x="58" y="70"/>
                  </a:cubicBezTo>
                  <a:cubicBezTo>
                    <a:pt x="63" y="66"/>
                    <a:pt x="65" y="65"/>
                    <a:pt x="70" y="59"/>
                  </a:cubicBezTo>
                  <a:cubicBezTo>
                    <a:pt x="5" y="0"/>
                    <a:pt x="5" y="0"/>
                    <a:pt x="5" y="0"/>
                  </a:cubicBezTo>
                  <a:cubicBezTo>
                    <a:pt x="2" y="4"/>
                    <a:pt x="3" y="2"/>
                    <a:pt x="0" y="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5" name="Freeform 206"/>
            <p:cNvSpPr>
              <a:spLocks noChangeArrowheads="1"/>
            </p:cNvSpPr>
            <p:nvPr/>
          </p:nvSpPr>
          <p:spPr bwMode="auto">
            <a:xfrm>
              <a:off x="1166813" y="1217613"/>
              <a:ext cx="176213" cy="200025"/>
            </a:xfrm>
            <a:custGeom>
              <a:avLst/>
              <a:gdLst>
                <a:gd name="T0" fmla="*/ 0 w 63"/>
                <a:gd name="T1" fmla="*/ 11113 h 72"/>
                <a:gd name="T2" fmla="*/ 151040 w 63"/>
                <a:gd name="T3" fmla="*/ 200025 h 72"/>
                <a:gd name="T4" fmla="*/ 176213 w 63"/>
                <a:gd name="T5" fmla="*/ 175022 h 72"/>
                <a:gd name="T6" fmla="*/ 11188 w 63"/>
                <a:gd name="T7" fmla="*/ 0 h 72"/>
                <a:gd name="T8" fmla="*/ 0 w 63"/>
                <a:gd name="T9" fmla="*/ 11113 h 72"/>
                <a:gd name="T10" fmla="*/ 0 60000 65536"/>
                <a:gd name="T11" fmla="*/ 0 60000 65536"/>
                <a:gd name="T12" fmla="*/ 0 60000 65536"/>
                <a:gd name="T13" fmla="*/ 0 60000 65536"/>
                <a:gd name="T14" fmla="*/ 0 60000 65536"/>
                <a:gd name="T15" fmla="*/ 0 w 63"/>
                <a:gd name="T16" fmla="*/ 0 h 72"/>
                <a:gd name="T17" fmla="*/ 63 w 63"/>
                <a:gd name="T18" fmla="*/ 72 h 72"/>
              </a:gdLst>
              <a:ahLst/>
              <a:cxnLst>
                <a:cxn ang="T10">
                  <a:pos x="T0" y="T1"/>
                </a:cxn>
                <a:cxn ang="T11">
                  <a:pos x="T2" y="T3"/>
                </a:cxn>
                <a:cxn ang="T12">
                  <a:pos x="T4" y="T5"/>
                </a:cxn>
                <a:cxn ang="T13">
                  <a:pos x="T6" y="T7"/>
                </a:cxn>
                <a:cxn ang="T14">
                  <a:pos x="T8" y="T9"/>
                </a:cxn>
              </a:cxnLst>
              <a:rect l="T15" t="T16" r="T17" b="T18"/>
              <a:pathLst>
                <a:path w="63" h="72">
                  <a:moveTo>
                    <a:pt x="0" y="4"/>
                  </a:moveTo>
                  <a:cubicBezTo>
                    <a:pt x="54" y="72"/>
                    <a:pt x="54" y="72"/>
                    <a:pt x="54" y="72"/>
                  </a:cubicBezTo>
                  <a:cubicBezTo>
                    <a:pt x="59" y="68"/>
                    <a:pt x="59" y="67"/>
                    <a:pt x="63" y="63"/>
                  </a:cubicBezTo>
                  <a:cubicBezTo>
                    <a:pt x="4" y="0"/>
                    <a:pt x="4" y="0"/>
                    <a:pt x="4" y="0"/>
                  </a:cubicBezTo>
                  <a:cubicBezTo>
                    <a:pt x="1" y="3"/>
                    <a:pt x="3" y="1"/>
                    <a:pt x="0"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6" name="Freeform 207"/>
            <p:cNvSpPr>
              <a:spLocks noChangeArrowheads="1"/>
            </p:cNvSpPr>
            <p:nvPr/>
          </p:nvSpPr>
          <p:spPr bwMode="auto">
            <a:xfrm>
              <a:off x="1225550" y="1144588"/>
              <a:ext cx="223838" cy="180975"/>
            </a:xfrm>
            <a:custGeom>
              <a:avLst/>
              <a:gdLst>
                <a:gd name="T0" fmla="*/ 0 w 80"/>
                <a:gd name="T1" fmla="*/ 19490 h 65"/>
                <a:gd name="T2" fmla="*/ 184666 w 80"/>
                <a:gd name="T3" fmla="*/ 180975 h 65"/>
                <a:gd name="T4" fmla="*/ 223838 w 80"/>
                <a:gd name="T5" fmla="*/ 128075 h 65"/>
                <a:gd name="T6" fmla="*/ 19586 w 80"/>
                <a:gd name="T7" fmla="*/ 0 h 65"/>
                <a:gd name="T8" fmla="*/ 0 w 80"/>
                <a:gd name="T9" fmla="*/ 19490 h 65"/>
                <a:gd name="T10" fmla="*/ 0 60000 65536"/>
                <a:gd name="T11" fmla="*/ 0 60000 65536"/>
                <a:gd name="T12" fmla="*/ 0 60000 65536"/>
                <a:gd name="T13" fmla="*/ 0 60000 65536"/>
                <a:gd name="T14" fmla="*/ 0 60000 65536"/>
                <a:gd name="T15" fmla="*/ 0 w 80"/>
                <a:gd name="T16" fmla="*/ 0 h 65"/>
                <a:gd name="T17" fmla="*/ 80 w 80"/>
                <a:gd name="T18" fmla="*/ 65 h 65"/>
              </a:gdLst>
              <a:ahLst/>
              <a:cxnLst>
                <a:cxn ang="T10">
                  <a:pos x="T0" y="T1"/>
                </a:cxn>
                <a:cxn ang="T11">
                  <a:pos x="T2" y="T3"/>
                </a:cxn>
                <a:cxn ang="T12">
                  <a:pos x="T4" y="T5"/>
                </a:cxn>
                <a:cxn ang="T13">
                  <a:pos x="T6" y="T7"/>
                </a:cxn>
                <a:cxn ang="T14">
                  <a:pos x="T8" y="T9"/>
                </a:cxn>
              </a:cxnLst>
              <a:rect l="T15" t="T16" r="T17" b="T18"/>
              <a:pathLst>
                <a:path w="80" h="65">
                  <a:moveTo>
                    <a:pt x="0" y="7"/>
                  </a:moveTo>
                  <a:cubicBezTo>
                    <a:pt x="66" y="65"/>
                    <a:pt x="66" y="65"/>
                    <a:pt x="66" y="65"/>
                  </a:cubicBezTo>
                  <a:cubicBezTo>
                    <a:pt x="74" y="55"/>
                    <a:pt x="74" y="56"/>
                    <a:pt x="80" y="46"/>
                  </a:cubicBezTo>
                  <a:cubicBezTo>
                    <a:pt x="7" y="0"/>
                    <a:pt x="7" y="0"/>
                    <a:pt x="7" y="0"/>
                  </a:cubicBezTo>
                  <a:cubicBezTo>
                    <a:pt x="3" y="6"/>
                    <a:pt x="6" y="1"/>
                    <a:pt x="0"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7" name="Freeform 208"/>
            <p:cNvSpPr>
              <a:spLocks noChangeArrowheads="1"/>
            </p:cNvSpPr>
            <p:nvPr/>
          </p:nvSpPr>
          <p:spPr bwMode="auto">
            <a:xfrm>
              <a:off x="1258888" y="1096963"/>
              <a:ext cx="242888" cy="153988"/>
            </a:xfrm>
            <a:custGeom>
              <a:avLst/>
              <a:gdLst>
                <a:gd name="T0" fmla="*/ 0 w 87"/>
                <a:gd name="T1" fmla="*/ 27998 h 55"/>
                <a:gd name="T2" fmla="*/ 209386 w 87"/>
                <a:gd name="T3" fmla="*/ 153988 h 55"/>
                <a:gd name="T4" fmla="*/ 242888 w 87"/>
                <a:gd name="T5" fmla="*/ 92393 h 55"/>
                <a:gd name="T6" fmla="*/ 16751 w 87"/>
                <a:gd name="T7" fmla="*/ 0 h 55"/>
                <a:gd name="T8" fmla="*/ 0 w 87"/>
                <a:gd name="T9" fmla="*/ 27998 h 55"/>
                <a:gd name="T10" fmla="*/ 0 60000 65536"/>
                <a:gd name="T11" fmla="*/ 0 60000 65536"/>
                <a:gd name="T12" fmla="*/ 0 60000 65536"/>
                <a:gd name="T13" fmla="*/ 0 60000 65536"/>
                <a:gd name="T14" fmla="*/ 0 60000 65536"/>
                <a:gd name="T15" fmla="*/ 0 w 87"/>
                <a:gd name="T16" fmla="*/ 0 h 55"/>
                <a:gd name="T17" fmla="*/ 87 w 87"/>
                <a:gd name="T18" fmla="*/ 55 h 55"/>
              </a:gdLst>
              <a:ahLst/>
              <a:cxnLst>
                <a:cxn ang="T10">
                  <a:pos x="T0" y="T1"/>
                </a:cxn>
                <a:cxn ang="T11">
                  <a:pos x="T2" y="T3"/>
                </a:cxn>
                <a:cxn ang="T12">
                  <a:pos x="T4" y="T5"/>
                </a:cxn>
                <a:cxn ang="T13">
                  <a:pos x="T6" y="T7"/>
                </a:cxn>
                <a:cxn ang="T14">
                  <a:pos x="T8" y="T9"/>
                </a:cxn>
              </a:cxnLst>
              <a:rect l="T15" t="T16" r="T17" b="T18"/>
              <a:pathLst>
                <a:path w="87" h="55">
                  <a:moveTo>
                    <a:pt x="0" y="10"/>
                  </a:moveTo>
                  <a:cubicBezTo>
                    <a:pt x="75" y="55"/>
                    <a:pt x="75" y="55"/>
                    <a:pt x="75" y="55"/>
                  </a:cubicBezTo>
                  <a:cubicBezTo>
                    <a:pt x="80" y="47"/>
                    <a:pt x="83" y="42"/>
                    <a:pt x="87" y="33"/>
                  </a:cubicBezTo>
                  <a:cubicBezTo>
                    <a:pt x="6" y="0"/>
                    <a:pt x="6" y="0"/>
                    <a:pt x="6" y="0"/>
                  </a:cubicBezTo>
                  <a:cubicBezTo>
                    <a:pt x="4" y="5"/>
                    <a:pt x="3" y="5"/>
                    <a:pt x="0" y="1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8" name="Freeform 209"/>
            <p:cNvSpPr>
              <a:spLocks noChangeArrowheads="1"/>
            </p:cNvSpPr>
            <p:nvPr/>
          </p:nvSpPr>
          <p:spPr bwMode="auto">
            <a:xfrm>
              <a:off x="1287463" y="1052513"/>
              <a:ext cx="258763" cy="117475"/>
            </a:xfrm>
            <a:custGeom>
              <a:avLst/>
              <a:gdLst>
                <a:gd name="T0" fmla="*/ 0 w 93"/>
                <a:gd name="T1" fmla="*/ 25173 h 42"/>
                <a:gd name="T2" fmla="*/ 225374 w 93"/>
                <a:gd name="T3" fmla="*/ 117475 h 42"/>
                <a:gd name="T4" fmla="*/ 258763 w 93"/>
                <a:gd name="T5" fmla="*/ 36361 h 42"/>
                <a:gd name="T6" fmla="*/ 13912 w 93"/>
                <a:gd name="T7" fmla="*/ 0 h 42"/>
                <a:gd name="T8" fmla="*/ 0 w 93"/>
                <a:gd name="T9" fmla="*/ 25173 h 42"/>
                <a:gd name="T10" fmla="*/ 0 60000 65536"/>
                <a:gd name="T11" fmla="*/ 0 60000 65536"/>
                <a:gd name="T12" fmla="*/ 0 60000 65536"/>
                <a:gd name="T13" fmla="*/ 0 60000 65536"/>
                <a:gd name="T14" fmla="*/ 0 60000 65536"/>
                <a:gd name="T15" fmla="*/ 0 w 93"/>
                <a:gd name="T16" fmla="*/ 0 h 42"/>
                <a:gd name="T17" fmla="*/ 93 w 93"/>
                <a:gd name="T18" fmla="*/ 42 h 42"/>
              </a:gdLst>
              <a:ahLst/>
              <a:cxnLst>
                <a:cxn ang="T10">
                  <a:pos x="T0" y="T1"/>
                </a:cxn>
                <a:cxn ang="T11">
                  <a:pos x="T2" y="T3"/>
                </a:cxn>
                <a:cxn ang="T12">
                  <a:pos x="T4" y="T5"/>
                </a:cxn>
                <a:cxn ang="T13">
                  <a:pos x="T6" y="T7"/>
                </a:cxn>
                <a:cxn ang="T14">
                  <a:pos x="T8" y="T9"/>
                </a:cxn>
              </a:cxnLst>
              <a:rect l="T15" t="T16" r="T17" b="T18"/>
              <a:pathLst>
                <a:path w="93" h="42">
                  <a:moveTo>
                    <a:pt x="0" y="9"/>
                  </a:moveTo>
                  <a:cubicBezTo>
                    <a:pt x="81" y="42"/>
                    <a:pt x="81" y="42"/>
                    <a:pt x="81" y="42"/>
                  </a:cubicBezTo>
                  <a:cubicBezTo>
                    <a:pt x="88" y="30"/>
                    <a:pt x="89" y="27"/>
                    <a:pt x="93" y="13"/>
                  </a:cubicBezTo>
                  <a:cubicBezTo>
                    <a:pt x="5" y="0"/>
                    <a:pt x="5" y="0"/>
                    <a:pt x="5" y="0"/>
                  </a:cubicBezTo>
                  <a:cubicBezTo>
                    <a:pt x="3" y="7"/>
                    <a:pt x="4" y="3"/>
                    <a:pt x="0" y="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69" name="Freeform 210"/>
            <p:cNvSpPr>
              <a:spLocks noChangeArrowheads="1"/>
            </p:cNvSpPr>
            <p:nvPr/>
          </p:nvSpPr>
          <p:spPr bwMode="auto">
            <a:xfrm>
              <a:off x="0" y="0"/>
              <a:ext cx="1604963" cy="1071563"/>
            </a:xfrm>
            <a:custGeom>
              <a:avLst/>
              <a:gdLst>
                <a:gd name="T0" fmla="*/ 809460 w 575"/>
                <a:gd name="T1" fmla="*/ 5581 h 384"/>
                <a:gd name="T2" fmla="*/ 809460 w 575"/>
                <a:gd name="T3" fmla="*/ 5581 h 384"/>
                <a:gd name="T4" fmla="*/ 809460 w 575"/>
                <a:gd name="T5" fmla="*/ 5581 h 384"/>
                <a:gd name="T6" fmla="*/ 809460 w 575"/>
                <a:gd name="T7" fmla="*/ 5581 h 384"/>
                <a:gd name="T8" fmla="*/ 809460 w 575"/>
                <a:gd name="T9" fmla="*/ 5581 h 384"/>
                <a:gd name="T10" fmla="*/ 0 w 575"/>
                <a:gd name="T11" fmla="*/ 795301 h 384"/>
                <a:gd name="T12" fmla="*/ 36286 w 575"/>
                <a:gd name="T13" fmla="*/ 1049239 h 384"/>
                <a:gd name="T14" fmla="*/ 284706 w 575"/>
                <a:gd name="T15" fmla="*/ 1018543 h 384"/>
                <a:gd name="T16" fmla="*/ 242838 w 575"/>
                <a:gd name="T17" fmla="*/ 798091 h 384"/>
                <a:gd name="T18" fmla="*/ 806668 w 575"/>
                <a:gd name="T19" fmla="*/ 248357 h 384"/>
                <a:gd name="T20" fmla="*/ 1356543 w 575"/>
                <a:gd name="T21" fmla="*/ 812044 h 384"/>
                <a:gd name="T22" fmla="*/ 1309092 w 575"/>
                <a:gd name="T23" fmla="*/ 1032496 h 384"/>
                <a:gd name="T24" fmla="*/ 1554721 w 575"/>
                <a:gd name="T25" fmla="*/ 1071563 h 384"/>
                <a:gd name="T26" fmla="*/ 1599381 w 575"/>
                <a:gd name="T27" fmla="*/ 817625 h 384"/>
                <a:gd name="T28" fmla="*/ 809460 w 575"/>
                <a:gd name="T29" fmla="*/ 5581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5"/>
                <a:gd name="T46" fmla="*/ 0 h 384"/>
                <a:gd name="T47" fmla="*/ 575 w 575"/>
                <a:gd name="T48" fmla="*/ 384 h 3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5" h="384">
                  <a:moveTo>
                    <a:pt x="290" y="2"/>
                  </a:moveTo>
                  <a:cubicBezTo>
                    <a:pt x="290" y="2"/>
                    <a:pt x="290" y="2"/>
                    <a:pt x="290" y="2"/>
                  </a:cubicBezTo>
                  <a:cubicBezTo>
                    <a:pt x="290" y="2"/>
                    <a:pt x="290" y="2"/>
                    <a:pt x="290" y="2"/>
                  </a:cubicBezTo>
                  <a:cubicBezTo>
                    <a:pt x="290" y="2"/>
                    <a:pt x="290" y="2"/>
                    <a:pt x="290" y="2"/>
                  </a:cubicBezTo>
                  <a:cubicBezTo>
                    <a:pt x="290" y="2"/>
                    <a:pt x="290" y="2"/>
                    <a:pt x="290" y="2"/>
                  </a:cubicBezTo>
                  <a:cubicBezTo>
                    <a:pt x="132" y="0"/>
                    <a:pt x="1" y="127"/>
                    <a:pt x="0" y="285"/>
                  </a:cubicBezTo>
                  <a:cubicBezTo>
                    <a:pt x="0" y="317"/>
                    <a:pt x="4" y="348"/>
                    <a:pt x="13" y="376"/>
                  </a:cubicBezTo>
                  <a:cubicBezTo>
                    <a:pt x="102" y="365"/>
                    <a:pt x="102" y="365"/>
                    <a:pt x="102" y="365"/>
                  </a:cubicBezTo>
                  <a:cubicBezTo>
                    <a:pt x="91" y="342"/>
                    <a:pt x="86" y="314"/>
                    <a:pt x="87" y="286"/>
                  </a:cubicBezTo>
                  <a:cubicBezTo>
                    <a:pt x="88" y="176"/>
                    <a:pt x="179" y="87"/>
                    <a:pt x="289" y="89"/>
                  </a:cubicBezTo>
                  <a:cubicBezTo>
                    <a:pt x="399" y="90"/>
                    <a:pt x="488" y="181"/>
                    <a:pt x="486" y="291"/>
                  </a:cubicBezTo>
                  <a:cubicBezTo>
                    <a:pt x="486" y="319"/>
                    <a:pt x="480" y="346"/>
                    <a:pt x="469" y="370"/>
                  </a:cubicBezTo>
                  <a:cubicBezTo>
                    <a:pt x="557" y="384"/>
                    <a:pt x="557" y="384"/>
                    <a:pt x="557" y="384"/>
                  </a:cubicBezTo>
                  <a:cubicBezTo>
                    <a:pt x="568" y="355"/>
                    <a:pt x="573" y="324"/>
                    <a:pt x="573" y="293"/>
                  </a:cubicBezTo>
                  <a:cubicBezTo>
                    <a:pt x="575" y="134"/>
                    <a:pt x="448" y="4"/>
                    <a:pt x="290" y="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grpSp>
      <p:grpSp>
        <p:nvGrpSpPr>
          <p:cNvPr id="70" name="组合 6"/>
          <p:cNvGrpSpPr/>
          <p:nvPr/>
        </p:nvGrpSpPr>
        <p:grpSpPr bwMode="auto">
          <a:xfrm>
            <a:off x="4391025" y="2253015"/>
            <a:ext cx="1609725" cy="1692275"/>
            <a:chOff x="0" y="0"/>
            <a:chExt cx="1609725" cy="1692275"/>
          </a:xfrm>
          <a:blipFill>
            <a:blip r:embed="rId6"/>
            <a:stretch>
              <a:fillRect/>
            </a:stretch>
          </a:blipFill>
        </p:grpSpPr>
        <p:sp>
          <p:nvSpPr>
            <p:cNvPr id="71" name="Freeform 214"/>
            <p:cNvSpPr>
              <a:spLocks noChangeArrowheads="1"/>
            </p:cNvSpPr>
            <p:nvPr/>
          </p:nvSpPr>
          <p:spPr bwMode="auto">
            <a:xfrm>
              <a:off x="25400" y="452438"/>
              <a:ext cx="228600" cy="153988"/>
            </a:xfrm>
            <a:custGeom>
              <a:avLst/>
              <a:gdLst>
                <a:gd name="T0" fmla="*/ 228600 w 82"/>
                <a:gd name="T1" fmla="*/ 134390 h 55"/>
                <a:gd name="T2" fmla="*/ 25090 w 82"/>
                <a:gd name="T3" fmla="*/ 0 h 55"/>
                <a:gd name="T4" fmla="*/ 0 w 82"/>
                <a:gd name="T5" fmla="*/ 39197 h 55"/>
                <a:gd name="T6" fmla="*/ 214661 w 82"/>
                <a:gd name="T7" fmla="*/ 153988 h 55"/>
                <a:gd name="T8" fmla="*/ 228600 w 82"/>
                <a:gd name="T9" fmla="*/ 134390 h 55"/>
                <a:gd name="T10" fmla="*/ 0 60000 65536"/>
                <a:gd name="T11" fmla="*/ 0 60000 65536"/>
                <a:gd name="T12" fmla="*/ 0 60000 65536"/>
                <a:gd name="T13" fmla="*/ 0 60000 65536"/>
                <a:gd name="T14" fmla="*/ 0 60000 65536"/>
                <a:gd name="T15" fmla="*/ 0 w 82"/>
                <a:gd name="T16" fmla="*/ 0 h 55"/>
                <a:gd name="T17" fmla="*/ 82 w 82"/>
                <a:gd name="T18" fmla="*/ 55 h 55"/>
              </a:gdLst>
              <a:ahLst/>
              <a:cxnLst>
                <a:cxn ang="T10">
                  <a:pos x="T0" y="T1"/>
                </a:cxn>
                <a:cxn ang="T11">
                  <a:pos x="T2" y="T3"/>
                </a:cxn>
                <a:cxn ang="T12">
                  <a:pos x="T4" y="T5"/>
                </a:cxn>
                <a:cxn ang="T13">
                  <a:pos x="T6" y="T7"/>
                </a:cxn>
                <a:cxn ang="T14">
                  <a:pos x="T8" y="T9"/>
                </a:cxn>
              </a:cxnLst>
              <a:rect l="T15" t="T16" r="T17" b="T18"/>
              <a:pathLst>
                <a:path w="82" h="55">
                  <a:moveTo>
                    <a:pt x="82" y="48"/>
                  </a:moveTo>
                  <a:cubicBezTo>
                    <a:pt x="9" y="0"/>
                    <a:pt x="9" y="0"/>
                    <a:pt x="9" y="0"/>
                  </a:cubicBezTo>
                  <a:cubicBezTo>
                    <a:pt x="5" y="6"/>
                    <a:pt x="5" y="8"/>
                    <a:pt x="0" y="14"/>
                  </a:cubicBezTo>
                  <a:cubicBezTo>
                    <a:pt x="77" y="55"/>
                    <a:pt x="77" y="55"/>
                    <a:pt x="77" y="55"/>
                  </a:cubicBezTo>
                  <a:cubicBezTo>
                    <a:pt x="80" y="51"/>
                    <a:pt x="79" y="52"/>
                    <a:pt x="82" y="4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2" name="Freeform 215"/>
            <p:cNvSpPr>
              <a:spLocks noChangeArrowheads="1"/>
            </p:cNvSpPr>
            <p:nvPr/>
          </p:nvSpPr>
          <p:spPr bwMode="auto">
            <a:xfrm>
              <a:off x="0" y="506413"/>
              <a:ext cx="228600" cy="133350"/>
            </a:xfrm>
            <a:custGeom>
              <a:avLst/>
              <a:gdLst>
                <a:gd name="T0" fmla="*/ 228600 w 82"/>
                <a:gd name="T1" fmla="*/ 119459 h 48"/>
                <a:gd name="T2" fmla="*/ 16727 w 82"/>
                <a:gd name="T3" fmla="*/ 0 h 48"/>
                <a:gd name="T4" fmla="*/ 0 w 82"/>
                <a:gd name="T5" fmla="*/ 33338 h 48"/>
                <a:gd name="T6" fmla="*/ 223024 w 82"/>
                <a:gd name="T7" fmla="*/ 133350 h 48"/>
                <a:gd name="T8" fmla="*/ 228600 w 82"/>
                <a:gd name="T9" fmla="*/ 119459 h 48"/>
                <a:gd name="T10" fmla="*/ 0 60000 65536"/>
                <a:gd name="T11" fmla="*/ 0 60000 65536"/>
                <a:gd name="T12" fmla="*/ 0 60000 65536"/>
                <a:gd name="T13" fmla="*/ 0 60000 65536"/>
                <a:gd name="T14" fmla="*/ 0 60000 65536"/>
                <a:gd name="T15" fmla="*/ 0 w 82"/>
                <a:gd name="T16" fmla="*/ 0 h 48"/>
                <a:gd name="T17" fmla="*/ 82 w 82"/>
                <a:gd name="T18" fmla="*/ 48 h 48"/>
              </a:gdLst>
              <a:ahLst/>
              <a:cxnLst>
                <a:cxn ang="T10">
                  <a:pos x="T0" y="T1"/>
                </a:cxn>
                <a:cxn ang="T11">
                  <a:pos x="T2" y="T3"/>
                </a:cxn>
                <a:cxn ang="T12">
                  <a:pos x="T4" y="T5"/>
                </a:cxn>
                <a:cxn ang="T13">
                  <a:pos x="T6" y="T7"/>
                </a:cxn>
                <a:cxn ang="T14">
                  <a:pos x="T8" y="T9"/>
                </a:cxn>
              </a:cxnLst>
              <a:rect l="T15" t="T16" r="T17" b="T18"/>
              <a:pathLst>
                <a:path w="82" h="48">
                  <a:moveTo>
                    <a:pt x="82" y="43"/>
                  </a:moveTo>
                  <a:cubicBezTo>
                    <a:pt x="6" y="0"/>
                    <a:pt x="6" y="0"/>
                    <a:pt x="6" y="0"/>
                  </a:cubicBezTo>
                  <a:cubicBezTo>
                    <a:pt x="3" y="7"/>
                    <a:pt x="3" y="6"/>
                    <a:pt x="0" y="12"/>
                  </a:cubicBezTo>
                  <a:cubicBezTo>
                    <a:pt x="80" y="48"/>
                    <a:pt x="80" y="48"/>
                    <a:pt x="80" y="48"/>
                  </a:cubicBezTo>
                  <a:cubicBezTo>
                    <a:pt x="81" y="44"/>
                    <a:pt x="80" y="46"/>
                    <a:pt x="82" y="4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3" name="Freeform 216"/>
            <p:cNvSpPr>
              <a:spLocks noChangeArrowheads="1"/>
            </p:cNvSpPr>
            <p:nvPr/>
          </p:nvSpPr>
          <p:spPr bwMode="auto">
            <a:xfrm>
              <a:off x="66675" y="374651"/>
              <a:ext cx="217488" cy="187325"/>
            </a:xfrm>
            <a:custGeom>
              <a:avLst/>
              <a:gdLst>
                <a:gd name="T0" fmla="*/ 217488 w 78"/>
                <a:gd name="T1" fmla="*/ 167754 h 67"/>
                <a:gd name="T2" fmla="*/ 41825 w 78"/>
                <a:gd name="T3" fmla="*/ 0 h 67"/>
                <a:gd name="T4" fmla="*/ 0 w 78"/>
                <a:gd name="T5" fmla="*/ 53122 h 67"/>
                <a:gd name="T6" fmla="*/ 200758 w 78"/>
                <a:gd name="T7" fmla="*/ 187325 h 67"/>
                <a:gd name="T8" fmla="*/ 217488 w 78"/>
                <a:gd name="T9" fmla="*/ 167754 h 67"/>
                <a:gd name="T10" fmla="*/ 0 60000 65536"/>
                <a:gd name="T11" fmla="*/ 0 60000 65536"/>
                <a:gd name="T12" fmla="*/ 0 60000 65536"/>
                <a:gd name="T13" fmla="*/ 0 60000 65536"/>
                <a:gd name="T14" fmla="*/ 0 60000 65536"/>
                <a:gd name="T15" fmla="*/ 0 w 78"/>
                <a:gd name="T16" fmla="*/ 0 h 67"/>
                <a:gd name="T17" fmla="*/ 78 w 78"/>
                <a:gd name="T18" fmla="*/ 67 h 67"/>
              </a:gdLst>
              <a:ahLst/>
              <a:cxnLst>
                <a:cxn ang="T10">
                  <a:pos x="T0" y="T1"/>
                </a:cxn>
                <a:cxn ang="T11">
                  <a:pos x="T2" y="T3"/>
                </a:cxn>
                <a:cxn ang="T12">
                  <a:pos x="T4" y="T5"/>
                </a:cxn>
                <a:cxn ang="T13">
                  <a:pos x="T6" y="T7"/>
                </a:cxn>
                <a:cxn ang="T14">
                  <a:pos x="T8" y="T9"/>
                </a:cxn>
              </a:cxnLst>
              <a:rect l="T15" t="T16" r="T17" b="T18"/>
              <a:pathLst>
                <a:path w="78" h="67">
                  <a:moveTo>
                    <a:pt x="78" y="60"/>
                  </a:moveTo>
                  <a:cubicBezTo>
                    <a:pt x="15" y="0"/>
                    <a:pt x="15" y="0"/>
                    <a:pt x="15" y="0"/>
                  </a:cubicBezTo>
                  <a:cubicBezTo>
                    <a:pt x="7" y="9"/>
                    <a:pt x="7" y="9"/>
                    <a:pt x="0" y="19"/>
                  </a:cubicBezTo>
                  <a:cubicBezTo>
                    <a:pt x="72" y="67"/>
                    <a:pt x="72" y="67"/>
                    <a:pt x="72" y="67"/>
                  </a:cubicBezTo>
                  <a:cubicBezTo>
                    <a:pt x="77" y="62"/>
                    <a:pt x="73" y="66"/>
                    <a:pt x="78" y="6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4" name="Freeform 217"/>
            <p:cNvSpPr>
              <a:spLocks noChangeArrowheads="1"/>
            </p:cNvSpPr>
            <p:nvPr/>
          </p:nvSpPr>
          <p:spPr bwMode="auto">
            <a:xfrm>
              <a:off x="125413" y="304801"/>
              <a:ext cx="195263" cy="220663"/>
            </a:xfrm>
            <a:custGeom>
              <a:avLst/>
              <a:gdLst>
                <a:gd name="T0" fmla="*/ 195263 w 70"/>
                <a:gd name="T1" fmla="*/ 195524 h 79"/>
                <a:gd name="T2" fmla="*/ 50210 w 70"/>
                <a:gd name="T3" fmla="*/ 0 h 79"/>
                <a:gd name="T4" fmla="*/ 0 w 70"/>
                <a:gd name="T5" fmla="*/ 50278 h 79"/>
                <a:gd name="T6" fmla="*/ 172947 w 70"/>
                <a:gd name="T7" fmla="*/ 220663 h 79"/>
                <a:gd name="T8" fmla="*/ 195263 w 70"/>
                <a:gd name="T9" fmla="*/ 195524 h 79"/>
                <a:gd name="T10" fmla="*/ 0 60000 65536"/>
                <a:gd name="T11" fmla="*/ 0 60000 65536"/>
                <a:gd name="T12" fmla="*/ 0 60000 65536"/>
                <a:gd name="T13" fmla="*/ 0 60000 65536"/>
                <a:gd name="T14" fmla="*/ 0 60000 65536"/>
                <a:gd name="T15" fmla="*/ 0 w 70"/>
                <a:gd name="T16" fmla="*/ 0 h 79"/>
                <a:gd name="T17" fmla="*/ 70 w 70"/>
                <a:gd name="T18" fmla="*/ 79 h 79"/>
              </a:gdLst>
              <a:ahLst/>
              <a:cxnLst>
                <a:cxn ang="T10">
                  <a:pos x="T0" y="T1"/>
                </a:cxn>
                <a:cxn ang="T11">
                  <a:pos x="T2" y="T3"/>
                </a:cxn>
                <a:cxn ang="T12">
                  <a:pos x="T4" y="T5"/>
                </a:cxn>
                <a:cxn ang="T13">
                  <a:pos x="T6" y="T7"/>
                </a:cxn>
                <a:cxn ang="T14">
                  <a:pos x="T8" y="T9"/>
                </a:cxn>
              </a:cxnLst>
              <a:rect l="T15" t="T16" r="T17" b="T18"/>
              <a:pathLst>
                <a:path w="70" h="79">
                  <a:moveTo>
                    <a:pt x="70" y="70"/>
                  </a:moveTo>
                  <a:cubicBezTo>
                    <a:pt x="18" y="0"/>
                    <a:pt x="18" y="0"/>
                    <a:pt x="18" y="0"/>
                  </a:cubicBezTo>
                  <a:cubicBezTo>
                    <a:pt x="11" y="6"/>
                    <a:pt x="6" y="10"/>
                    <a:pt x="0" y="18"/>
                  </a:cubicBezTo>
                  <a:cubicBezTo>
                    <a:pt x="62" y="79"/>
                    <a:pt x="62" y="79"/>
                    <a:pt x="62" y="79"/>
                  </a:cubicBezTo>
                  <a:cubicBezTo>
                    <a:pt x="66" y="74"/>
                    <a:pt x="66" y="74"/>
                    <a:pt x="70" y="7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5" name="Freeform 218"/>
            <p:cNvSpPr>
              <a:spLocks noChangeArrowheads="1"/>
            </p:cNvSpPr>
            <p:nvPr/>
          </p:nvSpPr>
          <p:spPr bwMode="auto">
            <a:xfrm>
              <a:off x="188913" y="234951"/>
              <a:ext cx="168275" cy="249238"/>
            </a:xfrm>
            <a:custGeom>
              <a:avLst/>
              <a:gdLst>
                <a:gd name="T0" fmla="*/ 168275 w 60"/>
                <a:gd name="T1" fmla="*/ 229635 h 89"/>
                <a:gd name="T2" fmla="*/ 70115 w 60"/>
                <a:gd name="T3" fmla="*/ 0 h 89"/>
                <a:gd name="T4" fmla="*/ 0 w 60"/>
                <a:gd name="T5" fmla="*/ 53208 h 89"/>
                <a:gd name="T6" fmla="*/ 145838 w 60"/>
                <a:gd name="T7" fmla="*/ 249238 h 89"/>
                <a:gd name="T8" fmla="*/ 168275 w 60"/>
                <a:gd name="T9" fmla="*/ 229635 h 89"/>
                <a:gd name="T10" fmla="*/ 0 60000 65536"/>
                <a:gd name="T11" fmla="*/ 0 60000 65536"/>
                <a:gd name="T12" fmla="*/ 0 60000 65536"/>
                <a:gd name="T13" fmla="*/ 0 60000 65536"/>
                <a:gd name="T14" fmla="*/ 0 60000 65536"/>
                <a:gd name="T15" fmla="*/ 0 w 60"/>
                <a:gd name="T16" fmla="*/ 0 h 89"/>
                <a:gd name="T17" fmla="*/ 60 w 60"/>
                <a:gd name="T18" fmla="*/ 89 h 89"/>
              </a:gdLst>
              <a:ahLst/>
              <a:cxnLst>
                <a:cxn ang="T10">
                  <a:pos x="T0" y="T1"/>
                </a:cxn>
                <a:cxn ang="T11">
                  <a:pos x="T2" y="T3"/>
                </a:cxn>
                <a:cxn ang="T12">
                  <a:pos x="T4" y="T5"/>
                </a:cxn>
                <a:cxn ang="T13">
                  <a:pos x="T6" y="T7"/>
                </a:cxn>
                <a:cxn ang="T14">
                  <a:pos x="T8" y="T9"/>
                </a:cxn>
              </a:cxnLst>
              <a:rect l="T15" t="T16" r="T17" b="T18"/>
              <a:pathLst>
                <a:path w="60" h="89">
                  <a:moveTo>
                    <a:pt x="60" y="82"/>
                  </a:moveTo>
                  <a:cubicBezTo>
                    <a:pt x="25" y="0"/>
                    <a:pt x="25" y="0"/>
                    <a:pt x="25" y="0"/>
                  </a:cubicBezTo>
                  <a:cubicBezTo>
                    <a:pt x="13" y="8"/>
                    <a:pt x="10" y="10"/>
                    <a:pt x="0" y="19"/>
                  </a:cubicBezTo>
                  <a:cubicBezTo>
                    <a:pt x="52" y="89"/>
                    <a:pt x="52" y="89"/>
                    <a:pt x="52" y="89"/>
                  </a:cubicBezTo>
                  <a:cubicBezTo>
                    <a:pt x="58" y="84"/>
                    <a:pt x="55" y="87"/>
                    <a:pt x="60" y="8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6" name="Freeform 219"/>
            <p:cNvSpPr>
              <a:spLocks noChangeArrowheads="1"/>
            </p:cNvSpPr>
            <p:nvPr/>
          </p:nvSpPr>
          <p:spPr bwMode="auto">
            <a:xfrm>
              <a:off x="320675" y="1373188"/>
              <a:ext cx="147638" cy="230188"/>
            </a:xfrm>
            <a:custGeom>
              <a:avLst/>
              <a:gdLst>
                <a:gd name="T0" fmla="*/ 130924 w 53"/>
                <a:gd name="T1" fmla="*/ 0 h 82"/>
                <a:gd name="T2" fmla="*/ 0 w 53"/>
                <a:gd name="T3" fmla="*/ 207731 h 82"/>
                <a:gd name="T4" fmla="*/ 38999 w 53"/>
                <a:gd name="T5" fmla="*/ 230188 h 82"/>
                <a:gd name="T6" fmla="*/ 147638 w 53"/>
                <a:gd name="T7" fmla="*/ 11229 h 82"/>
                <a:gd name="T8" fmla="*/ 130924 w 53"/>
                <a:gd name="T9" fmla="*/ 0 h 82"/>
                <a:gd name="T10" fmla="*/ 0 60000 65536"/>
                <a:gd name="T11" fmla="*/ 0 60000 65536"/>
                <a:gd name="T12" fmla="*/ 0 60000 65536"/>
                <a:gd name="T13" fmla="*/ 0 60000 65536"/>
                <a:gd name="T14" fmla="*/ 0 60000 65536"/>
                <a:gd name="T15" fmla="*/ 0 w 53"/>
                <a:gd name="T16" fmla="*/ 0 h 82"/>
                <a:gd name="T17" fmla="*/ 53 w 53"/>
                <a:gd name="T18" fmla="*/ 82 h 82"/>
              </a:gdLst>
              <a:ahLst/>
              <a:cxnLst>
                <a:cxn ang="T10">
                  <a:pos x="T0" y="T1"/>
                </a:cxn>
                <a:cxn ang="T11">
                  <a:pos x="T2" y="T3"/>
                </a:cxn>
                <a:cxn ang="T12">
                  <a:pos x="T4" y="T5"/>
                </a:cxn>
                <a:cxn ang="T13">
                  <a:pos x="T6" y="T7"/>
                </a:cxn>
                <a:cxn ang="T14">
                  <a:pos x="T8" y="T9"/>
                </a:cxn>
              </a:cxnLst>
              <a:rect l="T15" t="T16" r="T17" b="T18"/>
              <a:pathLst>
                <a:path w="53" h="82">
                  <a:moveTo>
                    <a:pt x="47" y="0"/>
                  </a:moveTo>
                  <a:cubicBezTo>
                    <a:pt x="0" y="74"/>
                    <a:pt x="0" y="74"/>
                    <a:pt x="0" y="74"/>
                  </a:cubicBezTo>
                  <a:cubicBezTo>
                    <a:pt x="7" y="78"/>
                    <a:pt x="8" y="79"/>
                    <a:pt x="14" y="82"/>
                  </a:cubicBezTo>
                  <a:cubicBezTo>
                    <a:pt x="53" y="4"/>
                    <a:pt x="53" y="4"/>
                    <a:pt x="53" y="4"/>
                  </a:cubicBezTo>
                  <a:cubicBezTo>
                    <a:pt x="49" y="2"/>
                    <a:pt x="50" y="3"/>
                    <a:pt x="47"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7" name="Freeform 220"/>
            <p:cNvSpPr>
              <a:spLocks noChangeArrowheads="1"/>
            </p:cNvSpPr>
            <p:nvPr/>
          </p:nvSpPr>
          <p:spPr bwMode="auto">
            <a:xfrm>
              <a:off x="273050" y="1357313"/>
              <a:ext cx="157163" cy="214313"/>
            </a:xfrm>
            <a:custGeom>
              <a:avLst/>
              <a:gdLst>
                <a:gd name="T0" fmla="*/ 143131 w 56"/>
                <a:gd name="T1" fmla="*/ 0 h 77"/>
                <a:gd name="T2" fmla="*/ 0 w 56"/>
                <a:gd name="T3" fmla="*/ 194830 h 77"/>
                <a:gd name="T4" fmla="*/ 30871 w 56"/>
                <a:gd name="T5" fmla="*/ 214313 h 77"/>
                <a:gd name="T6" fmla="*/ 157163 w 56"/>
                <a:gd name="T7" fmla="*/ 8350 h 77"/>
                <a:gd name="T8" fmla="*/ 143131 w 56"/>
                <a:gd name="T9" fmla="*/ 0 h 77"/>
                <a:gd name="T10" fmla="*/ 0 60000 65536"/>
                <a:gd name="T11" fmla="*/ 0 60000 65536"/>
                <a:gd name="T12" fmla="*/ 0 60000 65536"/>
                <a:gd name="T13" fmla="*/ 0 60000 65536"/>
                <a:gd name="T14" fmla="*/ 0 60000 65536"/>
                <a:gd name="T15" fmla="*/ 0 w 56"/>
                <a:gd name="T16" fmla="*/ 0 h 77"/>
                <a:gd name="T17" fmla="*/ 56 w 56"/>
                <a:gd name="T18" fmla="*/ 77 h 77"/>
              </a:gdLst>
              <a:ahLst/>
              <a:cxnLst>
                <a:cxn ang="T10">
                  <a:pos x="T0" y="T1"/>
                </a:cxn>
                <a:cxn ang="T11">
                  <a:pos x="T2" y="T3"/>
                </a:cxn>
                <a:cxn ang="T12">
                  <a:pos x="T4" y="T5"/>
                </a:cxn>
                <a:cxn ang="T13">
                  <a:pos x="T6" y="T7"/>
                </a:cxn>
                <a:cxn ang="T14">
                  <a:pos x="T8" y="T9"/>
                </a:cxn>
              </a:cxnLst>
              <a:rect l="T15" t="T16" r="T17" b="T18"/>
              <a:pathLst>
                <a:path w="56" h="77">
                  <a:moveTo>
                    <a:pt x="51" y="0"/>
                  </a:moveTo>
                  <a:cubicBezTo>
                    <a:pt x="0" y="70"/>
                    <a:pt x="0" y="70"/>
                    <a:pt x="0" y="70"/>
                  </a:cubicBezTo>
                  <a:cubicBezTo>
                    <a:pt x="6" y="74"/>
                    <a:pt x="6" y="74"/>
                    <a:pt x="11" y="77"/>
                  </a:cubicBezTo>
                  <a:cubicBezTo>
                    <a:pt x="56" y="3"/>
                    <a:pt x="56" y="3"/>
                    <a:pt x="56" y="3"/>
                  </a:cubicBezTo>
                  <a:cubicBezTo>
                    <a:pt x="53" y="0"/>
                    <a:pt x="54" y="2"/>
                    <a:pt x="51"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8" name="Freeform 221"/>
            <p:cNvSpPr>
              <a:spLocks noChangeArrowheads="1"/>
            </p:cNvSpPr>
            <p:nvPr/>
          </p:nvSpPr>
          <p:spPr bwMode="auto">
            <a:xfrm>
              <a:off x="387350" y="1395413"/>
              <a:ext cx="131763" cy="246063"/>
            </a:xfrm>
            <a:custGeom>
              <a:avLst/>
              <a:gdLst>
                <a:gd name="T0" fmla="*/ 106532 w 47"/>
                <a:gd name="T1" fmla="*/ 0 h 88"/>
                <a:gd name="T2" fmla="*/ 0 w 47"/>
                <a:gd name="T3" fmla="*/ 220897 h 88"/>
                <a:gd name="T4" fmla="*/ 64480 w 47"/>
                <a:gd name="T5" fmla="*/ 246063 h 88"/>
                <a:gd name="T6" fmla="*/ 131763 w 47"/>
                <a:gd name="T7" fmla="*/ 11185 h 88"/>
                <a:gd name="T8" fmla="*/ 106532 w 47"/>
                <a:gd name="T9" fmla="*/ 0 h 88"/>
                <a:gd name="T10" fmla="*/ 0 60000 65536"/>
                <a:gd name="T11" fmla="*/ 0 60000 65536"/>
                <a:gd name="T12" fmla="*/ 0 60000 65536"/>
                <a:gd name="T13" fmla="*/ 0 60000 65536"/>
                <a:gd name="T14" fmla="*/ 0 60000 65536"/>
                <a:gd name="T15" fmla="*/ 0 w 47"/>
                <a:gd name="T16" fmla="*/ 0 h 88"/>
                <a:gd name="T17" fmla="*/ 47 w 47"/>
                <a:gd name="T18" fmla="*/ 88 h 88"/>
              </a:gdLst>
              <a:ahLst/>
              <a:cxnLst>
                <a:cxn ang="T10">
                  <a:pos x="T0" y="T1"/>
                </a:cxn>
                <a:cxn ang="T11">
                  <a:pos x="T2" y="T3"/>
                </a:cxn>
                <a:cxn ang="T12">
                  <a:pos x="T4" y="T5"/>
                </a:cxn>
                <a:cxn ang="T13">
                  <a:pos x="T6" y="T7"/>
                </a:cxn>
                <a:cxn ang="T14">
                  <a:pos x="T8" y="T9"/>
                </a:cxn>
              </a:cxnLst>
              <a:rect l="T15" t="T16" r="T17" b="T18"/>
              <a:pathLst>
                <a:path w="47" h="88">
                  <a:moveTo>
                    <a:pt x="38" y="0"/>
                  </a:moveTo>
                  <a:cubicBezTo>
                    <a:pt x="0" y="79"/>
                    <a:pt x="0" y="79"/>
                    <a:pt x="0" y="79"/>
                  </a:cubicBezTo>
                  <a:cubicBezTo>
                    <a:pt x="12" y="84"/>
                    <a:pt x="11" y="84"/>
                    <a:pt x="23" y="88"/>
                  </a:cubicBezTo>
                  <a:cubicBezTo>
                    <a:pt x="47" y="4"/>
                    <a:pt x="47" y="4"/>
                    <a:pt x="47" y="4"/>
                  </a:cubicBezTo>
                  <a:cubicBezTo>
                    <a:pt x="40" y="2"/>
                    <a:pt x="45" y="3"/>
                    <a:pt x="3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79" name="Freeform 222"/>
            <p:cNvSpPr>
              <a:spLocks noChangeArrowheads="1"/>
            </p:cNvSpPr>
            <p:nvPr/>
          </p:nvSpPr>
          <p:spPr bwMode="auto">
            <a:xfrm>
              <a:off x="474663" y="1416051"/>
              <a:ext cx="96838" cy="254000"/>
            </a:xfrm>
            <a:custGeom>
              <a:avLst/>
              <a:gdLst>
                <a:gd name="T0" fmla="*/ 66403 w 35"/>
                <a:gd name="T1" fmla="*/ 0 h 91"/>
                <a:gd name="T2" fmla="*/ 0 w 35"/>
                <a:gd name="T3" fmla="*/ 237253 h 91"/>
                <a:gd name="T4" fmla="*/ 69170 w 35"/>
                <a:gd name="T5" fmla="*/ 254000 h 91"/>
                <a:gd name="T6" fmla="*/ 96838 w 35"/>
                <a:gd name="T7" fmla="*/ 11165 h 91"/>
                <a:gd name="T8" fmla="*/ 66403 w 35"/>
                <a:gd name="T9" fmla="*/ 0 h 91"/>
                <a:gd name="T10" fmla="*/ 0 60000 65536"/>
                <a:gd name="T11" fmla="*/ 0 60000 65536"/>
                <a:gd name="T12" fmla="*/ 0 60000 65536"/>
                <a:gd name="T13" fmla="*/ 0 60000 65536"/>
                <a:gd name="T14" fmla="*/ 0 60000 65536"/>
                <a:gd name="T15" fmla="*/ 0 w 35"/>
                <a:gd name="T16" fmla="*/ 0 h 91"/>
                <a:gd name="T17" fmla="*/ 35 w 35"/>
                <a:gd name="T18" fmla="*/ 91 h 91"/>
              </a:gdLst>
              <a:ahLst/>
              <a:cxnLst>
                <a:cxn ang="T10">
                  <a:pos x="T0" y="T1"/>
                </a:cxn>
                <a:cxn ang="T11">
                  <a:pos x="T2" y="T3"/>
                </a:cxn>
                <a:cxn ang="T12">
                  <a:pos x="T4" y="T5"/>
                </a:cxn>
                <a:cxn ang="T13">
                  <a:pos x="T6" y="T7"/>
                </a:cxn>
                <a:cxn ang="T14">
                  <a:pos x="T8" y="T9"/>
                </a:cxn>
              </a:cxnLst>
              <a:rect l="T15" t="T16" r="T17" b="T18"/>
              <a:pathLst>
                <a:path w="35" h="91">
                  <a:moveTo>
                    <a:pt x="24" y="0"/>
                  </a:moveTo>
                  <a:cubicBezTo>
                    <a:pt x="0" y="85"/>
                    <a:pt x="0" y="85"/>
                    <a:pt x="0" y="85"/>
                  </a:cubicBezTo>
                  <a:cubicBezTo>
                    <a:pt x="10" y="87"/>
                    <a:pt x="15" y="89"/>
                    <a:pt x="25" y="91"/>
                  </a:cubicBezTo>
                  <a:cubicBezTo>
                    <a:pt x="35" y="4"/>
                    <a:pt x="35" y="4"/>
                    <a:pt x="35" y="4"/>
                  </a:cubicBezTo>
                  <a:cubicBezTo>
                    <a:pt x="29" y="3"/>
                    <a:pt x="29" y="2"/>
                    <a:pt x="2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80" name="Freeform 223"/>
            <p:cNvSpPr>
              <a:spLocks noChangeArrowheads="1"/>
            </p:cNvSpPr>
            <p:nvPr/>
          </p:nvSpPr>
          <p:spPr bwMode="auto">
            <a:xfrm>
              <a:off x="566738" y="1431926"/>
              <a:ext cx="85725" cy="254000"/>
            </a:xfrm>
            <a:custGeom>
              <a:avLst/>
              <a:gdLst>
                <a:gd name="T0" fmla="*/ 27653 w 31"/>
                <a:gd name="T1" fmla="*/ 0 h 91"/>
                <a:gd name="T2" fmla="*/ 0 w 31"/>
                <a:gd name="T3" fmla="*/ 242835 h 91"/>
                <a:gd name="T4" fmla="*/ 85725 w 31"/>
                <a:gd name="T5" fmla="*/ 254000 h 91"/>
                <a:gd name="T6" fmla="*/ 55306 w 31"/>
                <a:gd name="T7" fmla="*/ 5582 h 91"/>
                <a:gd name="T8" fmla="*/ 27653 w 31"/>
                <a:gd name="T9" fmla="*/ 0 h 91"/>
                <a:gd name="T10" fmla="*/ 0 60000 65536"/>
                <a:gd name="T11" fmla="*/ 0 60000 65536"/>
                <a:gd name="T12" fmla="*/ 0 60000 65536"/>
                <a:gd name="T13" fmla="*/ 0 60000 65536"/>
                <a:gd name="T14" fmla="*/ 0 60000 65536"/>
                <a:gd name="T15" fmla="*/ 0 w 31"/>
                <a:gd name="T16" fmla="*/ 0 h 91"/>
                <a:gd name="T17" fmla="*/ 31 w 31"/>
                <a:gd name="T18" fmla="*/ 91 h 91"/>
              </a:gdLst>
              <a:ahLst/>
              <a:cxnLst>
                <a:cxn ang="T10">
                  <a:pos x="T0" y="T1"/>
                </a:cxn>
                <a:cxn ang="T11">
                  <a:pos x="T2" y="T3"/>
                </a:cxn>
                <a:cxn ang="T12">
                  <a:pos x="T4" y="T5"/>
                </a:cxn>
                <a:cxn ang="T13">
                  <a:pos x="T6" y="T7"/>
                </a:cxn>
                <a:cxn ang="T14">
                  <a:pos x="T8" y="T9"/>
                </a:cxn>
              </a:cxnLst>
              <a:rect l="T15" t="T16" r="T17" b="T18"/>
              <a:pathLst>
                <a:path w="31" h="91">
                  <a:moveTo>
                    <a:pt x="10" y="0"/>
                  </a:moveTo>
                  <a:cubicBezTo>
                    <a:pt x="0" y="87"/>
                    <a:pt x="0" y="87"/>
                    <a:pt x="0" y="87"/>
                  </a:cubicBezTo>
                  <a:cubicBezTo>
                    <a:pt x="13" y="90"/>
                    <a:pt x="17" y="90"/>
                    <a:pt x="31" y="91"/>
                  </a:cubicBezTo>
                  <a:cubicBezTo>
                    <a:pt x="20" y="2"/>
                    <a:pt x="20" y="2"/>
                    <a:pt x="20" y="2"/>
                  </a:cubicBezTo>
                  <a:cubicBezTo>
                    <a:pt x="13" y="1"/>
                    <a:pt x="16" y="2"/>
                    <a:pt x="10"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81" name="Freeform 224"/>
            <p:cNvSpPr>
              <a:spLocks noChangeArrowheads="1"/>
            </p:cNvSpPr>
            <p:nvPr/>
          </p:nvSpPr>
          <p:spPr bwMode="auto">
            <a:xfrm>
              <a:off x="276225" y="0"/>
              <a:ext cx="1333500" cy="1692275"/>
            </a:xfrm>
            <a:custGeom>
              <a:avLst/>
              <a:gdLst>
                <a:gd name="T0" fmla="*/ 1219120 w 478"/>
                <a:gd name="T1" fmla="*/ 678586 h 606"/>
                <a:gd name="T2" fmla="*/ 1219120 w 478"/>
                <a:gd name="T3" fmla="*/ 678586 h 606"/>
                <a:gd name="T4" fmla="*/ 1219120 w 478"/>
                <a:gd name="T5" fmla="*/ 678586 h 606"/>
                <a:gd name="T6" fmla="*/ 1219120 w 478"/>
                <a:gd name="T7" fmla="*/ 678586 h 606"/>
                <a:gd name="T8" fmla="*/ 1219120 w 478"/>
                <a:gd name="T9" fmla="*/ 678586 h 606"/>
                <a:gd name="T10" fmla="*/ 237129 w 478"/>
                <a:gd name="T11" fmla="*/ 114494 h 606"/>
                <a:gd name="T12" fmla="*/ 0 w 478"/>
                <a:gd name="T13" fmla="*/ 223403 h 606"/>
                <a:gd name="T14" fmla="*/ 97641 w 478"/>
                <a:gd name="T15" fmla="*/ 452390 h 606"/>
                <a:gd name="T16" fmla="*/ 301293 w 478"/>
                <a:gd name="T17" fmla="*/ 349067 h 606"/>
                <a:gd name="T18" fmla="*/ 981992 w 478"/>
                <a:gd name="T19" fmla="*/ 742814 h 606"/>
                <a:gd name="T20" fmla="*/ 588637 w 478"/>
                <a:gd name="T21" fmla="*/ 1426984 h 606"/>
                <a:gd name="T22" fmla="*/ 365457 w 478"/>
                <a:gd name="T23" fmla="*/ 1440947 h 606"/>
                <a:gd name="T24" fmla="*/ 396144 w 478"/>
                <a:gd name="T25" fmla="*/ 1686690 h 606"/>
                <a:gd name="T26" fmla="*/ 652801 w 478"/>
                <a:gd name="T27" fmla="*/ 1661557 h 606"/>
                <a:gd name="T28" fmla="*/ 1219120 w 478"/>
                <a:gd name="T29" fmla="*/ 678586 h 6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8"/>
                <a:gd name="T46" fmla="*/ 0 h 606"/>
                <a:gd name="T47" fmla="*/ 478 w 478"/>
                <a:gd name="T48" fmla="*/ 606 h 6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8" h="606">
                  <a:moveTo>
                    <a:pt x="437" y="243"/>
                  </a:moveTo>
                  <a:cubicBezTo>
                    <a:pt x="437" y="243"/>
                    <a:pt x="437" y="243"/>
                    <a:pt x="437" y="243"/>
                  </a:cubicBezTo>
                  <a:cubicBezTo>
                    <a:pt x="437" y="243"/>
                    <a:pt x="437" y="243"/>
                    <a:pt x="437" y="243"/>
                  </a:cubicBezTo>
                  <a:cubicBezTo>
                    <a:pt x="437" y="243"/>
                    <a:pt x="437" y="243"/>
                    <a:pt x="437" y="243"/>
                  </a:cubicBezTo>
                  <a:cubicBezTo>
                    <a:pt x="437" y="243"/>
                    <a:pt x="437" y="243"/>
                    <a:pt x="437" y="243"/>
                  </a:cubicBezTo>
                  <a:cubicBezTo>
                    <a:pt x="395" y="91"/>
                    <a:pt x="237" y="0"/>
                    <a:pt x="85" y="41"/>
                  </a:cubicBezTo>
                  <a:cubicBezTo>
                    <a:pt x="53" y="49"/>
                    <a:pt x="25" y="63"/>
                    <a:pt x="0" y="80"/>
                  </a:cubicBezTo>
                  <a:cubicBezTo>
                    <a:pt x="35" y="162"/>
                    <a:pt x="35" y="162"/>
                    <a:pt x="35" y="162"/>
                  </a:cubicBezTo>
                  <a:cubicBezTo>
                    <a:pt x="56" y="145"/>
                    <a:pt x="80" y="132"/>
                    <a:pt x="108" y="125"/>
                  </a:cubicBezTo>
                  <a:cubicBezTo>
                    <a:pt x="213" y="96"/>
                    <a:pt x="324" y="160"/>
                    <a:pt x="352" y="266"/>
                  </a:cubicBezTo>
                  <a:cubicBezTo>
                    <a:pt x="381" y="372"/>
                    <a:pt x="318" y="482"/>
                    <a:pt x="211" y="511"/>
                  </a:cubicBezTo>
                  <a:cubicBezTo>
                    <a:pt x="185" y="518"/>
                    <a:pt x="157" y="520"/>
                    <a:pt x="131" y="516"/>
                  </a:cubicBezTo>
                  <a:cubicBezTo>
                    <a:pt x="142" y="604"/>
                    <a:pt x="142" y="604"/>
                    <a:pt x="142" y="604"/>
                  </a:cubicBezTo>
                  <a:cubicBezTo>
                    <a:pt x="172" y="606"/>
                    <a:pt x="203" y="603"/>
                    <a:pt x="234" y="595"/>
                  </a:cubicBezTo>
                  <a:cubicBezTo>
                    <a:pt x="387" y="553"/>
                    <a:pt x="478" y="396"/>
                    <a:pt x="437" y="24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grpSp>
      <p:grpSp>
        <p:nvGrpSpPr>
          <p:cNvPr id="82" name="组合 7"/>
          <p:cNvGrpSpPr/>
          <p:nvPr/>
        </p:nvGrpSpPr>
        <p:grpSpPr bwMode="auto">
          <a:xfrm>
            <a:off x="6413222" y="2426052"/>
            <a:ext cx="1624013" cy="1449388"/>
            <a:chOff x="0" y="0"/>
            <a:chExt cx="1624013" cy="1449388"/>
          </a:xfrm>
          <a:blipFill>
            <a:blip r:embed="rId6"/>
            <a:stretch>
              <a:fillRect/>
            </a:stretch>
          </a:blipFill>
        </p:grpSpPr>
        <p:sp>
          <p:nvSpPr>
            <p:cNvPr id="83" name="Freeform 228"/>
            <p:cNvSpPr>
              <a:spLocks noChangeArrowheads="1"/>
            </p:cNvSpPr>
            <p:nvPr/>
          </p:nvSpPr>
          <p:spPr bwMode="auto">
            <a:xfrm>
              <a:off x="1236663" y="84138"/>
              <a:ext cx="200025" cy="190500"/>
            </a:xfrm>
            <a:custGeom>
              <a:avLst/>
              <a:gdLst>
                <a:gd name="T0" fmla="*/ 13891 w 72"/>
                <a:gd name="T1" fmla="*/ 190500 h 68"/>
                <a:gd name="T2" fmla="*/ 200025 w 72"/>
                <a:gd name="T3" fmla="*/ 36419 h 68"/>
                <a:gd name="T4" fmla="*/ 172244 w 72"/>
                <a:gd name="T5" fmla="*/ 0 h 68"/>
                <a:gd name="T6" fmla="*/ 0 w 72"/>
                <a:gd name="T7" fmla="*/ 173691 h 68"/>
                <a:gd name="T8" fmla="*/ 13891 w 72"/>
                <a:gd name="T9" fmla="*/ 190500 h 68"/>
                <a:gd name="T10" fmla="*/ 0 60000 65536"/>
                <a:gd name="T11" fmla="*/ 0 60000 65536"/>
                <a:gd name="T12" fmla="*/ 0 60000 65536"/>
                <a:gd name="T13" fmla="*/ 0 60000 65536"/>
                <a:gd name="T14" fmla="*/ 0 60000 65536"/>
                <a:gd name="T15" fmla="*/ 0 w 72"/>
                <a:gd name="T16" fmla="*/ 0 h 68"/>
                <a:gd name="T17" fmla="*/ 72 w 72"/>
                <a:gd name="T18" fmla="*/ 68 h 68"/>
              </a:gdLst>
              <a:ahLst/>
              <a:cxnLst>
                <a:cxn ang="T10">
                  <a:pos x="T0" y="T1"/>
                </a:cxn>
                <a:cxn ang="T11">
                  <a:pos x="T2" y="T3"/>
                </a:cxn>
                <a:cxn ang="T12">
                  <a:pos x="T4" y="T5"/>
                </a:cxn>
                <a:cxn ang="T13">
                  <a:pos x="T6" y="T7"/>
                </a:cxn>
                <a:cxn ang="T14">
                  <a:pos x="T8" y="T9"/>
                </a:cxn>
              </a:cxnLst>
              <a:rect l="T15" t="T16" r="T17" b="T18"/>
              <a:pathLst>
                <a:path w="72" h="68">
                  <a:moveTo>
                    <a:pt x="5" y="68"/>
                  </a:moveTo>
                  <a:cubicBezTo>
                    <a:pt x="72" y="13"/>
                    <a:pt x="72" y="13"/>
                    <a:pt x="72" y="13"/>
                  </a:cubicBezTo>
                  <a:cubicBezTo>
                    <a:pt x="68" y="7"/>
                    <a:pt x="67" y="7"/>
                    <a:pt x="62" y="0"/>
                  </a:cubicBezTo>
                  <a:cubicBezTo>
                    <a:pt x="0" y="62"/>
                    <a:pt x="0" y="62"/>
                    <a:pt x="0" y="62"/>
                  </a:cubicBezTo>
                  <a:cubicBezTo>
                    <a:pt x="3" y="66"/>
                    <a:pt x="2" y="65"/>
                    <a:pt x="5" y="6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4" name="Freeform 229"/>
            <p:cNvSpPr>
              <a:spLocks noChangeArrowheads="1"/>
            </p:cNvSpPr>
            <p:nvPr/>
          </p:nvSpPr>
          <p:spPr bwMode="auto">
            <a:xfrm>
              <a:off x="1208088" y="47625"/>
              <a:ext cx="187325" cy="193675"/>
            </a:xfrm>
            <a:custGeom>
              <a:avLst/>
              <a:gdLst>
                <a:gd name="T0" fmla="*/ 11184 w 67"/>
                <a:gd name="T1" fmla="*/ 193675 h 69"/>
                <a:gd name="T2" fmla="*/ 187325 w 67"/>
                <a:gd name="T3" fmla="*/ 25262 h 69"/>
                <a:gd name="T4" fmla="*/ 159366 w 67"/>
                <a:gd name="T5" fmla="*/ 0 h 69"/>
                <a:gd name="T6" fmla="*/ 0 w 67"/>
                <a:gd name="T7" fmla="*/ 182447 h 69"/>
                <a:gd name="T8" fmla="*/ 11184 w 67"/>
                <a:gd name="T9" fmla="*/ 193675 h 69"/>
                <a:gd name="T10" fmla="*/ 0 60000 65536"/>
                <a:gd name="T11" fmla="*/ 0 60000 65536"/>
                <a:gd name="T12" fmla="*/ 0 60000 65536"/>
                <a:gd name="T13" fmla="*/ 0 60000 65536"/>
                <a:gd name="T14" fmla="*/ 0 60000 65536"/>
                <a:gd name="T15" fmla="*/ 0 w 67"/>
                <a:gd name="T16" fmla="*/ 0 h 69"/>
                <a:gd name="T17" fmla="*/ 67 w 67"/>
                <a:gd name="T18" fmla="*/ 69 h 69"/>
              </a:gdLst>
              <a:ahLst/>
              <a:cxnLst>
                <a:cxn ang="T10">
                  <a:pos x="T0" y="T1"/>
                </a:cxn>
                <a:cxn ang="T11">
                  <a:pos x="T2" y="T3"/>
                </a:cxn>
                <a:cxn ang="T12">
                  <a:pos x="T4" y="T5"/>
                </a:cxn>
                <a:cxn ang="T13">
                  <a:pos x="T6" y="T7"/>
                </a:cxn>
                <a:cxn ang="T14">
                  <a:pos x="T8" y="T9"/>
                </a:cxn>
              </a:cxnLst>
              <a:rect l="T15" t="T16" r="T17" b="T18"/>
              <a:pathLst>
                <a:path w="67" h="69">
                  <a:moveTo>
                    <a:pt x="4" y="69"/>
                  </a:moveTo>
                  <a:cubicBezTo>
                    <a:pt x="67" y="9"/>
                    <a:pt x="67" y="9"/>
                    <a:pt x="67" y="9"/>
                  </a:cubicBezTo>
                  <a:cubicBezTo>
                    <a:pt x="62" y="5"/>
                    <a:pt x="62" y="4"/>
                    <a:pt x="57" y="0"/>
                  </a:cubicBezTo>
                  <a:cubicBezTo>
                    <a:pt x="0" y="65"/>
                    <a:pt x="0" y="65"/>
                    <a:pt x="0" y="65"/>
                  </a:cubicBezTo>
                  <a:cubicBezTo>
                    <a:pt x="3" y="67"/>
                    <a:pt x="1" y="66"/>
                    <a:pt x="4" y="6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5" name="Freeform 230"/>
            <p:cNvSpPr>
              <a:spLocks noChangeArrowheads="1"/>
            </p:cNvSpPr>
            <p:nvPr/>
          </p:nvSpPr>
          <p:spPr bwMode="auto">
            <a:xfrm>
              <a:off x="1266825" y="146050"/>
              <a:ext cx="228600" cy="173038"/>
            </a:xfrm>
            <a:custGeom>
              <a:avLst/>
              <a:gdLst>
                <a:gd name="T0" fmla="*/ 16727 w 82"/>
                <a:gd name="T1" fmla="*/ 173038 h 62"/>
                <a:gd name="T2" fmla="*/ 228600 w 82"/>
                <a:gd name="T3" fmla="*/ 53028 h 62"/>
                <a:gd name="T4" fmla="*/ 189571 w 82"/>
                <a:gd name="T5" fmla="*/ 0 h 62"/>
                <a:gd name="T6" fmla="*/ 0 w 82"/>
                <a:gd name="T7" fmla="*/ 150711 h 62"/>
                <a:gd name="T8" fmla="*/ 16727 w 82"/>
                <a:gd name="T9" fmla="*/ 173038 h 62"/>
                <a:gd name="T10" fmla="*/ 0 60000 65536"/>
                <a:gd name="T11" fmla="*/ 0 60000 65536"/>
                <a:gd name="T12" fmla="*/ 0 60000 65536"/>
                <a:gd name="T13" fmla="*/ 0 60000 65536"/>
                <a:gd name="T14" fmla="*/ 0 60000 65536"/>
                <a:gd name="T15" fmla="*/ 0 w 82"/>
                <a:gd name="T16" fmla="*/ 0 h 62"/>
                <a:gd name="T17" fmla="*/ 82 w 82"/>
                <a:gd name="T18" fmla="*/ 62 h 62"/>
              </a:gdLst>
              <a:ahLst/>
              <a:cxnLst>
                <a:cxn ang="T10">
                  <a:pos x="T0" y="T1"/>
                </a:cxn>
                <a:cxn ang="T11">
                  <a:pos x="T2" y="T3"/>
                </a:cxn>
                <a:cxn ang="T12">
                  <a:pos x="T4" y="T5"/>
                </a:cxn>
                <a:cxn ang="T13">
                  <a:pos x="T6" y="T7"/>
                </a:cxn>
                <a:cxn ang="T14">
                  <a:pos x="T8" y="T9"/>
                </a:cxn>
              </a:cxnLst>
              <a:rect l="T15" t="T16" r="T17" b="T18"/>
              <a:pathLst>
                <a:path w="82" h="62">
                  <a:moveTo>
                    <a:pt x="6" y="62"/>
                  </a:moveTo>
                  <a:cubicBezTo>
                    <a:pt x="82" y="19"/>
                    <a:pt x="82" y="19"/>
                    <a:pt x="82" y="19"/>
                  </a:cubicBezTo>
                  <a:cubicBezTo>
                    <a:pt x="75" y="9"/>
                    <a:pt x="75" y="9"/>
                    <a:pt x="68" y="0"/>
                  </a:cubicBezTo>
                  <a:cubicBezTo>
                    <a:pt x="0" y="54"/>
                    <a:pt x="0" y="54"/>
                    <a:pt x="0" y="54"/>
                  </a:cubicBezTo>
                  <a:cubicBezTo>
                    <a:pt x="4" y="59"/>
                    <a:pt x="2" y="56"/>
                    <a:pt x="6" y="6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6" name="Freeform 231"/>
            <p:cNvSpPr>
              <a:spLocks noChangeArrowheads="1"/>
            </p:cNvSpPr>
            <p:nvPr/>
          </p:nvSpPr>
          <p:spPr bwMode="auto">
            <a:xfrm>
              <a:off x="1295400" y="220663"/>
              <a:ext cx="247650" cy="146050"/>
            </a:xfrm>
            <a:custGeom>
              <a:avLst/>
              <a:gdLst>
                <a:gd name="T0" fmla="*/ 16696 w 89"/>
                <a:gd name="T1" fmla="*/ 146050 h 52"/>
                <a:gd name="T2" fmla="*/ 247650 w 89"/>
                <a:gd name="T3" fmla="*/ 67408 h 52"/>
                <a:gd name="T4" fmla="*/ 214259 w 89"/>
                <a:gd name="T5" fmla="*/ 0 h 52"/>
                <a:gd name="T6" fmla="*/ 0 w 89"/>
                <a:gd name="T7" fmla="*/ 115155 h 52"/>
                <a:gd name="T8" fmla="*/ 16696 w 89"/>
                <a:gd name="T9" fmla="*/ 146050 h 52"/>
                <a:gd name="T10" fmla="*/ 0 60000 65536"/>
                <a:gd name="T11" fmla="*/ 0 60000 65536"/>
                <a:gd name="T12" fmla="*/ 0 60000 65536"/>
                <a:gd name="T13" fmla="*/ 0 60000 65536"/>
                <a:gd name="T14" fmla="*/ 0 60000 65536"/>
                <a:gd name="T15" fmla="*/ 0 w 89"/>
                <a:gd name="T16" fmla="*/ 0 h 52"/>
                <a:gd name="T17" fmla="*/ 89 w 89"/>
                <a:gd name="T18" fmla="*/ 52 h 52"/>
              </a:gdLst>
              <a:ahLst/>
              <a:cxnLst>
                <a:cxn ang="T10">
                  <a:pos x="T0" y="T1"/>
                </a:cxn>
                <a:cxn ang="T11">
                  <a:pos x="T2" y="T3"/>
                </a:cxn>
                <a:cxn ang="T12">
                  <a:pos x="T4" y="T5"/>
                </a:cxn>
                <a:cxn ang="T13">
                  <a:pos x="T6" y="T7"/>
                </a:cxn>
                <a:cxn ang="T14">
                  <a:pos x="T8" y="T9"/>
                </a:cxn>
              </a:cxnLst>
              <a:rect l="T15" t="T16" r="T17" b="T18"/>
              <a:pathLst>
                <a:path w="89" h="52">
                  <a:moveTo>
                    <a:pt x="6" y="52"/>
                  </a:moveTo>
                  <a:cubicBezTo>
                    <a:pt x="89" y="24"/>
                    <a:pt x="89" y="24"/>
                    <a:pt x="89" y="24"/>
                  </a:cubicBezTo>
                  <a:cubicBezTo>
                    <a:pt x="85" y="14"/>
                    <a:pt x="82" y="9"/>
                    <a:pt x="77" y="0"/>
                  </a:cubicBezTo>
                  <a:cubicBezTo>
                    <a:pt x="0" y="41"/>
                    <a:pt x="0" y="41"/>
                    <a:pt x="0" y="41"/>
                  </a:cubicBezTo>
                  <a:cubicBezTo>
                    <a:pt x="3" y="46"/>
                    <a:pt x="3" y="46"/>
                    <a:pt x="6" y="5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7" name="Freeform 232"/>
            <p:cNvSpPr>
              <a:spLocks noChangeArrowheads="1"/>
            </p:cNvSpPr>
            <p:nvPr/>
          </p:nvSpPr>
          <p:spPr bwMode="auto">
            <a:xfrm>
              <a:off x="1322388" y="304800"/>
              <a:ext cx="260350" cy="106363"/>
            </a:xfrm>
            <a:custGeom>
              <a:avLst/>
              <a:gdLst>
                <a:gd name="T0" fmla="*/ 11198 w 93"/>
                <a:gd name="T1" fmla="*/ 106363 h 38"/>
                <a:gd name="T2" fmla="*/ 260350 w 93"/>
                <a:gd name="T3" fmla="*/ 81172 h 38"/>
                <a:gd name="T4" fmla="*/ 229556 w 93"/>
                <a:gd name="T5" fmla="*/ 0 h 38"/>
                <a:gd name="T6" fmla="*/ 0 w 93"/>
                <a:gd name="T7" fmla="*/ 81172 h 38"/>
                <a:gd name="T8" fmla="*/ 11198 w 93"/>
                <a:gd name="T9" fmla="*/ 106363 h 38"/>
                <a:gd name="T10" fmla="*/ 0 60000 65536"/>
                <a:gd name="T11" fmla="*/ 0 60000 65536"/>
                <a:gd name="T12" fmla="*/ 0 60000 65536"/>
                <a:gd name="T13" fmla="*/ 0 60000 65536"/>
                <a:gd name="T14" fmla="*/ 0 60000 65536"/>
                <a:gd name="T15" fmla="*/ 0 w 93"/>
                <a:gd name="T16" fmla="*/ 0 h 38"/>
                <a:gd name="T17" fmla="*/ 93 w 93"/>
                <a:gd name="T18" fmla="*/ 38 h 38"/>
              </a:gdLst>
              <a:ahLst/>
              <a:cxnLst>
                <a:cxn ang="T10">
                  <a:pos x="T0" y="T1"/>
                </a:cxn>
                <a:cxn ang="T11">
                  <a:pos x="T2" y="T3"/>
                </a:cxn>
                <a:cxn ang="T12">
                  <a:pos x="T4" y="T5"/>
                </a:cxn>
                <a:cxn ang="T13">
                  <a:pos x="T6" y="T7"/>
                </a:cxn>
                <a:cxn ang="T14">
                  <a:pos x="T8" y="T9"/>
                </a:cxn>
              </a:cxnLst>
              <a:rect l="T15" t="T16" r="T17" b="T18"/>
              <a:pathLst>
                <a:path w="93" h="38">
                  <a:moveTo>
                    <a:pt x="4" y="38"/>
                  </a:moveTo>
                  <a:cubicBezTo>
                    <a:pt x="93" y="29"/>
                    <a:pt x="93" y="29"/>
                    <a:pt x="93" y="29"/>
                  </a:cubicBezTo>
                  <a:cubicBezTo>
                    <a:pt x="89" y="16"/>
                    <a:pt x="88" y="13"/>
                    <a:pt x="82" y="0"/>
                  </a:cubicBezTo>
                  <a:cubicBezTo>
                    <a:pt x="0" y="29"/>
                    <a:pt x="0" y="29"/>
                    <a:pt x="0" y="29"/>
                  </a:cubicBezTo>
                  <a:cubicBezTo>
                    <a:pt x="3" y="35"/>
                    <a:pt x="2" y="32"/>
                    <a:pt x="4" y="3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8" name="Freeform 233"/>
            <p:cNvSpPr>
              <a:spLocks noChangeArrowheads="1"/>
            </p:cNvSpPr>
            <p:nvPr/>
          </p:nvSpPr>
          <p:spPr bwMode="auto">
            <a:xfrm>
              <a:off x="247650" y="39688"/>
              <a:ext cx="190500" cy="198438"/>
            </a:xfrm>
            <a:custGeom>
              <a:avLst/>
              <a:gdLst>
                <a:gd name="T0" fmla="*/ 190500 w 68"/>
                <a:gd name="T1" fmla="*/ 184463 h 71"/>
                <a:gd name="T2" fmla="*/ 30816 w 68"/>
                <a:gd name="T3" fmla="*/ 0 h 71"/>
                <a:gd name="T4" fmla="*/ 0 w 68"/>
                <a:gd name="T5" fmla="*/ 30744 h 71"/>
                <a:gd name="T6" fmla="*/ 176493 w 68"/>
                <a:gd name="T7" fmla="*/ 198438 h 71"/>
                <a:gd name="T8" fmla="*/ 190500 w 68"/>
                <a:gd name="T9" fmla="*/ 184463 h 71"/>
                <a:gd name="T10" fmla="*/ 0 60000 65536"/>
                <a:gd name="T11" fmla="*/ 0 60000 65536"/>
                <a:gd name="T12" fmla="*/ 0 60000 65536"/>
                <a:gd name="T13" fmla="*/ 0 60000 65536"/>
                <a:gd name="T14" fmla="*/ 0 60000 65536"/>
                <a:gd name="T15" fmla="*/ 0 w 68"/>
                <a:gd name="T16" fmla="*/ 0 h 71"/>
                <a:gd name="T17" fmla="*/ 68 w 68"/>
                <a:gd name="T18" fmla="*/ 71 h 71"/>
              </a:gdLst>
              <a:ahLst/>
              <a:cxnLst>
                <a:cxn ang="T10">
                  <a:pos x="T0" y="T1"/>
                </a:cxn>
                <a:cxn ang="T11">
                  <a:pos x="T2" y="T3"/>
                </a:cxn>
                <a:cxn ang="T12">
                  <a:pos x="T4" y="T5"/>
                </a:cxn>
                <a:cxn ang="T13">
                  <a:pos x="T6" y="T7"/>
                </a:cxn>
                <a:cxn ang="T14">
                  <a:pos x="T8" y="T9"/>
                </a:cxn>
              </a:cxnLst>
              <a:rect l="T15" t="T16" r="T17" b="T18"/>
              <a:pathLst>
                <a:path w="68" h="71">
                  <a:moveTo>
                    <a:pt x="68" y="66"/>
                  </a:moveTo>
                  <a:cubicBezTo>
                    <a:pt x="11" y="0"/>
                    <a:pt x="11" y="0"/>
                    <a:pt x="11" y="0"/>
                  </a:cubicBezTo>
                  <a:cubicBezTo>
                    <a:pt x="6" y="4"/>
                    <a:pt x="5" y="5"/>
                    <a:pt x="0" y="11"/>
                  </a:cubicBezTo>
                  <a:cubicBezTo>
                    <a:pt x="63" y="71"/>
                    <a:pt x="63" y="71"/>
                    <a:pt x="63" y="71"/>
                  </a:cubicBezTo>
                  <a:cubicBezTo>
                    <a:pt x="66" y="68"/>
                    <a:pt x="64" y="69"/>
                    <a:pt x="68" y="6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89" name="Freeform 234"/>
            <p:cNvSpPr>
              <a:spLocks noChangeArrowheads="1"/>
            </p:cNvSpPr>
            <p:nvPr/>
          </p:nvSpPr>
          <p:spPr bwMode="auto">
            <a:xfrm>
              <a:off x="293688" y="0"/>
              <a:ext cx="171450" cy="204788"/>
            </a:xfrm>
            <a:custGeom>
              <a:avLst/>
              <a:gdLst>
                <a:gd name="T0" fmla="*/ 171450 w 62"/>
                <a:gd name="T1" fmla="*/ 196372 h 73"/>
                <a:gd name="T2" fmla="*/ 27653 w 62"/>
                <a:gd name="T3" fmla="*/ 0 h 73"/>
                <a:gd name="T4" fmla="*/ 0 w 62"/>
                <a:gd name="T5" fmla="*/ 25248 h 73"/>
                <a:gd name="T6" fmla="*/ 160389 w 62"/>
                <a:gd name="T7" fmla="*/ 204788 h 73"/>
                <a:gd name="T8" fmla="*/ 171450 w 62"/>
                <a:gd name="T9" fmla="*/ 196372 h 73"/>
                <a:gd name="T10" fmla="*/ 0 60000 65536"/>
                <a:gd name="T11" fmla="*/ 0 60000 65536"/>
                <a:gd name="T12" fmla="*/ 0 60000 65536"/>
                <a:gd name="T13" fmla="*/ 0 60000 65536"/>
                <a:gd name="T14" fmla="*/ 0 60000 65536"/>
                <a:gd name="T15" fmla="*/ 0 w 62"/>
                <a:gd name="T16" fmla="*/ 0 h 73"/>
                <a:gd name="T17" fmla="*/ 62 w 62"/>
                <a:gd name="T18" fmla="*/ 73 h 73"/>
              </a:gdLst>
              <a:ahLst/>
              <a:cxnLst>
                <a:cxn ang="T10">
                  <a:pos x="T0" y="T1"/>
                </a:cxn>
                <a:cxn ang="T11">
                  <a:pos x="T2" y="T3"/>
                </a:cxn>
                <a:cxn ang="T12">
                  <a:pos x="T4" y="T5"/>
                </a:cxn>
                <a:cxn ang="T13">
                  <a:pos x="T6" y="T7"/>
                </a:cxn>
                <a:cxn ang="T14">
                  <a:pos x="T8" y="T9"/>
                </a:cxn>
              </a:cxnLst>
              <a:rect l="T15" t="T16" r="T17" b="T18"/>
              <a:pathLst>
                <a:path w="62" h="73">
                  <a:moveTo>
                    <a:pt x="62" y="70"/>
                  </a:moveTo>
                  <a:cubicBezTo>
                    <a:pt x="10" y="0"/>
                    <a:pt x="10" y="0"/>
                    <a:pt x="10" y="0"/>
                  </a:cubicBezTo>
                  <a:cubicBezTo>
                    <a:pt x="5" y="4"/>
                    <a:pt x="5" y="5"/>
                    <a:pt x="0" y="9"/>
                  </a:cubicBezTo>
                  <a:cubicBezTo>
                    <a:pt x="58" y="73"/>
                    <a:pt x="58" y="73"/>
                    <a:pt x="58" y="73"/>
                  </a:cubicBezTo>
                  <a:cubicBezTo>
                    <a:pt x="61" y="71"/>
                    <a:pt x="60" y="72"/>
                    <a:pt x="62" y="7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90" name="Freeform 235"/>
            <p:cNvSpPr>
              <a:spLocks noChangeArrowheads="1"/>
            </p:cNvSpPr>
            <p:nvPr/>
          </p:nvSpPr>
          <p:spPr bwMode="auto">
            <a:xfrm>
              <a:off x="184150" y="90488"/>
              <a:ext cx="217488" cy="188913"/>
            </a:xfrm>
            <a:custGeom>
              <a:avLst/>
              <a:gdLst>
                <a:gd name="T0" fmla="*/ 217488 w 78"/>
                <a:gd name="T1" fmla="*/ 166688 h 68"/>
                <a:gd name="T2" fmla="*/ 41825 w 78"/>
                <a:gd name="T3" fmla="*/ 0 h 68"/>
                <a:gd name="T4" fmla="*/ 0 w 78"/>
                <a:gd name="T5" fmla="*/ 52785 h 68"/>
                <a:gd name="T6" fmla="*/ 203546 w 78"/>
                <a:gd name="T7" fmla="*/ 188913 h 68"/>
                <a:gd name="T8" fmla="*/ 217488 w 78"/>
                <a:gd name="T9" fmla="*/ 166688 h 68"/>
                <a:gd name="T10" fmla="*/ 0 60000 65536"/>
                <a:gd name="T11" fmla="*/ 0 60000 65536"/>
                <a:gd name="T12" fmla="*/ 0 60000 65536"/>
                <a:gd name="T13" fmla="*/ 0 60000 65536"/>
                <a:gd name="T14" fmla="*/ 0 60000 65536"/>
                <a:gd name="T15" fmla="*/ 0 w 78"/>
                <a:gd name="T16" fmla="*/ 0 h 68"/>
                <a:gd name="T17" fmla="*/ 78 w 78"/>
                <a:gd name="T18" fmla="*/ 68 h 68"/>
              </a:gdLst>
              <a:ahLst/>
              <a:cxnLst>
                <a:cxn ang="T10">
                  <a:pos x="T0" y="T1"/>
                </a:cxn>
                <a:cxn ang="T11">
                  <a:pos x="T2" y="T3"/>
                </a:cxn>
                <a:cxn ang="T12">
                  <a:pos x="T4" y="T5"/>
                </a:cxn>
                <a:cxn ang="T13">
                  <a:pos x="T6" y="T7"/>
                </a:cxn>
                <a:cxn ang="T14">
                  <a:pos x="T8" y="T9"/>
                </a:cxn>
              </a:cxnLst>
              <a:rect l="T15" t="T16" r="T17" b="T18"/>
              <a:pathLst>
                <a:path w="78" h="68">
                  <a:moveTo>
                    <a:pt x="78" y="60"/>
                  </a:moveTo>
                  <a:cubicBezTo>
                    <a:pt x="15" y="0"/>
                    <a:pt x="15" y="0"/>
                    <a:pt x="15" y="0"/>
                  </a:cubicBezTo>
                  <a:cubicBezTo>
                    <a:pt x="7" y="10"/>
                    <a:pt x="7" y="9"/>
                    <a:pt x="0" y="19"/>
                  </a:cubicBezTo>
                  <a:cubicBezTo>
                    <a:pt x="73" y="68"/>
                    <a:pt x="73" y="68"/>
                    <a:pt x="73" y="68"/>
                  </a:cubicBezTo>
                  <a:cubicBezTo>
                    <a:pt x="77" y="62"/>
                    <a:pt x="74" y="66"/>
                    <a:pt x="78" y="6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91" name="Freeform 236"/>
            <p:cNvSpPr>
              <a:spLocks noChangeArrowheads="1"/>
            </p:cNvSpPr>
            <p:nvPr/>
          </p:nvSpPr>
          <p:spPr bwMode="auto">
            <a:xfrm>
              <a:off x="128588" y="161925"/>
              <a:ext cx="242888" cy="161925"/>
            </a:xfrm>
            <a:custGeom>
              <a:avLst/>
              <a:gdLst>
                <a:gd name="T0" fmla="*/ 242888 w 87"/>
                <a:gd name="T1" fmla="*/ 134007 h 58"/>
                <a:gd name="T2" fmla="*/ 36294 w 87"/>
                <a:gd name="T3" fmla="*/ 0 h 58"/>
                <a:gd name="T4" fmla="*/ 0 w 87"/>
                <a:gd name="T5" fmla="*/ 61420 h 58"/>
                <a:gd name="T6" fmla="*/ 223345 w 87"/>
                <a:gd name="T7" fmla="*/ 161925 h 58"/>
                <a:gd name="T8" fmla="*/ 242888 w 87"/>
                <a:gd name="T9" fmla="*/ 134007 h 58"/>
                <a:gd name="T10" fmla="*/ 0 60000 65536"/>
                <a:gd name="T11" fmla="*/ 0 60000 65536"/>
                <a:gd name="T12" fmla="*/ 0 60000 65536"/>
                <a:gd name="T13" fmla="*/ 0 60000 65536"/>
                <a:gd name="T14" fmla="*/ 0 60000 65536"/>
                <a:gd name="T15" fmla="*/ 0 w 87"/>
                <a:gd name="T16" fmla="*/ 0 h 58"/>
                <a:gd name="T17" fmla="*/ 87 w 87"/>
                <a:gd name="T18" fmla="*/ 58 h 58"/>
              </a:gdLst>
              <a:ahLst/>
              <a:cxnLst>
                <a:cxn ang="T10">
                  <a:pos x="T0" y="T1"/>
                </a:cxn>
                <a:cxn ang="T11">
                  <a:pos x="T2" y="T3"/>
                </a:cxn>
                <a:cxn ang="T12">
                  <a:pos x="T4" y="T5"/>
                </a:cxn>
                <a:cxn ang="T13">
                  <a:pos x="T6" y="T7"/>
                </a:cxn>
                <a:cxn ang="T14">
                  <a:pos x="T8" y="T9"/>
                </a:cxn>
              </a:cxnLst>
              <a:rect l="T15" t="T16" r="T17" b="T18"/>
              <a:pathLst>
                <a:path w="87" h="58">
                  <a:moveTo>
                    <a:pt x="87" y="48"/>
                  </a:moveTo>
                  <a:cubicBezTo>
                    <a:pt x="13" y="0"/>
                    <a:pt x="13" y="0"/>
                    <a:pt x="13" y="0"/>
                  </a:cubicBezTo>
                  <a:cubicBezTo>
                    <a:pt x="8" y="8"/>
                    <a:pt x="5" y="13"/>
                    <a:pt x="0" y="22"/>
                  </a:cubicBezTo>
                  <a:cubicBezTo>
                    <a:pt x="80" y="58"/>
                    <a:pt x="80" y="58"/>
                    <a:pt x="80" y="58"/>
                  </a:cubicBezTo>
                  <a:cubicBezTo>
                    <a:pt x="83" y="53"/>
                    <a:pt x="84" y="53"/>
                    <a:pt x="87" y="4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92" name="Freeform 237"/>
            <p:cNvSpPr>
              <a:spLocks noChangeArrowheads="1"/>
            </p:cNvSpPr>
            <p:nvPr/>
          </p:nvSpPr>
          <p:spPr bwMode="auto">
            <a:xfrm>
              <a:off x="77788" y="242888"/>
              <a:ext cx="261938" cy="123825"/>
            </a:xfrm>
            <a:custGeom>
              <a:avLst/>
              <a:gdLst>
                <a:gd name="T0" fmla="*/ 261938 w 94"/>
                <a:gd name="T1" fmla="*/ 98497 h 44"/>
                <a:gd name="T2" fmla="*/ 39012 w 94"/>
                <a:gd name="T3" fmla="*/ 0 h 44"/>
                <a:gd name="T4" fmla="*/ 0 w 94"/>
                <a:gd name="T5" fmla="*/ 78798 h 44"/>
                <a:gd name="T6" fmla="*/ 248005 w 94"/>
                <a:gd name="T7" fmla="*/ 123825 h 44"/>
                <a:gd name="T8" fmla="*/ 261938 w 94"/>
                <a:gd name="T9" fmla="*/ 98497 h 44"/>
                <a:gd name="T10" fmla="*/ 0 60000 65536"/>
                <a:gd name="T11" fmla="*/ 0 60000 65536"/>
                <a:gd name="T12" fmla="*/ 0 60000 65536"/>
                <a:gd name="T13" fmla="*/ 0 60000 65536"/>
                <a:gd name="T14" fmla="*/ 0 60000 65536"/>
                <a:gd name="T15" fmla="*/ 0 w 94"/>
                <a:gd name="T16" fmla="*/ 0 h 44"/>
                <a:gd name="T17" fmla="*/ 94 w 94"/>
                <a:gd name="T18" fmla="*/ 44 h 44"/>
              </a:gdLst>
              <a:ahLst/>
              <a:cxnLst>
                <a:cxn ang="T10">
                  <a:pos x="T0" y="T1"/>
                </a:cxn>
                <a:cxn ang="T11">
                  <a:pos x="T2" y="T3"/>
                </a:cxn>
                <a:cxn ang="T12">
                  <a:pos x="T4" y="T5"/>
                </a:cxn>
                <a:cxn ang="T13">
                  <a:pos x="T6" y="T7"/>
                </a:cxn>
                <a:cxn ang="T14">
                  <a:pos x="T8" y="T9"/>
                </a:cxn>
              </a:cxnLst>
              <a:rect l="T15" t="T16" r="T17" b="T18"/>
              <a:pathLst>
                <a:path w="94" h="44">
                  <a:moveTo>
                    <a:pt x="94" y="35"/>
                  </a:moveTo>
                  <a:cubicBezTo>
                    <a:pt x="14" y="0"/>
                    <a:pt x="14" y="0"/>
                    <a:pt x="14" y="0"/>
                  </a:cubicBezTo>
                  <a:cubicBezTo>
                    <a:pt x="7" y="11"/>
                    <a:pt x="5" y="16"/>
                    <a:pt x="0" y="28"/>
                  </a:cubicBezTo>
                  <a:cubicBezTo>
                    <a:pt x="89" y="44"/>
                    <a:pt x="89" y="44"/>
                    <a:pt x="89" y="44"/>
                  </a:cubicBezTo>
                  <a:cubicBezTo>
                    <a:pt x="92" y="38"/>
                    <a:pt x="90" y="42"/>
                    <a:pt x="94" y="3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sp>
          <p:nvSpPr>
            <p:cNvPr id="93" name="Freeform 238"/>
            <p:cNvSpPr>
              <a:spLocks noChangeArrowheads="1"/>
            </p:cNvSpPr>
            <p:nvPr/>
          </p:nvSpPr>
          <p:spPr bwMode="auto">
            <a:xfrm>
              <a:off x="0" y="341313"/>
              <a:ext cx="1624013" cy="1108075"/>
            </a:xfrm>
            <a:custGeom>
              <a:avLst/>
              <a:gdLst>
                <a:gd name="T0" fmla="*/ 784102 w 582"/>
                <a:gd name="T1" fmla="*/ 1088537 h 397"/>
                <a:gd name="T2" fmla="*/ 784102 w 582"/>
                <a:gd name="T3" fmla="*/ 1088537 h 397"/>
                <a:gd name="T4" fmla="*/ 784102 w 582"/>
                <a:gd name="T5" fmla="*/ 1088537 h 397"/>
                <a:gd name="T6" fmla="*/ 784102 w 582"/>
                <a:gd name="T7" fmla="*/ 1088537 h 397"/>
                <a:gd name="T8" fmla="*/ 784102 w 582"/>
                <a:gd name="T9" fmla="*/ 1088537 h 397"/>
                <a:gd name="T10" fmla="*/ 1618432 w 582"/>
                <a:gd name="T11" fmla="*/ 323770 h 397"/>
                <a:gd name="T12" fmla="*/ 1587738 w 582"/>
                <a:gd name="T13" fmla="*/ 66987 h 397"/>
                <a:gd name="T14" fmla="*/ 1342183 w 582"/>
                <a:gd name="T15" fmla="*/ 89316 h 397"/>
                <a:gd name="T16" fmla="*/ 1378458 w 582"/>
                <a:gd name="T17" fmla="*/ 312606 h 397"/>
                <a:gd name="T18" fmla="*/ 795264 w 582"/>
                <a:gd name="T19" fmla="*/ 845710 h 397"/>
                <a:gd name="T20" fmla="*/ 262298 w 582"/>
                <a:gd name="T21" fmla="*/ 262365 h 397"/>
                <a:gd name="T22" fmla="*/ 318106 w 582"/>
                <a:gd name="T23" fmla="*/ 44658 h 397"/>
                <a:gd name="T24" fmla="*/ 72550 w 582"/>
                <a:gd name="T25" fmla="*/ 0 h 397"/>
                <a:gd name="T26" fmla="*/ 19533 w 582"/>
                <a:gd name="T27" fmla="*/ 253992 h 397"/>
                <a:gd name="T28" fmla="*/ 784102 w 582"/>
                <a:gd name="T29" fmla="*/ 1088537 h 3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2"/>
                <a:gd name="T46" fmla="*/ 0 h 397"/>
                <a:gd name="T47" fmla="*/ 582 w 582"/>
                <a:gd name="T48" fmla="*/ 397 h 3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2" h="397">
                  <a:moveTo>
                    <a:pt x="281" y="390"/>
                  </a:moveTo>
                  <a:cubicBezTo>
                    <a:pt x="281" y="390"/>
                    <a:pt x="281" y="390"/>
                    <a:pt x="281" y="390"/>
                  </a:cubicBezTo>
                  <a:cubicBezTo>
                    <a:pt x="281" y="390"/>
                    <a:pt x="281" y="390"/>
                    <a:pt x="281" y="390"/>
                  </a:cubicBezTo>
                  <a:cubicBezTo>
                    <a:pt x="281" y="390"/>
                    <a:pt x="281" y="390"/>
                    <a:pt x="281" y="390"/>
                  </a:cubicBezTo>
                  <a:cubicBezTo>
                    <a:pt x="281" y="390"/>
                    <a:pt x="281" y="390"/>
                    <a:pt x="281" y="390"/>
                  </a:cubicBezTo>
                  <a:cubicBezTo>
                    <a:pt x="439" y="397"/>
                    <a:pt x="573" y="274"/>
                    <a:pt x="580" y="116"/>
                  </a:cubicBezTo>
                  <a:cubicBezTo>
                    <a:pt x="582" y="84"/>
                    <a:pt x="578" y="53"/>
                    <a:pt x="569" y="24"/>
                  </a:cubicBezTo>
                  <a:cubicBezTo>
                    <a:pt x="481" y="32"/>
                    <a:pt x="481" y="32"/>
                    <a:pt x="481" y="32"/>
                  </a:cubicBezTo>
                  <a:cubicBezTo>
                    <a:pt x="490" y="57"/>
                    <a:pt x="495" y="84"/>
                    <a:pt x="494" y="112"/>
                  </a:cubicBezTo>
                  <a:cubicBezTo>
                    <a:pt x="489" y="222"/>
                    <a:pt x="395" y="308"/>
                    <a:pt x="285" y="303"/>
                  </a:cubicBezTo>
                  <a:cubicBezTo>
                    <a:pt x="175" y="298"/>
                    <a:pt x="89" y="205"/>
                    <a:pt x="94" y="94"/>
                  </a:cubicBezTo>
                  <a:cubicBezTo>
                    <a:pt x="95" y="66"/>
                    <a:pt x="102" y="40"/>
                    <a:pt x="114" y="16"/>
                  </a:cubicBezTo>
                  <a:cubicBezTo>
                    <a:pt x="26" y="0"/>
                    <a:pt x="26" y="0"/>
                    <a:pt x="26" y="0"/>
                  </a:cubicBezTo>
                  <a:cubicBezTo>
                    <a:pt x="15" y="28"/>
                    <a:pt x="8" y="58"/>
                    <a:pt x="7" y="91"/>
                  </a:cubicBezTo>
                  <a:cubicBezTo>
                    <a:pt x="0" y="249"/>
                    <a:pt x="123" y="382"/>
                    <a:pt x="281" y="39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solidFill>
                  <a:schemeClr val="accent1"/>
                </a:solidFill>
              </a:endParaRPr>
            </a:p>
          </p:txBody>
        </p:sp>
      </p:grpSp>
      <p:grpSp>
        <p:nvGrpSpPr>
          <p:cNvPr id="94" name="组合 8"/>
          <p:cNvGrpSpPr/>
          <p:nvPr/>
        </p:nvGrpSpPr>
        <p:grpSpPr bwMode="auto">
          <a:xfrm>
            <a:off x="8465616" y="2303815"/>
            <a:ext cx="1487487" cy="1644650"/>
            <a:chOff x="0" y="0"/>
            <a:chExt cx="1487487" cy="1644650"/>
          </a:xfrm>
          <a:blipFill>
            <a:blip r:embed="rId6"/>
            <a:stretch>
              <a:fillRect/>
            </a:stretch>
          </a:blipFill>
        </p:grpSpPr>
        <p:sp>
          <p:nvSpPr>
            <p:cNvPr id="95" name="Freeform 242"/>
            <p:cNvSpPr>
              <a:spLocks noChangeArrowheads="1"/>
            </p:cNvSpPr>
            <p:nvPr/>
          </p:nvSpPr>
          <p:spPr bwMode="auto">
            <a:xfrm>
              <a:off x="1171575" y="1270001"/>
              <a:ext cx="179388" cy="209550"/>
            </a:xfrm>
            <a:custGeom>
              <a:avLst/>
              <a:gdLst>
                <a:gd name="T0" fmla="*/ 0 w 64"/>
                <a:gd name="T1" fmla="*/ 13970 h 75"/>
                <a:gd name="T2" fmla="*/ 145753 w 64"/>
                <a:gd name="T3" fmla="*/ 209550 h 75"/>
                <a:gd name="T4" fmla="*/ 179388 w 64"/>
                <a:gd name="T5" fmla="*/ 181610 h 75"/>
                <a:gd name="T6" fmla="*/ 19621 w 64"/>
                <a:gd name="T7" fmla="*/ 0 h 75"/>
                <a:gd name="T8" fmla="*/ 0 w 64"/>
                <a:gd name="T9" fmla="*/ 13970 h 75"/>
                <a:gd name="T10" fmla="*/ 0 60000 65536"/>
                <a:gd name="T11" fmla="*/ 0 60000 65536"/>
                <a:gd name="T12" fmla="*/ 0 60000 65536"/>
                <a:gd name="T13" fmla="*/ 0 60000 65536"/>
                <a:gd name="T14" fmla="*/ 0 60000 65536"/>
                <a:gd name="T15" fmla="*/ 0 w 64"/>
                <a:gd name="T16" fmla="*/ 0 h 75"/>
                <a:gd name="T17" fmla="*/ 64 w 64"/>
                <a:gd name="T18" fmla="*/ 75 h 75"/>
              </a:gdLst>
              <a:ahLst/>
              <a:cxnLst>
                <a:cxn ang="T10">
                  <a:pos x="T0" y="T1"/>
                </a:cxn>
                <a:cxn ang="T11">
                  <a:pos x="T2" y="T3"/>
                </a:cxn>
                <a:cxn ang="T12">
                  <a:pos x="T4" y="T5"/>
                </a:cxn>
                <a:cxn ang="T13">
                  <a:pos x="T6" y="T7"/>
                </a:cxn>
                <a:cxn ang="T14">
                  <a:pos x="T8" y="T9"/>
                </a:cxn>
              </a:cxnLst>
              <a:rect l="T15" t="T16" r="T17" b="T18"/>
              <a:pathLst>
                <a:path w="64" h="75">
                  <a:moveTo>
                    <a:pt x="0" y="5"/>
                  </a:moveTo>
                  <a:cubicBezTo>
                    <a:pt x="52" y="75"/>
                    <a:pt x="52" y="75"/>
                    <a:pt x="52" y="75"/>
                  </a:cubicBezTo>
                  <a:cubicBezTo>
                    <a:pt x="57" y="72"/>
                    <a:pt x="58" y="69"/>
                    <a:pt x="64" y="65"/>
                  </a:cubicBezTo>
                  <a:cubicBezTo>
                    <a:pt x="7" y="0"/>
                    <a:pt x="7" y="0"/>
                    <a:pt x="7" y="0"/>
                  </a:cubicBezTo>
                  <a:cubicBezTo>
                    <a:pt x="2" y="3"/>
                    <a:pt x="4" y="2"/>
                    <a:pt x="0" y="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96" name="Freeform 243"/>
            <p:cNvSpPr>
              <a:spLocks noChangeArrowheads="1"/>
            </p:cNvSpPr>
            <p:nvPr/>
          </p:nvSpPr>
          <p:spPr bwMode="auto">
            <a:xfrm>
              <a:off x="1208087" y="1244601"/>
              <a:ext cx="184150" cy="195263"/>
            </a:xfrm>
            <a:custGeom>
              <a:avLst/>
              <a:gdLst>
                <a:gd name="T0" fmla="*/ 0 w 66"/>
                <a:gd name="T1" fmla="*/ 11158 h 70"/>
                <a:gd name="T2" fmla="*/ 159039 w 66"/>
                <a:gd name="T3" fmla="*/ 195263 h 70"/>
                <a:gd name="T4" fmla="*/ 184150 w 66"/>
                <a:gd name="T5" fmla="*/ 170158 h 70"/>
                <a:gd name="T6" fmla="*/ 11161 w 66"/>
                <a:gd name="T7" fmla="*/ 0 h 70"/>
                <a:gd name="T8" fmla="*/ 0 w 66"/>
                <a:gd name="T9" fmla="*/ 11158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0" y="4"/>
                  </a:moveTo>
                  <a:cubicBezTo>
                    <a:pt x="57" y="70"/>
                    <a:pt x="57" y="70"/>
                    <a:pt x="57" y="70"/>
                  </a:cubicBezTo>
                  <a:cubicBezTo>
                    <a:pt x="61" y="65"/>
                    <a:pt x="61" y="65"/>
                    <a:pt x="66" y="61"/>
                  </a:cubicBezTo>
                  <a:cubicBezTo>
                    <a:pt x="4" y="0"/>
                    <a:pt x="4" y="0"/>
                    <a:pt x="4" y="0"/>
                  </a:cubicBezTo>
                  <a:cubicBezTo>
                    <a:pt x="0" y="3"/>
                    <a:pt x="2" y="1"/>
                    <a:pt x="0"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97" name="Freeform 244"/>
            <p:cNvSpPr>
              <a:spLocks noChangeArrowheads="1"/>
            </p:cNvSpPr>
            <p:nvPr/>
          </p:nvSpPr>
          <p:spPr bwMode="auto">
            <a:xfrm>
              <a:off x="1127125" y="1300163"/>
              <a:ext cx="161925" cy="231775"/>
            </a:xfrm>
            <a:custGeom>
              <a:avLst/>
              <a:gdLst>
                <a:gd name="T0" fmla="*/ 0 w 58"/>
                <a:gd name="T1" fmla="*/ 13962 h 83"/>
                <a:gd name="T2" fmla="*/ 106089 w 58"/>
                <a:gd name="T3" fmla="*/ 231775 h 83"/>
                <a:gd name="T4" fmla="*/ 161925 w 58"/>
                <a:gd name="T5" fmla="*/ 198265 h 83"/>
                <a:gd name="T6" fmla="*/ 19543 w 58"/>
                <a:gd name="T7" fmla="*/ 0 h 83"/>
                <a:gd name="T8" fmla="*/ 0 w 58"/>
                <a:gd name="T9" fmla="*/ 13962 h 83"/>
                <a:gd name="T10" fmla="*/ 0 60000 65536"/>
                <a:gd name="T11" fmla="*/ 0 60000 65536"/>
                <a:gd name="T12" fmla="*/ 0 60000 65536"/>
                <a:gd name="T13" fmla="*/ 0 60000 65536"/>
                <a:gd name="T14" fmla="*/ 0 60000 65536"/>
                <a:gd name="T15" fmla="*/ 0 w 58"/>
                <a:gd name="T16" fmla="*/ 0 h 83"/>
                <a:gd name="T17" fmla="*/ 58 w 58"/>
                <a:gd name="T18" fmla="*/ 83 h 83"/>
              </a:gdLst>
              <a:ahLst/>
              <a:cxnLst>
                <a:cxn ang="T10">
                  <a:pos x="T0" y="T1"/>
                </a:cxn>
                <a:cxn ang="T11">
                  <a:pos x="T2" y="T3"/>
                </a:cxn>
                <a:cxn ang="T12">
                  <a:pos x="T4" y="T5"/>
                </a:cxn>
                <a:cxn ang="T13">
                  <a:pos x="T6" y="T7"/>
                </a:cxn>
                <a:cxn ang="T14">
                  <a:pos x="T8" y="T9"/>
                </a:cxn>
              </a:cxnLst>
              <a:rect l="T15" t="T16" r="T17" b="T18"/>
              <a:pathLst>
                <a:path w="58" h="83">
                  <a:moveTo>
                    <a:pt x="0" y="5"/>
                  </a:moveTo>
                  <a:cubicBezTo>
                    <a:pt x="38" y="83"/>
                    <a:pt x="38" y="83"/>
                    <a:pt x="38" y="83"/>
                  </a:cubicBezTo>
                  <a:cubicBezTo>
                    <a:pt x="48" y="77"/>
                    <a:pt x="48" y="77"/>
                    <a:pt x="58" y="71"/>
                  </a:cubicBezTo>
                  <a:cubicBezTo>
                    <a:pt x="7" y="0"/>
                    <a:pt x="7" y="0"/>
                    <a:pt x="7" y="0"/>
                  </a:cubicBezTo>
                  <a:cubicBezTo>
                    <a:pt x="2" y="4"/>
                    <a:pt x="7" y="1"/>
                    <a:pt x="0" y="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98" name="Freeform 245"/>
            <p:cNvSpPr>
              <a:spLocks noChangeArrowheads="1"/>
            </p:cNvSpPr>
            <p:nvPr/>
          </p:nvSpPr>
          <p:spPr bwMode="auto">
            <a:xfrm>
              <a:off x="1077912" y="1325563"/>
              <a:ext cx="130175" cy="250825"/>
            </a:xfrm>
            <a:custGeom>
              <a:avLst/>
              <a:gdLst>
                <a:gd name="T0" fmla="*/ 0 w 47"/>
                <a:gd name="T1" fmla="*/ 16722 h 90"/>
                <a:gd name="T2" fmla="*/ 69242 w 47"/>
                <a:gd name="T3" fmla="*/ 250825 h 90"/>
                <a:gd name="T4" fmla="*/ 130175 w 47"/>
                <a:gd name="T5" fmla="*/ 220169 h 90"/>
                <a:gd name="T6" fmla="*/ 30466 w 47"/>
                <a:gd name="T7" fmla="*/ 0 h 90"/>
                <a:gd name="T8" fmla="*/ 0 w 47"/>
                <a:gd name="T9" fmla="*/ 16722 h 90"/>
                <a:gd name="T10" fmla="*/ 0 60000 65536"/>
                <a:gd name="T11" fmla="*/ 0 60000 65536"/>
                <a:gd name="T12" fmla="*/ 0 60000 65536"/>
                <a:gd name="T13" fmla="*/ 0 60000 65536"/>
                <a:gd name="T14" fmla="*/ 0 60000 65536"/>
                <a:gd name="T15" fmla="*/ 0 w 47"/>
                <a:gd name="T16" fmla="*/ 0 h 90"/>
                <a:gd name="T17" fmla="*/ 47 w 47"/>
                <a:gd name="T18" fmla="*/ 90 h 90"/>
              </a:gdLst>
              <a:ahLst/>
              <a:cxnLst>
                <a:cxn ang="T10">
                  <a:pos x="T0" y="T1"/>
                </a:cxn>
                <a:cxn ang="T11">
                  <a:pos x="T2" y="T3"/>
                </a:cxn>
                <a:cxn ang="T12">
                  <a:pos x="T4" y="T5"/>
                </a:cxn>
                <a:cxn ang="T13">
                  <a:pos x="T6" y="T7"/>
                </a:cxn>
                <a:cxn ang="T14">
                  <a:pos x="T8" y="T9"/>
                </a:cxn>
              </a:cxnLst>
              <a:rect l="T15" t="T16" r="T17" b="T18"/>
              <a:pathLst>
                <a:path w="47" h="90">
                  <a:moveTo>
                    <a:pt x="0" y="6"/>
                  </a:moveTo>
                  <a:cubicBezTo>
                    <a:pt x="25" y="90"/>
                    <a:pt x="25" y="90"/>
                    <a:pt x="25" y="90"/>
                  </a:cubicBezTo>
                  <a:cubicBezTo>
                    <a:pt x="34" y="86"/>
                    <a:pt x="39" y="83"/>
                    <a:pt x="47" y="79"/>
                  </a:cubicBezTo>
                  <a:cubicBezTo>
                    <a:pt x="11" y="0"/>
                    <a:pt x="11" y="0"/>
                    <a:pt x="11" y="0"/>
                  </a:cubicBezTo>
                  <a:cubicBezTo>
                    <a:pt x="6" y="3"/>
                    <a:pt x="6" y="3"/>
                    <a:pt x="0" y="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99" name="Freeform 246"/>
            <p:cNvSpPr>
              <a:spLocks noChangeArrowheads="1"/>
            </p:cNvSpPr>
            <p:nvPr/>
          </p:nvSpPr>
          <p:spPr bwMode="auto">
            <a:xfrm>
              <a:off x="1030287" y="1350963"/>
              <a:ext cx="96838" cy="258763"/>
            </a:xfrm>
            <a:custGeom>
              <a:avLst/>
              <a:gdLst>
                <a:gd name="T0" fmla="*/ 0 w 35"/>
                <a:gd name="T1" fmla="*/ 8347 h 93"/>
                <a:gd name="T2" fmla="*/ 11067 w 35"/>
                <a:gd name="T3" fmla="*/ 258763 h 93"/>
                <a:gd name="T4" fmla="*/ 96838 w 35"/>
                <a:gd name="T5" fmla="*/ 233721 h 93"/>
                <a:gd name="T6" fmla="*/ 27668 w 35"/>
                <a:gd name="T7" fmla="*/ 0 h 93"/>
                <a:gd name="T8" fmla="*/ 0 w 35"/>
                <a:gd name="T9" fmla="*/ 8347 h 93"/>
                <a:gd name="T10" fmla="*/ 0 60000 65536"/>
                <a:gd name="T11" fmla="*/ 0 60000 65536"/>
                <a:gd name="T12" fmla="*/ 0 60000 65536"/>
                <a:gd name="T13" fmla="*/ 0 60000 65536"/>
                <a:gd name="T14" fmla="*/ 0 60000 65536"/>
                <a:gd name="T15" fmla="*/ 0 w 35"/>
                <a:gd name="T16" fmla="*/ 0 h 93"/>
                <a:gd name="T17" fmla="*/ 35 w 35"/>
                <a:gd name="T18" fmla="*/ 93 h 93"/>
              </a:gdLst>
              <a:ahLst/>
              <a:cxnLst>
                <a:cxn ang="T10">
                  <a:pos x="T0" y="T1"/>
                </a:cxn>
                <a:cxn ang="T11">
                  <a:pos x="T2" y="T3"/>
                </a:cxn>
                <a:cxn ang="T12">
                  <a:pos x="T4" y="T5"/>
                </a:cxn>
                <a:cxn ang="T13">
                  <a:pos x="T6" y="T7"/>
                </a:cxn>
                <a:cxn ang="T14">
                  <a:pos x="T8" y="T9"/>
                </a:cxn>
              </a:cxnLst>
              <a:rect l="T15" t="T16" r="T17" b="T18"/>
              <a:pathLst>
                <a:path w="35" h="93">
                  <a:moveTo>
                    <a:pt x="0" y="3"/>
                  </a:moveTo>
                  <a:cubicBezTo>
                    <a:pt x="4" y="93"/>
                    <a:pt x="4" y="93"/>
                    <a:pt x="4" y="93"/>
                  </a:cubicBezTo>
                  <a:cubicBezTo>
                    <a:pt x="18" y="90"/>
                    <a:pt x="22" y="89"/>
                    <a:pt x="35" y="84"/>
                  </a:cubicBezTo>
                  <a:cubicBezTo>
                    <a:pt x="10" y="0"/>
                    <a:pt x="10" y="0"/>
                    <a:pt x="10" y="0"/>
                  </a:cubicBezTo>
                  <a:cubicBezTo>
                    <a:pt x="3" y="3"/>
                    <a:pt x="7" y="1"/>
                    <a:pt x="0" y="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0" name="Freeform 247"/>
            <p:cNvSpPr>
              <a:spLocks noChangeArrowheads="1"/>
            </p:cNvSpPr>
            <p:nvPr/>
          </p:nvSpPr>
          <p:spPr bwMode="auto">
            <a:xfrm>
              <a:off x="1244600" y="290513"/>
              <a:ext cx="206375" cy="184150"/>
            </a:xfrm>
            <a:custGeom>
              <a:avLst/>
              <a:gdLst>
                <a:gd name="T0" fmla="*/ 16733 w 74"/>
                <a:gd name="T1" fmla="*/ 184150 h 66"/>
                <a:gd name="T2" fmla="*/ 206375 w 74"/>
                <a:gd name="T3" fmla="*/ 36272 h 66"/>
                <a:gd name="T4" fmla="*/ 181275 w 74"/>
                <a:gd name="T5" fmla="*/ 0 h 66"/>
                <a:gd name="T6" fmla="*/ 0 w 74"/>
                <a:gd name="T7" fmla="*/ 170199 h 66"/>
                <a:gd name="T8" fmla="*/ 16733 w 74"/>
                <a:gd name="T9" fmla="*/ 184150 h 66"/>
                <a:gd name="T10" fmla="*/ 0 60000 65536"/>
                <a:gd name="T11" fmla="*/ 0 60000 65536"/>
                <a:gd name="T12" fmla="*/ 0 60000 65536"/>
                <a:gd name="T13" fmla="*/ 0 60000 65536"/>
                <a:gd name="T14" fmla="*/ 0 60000 65536"/>
                <a:gd name="T15" fmla="*/ 0 w 74"/>
                <a:gd name="T16" fmla="*/ 0 h 66"/>
                <a:gd name="T17" fmla="*/ 74 w 74"/>
                <a:gd name="T18" fmla="*/ 66 h 66"/>
              </a:gdLst>
              <a:ahLst/>
              <a:cxnLst>
                <a:cxn ang="T10">
                  <a:pos x="T0" y="T1"/>
                </a:cxn>
                <a:cxn ang="T11">
                  <a:pos x="T2" y="T3"/>
                </a:cxn>
                <a:cxn ang="T12">
                  <a:pos x="T4" y="T5"/>
                </a:cxn>
                <a:cxn ang="T13">
                  <a:pos x="T6" y="T7"/>
                </a:cxn>
                <a:cxn ang="T14">
                  <a:pos x="T8" y="T9"/>
                </a:cxn>
              </a:cxnLst>
              <a:rect l="T15" t="T16" r="T17" b="T18"/>
              <a:pathLst>
                <a:path w="74" h="66">
                  <a:moveTo>
                    <a:pt x="6" y="66"/>
                  </a:moveTo>
                  <a:cubicBezTo>
                    <a:pt x="74" y="13"/>
                    <a:pt x="74" y="13"/>
                    <a:pt x="74" y="13"/>
                  </a:cubicBezTo>
                  <a:cubicBezTo>
                    <a:pt x="70" y="8"/>
                    <a:pt x="69" y="6"/>
                    <a:pt x="65" y="0"/>
                  </a:cubicBezTo>
                  <a:cubicBezTo>
                    <a:pt x="0" y="61"/>
                    <a:pt x="0" y="61"/>
                    <a:pt x="0" y="61"/>
                  </a:cubicBezTo>
                  <a:cubicBezTo>
                    <a:pt x="3" y="64"/>
                    <a:pt x="3" y="63"/>
                    <a:pt x="6" y="6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1" name="Freeform 248"/>
            <p:cNvSpPr>
              <a:spLocks noChangeArrowheads="1"/>
            </p:cNvSpPr>
            <p:nvPr/>
          </p:nvSpPr>
          <p:spPr bwMode="auto">
            <a:xfrm>
              <a:off x="1274762" y="341313"/>
              <a:ext cx="212725" cy="163513"/>
            </a:xfrm>
            <a:custGeom>
              <a:avLst/>
              <a:gdLst>
                <a:gd name="T0" fmla="*/ 8397 w 76"/>
                <a:gd name="T1" fmla="*/ 163513 h 59"/>
                <a:gd name="T2" fmla="*/ 212725 w 76"/>
                <a:gd name="T3" fmla="*/ 27714 h 59"/>
                <a:gd name="T4" fmla="*/ 190333 w 76"/>
                <a:gd name="T5" fmla="*/ 0 h 59"/>
                <a:gd name="T6" fmla="*/ 0 w 76"/>
                <a:gd name="T7" fmla="*/ 152427 h 59"/>
                <a:gd name="T8" fmla="*/ 8397 w 76"/>
                <a:gd name="T9" fmla="*/ 163513 h 59"/>
                <a:gd name="T10" fmla="*/ 0 60000 65536"/>
                <a:gd name="T11" fmla="*/ 0 60000 65536"/>
                <a:gd name="T12" fmla="*/ 0 60000 65536"/>
                <a:gd name="T13" fmla="*/ 0 60000 65536"/>
                <a:gd name="T14" fmla="*/ 0 60000 65536"/>
                <a:gd name="T15" fmla="*/ 0 w 76"/>
                <a:gd name="T16" fmla="*/ 0 h 59"/>
                <a:gd name="T17" fmla="*/ 76 w 76"/>
                <a:gd name="T18" fmla="*/ 59 h 59"/>
              </a:gdLst>
              <a:ahLst/>
              <a:cxnLst>
                <a:cxn ang="T10">
                  <a:pos x="T0" y="T1"/>
                </a:cxn>
                <a:cxn ang="T11">
                  <a:pos x="T2" y="T3"/>
                </a:cxn>
                <a:cxn ang="T12">
                  <a:pos x="T4" y="T5"/>
                </a:cxn>
                <a:cxn ang="T13">
                  <a:pos x="T6" y="T7"/>
                </a:cxn>
                <a:cxn ang="T14">
                  <a:pos x="T8" y="T9"/>
                </a:cxn>
              </a:cxnLst>
              <a:rect l="T15" t="T16" r="T17" b="T18"/>
              <a:pathLst>
                <a:path w="76" h="59">
                  <a:moveTo>
                    <a:pt x="3" y="59"/>
                  </a:moveTo>
                  <a:cubicBezTo>
                    <a:pt x="76" y="10"/>
                    <a:pt x="76" y="10"/>
                    <a:pt x="76" y="10"/>
                  </a:cubicBezTo>
                  <a:cubicBezTo>
                    <a:pt x="72" y="5"/>
                    <a:pt x="72" y="6"/>
                    <a:pt x="68" y="0"/>
                  </a:cubicBezTo>
                  <a:cubicBezTo>
                    <a:pt x="0" y="55"/>
                    <a:pt x="0" y="55"/>
                    <a:pt x="0" y="55"/>
                  </a:cubicBezTo>
                  <a:cubicBezTo>
                    <a:pt x="3" y="58"/>
                    <a:pt x="1" y="56"/>
                    <a:pt x="3" y="5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2" name="Freeform 249"/>
            <p:cNvSpPr>
              <a:spLocks noChangeArrowheads="1"/>
            </p:cNvSpPr>
            <p:nvPr/>
          </p:nvSpPr>
          <p:spPr bwMode="auto">
            <a:xfrm>
              <a:off x="1208087" y="227013"/>
              <a:ext cx="193675" cy="214313"/>
            </a:xfrm>
            <a:custGeom>
              <a:avLst/>
              <a:gdLst>
                <a:gd name="T0" fmla="*/ 19648 w 69"/>
                <a:gd name="T1" fmla="*/ 214313 h 77"/>
                <a:gd name="T2" fmla="*/ 193675 w 69"/>
                <a:gd name="T3" fmla="*/ 44533 h 77"/>
                <a:gd name="T4" fmla="*/ 145958 w 69"/>
                <a:gd name="T5" fmla="*/ 0 h 77"/>
                <a:gd name="T6" fmla="*/ 0 w 69"/>
                <a:gd name="T7" fmla="*/ 194830 h 77"/>
                <a:gd name="T8" fmla="*/ 19648 w 69"/>
                <a:gd name="T9" fmla="*/ 214313 h 77"/>
                <a:gd name="T10" fmla="*/ 0 60000 65536"/>
                <a:gd name="T11" fmla="*/ 0 60000 65536"/>
                <a:gd name="T12" fmla="*/ 0 60000 65536"/>
                <a:gd name="T13" fmla="*/ 0 60000 65536"/>
                <a:gd name="T14" fmla="*/ 0 60000 65536"/>
                <a:gd name="T15" fmla="*/ 0 w 69"/>
                <a:gd name="T16" fmla="*/ 0 h 77"/>
                <a:gd name="T17" fmla="*/ 69 w 69"/>
                <a:gd name="T18" fmla="*/ 77 h 77"/>
              </a:gdLst>
              <a:ahLst/>
              <a:cxnLst>
                <a:cxn ang="T10">
                  <a:pos x="T0" y="T1"/>
                </a:cxn>
                <a:cxn ang="T11">
                  <a:pos x="T2" y="T3"/>
                </a:cxn>
                <a:cxn ang="T12">
                  <a:pos x="T4" y="T5"/>
                </a:cxn>
                <a:cxn ang="T13">
                  <a:pos x="T6" y="T7"/>
                </a:cxn>
                <a:cxn ang="T14">
                  <a:pos x="T8" y="T9"/>
                </a:cxn>
              </a:cxnLst>
              <a:rect l="T15" t="T16" r="T17" b="T18"/>
              <a:pathLst>
                <a:path w="69" h="77">
                  <a:moveTo>
                    <a:pt x="7" y="77"/>
                  </a:moveTo>
                  <a:cubicBezTo>
                    <a:pt x="69" y="16"/>
                    <a:pt x="69" y="16"/>
                    <a:pt x="69" y="16"/>
                  </a:cubicBezTo>
                  <a:cubicBezTo>
                    <a:pt x="61" y="7"/>
                    <a:pt x="61" y="7"/>
                    <a:pt x="52" y="0"/>
                  </a:cubicBezTo>
                  <a:cubicBezTo>
                    <a:pt x="0" y="70"/>
                    <a:pt x="0" y="70"/>
                    <a:pt x="0" y="70"/>
                  </a:cubicBezTo>
                  <a:cubicBezTo>
                    <a:pt x="5" y="75"/>
                    <a:pt x="2" y="72"/>
                    <a:pt x="7" y="7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3" name="Freeform 250"/>
            <p:cNvSpPr>
              <a:spLocks noChangeArrowheads="1"/>
            </p:cNvSpPr>
            <p:nvPr/>
          </p:nvSpPr>
          <p:spPr bwMode="auto">
            <a:xfrm>
              <a:off x="1163637" y="168276"/>
              <a:ext cx="169863" cy="239713"/>
            </a:xfrm>
            <a:custGeom>
              <a:avLst/>
              <a:gdLst>
                <a:gd name="T0" fmla="*/ 27846 w 61"/>
                <a:gd name="T1" fmla="*/ 239713 h 86"/>
                <a:gd name="T2" fmla="*/ 169863 w 61"/>
                <a:gd name="T3" fmla="*/ 39023 h 86"/>
                <a:gd name="T4" fmla="*/ 111386 w 61"/>
                <a:gd name="T5" fmla="*/ 0 h 86"/>
                <a:gd name="T6" fmla="*/ 0 w 61"/>
                <a:gd name="T7" fmla="*/ 217414 h 86"/>
                <a:gd name="T8" fmla="*/ 27846 w 61"/>
                <a:gd name="T9" fmla="*/ 239713 h 86"/>
                <a:gd name="T10" fmla="*/ 0 60000 65536"/>
                <a:gd name="T11" fmla="*/ 0 60000 65536"/>
                <a:gd name="T12" fmla="*/ 0 60000 65536"/>
                <a:gd name="T13" fmla="*/ 0 60000 65536"/>
                <a:gd name="T14" fmla="*/ 0 60000 65536"/>
                <a:gd name="T15" fmla="*/ 0 w 61"/>
                <a:gd name="T16" fmla="*/ 0 h 86"/>
                <a:gd name="T17" fmla="*/ 61 w 61"/>
                <a:gd name="T18" fmla="*/ 86 h 86"/>
              </a:gdLst>
              <a:ahLst/>
              <a:cxnLst>
                <a:cxn ang="T10">
                  <a:pos x="T0" y="T1"/>
                </a:cxn>
                <a:cxn ang="T11">
                  <a:pos x="T2" y="T3"/>
                </a:cxn>
                <a:cxn ang="T12">
                  <a:pos x="T4" y="T5"/>
                </a:cxn>
                <a:cxn ang="T13">
                  <a:pos x="T6" y="T7"/>
                </a:cxn>
                <a:cxn ang="T14">
                  <a:pos x="T8" y="T9"/>
                </a:cxn>
              </a:cxnLst>
              <a:rect l="T15" t="T16" r="T17" b="T18"/>
              <a:pathLst>
                <a:path w="61" h="86">
                  <a:moveTo>
                    <a:pt x="10" y="86"/>
                  </a:moveTo>
                  <a:cubicBezTo>
                    <a:pt x="61" y="14"/>
                    <a:pt x="61" y="14"/>
                    <a:pt x="61" y="14"/>
                  </a:cubicBezTo>
                  <a:cubicBezTo>
                    <a:pt x="53" y="8"/>
                    <a:pt x="48" y="5"/>
                    <a:pt x="40" y="0"/>
                  </a:cubicBezTo>
                  <a:cubicBezTo>
                    <a:pt x="0" y="78"/>
                    <a:pt x="0" y="78"/>
                    <a:pt x="0" y="78"/>
                  </a:cubicBezTo>
                  <a:cubicBezTo>
                    <a:pt x="5" y="82"/>
                    <a:pt x="5" y="82"/>
                    <a:pt x="10" y="8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4" name="Freeform 251"/>
            <p:cNvSpPr>
              <a:spLocks noChangeArrowheads="1"/>
            </p:cNvSpPr>
            <p:nvPr/>
          </p:nvSpPr>
          <p:spPr bwMode="auto">
            <a:xfrm>
              <a:off x="1122362" y="114301"/>
              <a:ext cx="133350" cy="260350"/>
            </a:xfrm>
            <a:custGeom>
              <a:avLst/>
              <a:gdLst>
                <a:gd name="T0" fmla="*/ 25003 w 48"/>
                <a:gd name="T1" fmla="*/ 260350 h 93"/>
                <a:gd name="T2" fmla="*/ 133350 w 48"/>
                <a:gd name="T3" fmla="*/ 39192 h 93"/>
                <a:gd name="T4" fmla="*/ 55563 w 48"/>
                <a:gd name="T5" fmla="*/ 0 h 93"/>
                <a:gd name="T6" fmla="*/ 0 w 48"/>
                <a:gd name="T7" fmla="*/ 243553 h 93"/>
                <a:gd name="T8" fmla="*/ 25003 w 48"/>
                <a:gd name="T9" fmla="*/ 260350 h 93"/>
                <a:gd name="T10" fmla="*/ 0 60000 65536"/>
                <a:gd name="T11" fmla="*/ 0 60000 65536"/>
                <a:gd name="T12" fmla="*/ 0 60000 65536"/>
                <a:gd name="T13" fmla="*/ 0 60000 65536"/>
                <a:gd name="T14" fmla="*/ 0 60000 65536"/>
                <a:gd name="T15" fmla="*/ 0 w 48"/>
                <a:gd name="T16" fmla="*/ 0 h 93"/>
                <a:gd name="T17" fmla="*/ 48 w 48"/>
                <a:gd name="T18" fmla="*/ 93 h 93"/>
              </a:gdLst>
              <a:ahLst/>
              <a:cxnLst>
                <a:cxn ang="T10">
                  <a:pos x="T0" y="T1"/>
                </a:cxn>
                <a:cxn ang="T11">
                  <a:pos x="T2" y="T3"/>
                </a:cxn>
                <a:cxn ang="T12">
                  <a:pos x="T4" y="T5"/>
                </a:cxn>
                <a:cxn ang="T13">
                  <a:pos x="T6" y="T7"/>
                </a:cxn>
                <a:cxn ang="T14">
                  <a:pos x="T8" y="T9"/>
                </a:cxn>
              </a:cxnLst>
              <a:rect l="T15" t="T16" r="T17" b="T18"/>
              <a:pathLst>
                <a:path w="48" h="93">
                  <a:moveTo>
                    <a:pt x="9" y="93"/>
                  </a:moveTo>
                  <a:cubicBezTo>
                    <a:pt x="48" y="14"/>
                    <a:pt x="48" y="14"/>
                    <a:pt x="48" y="14"/>
                  </a:cubicBezTo>
                  <a:cubicBezTo>
                    <a:pt x="37" y="7"/>
                    <a:pt x="33" y="6"/>
                    <a:pt x="20" y="0"/>
                  </a:cubicBezTo>
                  <a:cubicBezTo>
                    <a:pt x="0" y="87"/>
                    <a:pt x="0" y="87"/>
                    <a:pt x="0" y="87"/>
                  </a:cubicBezTo>
                  <a:cubicBezTo>
                    <a:pt x="6" y="90"/>
                    <a:pt x="3" y="89"/>
                    <a:pt x="9" y="9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sp>
          <p:nvSpPr>
            <p:cNvPr id="105" name="Freeform 252"/>
            <p:cNvSpPr>
              <a:spLocks noChangeArrowheads="1"/>
            </p:cNvSpPr>
            <p:nvPr/>
          </p:nvSpPr>
          <p:spPr bwMode="auto">
            <a:xfrm>
              <a:off x="0" y="0"/>
              <a:ext cx="1158875" cy="1644650"/>
            </a:xfrm>
            <a:custGeom>
              <a:avLst/>
              <a:gdLst>
                <a:gd name="T0" fmla="*/ 39095 w 415"/>
                <a:gd name="T1" fmla="*/ 765083 h 589"/>
                <a:gd name="T2" fmla="*/ 39095 w 415"/>
                <a:gd name="T3" fmla="*/ 765083 h 589"/>
                <a:gd name="T4" fmla="*/ 39095 w 415"/>
                <a:gd name="T5" fmla="*/ 765083 h 589"/>
                <a:gd name="T6" fmla="*/ 39095 w 415"/>
                <a:gd name="T7" fmla="*/ 765083 h 589"/>
                <a:gd name="T8" fmla="*/ 39095 w 415"/>
                <a:gd name="T9" fmla="*/ 765083 h 589"/>
                <a:gd name="T10" fmla="*/ 765137 w 415"/>
                <a:gd name="T11" fmla="*/ 1636273 h 589"/>
                <a:gd name="T12" fmla="*/ 1022044 w 415"/>
                <a:gd name="T13" fmla="*/ 1616727 h 589"/>
                <a:gd name="T14" fmla="*/ 1010874 w 415"/>
                <a:gd name="T15" fmla="*/ 1368215 h 589"/>
                <a:gd name="T16" fmla="*/ 787477 w 415"/>
                <a:gd name="T17" fmla="*/ 1393345 h 589"/>
                <a:gd name="T18" fmla="*/ 282039 w 415"/>
                <a:gd name="T19" fmla="*/ 787422 h 589"/>
                <a:gd name="T20" fmla="*/ 888005 w 415"/>
                <a:gd name="T21" fmla="*/ 282020 h 589"/>
                <a:gd name="T22" fmla="*/ 1103026 w 415"/>
                <a:gd name="T23" fmla="*/ 349034 h 589"/>
                <a:gd name="T24" fmla="*/ 1158875 w 415"/>
                <a:gd name="T25" fmla="*/ 106106 h 589"/>
                <a:gd name="T26" fmla="*/ 910345 w 415"/>
                <a:gd name="T27" fmla="*/ 41884 h 589"/>
                <a:gd name="T28" fmla="*/ 39095 w 415"/>
                <a:gd name="T29" fmla="*/ 765083 h 5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89"/>
                <a:gd name="T47" fmla="*/ 415 w 415"/>
                <a:gd name="T48" fmla="*/ 589 h 5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89">
                  <a:moveTo>
                    <a:pt x="14" y="274"/>
                  </a:moveTo>
                  <a:cubicBezTo>
                    <a:pt x="14" y="274"/>
                    <a:pt x="14" y="274"/>
                    <a:pt x="14" y="274"/>
                  </a:cubicBezTo>
                  <a:cubicBezTo>
                    <a:pt x="14" y="274"/>
                    <a:pt x="14" y="274"/>
                    <a:pt x="14" y="274"/>
                  </a:cubicBezTo>
                  <a:cubicBezTo>
                    <a:pt x="14" y="274"/>
                    <a:pt x="14" y="274"/>
                    <a:pt x="14" y="274"/>
                  </a:cubicBezTo>
                  <a:cubicBezTo>
                    <a:pt x="14" y="274"/>
                    <a:pt x="14" y="274"/>
                    <a:pt x="14" y="274"/>
                  </a:cubicBezTo>
                  <a:cubicBezTo>
                    <a:pt x="0" y="432"/>
                    <a:pt x="116" y="571"/>
                    <a:pt x="274" y="586"/>
                  </a:cubicBezTo>
                  <a:cubicBezTo>
                    <a:pt x="306" y="589"/>
                    <a:pt x="337" y="586"/>
                    <a:pt x="366" y="579"/>
                  </a:cubicBezTo>
                  <a:cubicBezTo>
                    <a:pt x="362" y="490"/>
                    <a:pt x="362" y="490"/>
                    <a:pt x="362" y="490"/>
                  </a:cubicBezTo>
                  <a:cubicBezTo>
                    <a:pt x="337" y="498"/>
                    <a:pt x="311" y="502"/>
                    <a:pt x="282" y="499"/>
                  </a:cubicBezTo>
                  <a:cubicBezTo>
                    <a:pt x="172" y="489"/>
                    <a:pt x="91" y="392"/>
                    <a:pt x="101" y="282"/>
                  </a:cubicBezTo>
                  <a:cubicBezTo>
                    <a:pt x="111" y="173"/>
                    <a:pt x="208" y="91"/>
                    <a:pt x="318" y="101"/>
                  </a:cubicBezTo>
                  <a:cubicBezTo>
                    <a:pt x="346" y="104"/>
                    <a:pt x="372" y="112"/>
                    <a:pt x="395" y="125"/>
                  </a:cubicBezTo>
                  <a:cubicBezTo>
                    <a:pt x="415" y="38"/>
                    <a:pt x="415" y="38"/>
                    <a:pt x="415" y="38"/>
                  </a:cubicBezTo>
                  <a:cubicBezTo>
                    <a:pt x="388" y="25"/>
                    <a:pt x="358" y="18"/>
                    <a:pt x="326" y="15"/>
                  </a:cubicBezTo>
                  <a:cubicBezTo>
                    <a:pt x="169" y="0"/>
                    <a:pt x="29" y="116"/>
                    <a:pt x="14" y="27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endParaRPr>
            </a:p>
          </p:txBody>
        </p:sp>
      </p:grpSp>
      <p:sp>
        <p:nvSpPr>
          <p:cNvPr id="106" name="TextBox 682"/>
          <p:cNvSpPr>
            <a:spLocks noChangeArrowheads="1"/>
          </p:cNvSpPr>
          <p:nvPr/>
        </p:nvSpPr>
        <p:spPr bwMode="auto">
          <a:xfrm>
            <a:off x="2756693" y="2914630"/>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1">
                    <a:lumMod val="75000"/>
                    <a:lumOff val="25000"/>
                  </a:schemeClr>
                </a:solidFill>
                <a:latin typeface="方正中等线简体" panose="02010601030101010101" pitchFamily="65" charset="-122"/>
                <a:ea typeface="方正中等线简体" panose="02010601030101010101" pitchFamily="65" charset="-122"/>
              </a:rPr>
              <a:t>01</a:t>
            </a:r>
            <a:endParaRPr lang="zh-CN" altLang="en-US" sz="2800" dirty="0">
              <a:solidFill>
                <a:schemeClr val="tx1">
                  <a:lumMod val="75000"/>
                  <a:lumOff val="25000"/>
                </a:schemeClr>
              </a:solidFill>
              <a:latin typeface="方正中等线简体" panose="02010601030101010101" pitchFamily="65" charset="-122"/>
              <a:ea typeface="方正中等线简体" panose="02010601030101010101" pitchFamily="65" charset="-122"/>
            </a:endParaRPr>
          </a:p>
        </p:txBody>
      </p:sp>
      <p:sp>
        <p:nvSpPr>
          <p:cNvPr id="107" name="TextBox 682"/>
          <p:cNvSpPr>
            <a:spLocks noChangeArrowheads="1"/>
          </p:cNvSpPr>
          <p:nvPr/>
        </p:nvSpPr>
        <p:spPr bwMode="auto">
          <a:xfrm>
            <a:off x="4781550" y="2914630"/>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1">
                    <a:lumMod val="75000"/>
                    <a:lumOff val="25000"/>
                  </a:schemeClr>
                </a:solidFill>
                <a:latin typeface="方正中等线简体" panose="02010601030101010101" pitchFamily="65" charset="-122"/>
                <a:ea typeface="方正中等线简体" panose="02010601030101010101" pitchFamily="65" charset="-122"/>
              </a:rPr>
              <a:t>02</a:t>
            </a:r>
            <a:endParaRPr lang="zh-CN" altLang="en-US" sz="2800" dirty="0">
              <a:solidFill>
                <a:schemeClr val="tx1">
                  <a:lumMod val="75000"/>
                  <a:lumOff val="25000"/>
                </a:schemeClr>
              </a:solidFill>
              <a:latin typeface="方正中等线简体" panose="02010601030101010101" pitchFamily="65" charset="-122"/>
              <a:ea typeface="方正中等线简体" panose="02010601030101010101" pitchFamily="65" charset="-122"/>
            </a:endParaRPr>
          </a:p>
        </p:txBody>
      </p:sp>
      <p:sp>
        <p:nvSpPr>
          <p:cNvPr id="108" name="TextBox 682"/>
          <p:cNvSpPr>
            <a:spLocks noChangeArrowheads="1"/>
          </p:cNvSpPr>
          <p:nvPr/>
        </p:nvSpPr>
        <p:spPr bwMode="auto">
          <a:xfrm>
            <a:off x="6898997" y="2914630"/>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1">
                    <a:lumMod val="75000"/>
                    <a:lumOff val="25000"/>
                  </a:schemeClr>
                </a:solidFill>
                <a:latin typeface="方正中等线简体" panose="02010601030101010101" pitchFamily="65" charset="-122"/>
                <a:ea typeface="方正中等线简体" panose="02010601030101010101" pitchFamily="65" charset="-122"/>
              </a:rPr>
              <a:t>03</a:t>
            </a:r>
            <a:endParaRPr lang="zh-CN" altLang="en-US" sz="2800" dirty="0">
              <a:solidFill>
                <a:schemeClr val="tx1">
                  <a:lumMod val="75000"/>
                  <a:lumOff val="25000"/>
                </a:schemeClr>
              </a:solidFill>
              <a:latin typeface="方正中等线简体" panose="02010601030101010101" pitchFamily="65" charset="-122"/>
              <a:ea typeface="方正中等线简体" panose="02010601030101010101" pitchFamily="65" charset="-122"/>
            </a:endParaRPr>
          </a:p>
        </p:txBody>
      </p:sp>
      <p:sp>
        <p:nvSpPr>
          <p:cNvPr id="109" name="TextBox 682"/>
          <p:cNvSpPr>
            <a:spLocks noChangeArrowheads="1"/>
          </p:cNvSpPr>
          <p:nvPr/>
        </p:nvSpPr>
        <p:spPr bwMode="auto">
          <a:xfrm>
            <a:off x="9006953" y="2914630"/>
            <a:ext cx="60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tx1">
                    <a:lumMod val="75000"/>
                    <a:lumOff val="25000"/>
                  </a:schemeClr>
                </a:solidFill>
                <a:latin typeface="方正中等线简体" panose="02010601030101010101" pitchFamily="65" charset="-122"/>
                <a:ea typeface="方正中等线简体" panose="02010601030101010101" pitchFamily="65" charset="-122"/>
              </a:rPr>
              <a:t>04</a:t>
            </a:r>
            <a:endParaRPr lang="zh-CN" altLang="en-US" sz="2800" dirty="0">
              <a:solidFill>
                <a:schemeClr val="tx1">
                  <a:lumMod val="75000"/>
                  <a:lumOff val="25000"/>
                </a:schemeClr>
              </a:solidFill>
              <a:latin typeface="方正中等线简体" panose="02010601030101010101" pitchFamily="65" charset="-122"/>
              <a:ea typeface="方正中等线简体" panose="02010601030101010101" pitchFamily="65" charset="-122"/>
            </a:endParaRPr>
          </a:p>
        </p:txBody>
      </p:sp>
      <p:sp>
        <p:nvSpPr>
          <p:cNvPr id="110" name="矩形 1"/>
          <p:cNvSpPr>
            <a:spLocks noChangeArrowheads="1"/>
          </p:cNvSpPr>
          <p:nvPr/>
        </p:nvSpPr>
        <p:spPr bwMode="auto">
          <a:xfrm>
            <a:off x="2388843" y="4549782"/>
            <a:ext cx="77403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1" name="TextBox 291"/>
          <p:cNvSpPr>
            <a:spLocks noChangeArrowheads="1"/>
          </p:cNvSpPr>
          <p:nvPr/>
        </p:nvSpPr>
        <p:spPr bwMode="auto">
          <a:xfrm>
            <a:off x="2575460" y="40629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2" name="TextBox 292"/>
          <p:cNvSpPr>
            <a:spLocks noChangeArrowheads="1"/>
          </p:cNvSpPr>
          <p:nvPr/>
        </p:nvSpPr>
        <p:spPr bwMode="auto">
          <a:xfrm>
            <a:off x="4705886" y="40629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3" name="TextBox 293"/>
          <p:cNvSpPr>
            <a:spLocks noChangeArrowheads="1"/>
          </p:cNvSpPr>
          <p:nvPr/>
        </p:nvSpPr>
        <p:spPr bwMode="auto">
          <a:xfrm>
            <a:off x="6701096" y="40629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14" name="TextBox 294"/>
          <p:cNvSpPr>
            <a:spLocks noChangeArrowheads="1"/>
          </p:cNvSpPr>
          <p:nvPr/>
        </p:nvSpPr>
        <p:spPr bwMode="auto">
          <a:xfrm>
            <a:off x="8734439" y="40629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dirty="0">
              <a:solidFill>
                <a:schemeClr val="tx1">
                  <a:lumMod val="75000"/>
                  <a:lumOff val="25000"/>
                </a:schemeClr>
              </a:solidFill>
              <a:latin typeface="幼圆" panose="02010509060101010101" pitchFamily="49" charset="-122"/>
              <a:ea typeface="幼圆" panose="02010509060101010101" pitchFamily="49"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864">
        <p15:prstTrans prst="origami"/>
      </p:transition>
    </mc:Choice>
    <mc:Fallback xmlns="">
      <p:transition spd="slow" advTm="48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p:cTn id="17" dur="500" fill="hold"/>
                                        <p:tgtEl>
                                          <p:spTgt spid="111"/>
                                        </p:tgtEl>
                                        <p:attrNameLst>
                                          <p:attrName>ppt_w</p:attrName>
                                        </p:attrNameLst>
                                      </p:cBhvr>
                                      <p:tavLst>
                                        <p:tav tm="0">
                                          <p:val>
                                            <p:fltVal val="0"/>
                                          </p:val>
                                        </p:tav>
                                        <p:tav tm="100000">
                                          <p:val>
                                            <p:strVal val="#ppt_w"/>
                                          </p:val>
                                        </p:tav>
                                      </p:tavLst>
                                    </p:anim>
                                    <p:anim calcmode="lin" valueType="num">
                                      <p:cBhvr>
                                        <p:cTn id="18" dur="500" fill="hold"/>
                                        <p:tgtEl>
                                          <p:spTgt spid="111"/>
                                        </p:tgtEl>
                                        <p:attrNameLst>
                                          <p:attrName>ppt_h</p:attrName>
                                        </p:attrNameLst>
                                      </p:cBhvr>
                                      <p:tavLst>
                                        <p:tav tm="0">
                                          <p:val>
                                            <p:fltVal val="0"/>
                                          </p:val>
                                        </p:tav>
                                        <p:tav tm="100000">
                                          <p:val>
                                            <p:strVal val="#ppt_h"/>
                                          </p:val>
                                        </p:tav>
                                      </p:tavLst>
                                    </p:anim>
                                    <p:animEffect transition="in" filter="fade">
                                      <p:cBhvr>
                                        <p:cTn id="19" dur="500"/>
                                        <p:tgtEl>
                                          <p:spTgt spid="1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p:cTn id="24" dur="500" fill="hold"/>
                                        <p:tgtEl>
                                          <p:spTgt spid="70"/>
                                        </p:tgtEl>
                                        <p:attrNameLst>
                                          <p:attrName>ppt_w</p:attrName>
                                        </p:attrNameLst>
                                      </p:cBhvr>
                                      <p:tavLst>
                                        <p:tav tm="0">
                                          <p:val>
                                            <p:fltVal val="0"/>
                                          </p:val>
                                        </p:tav>
                                        <p:tav tm="100000">
                                          <p:val>
                                            <p:strVal val="#ppt_w"/>
                                          </p:val>
                                        </p:tav>
                                      </p:tavLst>
                                    </p:anim>
                                    <p:anim calcmode="lin" valueType="num">
                                      <p:cBhvr>
                                        <p:cTn id="25" dur="500" fill="hold"/>
                                        <p:tgtEl>
                                          <p:spTgt spid="70"/>
                                        </p:tgtEl>
                                        <p:attrNameLst>
                                          <p:attrName>ppt_h</p:attrName>
                                        </p:attrNameLst>
                                      </p:cBhvr>
                                      <p:tavLst>
                                        <p:tav tm="0">
                                          <p:val>
                                            <p:fltVal val="0"/>
                                          </p:val>
                                        </p:tav>
                                        <p:tav tm="100000">
                                          <p:val>
                                            <p:strVal val="#ppt_h"/>
                                          </p:val>
                                        </p:tav>
                                      </p:tavLst>
                                    </p:anim>
                                    <p:animEffect transition="in" filter="fade">
                                      <p:cBhvr>
                                        <p:cTn id="26" dur="500"/>
                                        <p:tgtEl>
                                          <p:spTgt spid="7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anim calcmode="lin" valueType="num">
                                      <p:cBhvr>
                                        <p:cTn id="29" dur="500" fill="hold"/>
                                        <p:tgtEl>
                                          <p:spTgt spid="107"/>
                                        </p:tgtEl>
                                        <p:attrNameLst>
                                          <p:attrName>ppt_w</p:attrName>
                                        </p:attrNameLst>
                                      </p:cBhvr>
                                      <p:tavLst>
                                        <p:tav tm="0">
                                          <p:val>
                                            <p:fltVal val="0"/>
                                          </p:val>
                                        </p:tav>
                                        <p:tav tm="100000">
                                          <p:val>
                                            <p:strVal val="#ppt_w"/>
                                          </p:val>
                                        </p:tav>
                                      </p:tavLst>
                                    </p:anim>
                                    <p:anim calcmode="lin" valueType="num">
                                      <p:cBhvr>
                                        <p:cTn id="30" dur="500" fill="hold"/>
                                        <p:tgtEl>
                                          <p:spTgt spid="107"/>
                                        </p:tgtEl>
                                        <p:attrNameLst>
                                          <p:attrName>ppt_h</p:attrName>
                                        </p:attrNameLst>
                                      </p:cBhvr>
                                      <p:tavLst>
                                        <p:tav tm="0">
                                          <p:val>
                                            <p:fltVal val="0"/>
                                          </p:val>
                                        </p:tav>
                                        <p:tav tm="100000">
                                          <p:val>
                                            <p:strVal val="#ppt_h"/>
                                          </p:val>
                                        </p:tav>
                                      </p:tavLst>
                                    </p:anim>
                                    <p:animEffect transition="in" filter="fade">
                                      <p:cBhvr>
                                        <p:cTn id="31" dur="500"/>
                                        <p:tgtEl>
                                          <p:spTgt spid="10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500" fill="hold"/>
                                        <p:tgtEl>
                                          <p:spTgt spid="112"/>
                                        </p:tgtEl>
                                        <p:attrNameLst>
                                          <p:attrName>ppt_w</p:attrName>
                                        </p:attrNameLst>
                                      </p:cBhvr>
                                      <p:tavLst>
                                        <p:tav tm="0">
                                          <p:val>
                                            <p:fltVal val="0"/>
                                          </p:val>
                                        </p:tav>
                                        <p:tav tm="100000">
                                          <p:val>
                                            <p:strVal val="#ppt_w"/>
                                          </p:val>
                                        </p:tav>
                                      </p:tavLst>
                                    </p:anim>
                                    <p:anim calcmode="lin" valueType="num">
                                      <p:cBhvr>
                                        <p:cTn id="35" dur="500" fill="hold"/>
                                        <p:tgtEl>
                                          <p:spTgt spid="112"/>
                                        </p:tgtEl>
                                        <p:attrNameLst>
                                          <p:attrName>ppt_h</p:attrName>
                                        </p:attrNameLst>
                                      </p:cBhvr>
                                      <p:tavLst>
                                        <p:tav tm="0">
                                          <p:val>
                                            <p:fltVal val="0"/>
                                          </p:val>
                                        </p:tav>
                                        <p:tav tm="100000">
                                          <p:val>
                                            <p:strVal val="#ppt_h"/>
                                          </p:val>
                                        </p:tav>
                                      </p:tavLst>
                                    </p:anim>
                                    <p:animEffect transition="in" filter="fade">
                                      <p:cBhvr>
                                        <p:cTn id="36" dur="500"/>
                                        <p:tgtEl>
                                          <p:spTgt spid="1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p:cTn id="41" dur="500" fill="hold"/>
                                        <p:tgtEl>
                                          <p:spTgt spid="82"/>
                                        </p:tgtEl>
                                        <p:attrNameLst>
                                          <p:attrName>ppt_w</p:attrName>
                                        </p:attrNameLst>
                                      </p:cBhvr>
                                      <p:tavLst>
                                        <p:tav tm="0">
                                          <p:val>
                                            <p:fltVal val="0"/>
                                          </p:val>
                                        </p:tav>
                                        <p:tav tm="100000">
                                          <p:val>
                                            <p:strVal val="#ppt_w"/>
                                          </p:val>
                                        </p:tav>
                                      </p:tavLst>
                                    </p:anim>
                                    <p:anim calcmode="lin" valueType="num">
                                      <p:cBhvr>
                                        <p:cTn id="42" dur="500" fill="hold"/>
                                        <p:tgtEl>
                                          <p:spTgt spid="82"/>
                                        </p:tgtEl>
                                        <p:attrNameLst>
                                          <p:attrName>ppt_h</p:attrName>
                                        </p:attrNameLst>
                                      </p:cBhvr>
                                      <p:tavLst>
                                        <p:tav tm="0">
                                          <p:val>
                                            <p:fltVal val="0"/>
                                          </p:val>
                                        </p:tav>
                                        <p:tav tm="100000">
                                          <p:val>
                                            <p:strVal val="#ppt_h"/>
                                          </p:val>
                                        </p:tav>
                                      </p:tavLst>
                                    </p:anim>
                                    <p:animEffect transition="in" filter="fade">
                                      <p:cBhvr>
                                        <p:cTn id="43" dur="500"/>
                                        <p:tgtEl>
                                          <p:spTgt spid="8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8"/>
                                        </p:tgtEl>
                                        <p:attrNameLst>
                                          <p:attrName>style.visibility</p:attrName>
                                        </p:attrNameLst>
                                      </p:cBhvr>
                                      <p:to>
                                        <p:strVal val="visible"/>
                                      </p:to>
                                    </p:set>
                                    <p:anim calcmode="lin" valueType="num">
                                      <p:cBhvr>
                                        <p:cTn id="46" dur="500" fill="hold"/>
                                        <p:tgtEl>
                                          <p:spTgt spid="108"/>
                                        </p:tgtEl>
                                        <p:attrNameLst>
                                          <p:attrName>ppt_w</p:attrName>
                                        </p:attrNameLst>
                                      </p:cBhvr>
                                      <p:tavLst>
                                        <p:tav tm="0">
                                          <p:val>
                                            <p:fltVal val="0"/>
                                          </p:val>
                                        </p:tav>
                                        <p:tav tm="100000">
                                          <p:val>
                                            <p:strVal val="#ppt_w"/>
                                          </p:val>
                                        </p:tav>
                                      </p:tavLst>
                                    </p:anim>
                                    <p:anim calcmode="lin" valueType="num">
                                      <p:cBhvr>
                                        <p:cTn id="47" dur="500" fill="hold"/>
                                        <p:tgtEl>
                                          <p:spTgt spid="108"/>
                                        </p:tgtEl>
                                        <p:attrNameLst>
                                          <p:attrName>ppt_h</p:attrName>
                                        </p:attrNameLst>
                                      </p:cBhvr>
                                      <p:tavLst>
                                        <p:tav tm="0">
                                          <p:val>
                                            <p:fltVal val="0"/>
                                          </p:val>
                                        </p:tav>
                                        <p:tav tm="100000">
                                          <p:val>
                                            <p:strVal val="#ppt_h"/>
                                          </p:val>
                                        </p:tav>
                                      </p:tavLst>
                                    </p:anim>
                                    <p:animEffect transition="in" filter="fade">
                                      <p:cBhvr>
                                        <p:cTn id="48" dur="500"/>
                                        <p:tgtEl>
                                          <p:spTgt spid="10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3"/>
                                        </p:tgtEl>
                                        <p:attrNameLst>
                                          <p:attrName>style.visibility</p:attrName>
                                        </p:attrNameLst>
                                      </p:cBhvr>
                                      <p:to>
                                        <p:strVal val="visible"/>
                                      </p:to>
                                    </p:set>
                                    <p:anim calcmode="lin" valueType="num">
                                      <p:cBhvr>
                                        <p:cTn id="51" dur="500" fill="hold"/>
                                        <p:tgtEl>
                                          <p:spTgt spid="113"/>
                                        </p:tgtEl>
                                        <p:attrNameLst>
                                          <p:attrName>ppt_w</p:attrName>
                                        </p:attrNameLst>
                                      </p:cBhvr>
                                      <p:tavLst>
                                        <p:tav tm="0">
                                          <p:val>
                                            <p:fltVal val="0"/>
                                          </p:val>
                                        </p:tav>
                                        <p:tav tm="100000">
                                          <p:val>
                                            <p:strVal val="#ppt_w"/>
                                          </p:val>
                                        </p:tav>
                                      </p:tavLst>
                                    </p:anim>
                                    <p:anim calcmode="lin" valueType="num">
                                      <p:cBhvr>
                                        <p:cTn id="52" dur="500" fill="hold"/>
                                        <p:tgtEl>
                                          <p:spTgt spid="113"/>
                                        </p:tgtEl>
                                        <p:attrNameLst>
                                          <p:attrName>ppt_h</p:attrName>
                                        </p:attrNameLst>
                                      </p:cBhvr>
                                      <p:tavLst>
                                        <p:tav tm="0">
                                          <p:val>
                                            <p:fltVal val="0"/>
                                          </p:val>
                                        </p:tav>
                                        <p:tav tm="100000">
                                          <p:val>
                                            <p:strVal val="#ppt_h"/>
                                          </p:val>
                                        </p:tav>
                                      </p:tavLst>
                                    </p:anim>
                                    <p:animEffect transition="in" filter="fade">
                                      <p:cBhvr>
                                        <p:cTn id="53" dur="500"/>
                                        <p:tgtEl>
                                          <p:spTgt spid="11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p:cTn id="58" dur="500" fill="hold"/>
                                        <p:tgtEl>
                                          <p:spTgt spid="94"/>
                                        </p:tgtEl>
                                        <p:attrNameLst>
                                          <p:attrName>ppt_w</p:attrName>
                                        </p:attrNameLst>
                                      </p:cBhvr>
                                      <p:tavLst>
                                        <p:tav tm="0">
                                          <p:val>
                                            <p:fltVal val="0"/>
                                          </p:val>
                                        </p:tav>
                                        <p:tav tm="100000">
                                          <p:val>
                                            <p:strVal val="#ppt_w"/>
                                          </p:val>
                                        </p:tav>
                                      </p:tavLst>
                                    </p:anim>
                                    <p:anim calcmode="lin" valueType="num">
                                      <p:cBhvr>
                                        <p:cTn id="59" dur="500" fill="hold"/>
                                        <p:tgtEl>
                                          <p:spTgt spid="94"/>
                                        </p:tgtEl>
                                        <p:attrNameLst>
                                          <p:attrName>ppt_h</p:attrName>
                                        </p:attrNameLst>
                                      </p:cBhvr>
                                      <p:tavLst>
                                        <p:tav tm="0">
                                          <p:val>
                                            <p:fltVal val="0"/>
                                          </p:val>
                                        </p:tav>
                                        <p:tav tm="100000">
                                          <p:val>
                                            <p:strVal val="#ppt_h"/>
                                          </p:val>
                                        </p:tav>
                                      </p:tavLst>
                                    </p:anim>
                                    <p:animEffect transition="in" filter="fade">
                                      <p:cBhvr>
                                        <p:cTn id="60" dur="500"/>
                                        <p:tgtEl>
                                          <p:spTgt spid="9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fltVal val="0"/>
                                          </p:val>
                                        </p:tav>
                                        <p:tav tm="100000">
                                          <p:val>
                                            <p:strVal val="#ppt_h"/>
                                          </p:val>
                                        </p:tav>
                                      </p:tavLst>
                                    </p:anim>
                                    <p:animEffect transition="in" filter="fade">
                                      <p:cBhvr>
                                        <p:cTn id="65" dur="500"/>
                                        <p:tgtEl>
                                          <p:spTgt spid="10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14"/>
                                        </p:tgtEl>
                                        <p:attrNameLst>
                                          <p:attrName>style.visibility</p:attrName>
                                        </p:attrNameLst>
                                      </p:cBhvr>
                                      <p:to>
                                        <p:strVal val="visible"/>
                                      </p:to>
                                    </p:set>
                                    <p:anim calcmode="lin" valueType="num">
                                      <p:cBhvr>
                                        <p:cTn id="68" dur="500" fill="hold"/>
                                        <p:tgtEl>
                                          <p:spTgt spid="114"/>
                                        </p:tgtEl>
                                        <p:attrNameLst>
                                          <p:attrName>ppt_w</p:attrName>
                                        </p:attrNameLst>
                                      </p:cBhvr>
                                      <p:tavLst>
                                        <p:tav tm="0">
                                          <p:val>
                                            <p:fltVal val="0"/>
                                          </p:val>
                                        </p:tav>
                                        <p:tav tm="100000">
                                          <p:val>
                                            <p:strVal val="#ppt_w"/>
                                          </p:val>
                                        </p:tav>
                                      </p:tavLst>
                                    </p:anim>
                                    <p:anim calcmode="lin" valueType="num">
                                      <p:cBhvr>
                                        <p:cTn id="69" dur="500" fill="hold"/>
                                        <p:tgtEl>
                                          <p:spTgt spid="114"/>
                                        </p:tgtEl>
                                        <p:attrNameLst>
                                          <p:attrName>ppt_h</p:attrName>
                                        </p:attrNameLst>
                                      </p:cBhvr>
                                      <p:tavLst>
                                        <p:tav tm="0">
                                          <p:val>
                                            <p:fltVal val="0"/>
                                          </p:val>
                                        </p:tav>
                                        <p:tav tm="100000">
                                          <p:val>
                                            <p:strVal val="#ppt_h"/>
                                          </p:val>
                                        </p:tav>
                                      </p:tavLst>
                                    </p:anim>
                                    <p:animEffect transition="in" filter="fade">
                                      <p:cBhvr>
                                        <p:cTn id="70" dur="500"/>
                                        <p:tgtEl>
                                          <p:spTgt spid="11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additive="base">
                                        <p:cTn id="75" dur="500" fill="hold"/>
                                        <p:tgtEl>
                                          <p:spTgt spid="110"/>
                                        </p:tgtEl>
                                        <p:attrNameLst>
                                          <p:attrName>ppt_x</p:attrName>
                                        </p:attrNameLst>
                                      </p:cBhvr>
                                      <p:tavLst>
                                        <p:tav tm="0">
                                          <p:val>
                                            <p:strVal val="#ppt_x"/>
                                          </p:val>
                                        </p:tav>
                                        <p:tav tm="100000">
                                          <p:val>
                                            <p:strVal val="#ppt_x"/>
                                          </p:val>
                                        </p:tav>
                                      </p:tavLst>
                                    </p:anim>
                                    <p:anim calcmode="lin" valueType="num">
                                      <p:cBhvr additive="base">
                                        <p:cTn id="76"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115" name="矩形 114"/>
          <p:cNvSpPr/>
          <p:nvPr/>
        </p:nvSpPr>
        <p:spPr>
          <a:xfrm>
            <a:off x="3725832" y="4873553"/>
            <a:ext cx="360040" cy="50405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endParaRPr>
          </a:p>
        </p:txBody>
      </p:sp>
      <p:sp>
        <p:nvSpPr>
          <p:cNvPr id="116" name="矩形 115"/>
          <p:cNvSpPr/>
          <p:nvPr/>
        </p:nvSpPr>
        <p:spPr>
          <a:xfrm>
            <a:off x="4805952" y="4657529"/>
            <a:ext cx="360040" cy="72008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a:off x="5917300" y="4297489"/>
            <a:ext cx="360040" cy="108012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7036857" y="3793433"/>
            <a:ext cx="360040" cy="158417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8160356" y="2929337"/>
            <a:ext cx="360040" cy="244827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形标注 67"/>
          <p:cNvSpPr/>
          <p:nvPr/>
        </p:nvSpPr>
        <p:spPr>
          <a:xfrm rot="1193015">
            <a:off x="8558787" y="1782703"/>
            <a:ext cx="1086901" cy="1086901"/>
          </a:xfrm>
          <a:prstGeom prst="wedgeEllipseCallou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1" name="直接连接符 120"/>
          <p:cNvCxnSpPr/>
          <p:nvPr/>
        </p:nvCxnSpPr>
        <p:spPr>
          <a:xfrm>
            <a:off x="3365792" y="5377609"/>
            <a:ext cx="5472608"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3614191" y="5433881"/>
            <a:ext cx="5034033" cy="276999"/>
            <a:chOff x="2204491" y="4215124"/>
            <a:chExt cx="5034033" cy="276999"/>
          </a:xfrm>
        </p:grpSpPr>
        <p:sp>
          <p:nvSpPr>
            <p:cNvPr id="123" name="文本框 344"/>
            <p:cNvSpPr txBox="1"/>
            <p:nvPr/>
          </p:nvSpPr>
          <p:spPr>
            <a:xfrm>
              <a:off x="2204491" y="4215124"/>
              <a:ext cx="615697" cy="276999"/>
            </a:xfrm>
            <a:prstGeom prst="rect">
              <a:avLst/>
            </a:prstGeom>
            <a:noFill/>
          </p:spPr>
          <p:txBody>
            <a:bodyPr wrap="square" rtlCol="0">
              <a:spAutoFit/>
            </a:bodyPr>
            <a:lstStyle/>
            <a:p>
              <a:pPr>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2012</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文本框 344"/>
            <p:cNvSpPr txBox="1"/>
            <p:nvPr/>
          </p:nvSpPr>
          <p:spPr>
            <a:xfrm>
              <a:off x="3331729" y="4215124"/>
              <a:ext cx="615697" cy="276999"/>
            </a:xfrm>
            <a:prstGeom prst="rect">
              <a:avLst/>
            </a:prstGeom>
            <a:noFill/>
          </p:spPr>
          <p:txBody>
            <a:bodyPr wrap="square" rtlCol="0">
              <a:spAutoFit/>
            </a:bodyPr>
            <a:lstStyle/>
            <a:p>
              <a:pPr>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2013</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344"/>
            <p:cNvSpPr txBox="1"/>
            <p:nvPr/>
          </p:nvSpPr>
          <p:spPr>
            <a:xfrm>
              <a:off x="4431899" y="4215124"/>
              <a:ext cx="615697" cy="276999"/>
            </a:xfrm>
            <a:prstGeom prst="rect">
              <a:avLst/>
            </a:prstGeom>
            <a:noFill/>
          </p:spPr>
          <p:txBody>
            <a:bodyPr wrap="square" rtlCol="0">
              <a:spAutoFit/>
            </a:bodyPr>
            <a:lstStyle/>
            <a:p>
              <a:pPr>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2014</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文本框 344"/>
            <p:cNvSpPr txBox="1"/>
            <p:nvPr/>
          </p:nvSpPr>
          <p:spPr>
            <a:xfrm>
              <a:off x="5532069" y="4215124"/>
              <a:ext cx="615697" cy="276999"/>
            </a:xfrm>
            <a:prstGeom prst="rect">
              <a:avLst/>
            </a:prstGeom>
            <a:noFill/>
          </p:spPr>
          <p:txBody>
            <a:bodyPr wrap="square" rtlCol="0">
              <a:spAutoFit/>
            </a:bodyPr>
            <a:lstStyle/>
            <a:p>
              <a:pPr>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2015</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7" name="文本框 344"/>
            <p:cNvSpPr txBox="1"/>
            <p:nvPr/>
          </p:nvSpPr>
          <p:spPr>
            <a:xfrm>
              <a:off x="6622827" y="4215124"/>
              <a:ext cx="615697" cy="276999"/>
            </a:xfrm>
            <a:prstGeom prst="rect">
              <a:avLst/>
            </a:prstGeom>
            <a:noFill/>
          </p:spPr>
          <p:txBody>
            <a:bodyPr wrap="square" rtlCol="0">
              <a:spAutoFit/>
            </a:bodyPr>
            <a:lstStyle/>
            <a:p>
              <a:pPr>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2016</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8" name="组合 127"/>
          <p:cNvGrpSpPr/>
          <p:nvPr/>
        </p:nvGrpSpPr>
        <p:grpSpPr>
          <a:xfrm>
            <a:off x="2894111" y="2419598"/>
            <a:ext cx="759713" cy="3096510"/>
            <a:chOff x="1484411" y="1200841"/>
            <a:chExt cx="759713" cy="3096510"/>
          </a:xfrm>
        </p:grpSpPr>
        <p:sp>
          <p:nvSpPr>
            <p:cNvPr id="129" name="文本框 344"/>
            <p:cNvSpPr txBox="1"/>
            <p:nvPr/>
          </p:nvSpPr>
          <p:spPr>
            <a:xfrm>
              <a:off x="1628427" y="4020352"/>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1484411" y="1200841"/>
              <a:ext cx="615697" cy="2622921"/>
              <a:chOff x="1484411" y="1200841"/>
              <a:chExt cx="615697" cy="2622921"/>
            </a:xfrm>
          </p:grpSpPr>
          <p:sp>
            <p:nvSpPr>
              <p:cNvPr id="131" name="文本框 344"/>
              <p:cNvSpPr txBox="1"/>
              <p:nvPr/>
            </p:nvSpPr>
            <p:spPr>
              <a:xfrm>
                <a:off x="1484411" y="3546763"/>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文本框 344"/>
              <p:cNvSpPr txBox="1"/>
              <p:nvPr/>
            </p:nvSpPr>
            <p:spPr>
              <a:xfrm>
                <a:off x="1484411" y="3089765"/>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文本框 344"/>
              <p:cNvSpPr txBox="1"/>
              <p:nvPr/>
            </p:nvSpPr>
            <p:spPr>
              <a:xfrm>
                <a:off x="1484411" y="2605017"/>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300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文本框 344"/>
              <p:cNvSpPr txBox="1"/>
              <p:nvPr/>
            </p:nvSpPr>
            <p:spPr>
              <a:xfrm>
                <a:off x="1484411" y="2131428"/>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400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文本框 344"/>
              <p:cNvSpPr txBox="1"/>
              <p:nvPr/>
            </p:nvSpPr>
            <p:spPr>
              <a:xfrm>
                <a:off x="1484411" y="1674430"/>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500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文本框 344"/>
              <p:cNvSpPr txBox="1"/>
              <p:nvPr/>
            </p:nvSpPr>
            <p:spPr>
              <a:xfrm>
                <a:off x="1484411" y="1200841"/>
                <a:ext cx="615697" cy="276999"/>
              </a:xfrm>
              <a:prstGeom prst="rect">
                <a:avLst/>
              </a:prstGeom>
              <a:noFill/>
            </p:spPr>
            <p:txBody>
              <a:bodyPr wrap="square" rtlCol="0">
                <a:spAutoFit/>
              </a:bodyPr>
              <a:lstStyle/>
              <a:p>
                <a:pPr algn="just">
                  <a:spcBef>
                    <a:spcPts val="45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600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138" name="文本框 344"/>
          <p:cNvSpPr txBox="1"/>
          <p:nvPr/>
        </p:nvSpPr>
        <p:spPr>
          <a:xfrm>
            <a:off x="8823101" y="2013848"/>
            <a:ext cx="720080" cy="584775"/>
          </a:xfrm>
          <a:prstGeom prst="rect">
            <a:avLst/>
          </a:prstGeom>
          <a:noFill/>
        </p:spPr>
        <p:txBody>
          <a:bodyPr wrap="square" rtlCol="0">
            <a:spAutoFit/>
          </a:bodyPr>
          <a:lstStyle/>
          <a:p>
            <a:pPr>
              <a:spcBef>
                <a:spcPts val="450"/>
              </a:spcBef>
            </a:pPr>
            <a:r>
              <a:rPr lang="zh-CN" altLang="en-US" sz="1600" dirty="0">
                <a:solidFill>
                  <a:schemeClr val="bg1"/>
                </a:solidFill>
                <a:latin typeface="幼圆" panose="02010509060101010101" pitchFamily="49" charset="-122"/>
                <a:ea typeface="幼圆" panose="02010509060101010101" pitchFamily="49" charset="-122"/>
              </a:rPr>
              <a:t>历史新高</a:t>
            </a:r>
          </a:p>
        </p:txBody>
      </p:sp>
      <p:sp>
        <p:nvSpPr>
          <p:cNvPr id="139" name="矩形 1"/>
          <p:cNvSpPr>
            <a:spLocks noChangeArrowheads="1"/>
          </p:cNvSpPr>
          <p:nvPr/>
        </p:nvSpPr>
        <p:spPr bwMode="auto">
          <a:xfrm>
            <a:off x="3890891" y="2534586"/>
            <a:ext cx="33989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a:t>
            </a:r>
            <a:endParaRPr lang="zh-CN" altLang="en-US" sz="1000" dirty="0">
              <a:solidFill>
                <a:schemeClr val="tx1">
                  <a:lumMod val="75000"/>
                  <a:lumOff val="25000"/>
                </a:schemeClr>
              </a:solidFill>
              <a:latin typeface="幼圆" panose="02010509060101010101" pitchFamily="49" charset="-122"/>
              <a:ea typeface="幼圆" panose="02010509060101010101" pitchFamily="49"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494">
        <p15:prstTrans prst="origami"/>
      </p:transition>
    </mc:Choice>
    <mc:Fallback xmlns="">
      <p:transition spd="slow" advTm="54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wipe(left)">
                                      <p:cBhvr>
                                        <p:cTn id="12" dur="500"/>
                                        <p:tgtEl>
                                          <p:spTgt spid="122"/>
                                        </p:tgtEl>
                                      </p:cBhvr>
                                    </p:animEffect>
                                  </p:childTnLst>
                                </p:cTn>
                              </p:par>
                              <p:par>
                                <p:cTn id="13" presetID="22" presetClass="entr" presetSubtype="4" fill="hold" nodeType="with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wipe(down)">
                                      <p:cBhvr>
                                        <p:cTn id="15" dur="500"/>
                                        <p:tgtEl>
                                          <p:spTgt spid="1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wipe(down)">
                                      <p:cBhvr>
                                        <p:cTn id="20" dur="500"/>
                                        <p:tgtEl>
                                          <p:spTgt spid="1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wipe(down)">
                                      <p:cBhvr>
                                        <p:cTn id="25" dur="500"/>
                                        <p:tgtEl>
                                          <p:spTgt spid="1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wipe(down)">
                                      <p:cBhvr>
                                        <p:cTn id="30" dur="500"/>
                                        <p:tgtEl>
                                          <p:spTgt spid="1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wipe(down)">
                                      <p:cBhvr>
                                        <p:cTn id="35" dur="500"/>
                                        <p:tgtEl>
                                          <p:spTgt spid="1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down)">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strVal val="#ppt_x"/>
                                          </p:val>
                                        </p:tav>
                                        <p:tav tm="100000">
                                          <p:val>
                                            <p:strVal val="#ppt_x"/>
                                          </p:val>
                                        </p:tav>
                                      </p:tavLst>
                                    </p:anim>
                                    <p:anim calcmode="lin" valueType="num">
                                      <p:cBhvr>
                                        <p:cTn id="47" dur="500" fill="hold"/>
                                        <p:tgtEl>
                                          <p:spTgt spid="1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500"/>
                                        <p:tgtEl>
                                          <p:spTgt spid="138"/>
                                        </p:tgtEl>
                                      </p:cBhvr>
                                    </p:animEffect>
                                    <p:anim calcmode="lin" valueType="num">
                                      <p:cBhvr>
                                        <p:cTn id="51" dur="500" fill="hold"/>
                                        <p:tgtEl>
                                          <p:spTgt spid="138"/>
                                        </p:tgtEl>
                                        <p:attrNameLst>
                                          <p:attrName>ppt_x</p:attrName>
                                        </p:attrNameLst>
                                      </p:cBhvr>
                                      <p:tavLst>
                                        <p:tav tm="0">
                                          <p:val>
                                            <p:strVal val="#ppt_x"/>
                                          </p:val>
                                        </p:tav>
                                        <p:tav tm="100000">
                                          <p:val>
                                            <p:strVal val="#ppt_x"/>
                                          </p:val>
                                        </p:tav>
                                      </p:tavLst>
                                    </p:anim>
                                    <p:anim calcmode="lin" valueType="num">
                                      <p:cBhvr>
                                        <p:cTn id="52" dur="5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9"/>
                                        </p:tgtEl>
                                        <p:attrNameLst>
                                          <p:attrName>style.visibility</p:attrName>
                                        </p:attrNameLst>
                                      </p:cBhvr>
                                      <p:to>
                                        <p:strVal val="visible"/>
                                      </p:to>
                                    </p:set>
                                    <p:anim calcmode="lin" valueType="num">
                                      <p:cBhvr additive="base">
                                        <p:cTn id="57" dur="500" fill="hold"/>
                                        <p:tgtEl>
                                          <p:spTgt spid="139"/>
                                        </p:tgtEl>
                                        <p:attrNameLst>
                                          <p:attrName>ppt_x</p:attrName>
                                        </p:attrNameLst>
                                      </p:cBhvr>
                                      <p:tavLst>
                                        <p:tav tm="0">
                                          <p:val>
                                            <p:strVal val="#ppt_x"/>
                                          </p:val>
                                        </p:tav>
                                        <p:tav tm="100000">
                                          <p:val>
                                            <p:strVal val="#ppt_x"/>
                                          </p:val>
                                        </p:tav>
                                      </p:tavLst>
                                    </p:anim>
                                    <p:anim calcmode="lin" valueType="num">
                                      <p:cBhvr additive="base">
                                        <p:cTn id="58"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119" grpId="0" animBg="1"/>
      <p:bldP spid="120" grpId="0" animBg="1"/>
      <p:bldP spid="138" grpId="0"/>
      <p:bldP spid="1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p:cNvSpPr>
            <a:spLocks noChangeArrowheads="1"/>
          </p:cNvSpPr>
          <p:nvPr/>
        </p:nvSpPr>
        <p:spPr bwMode="auto">
          <a:xfrm>
            <a:off x="2385392" y="3641365"/>
            <a:ext cx="3657600" cy="1752600"/>
          </a:xfrm>
          <a:prstGeom prst="rect">
            <a:avLst/>
          </a:prstGeom>
          <a:blipFill>
            <a:blip r:embed="rId4"/>
            <a:stretch>
              <a:fillRect/>
            </a:stretch>
          </a:blipFill>
          <a:ln>
            <a:noFill/>
          </a:ln>
          <a:effectLst/>
        </p:spPr>
        <p:txBody>
          <a:bodyPr vert="horz" wrap="square" lIns="68580" tIns="34290" rIns="68580" bIns="34290" numCol="1" anchor="t" anchorCtr="0" compatLnSpc="1"/>
          <a:lstStyle/>
          <a:p>
            <a:endParaRPr lang="zh-CN" altLang="zh-CN" sz="1500">
              <a:solidFill>
                <a:schemeClr val="accent2"/>
              </a:solidFill>
              <a:latin typeface="微软雅黑" panose="020B0503020204020204" pitchFamily="34" charset="-122"/>
              <a:ea typeface="微软雅黑" panose="020B0503020204020204" pitchFamily="34" charset="-122"/>
            </a:endParaRPr>
          </a:p>
        </p:txBody>
      </p:sp>
      <p:sp>
        <p:nvSpPr>
          <p:cNvPr id="83" name="矩形 82"/>
          <p:cNvSpPr/>
          <p:nvPr/>
        </p:nvSpPr>
        <p:spPr>
          <a:xfrm>
            <a:off x="2385391" y="3631488"/>
            <a:ext cx="3659513" cy="1760097"/>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30" name="Rectangle 2"/>
          <p:cNvSpPr>
            <a:spLocks noChangeArrowheads="1"/>
          </p:cNvSpPr>
          <p:nvPr/>
        </p:nvSpPr>
        <p:spPr bwMode="auto">
          <a:xfrm>
            <a:off x="6042992" y="3641366"/>
            <a:ext cx="3662363" cy="1750219"/>
          </a:xfrm>
          <a:prstGeom prst="rect">
            <a:avLst/>
          </a:prstGeom>
          <a:blipFill dpi="0" rotWithShape="1">
            <a:blip r:embed="rId7"/>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2" name="Oval 4"/>
          <p:cNvSpPr>
            <a:spLocks noChangeArrowheads="1"/>
          </p:cNvSpPr>
          <p:nvPr/>
        </p:nvSpPr>
        <p:spPr bwMode="auto">
          <a:xfrm>
            <a:off x="2730674" y="1885950"/>
            <a:ext cx="716756" cy="720329"/>
          </a:xfrm>
          <a:prstGeom prst="ellipse">
            <a:avLst/>
          </a:prstGeom>
          <a:blipFill>
            <a:blip r:embed="rId4"/>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3" name="Oval 12"/>
          <p:cNvSpPr>
            <a:spLocks noChangeArrowheads="1"/>
          </p:cNvSpPr>
          <p:nvPr/>
        </p:nvSpPr>
        <p:spPr bwMode="auto">
          <a:xfrm>
            <a:off x="4710683" y="1885950"/>
            <a:ext cx="717947" cy="720329"/>
          </a:xfrm>
          <a:prstGeom prst="ellipse">
            <a:avLst/>
          </a:prstGeom>
          <a:blipFill>
            <a:blip r:embed="rId4"/>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4" name="Oval 14"/>
          <p:cNvSpPr>
            <a:spLocks noChangeArrowheads="1"/>
          </p:cNvSpPr>
          <p:nvPr/>
        </p:nvSpPr>
        <p:spPr bwMode="auto">
          <a:xfrm>
            <a:off x="6690693" y="1885950"/>
            <a:ext cx="716756" cy="720329"/>
          </a:xfrm>
          <a:prstGeom prst="ellipse">
            <a:avLst/>
          </a:prstGeom>
          <a:blipFill>
            <a:blip r:embed="rId4"/>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5" name="Oval 16"/>
          <p:cNvSpPr>
            <a:spLocks noChangeArrowheads="1"/>
          </p:cNvSpPr>
          <p:nvPr/>
        </p:nvSpPr>
        <p:spPr bwMode="auto">
          <a:xfrm>
            <a:off x="8669511" y="1885950"/>
            <a:ext cx="715566" cy="720329"/>
          </a:xfrm>
          <a:prstGeom prst="ellipse">
            <a:avLst/>
          </a:prstGeom>
          <a:blipFill>
            <a:blip r:embed="rId4"/>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grpSp>
        <p:nvGrpSpPr>
          <p:cNvPr id="36" name="Group 20"/>
          <p:cNvGrpSpPr/>
          <p:nvPr/>
        </p:nvGrpSpPr>
        <p:grpSpPr bwMode="auto">
          <a:xfrm>
            <a:off x="2888432" y="2043708"/>
            <a:ext cx="401240" cy="404813"/>
            <a:chOff x="0" y="0"/>
            <a:chExt cx="401822" cy="404317"/>
          </a:xfrm>
          <a:solidFill>
            <a:srgbClr val="F8F8F8"/>
          </a:solidFill>
        </p:grpSpPr>
        <p:sp>
          <p:nvSpPr>
            <p:cNvPr id="37"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幼圆" panose="02010509060101010101" pitchFamily="49" charset="-122"/>
                <a:ea typeface="幼圆" panose="02010509060101010101" pitchFamily="49" charset="-122"/>
              </a:endParaRPr>
            </a:p>
          </p:txBody>
        </p:sp>
        <p:sp>
          <p:nvSpPr>
            <p:cNvPr id="38"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幼圆" panose="02010509060101010101" pitchFamily="49" charset="-122"/>
                <a:ea typeface="幼圆" panose="02010509060101010101" pitchFamily="49" charset="-122"/>
              </a:endParaRPr>
            </a:p>
          </p:txBody>
        </p:sp>
      </p:grpSp>
      <p:grpSp>
        <p:nvGrpSpPr>
          <p:cNvPr id="39" name="Group 23"/>
          <p:cNvGrpSpPr/>
          <p:nvPr/>
        </p:nvGrpSpPr>
        <p:grpSpPr bwMode="auto">
          <a:xfrm>
            <a:off x="4874989" y="2076450"/>
            <a:ext cx="389334" cy="339329"/>
            <a:chOff x="0" y="0"/>
            <a:chExt cx="389342" cy="339426"/>
          </a:xfrm>
          <a:solidFill>
            <a:srgbClr val="F8F8F8"/>
          </a:solidFill>
        </p:grpSpPr>
        <p:sp>
          <p:nvSpPr>
            <p:cNvPr id="40"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1"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2"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3"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4"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5"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6"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7" name="Rectangle 117"/>
            <p:cNvSpPr>
              <a:spLocks noChangeArrowheads="1"/>
            </p:cNvSpPr>
            <p:nvPr/>
          </p:nvSpPr>
          <p:spPr bwMode="auto">
            <a:xfrm>
              <a:off x="49916" y="114806"/>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48" name="Rectangle 118"/>
            <p:cNvSpPr>
              <a:spLocks noChangeArrowheads="1"/>
            </p:cNvSpPr>
            <p:nvPr/>
          </p:nvSpPr>
          <p:spPr bwMode="auto">
            <a:xfrm>
              <a:off x="49916" y="154738"/>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49" name="Rectangle 119"/>
            <p:cNvSpPr>
              <a:spLocks noChangeArrowheads="1"/>
            </p:cNvSpPr>
            <p:nvPr/>
          </p:nvSpPr>
          <p:spPr bwMode="auto">
            <a:xfrm>
              <a:off x="49916" y="199662"/>
              <a:ext cx="109814" cy="14975"/>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50" name="Rectangle 120"/>
            <p:cNvSpPr>
              <a:spLocks noChangeArrowheads="1"/>
            </p:cNvSpPr>
            <p:nvPr/>
          </p:nvSpPr>
          <p:spPr bwMode="auto">
            <a:xfrm>
              <a:off x="49916" y="242091"/>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grpSp>
      <p:grpSp>
        <p:nvGrpSpPr>
          <p:cNvPr id="51" name="Group 35"/>
          <p:cNvGrpSpPr/>
          <p:nvPr/>
        </p:nvGrpSpPr>
        <p:grpSpPr bwMode="auto">
          <a:xfrm>
            <a:off x="8837390" y="2057995"/>
            <a:ext cx="379809" cy="376238"/>
            <a:chOff x="0" y="0"/>
            <a:chExt cx="379359" cy="376864"/>
          </a:xfrm>
          <a:solidFill>
            <a:srgbClr val="F8F8F8"/>
          </a:solidFill>
        </p:grpSpPr>
        <p:sp>
          <p:nvSpPr>
            <p:cNvPr id="52"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3"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4"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5"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6"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7" name="Freeform 155"/>
            <p:cNvSpPr>
              <a:spLocks noChangeArrowheads="1"/>
            </p:cNvSpPr>
            <p:nvPr/>
          </p:nvSpPr>
          <p:spPr bwMode="auto">
            <a:xfrm>
              <a:off x="67387" y="272040"/>
              <a:ext cx="22463" cy="19966"/>
            </a:xfrm>
            <a:custGeom>
              <a:avLst/>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8"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9"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0"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1"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62"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3"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4"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5"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6"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7"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68"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69"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grpSp>
      <p:grpSp>
        <p:nvGrpSpPr>
          <p:cNvPr id="70" name="Group 54"/>
          <p:cNvGrpSpPr/>
          <p:nvPr/>
        </p:nvGrpSpPr>
        <p:grpSpPr bwMode="auto">
          <a:xfrm>
            <a:off x="6899052" y="2051447"/>
            <a:ext cx="300038" cy="389334"/>
            <a:chOff x="0" y="0"/>
            <a:chExt cx="299494" cy="389342"/>
          </a:xfrm>
          <a:solidFill>
            <a:srgbClr val="F8F8F8"/>
          </a:solidFill>
        </p:grpSpPr>
        <p:sp>
          <p:nvSpPr>
            <p:cNvPr id="71"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幼圆" panose="02010509060101010101" pitchFamily="49" charset="-122"/>
                <a:ea typeface="幼圆" panose="02010509060101010101" pitchFamily="49" charset="-122"/>
              </a:endParaRPr>
            </a:p>
          </p:txBody>
        </p:sp>
        <p:sp>
          <p:nvSpPr>
            <p:cNvPr id="72"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幼圆" panose="02010509060101010101" pitchFamily="49" charset="-122"/>
                <a:ea typeface="幼圆" panose="02010509060101010101" pitchFamily="49" charset="-122"/>
              </a:endParaRPr>
            </a:p>
          </p:txBody>
        </p:sp>
      </p:grpSp>
      <p:sp>
        <p:nvSpPr>
          <p:cNvPr id="73" name="矩形 104"/>
          <p:cNvSpPr>
            <a:spLocks noChangeArrowheads="1"/>
          </p:cNvSpPr>
          <p:nvPr/>
        </p:nvSpPr>
        <p:spPr bwMode="auto">
          <a:xfrm>
            <a:off x="2644949" y="3928306"/>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74" name="矩形 47"/>
          <p:cNvSpPr>
            <a:spLocks noChangeArrowheads="1"/>
          </p:cNvSpPr>
          <p:nvPr/>
        </p:nvSpPr>
        <p:spPr bwMode="auto">
          <a:xfrm>
            <a:off x="2644949" y="4267635"/>
            <a:ext cx="3146822"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75" name="矩形 106"/>
          <p:cNvSpPr>
            <a:spLocks noChangeArrowheads="1"/>
          </p:cNvSpPr>
          <p:nvPr/>
        </p:nvSpPr>
        <p:spPr bwMode="auto">
          <a:xfrm>
            <a:off x="2506836" y="2686998"/>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76" name="矩形 47"/>
          <p:cNvSpPr>
            <a:spLocks noChangeArrowheads="1"/>
          </p:cNvSpPr>
          <p:nvPr/>
        </p:nvSpPr>
        <p:spPr bwMode="auto">
          <a:xfrm>
            <a:off x="2349674" y="2975030"/>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7" name="矩形 108"/>
          <p:cNvSpPr>
            <a:spLocks noChangeArrowheads="1"/>
          </p:cNvSpPr>
          <p:nvPr/>
        </p:nvSpPr>
        <p:spPr bwMode="auto">
          <a:xfrm>
            <a:off x="4486846" y="2686998"/>
            <a:ext cx="1163240"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78" name="矩形 47"/>
          <p:cNvSpPr>
            <a:spLocks noChangeArrowheads="1"/>
          </p:cNvSpPr>
          <p:nvPr/>
        </p:nvSpPr>
        <p:spPr bwMode="auto">
          <a:xfrm>
            <a:off x="4329684" y="2975030"/>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79" name="矩形 110"/>
          <p:cNvSpPr>
            <a:spLocks noChangeArrowheads="1"/>
          </p:cNvSpPr>
          <p:nvPr/>
        </p:nvSpPr>
        <p:spPr bwMode="auto">
          <a:xfrm>
            <a:off x="8445674" y="2686998"/>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80" name="矩形 47"/>
          <p:cNvSpPr>
            <a:spLocks noChangeArrowheads="1"/>
          </p:cNvSpPr>
          <p:nvPr/>
        </p:nvSpPr>
        <p:spPr bwMode="auto">
          <a:xfrm>
            <a:off x="8288511" y="2975030"/>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81" name="矩形 112"/>
          <p:cNvSpPr>
            <a:spLocks noChangeArrowheads="1"/>
          </p:cNvSpPr>
          <p:nvPr/>
        </p:nvSpPr>
        <p:spPr bwMode="auto">
          <a:xfrm>
            <a:off x="6466855" y="2686998"/>
            <a:ext cx="116324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82" name="矩形 47"/>
          <p:cNvSpPr>
            <a:spLocks noChangeArrowheads="1"/>
          </p:cNvSpPr>
          <p:nvPr/>
        </p:nvSpPr>
        <p:spPr bwMode="auto">
          <a:xfrm>
            <a:off x="6308502" y="2975030"/>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tx1">
                  <a:lumMod val="75000"/>
                  <a:lumOff val="25000"/>
                </a:schemeClr>
              </a:solidFill>
              <a:latin typeface="幼圆" panose="02010509060101010101" pitchFamily="49" charset="-122"/>
              <a:ea typeface="幼圆" panose="02010509060101010101" pitchFamily="49"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271">
        <p15:prstTrans prst="origami"/>
      </p:transition>
    </mc:Choice>
    <mc:Fallback xmlns="">
      <p:transition spd="slow" advTm="12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0-#ppt_w/2"/>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p:cBhvr>
                                        <p:cTn id="12" dur="500"/>
                                        <p:tgtEl>
                                          <p:spTgt spid="31"/>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73"/>
                                        </p:tgtEl>
                                        <p:attrNameLst>
                                          <p:attrName>style.visibility</p:attrName>
                                        </p:attrNameLst>
                                      </p:cBhvr>
                                      <p:to>
                                        <p:strVal val="visible"/>
                                      </p:to>
                                    </p:set>
                                    <p:animEffect>
                                      <p:cBhvr>
                                        <p:cTn id="15" dur="500"/>
                                        <p:tgtEl>
                                          <p:spTgt spid="73"/>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74"/>
                                        </p:tgtEl>
                                        <p:attrNameLst>
                                          <p:attrName>style.visibility</p:attrName>
                                        </p:attrNameLst>
                                      </p:cBhvr>
                                      <p:to>
                                        <p:strVal val="visible"/>
                                      </p:to>
                                    </p:set>
                                    <p:animEffect>
                                      <p:cBhvr>
                                        <p:cTn id="18" dur="500"/>
                                        <p:tgtEl>
                                          <p:spTgt spid="74"/>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p:cBhvr>
                                        <p:cTn id="22" dur="400"/>
                                        <p:tgtEl>
                                          <p:spTgt spid="32"/>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p:cBhvr>
                                        <p:cTn id="26" dur="400"/>
                                        <p:tgtEl>
                                          <p:spTgt spid="33"/>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p:cBhvr>
                                        <p:cTn id="30" dur="400"/>
                                        <p:tgtEl>
                                          <p:spTgt spid="34"/>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p:cBhvr>
                                        <p:cTn id="34" dur="400"/>
                                        <p:tgtEl>
                                          <p:spTgt spid="3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p:cBhvr>
                                        <p:cTn id="38" dur="25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p:cBhvr>
                                        <p:cTn id="41" dur="25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p:cBhvr>
                                        <p:cTn id="44" dur="250"/>
                                        <p:tgtEl>
                                          <p:spTgt spid="70"/>
                                        </p:tgtEl>
                                      </p:cBhvr>
                                    </p:animEffect>
                                  </p:childTnLst>
                                </p:cTn>
                              </p:par>
                              <p:par>
                                <p:cTn id="45" presetID="10"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p:cBhvr>
                                        <p:cTn id="47" dur="25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additive="base">
                                        <p:cTn id="52" dur="500" fill="hold"/>
                                        <p:tgtEl>
                                          <p:spTgt spid="75"/>
                                        </p:tgtEl>
                                        <p:attrNameLst>
                                          <p:attrName>ppt_x</p:attrName>
                                        </p:attrNameLst>
                                      </p:cBhvr>
                                      <p:tavLst>
                                        <p:tav tm="0">
                                          <p:val>
                                            <p:strVal val="#ppt_x"/>
                                          </p:val>
                                        </p:tav>
                                        <p:tav tm="100000">
                                          <p:val>
                                            <p:strVal val="#ppt_x"/>
                                          </p:val>
                                        </p:tav>
                                      </p:tavLst>
                                    </p:anim>
                                    <p:anim calcmode="lin" valueType="num">
                                      <p:cBhvr additive="base">
                                        <p:cTn id="53" dur="500" fill="hold"/>
                                        <p:tgtEl>
                                          <p:spTgt spid="7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ppt_x"/>
                                          </p:val>
                                        </p:tav>
                                        <p:tav tm="100000">
                                          <p:val>
                                            <p:strVal val="#ppt_x"/>
                                          </p:val>
                                        </p:tav>
                                      </p:tavLst>
                                    </p:anim>
                                    <p:anim calcmode="lin" valueType="num">
                                      <p:cBhvr additive="base">
                                        <p:cTn id="57" dur="500" fill="hold"/>
                                        <p:tgtEl>
                                          <p:spTgt spid="7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79"/>
                                        </p:tgtEl>
                                        <p:attrNameLst>
                                          <p:attrName>style.visibility</p:attrName>
                                        </p:attrNameLst>
                                      </p:cBhvr>
                                      <p:to>
                                        <p:strVal val="visible"/>
                                      </p:to>
                                    </p:set>
                                    <p:anim calcmode="lin" valueType="num">
                                      <p:cBhvr additive="base">
                                        <p:cTn id="68" dur="500" fill="hold"/>
                                        <p:tgtEl>
                                          <p:spTgt spid="79"/>
                                        </p:tgtEl>
                                        <p:attrNameLst>
                                          <p:attrName>ppt_x</p:attrName>
                                        </p:attrNameLst>
                                      </p:cBhvr>
                                      <p:tavLst>
                                        <p:tav tm="0">
                                          <p:val>
                                            <p:strVal val="#ppt_x"/>
                                          </p:val>
                                        </p:tav>
                                        <p:tav tm="100000">
                                          <p:val>
                                            <p:strVal val="#ppt_x"/>
                                          </p:val>
                                        </p:tav>
                                      </p:tavLst>
                                    </p:anim>
                                    <p:anim calcmode="lin" valueType="num">
                                      <p:cBhvr additive="base">
                                        <p:cTn id="69" dur="500" fill="hold"/>
                                        <p:tgtEl>
                                          <p:spTgt spid="7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ppt_x"/>
                                          </p:val>
                                        </p:tav>
                                        <p:tav tm="100000">
                                          <p:val>
                                            <p:strVal val="#ppt_x"/>
                                          </p:val>
                                        </p:tav>
                                      </p:tavLst>
                                    </p:anim>
                                    <p:anim calcmode="lin" valueType="num">
                                      <p:cBhvr additive="base">
                                        <p:cTn id="73" dur="500" fill="hold"/>
                                        <p:tgtEl>
                                          <p:spTgt spid="80"/>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1"/>
                                        </p:tgtEl>
                                        <p:attrNameLst>
                                          <p:attrName>style.visibility</p:attrName>
                                        </p:attrNameLst>
                                      </p:cBhvr>
                                      <p:to>
                                        <p:strVal val="visible"/>
                                      </p:to>
                                    </p:set>
                                    <p:anim calcmode="lin" valueType="num">
                                      <p:cBhvr additive="base">
                                        <p:cTn id="76" dur="500" fill="hold"/>
                                        <p:tgtEl>
                                          <p:spTgt spid="81"/>
                                        </p:tgtEl>
                                        <p:attrNameLst>
                                          <p:attrName>ppt_x</p:attrName>
                                        </p:attrNameLst>
                                      </p:cBhvr>
                                      <p:tavLst>
                                        <p:tav tm="0">
                                          <p:val>
                                            <p:strVal val="#ppt_x"/>
                                          </p:val>
                                        </p:tav>
                                        <p:tav tm="100000">
                                          <p:val>
                                            <p:strVal val="#ppt_x"/>
                                          </p:val>
                                        </p:tav>
                                      </p:tavLst>
                                    </p:anim>
                                    <p:anim calcmode="lin" valueType="num">
                                      <p:cBhvr additive="base">
                                        <p:cTn id="77" dur="500" fill="hold"/>
                                        <p:tgtEl>
                                          <p:spTgt spid="81"/>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 calcmode="lin" valueType="num">
                                      <p:cBhvr additive="base">
                                        <p:cTn id="80" dur="500" fill="hold"/>
                                        <p:tgtEl>
                                          <p:spTgt spid="82"/>
                                        </p:tgtEl>
                                        <p:attrNameLst>
                                          <p:attrName>ppt_x</p:attrName>
                                        </p:attrNameLst>
                                      </p:cBhvr>
                                      <p:tavLst>
                                        <p:tav tm="0">
                                          <p:val>
                                            <p:strVal val="#ppt_x"/>
                                          </p:val>
                                        </p:tav>
                                        <p:tav tm="100000">
                                          <p:val>
                                            <p:strVal val="#ppt_x"/>
                                          </p:val>
                                        </p:tav>
                                      </p:tavLst>
                                    </p:anim>
                                    <p:anim calcmode="lin" valueType="num">
                                      <p:cBhvr additive="base">
                                        <p:cTn id="81"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autoUpdateAnimBg="0"/>
      <p:bldP spid="30" grpId="0" bldLvl="0" animBg="1" autoUpdateAnimBg="0"/>
      <p:bldP spid="32" grpId="0" bldLvl="0" animBg="1" autoUpdateAnimBg="0"/>
      <p:bldP spid="33" grpId="0" bldLvl="0" animBg="1" autoUpdateAnimBg="0"/>
      <p:bldP spid="34" grpId="0" bldLvl="0" animBg="1" autoUpdateAnimBg="0"/>
      <p:bldP spid="35" grpId="0" bldLvl="0" animBg="1" autoUpdateAnimBg="0"/>
      <p:bldP spid="73" grpId="0" bldLvl="0" autoUpdateAnimBg="0"/>
      <p:bldP spid="74" grpId="0" bldLvl="0" autoUpdateAnimBg="0"/>
      <p:bldP spid="75" grpId="0"/>
      <p:bldP spid="76" grpId="0"/>
      <p:bldP spid="77" grpId="0"/>
      <p:bldP spid="78" grpId="0"/>
      <p:bldP spid="79" grpId="0"/>
      <p:bldP spid="80" grpId="0"/>
      <p:bldP spid="81"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22"/>
          <p:cNvSpPr>
            <a:spLocks noChangeArrowheads="1"/>
          </p:cNvSpPr>
          <p:nvPr/>
        </p:nvSpPr>
        <p:spPr bwMode="auto">
          <a:xfrm>
            <a:off x="6575217" y="2962907"/>
            <a:ext cx="2568178" cy="354806"/>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87" name="矩形 24"/>
          <p:cNvSpPr>
            <a:spLocks noChangeArrowheads="1"/>
          </p:cNvSpPr>
          <p:nvPr/>
        </p:nvSpPr>
        <p:spPr bwMode="auto">
          <a:xfrm>
            <a:off x="6575217" y="3373673"/>
            <a:ext cx="2822972" cy="354806"/>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89" name="矩形 26"/>
          <p:cNvSpPr>
            <a:spLocks noChangeArrowheads="1"/>
          </p:cNvSpPr>
          <p:nvPr/>
        </p:nvSpPr>
        <p:spPr bwMode="auto">
          <a:xfrm>
            <a:off x="6575217" y="3784439"/>
            <a:ext cx="2822972" cy="354806"/>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91" name="矩形 28"/>
          <p:cNvSpPr>
            <a:spLocks noChangeArrowheads="1"/>
          </p:cNvSpPr>
          <p:nvPr/>
        </p:nvSpPr>
        <p:spPr bwMode="auto">
          <a:xfrm>
            <a:off x="6575217" y="4195205"/>
            <a:ext cx="3240881" cy="354806"/>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93" name="矩形 30"/>
          <p:cNvSpPr>
            <a:spLocks noChangeArrowheads="1"/>
          </p:cNvSpPr>
          <p:nvPr/>
        </p:nvSpPr>
        <p:spPr bwMode="auto">
          <a:xfrm>
            <a:off x="6575217" y="2552142"/>
            <a:ext cx="3082528" cy="353615"/>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95" name="矩形 32"/>
          <p:cNvSpPr>
            <a:spLocks noChangeArrowheads="1"/>
          </p:cNvSpPr>
          <p:nvPr/>
        </p:nvSpPr>
        <p:spPr bwMode="auto">
          <a:xfrm>
            <a:off x="6575217" y="4605970"/>
            <a:ext cx="2185988" cy="354806"/>
          </a:xfrm>
          <a:prstGeom prst="rect">
            <a:avLst/>
          </a:prstGeom>
          <a:blipFill>
            <a:blip r:embed="rId3"/>
            <a:stretch>
              <a:fillRect/>
            </a:stretch>
          </a:blipFill>
          <a:ln>
            <a:noFill/>
          </a:ln>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sym typeface="宋体" panose="02010600030101010101" pitchFamily="2" charset="-122"/>
            </a:endParaRPr>
          </a:p>
        </p:txBody>
      </p:sp>
      <p:sp>
        <p:nvSpPr>
          <p:cNvPr id="103" name="矩形 102"/>
          <p:cNvSpPr/>
          <p:nvPr/>
        </p:nvSpPr>
        <p:spPr>
          <a:xfrm>
            <a:off x="6575217" y="2964098"/>
            <a:ext cx="2568178"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84" name="Rectangle 4"/>
          <p:cNvSpPr>
            <a:spLocks noChangeArrowheads="1"/>
          </p:cNvSpPr>
          <p:nvPr/>
        </p:nvSpPr>
        <p:spPr bwMode="auto">
          <a:xfrm>
            <a:off x="2855862" y="2387601"/>
            <a:ext cx="3149792" cy="2773217"/>
          </a:xfrm>
          <a:prstGeom prst="rect">
            <a:avLst/>
          </a:prstGeom>
          <a:blipFill dpi="0" rotWithShape="1">
            <a:blip r:embed="rId6"/>
            <a:srcRect/>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102" name="矩形 101"/>
          <p:cNvSpPr/>
          <p:nvPr/>
        </p:nvSpPr>
        <p:spPr>
          <a:xfrm>
            <a:off x="6575217" y="2552141"/>
            <a:ext cx="3082528"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6575217" y="3367718"/>
            <a:ext cx="2822972"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6575217" y="3773393"/>
            <a:ext cx="2822972"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6575216" y="4190110"/>
            <a:ext cx="3240882"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6575217" y="4613640"/>
            <a:ext cx="2185988" cy="353615"/>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32"/>
          <p:cNvSpPr>
            <a:spLocks noChangeArrowheads="1"/>
          </p:cNvSpPr>
          <p:nvPr/>
        </p:nvSpPr>
        <p:spPr bwMode="auto">
          <a:xfrm>
            <a:off x="6615699" y="3024819"/>
            <a:ext cx="2268140"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在此添加您的描述说明</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88" name="TextBox 34"/>
          <p:cNvSpPr>
            <a:spLocks noChangeArrowheads="1"/>
          </p:cNvSpPr>
          <p:nvPr/>
        </p:nvSpPr>
        <p:spPr bwMode="auto">
          <a:xfrm>
            <a:off x="6615698" y="3436775"/>
            <a:ext cx="2375297"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在此添加您的描述</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90" name="TextBox 36"/>
          <p:cNvSpPr>
            <a:spLocks noChangeArrowheads="1"/>
          </p:cNvSpPr>
          <p:nvPr/>
        </p:nvSpPr>
        <p:spPr bwMode="auto">
          <a:xfrm>
            <a:off x="6615699" y="3847541"/>
            <a:ext cx="2544365"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在此添加您的小标签</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92" name="TextBox 38"/>
          <p:cNvSpPr>
            <a:spLocks noChangeArrowheads="1"/>
          </p:cNvSpPr>
          <p:nvPr/>
        </p:nvSpPr>
        <p:spPr bwMode="auto">
          <a:xfrm>
            <a:off x="6615699" y="4258307"/>
            <a:ext cx="2859881"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在此添加您的描述</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94" name="TextBox 40"/>
          <p:cNvSpPr>
            <a:spLocks noChangeArrowheads="1"/>
          </p:cNvSpPr>
          <p:nvPr/>
        </p:nvSpPr>
        <p:spPr bwMode="auto">
          <a:xfrm>
            <a:off x="6615698" y="2615244"/>
            <a:ext cx="2327672"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在此添加您的小标签</a:t>
            </a:r>
            <a:endParaRPr lang="zh-CN" altLang="en-US" sz="1200"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96" name="TextBox 42"/>
          <p:cNvSpPr>
            <a:spLocks noChangeArrowheads="1"/>
          </p:cNvSpPr>
          <p:nvPr/>
        </p:nvSpPr>
        <p:spPr bwMode="auto">
          <a:xfrm>
            <a:off x="6615698" y="4655975"/>
            <a:ext cx="1825228"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在此添加您的小标签</a:t>
            </a:r>
            <a:endParaRPr lang="zh-CN" altLang="en-US" sz="120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556">
        <p15:prstTrans prst="origami"/>
      </p:transition>
    </mc:Choice>
    <mc:Fallback xmlns="">
      <p:transition spd="slow" advTm="15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350"/>
                                        <p:tgtEl>
                                          <p:spTgt spid="94"/>
                                        </p:tgtEl>
                                        <p:attrNameLst>
                                          <p:attrName>ppt_x</p:attrName>
                                        </p:attrNameLst>
                                      </p:cBhvr>
                                      <p:tavLst>
                                        <p:tav tm="0">
                                          <p:val>
                                            <p:strVal val="#ppt_x-#ppt_w*1.125000"/>
                                          </p:val>
                                        </p:tav>
                                        <p:tav tm="100000">
                                          <p:val>
                                            <p:strVal val="#ppt_x"/>
                                          </p:val>
                                        </p:tav>
                                      </p:tavLst>
                                    </p:anim>
                                    <p:animEffect>
                                      <p:cBhvr>
                                        <p:cTn id="8" dur="350"/>
                                        <p:tgtEl>
                                          <p:spTgt spid="94"/>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p:cTn id="11" dur="350"/>
                                        <p:tgtEl>
                                          <p:spTgt spid="93"/>
                                        </p:tgtEl>
                                        <p:attrNameLst>
                                          <p:attrName>ppt_x</p:attrName>
                                        </p:attrNameLst>
                                      </p:cBhvr>
                                      <p:tavLst>
                                        <p:tav tm="0">
                                          <p:val>
                                            <p:strVal val="#ppt_x-#ppt_w*1.125000"/>
                                          </p:val>
                                        </p:tav>
                                        <p:tav tm="100000">
                                          <p:val>
                                            <p:strVal val="#ppt_x"/>
                                          </p:val>
                                        </p:tav>
                                      </p:tavLst>
                                    </p:anim>
                                    <p:animEffect>
                                      <p:cBhvr>
                                        <p:cTn id="12" dur="350"/>
                                        <p:tgtEl>
                                          <p:spTgt spid="93"/>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86"/>
                                        </p:tgtEl>
                                        <p:attrNameLst>
                                          <p:attrName>style.visibility</p:attrName>
                                        </p:attrNameLst>
                                      </p:cBhvr>
                                      <p:to>
                                        <p:strVal val="visible"/>
                                      </p:to>
                                    </p:set>
                                    <p:anim calcmode="lin" valueType="num">
                                      <p:cBhvr>
                                        <p:cTn id="15" dur="350"/>
                                        <p:tgtEl>
                                          <p:spTgt spid="86"/>
                                        </p:tgtEl>
                                        <p:attrNameLst>
                                          <p:attrName>ppt_x</p:attrName>
                                        </p:attrNameLst>
                                      </p:cBhvr>
                                      <p:tavLst>
                                        <p:tav tm="0">
                                          <p:val>
                                            <p:strVal val="#ppt_x-#ppt_w*1.125000"/>
                                          </p:val>
                                        </p:tav>
                                        <p:tav tm="100000">
                                          <p:val>
                                            <p:strVal val="#ppt_x"/>
                                          </p:val>
                                        </p:tav>
                                      </p:tavLst>
                                    </p:anim>
                                    <p:animEffect>
                                      <p:cBhvr>
                                        <p:cTn id="16" dur="350"/>
                                        <p:tgtEl>
                                          <p:spTgt spid="86"/>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85"/>
                                        </p:tgtEl>
                                        <p:attrNameLst>
                                          <p:attrName>style.visibility</p:attrName>
                                        </p:attrNameLst>
                                      </p:cBhvr>
                                      <p:to>
                                        <p:strVal val="visible"/>
                                      </p:to>
                                    </p:set>
                                    <p:anim calcmode="lin" valueType="num">
                                      <p:cBhvr>
                                        <p:cTn id="19" dur="350"/>
                                        <p:tgtEl>
                                          <p:spTgt spid="85"/>
                                        </p:tgtEl>
                                        <p:attrNameLst>
                                          <p:attrName>ppt_x</p:attrName>
                                        </p:attrNameLst>
                                      </p:cBhvr>
                                      <p:tavLst>
                                        <p:tav tm="0">
                                          <p:val>
                                            <p:strVal val="#ppt_x-#ppt_w*1.125000"/>
                                          </p:val>
                                        </p:tav>
                                        <p:tav tm="100000">
                                          <p:val>
                                            <p:strVal val="#ppt_x"/>
                                          </p:val>
                                        </p:tav>
                                      </p:tavLst>
                                    </p:anim>
                                    <p:animEffect>
                                      <p:cBhvr>
                                        <p:cTn id="20" dur="350"/>
                                        <p:tgtEl>
                                          <p:spTgt spid="85"/>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88"/>
                                        </p:tgtEl>
                                        <p:attrNameLst>
                                          <p:attrName>style.visibility</p:attrName>
                                        </p:attrNameLst>
                                      </p:cBhvr>
                                      <p:to>
                                        <p:strVal val="visible"/>
                                      </p:to>
                                    </p:set>
                                    <p:anim calcmode="lin" valueType="num">
                                      <p:cBhvr>
                                        <p:cTn id="23" dur="350"/>
                                        <p:tgtEl>
                                          <p:spTgt spid="88"/>
                                        </p:tgtEl>
                                        <p:attrNameLst>
                                          <p:attrName>ppt_x</p:attrName>
                                        </p:attrNameLst>
                                      </p:cBhvr>
                                      <p:tavLst>
                                        <p:tav tm="0">
                                          <p:val>
                                            <p:strVal val="#ppt_x-#ppt_w*1.125000"/>
                                          </p:val>
                                        </p:tav>
                                        <p:tav tm="100000">
                                          <p:val>
                                            <p:strVal val="#ppt_x"/>
                                          </p:val>
                                        </p:tav>
                                      </p:tavLst>
                                    </p:anim>
                                    <p:animEffect>
                                      <p:cBhvr>
                                        <p:cTn id="24" dur="350"/>
                                        <p:tgtEl>
                                          <p:spTgt spid="88"/>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87"/>
                                        </p:tgtEl>
                                        <p:attrNameLst>
                                          <p:attrName>style.visibility</p:attrName>
                                        </p:attrNameLst>
                                      </p:cBhvr>
                                      <p:to>
                                        <p:strVal val="visible"/>
                                      </p:to>
                                    </p:set>
                                    <p:anim calcmode="lin" valueType="num">
                                      <p:cBhvr>
                                        <p:cTn id="27" dur="350"/>
                                        <p:tgtEl>
                                          <p:spTgt spid="87"/>
                                        </p:tgtEl>
                                        <p:attrNameLst>
                                          <p:attrName>ppt_x</p:attrName>
                                        </p:attrNameLst>
                                      </p:cBhvr>
                                      <p:tavLst>
                                        <p:tav tm="0">
                                          <p:val>
                                            <p:strVal val="#ppt_x-#ppt_w*1.125000"/>
                                          </p:val>
                                        </p:tav>
                                        <p:tav tm="100000">
                                          <p:val>
                                            <p:strVal val="#ppt_x"/>
                                          </p:val>
                                        </p:tav>
                                      </p:tavLst>
                                    </p:anim>
                                    <p:animEffect>
                                      <p:cBhvr>
                                        <p:cTn id="28" dur="350"/>
                                        <p:tgtEl>
                                          <p:spTgt spid="87"/>
                                        </p:tgtEl>
                                      </p:cBhvr>
                                    </p:animEffect>
                                  </p:childTnLst>
                                </p:cTn>
                              </p:par>
                              <p:par>
                                <p:cTn id="29" presetID="12" presetClass="entr" presetSubtype="8" fill="hold" grpId="0" nodeType="withEffect">
                                  <p:stCondLst>
                                    <p:cond delay="250"/>
                                  </p:stCondLst>
                                  <p:childTnLst>
                                    <p:set>
                                      <p:cBhvr>
                                        <p:cTn id="30" dur="1" fill="hold">
                                          <p:stCondLst>
                                            <p:cond delay="0"/>
                                          </p:stCondLst>
                                        </p:cTn>
                                        <p:tgtEl>
                                          <p:spTgt spid="90"/>
                                        </p:tgtEl>
                                        <p:attrNameLst>
                                          <p:attrName>style.visibility</p:attrName>
                                        </p:attrNameLst>
                                      </p:cBhvr>
                                      <p:to>
                                        <p:strVal val="visible"/>
                                      </p:to>
                                    </p:set>
                                    <p:anim calcmode="lin" valueType="num">
                                      <p:cBhvr>
                                        <p:cTn id="31" dur="350"/>
                                        <p:tgtEl>
                                          <p:spTgt spid="90"/>
                                        </p:tgtEl>
                                        <p:attrNameLst>
                                          <p:attrName>ppt_x</p:attrName>
                                        </p:attrNameLst>
                                      </p:cBhvr>
                                      <p:tavLst>
                                        <p:tav tm="0">
                                          <p:val>
                                            <p:strVal val="#ppt_x-#ppt_w*1.125000"/>
                                          </p:val>
                                        </p:tav>
                                        <p:tav tm="100000">
                                          <p:val>
                                            <p:strVal val="#ppt_x"/>
                                          </p:val>
                                        </p:tav>
                                      </p:tavLst>
                                    </p:anim>
                                    <p:animEffect>
                                      <p:cBhvr>
                                        <p:cTn id="32" dur="350"/>
                                        <p:tgtEl>
                                          <p:spTgt spid="90"/>
                                        </p:tgtEl>
                                      </p:cBhvr>
                                    </p:animEffect>
                                  </p:childTnLst>
                                </p:cTn>
                              </p:par>
                              <p:par>
                                <p:cTn id="33" presetID="12" presetClass="entr" presetSubtype="8" fill="hold" grpId="0" nodeType="withEffect">
                                  <p:stCondLst>
                                    <p:cond delay="250"/>
                                  </p:stCondLst>
                                  <p:childTnLst>
                                    <p:set>
                                      <p:cBhvr>
                                        <p:cTn id="34" dur="1" fill="hold">
                                          <p:stCondLst>
                                            <p:cond delay="0"/>
                                          </p:stCondLst>
                                        </p:cTn>
                                        <p:tgtEl>
                                          <p:spTgt spid="89"/>
                                        </p:tgtEl>
                                        <p:attrNameLst>
                                          <p:attrName>style.visibility</p:attrName>
                                        </p:attrNameLst>
                                      </p:cBhvr>
                                      <p:to>
                                        <p:strVal val="visible"/>
                                      </p:to>
                                    </p:set>
                                    <p:anim calcmode="lin" valueType="num">
                                      <p:cBhvr>
                                        <p:cTn id="35" dur="350"/>
                                        <p:tgtEl>
                                          <p:spTgt spid="89"/>
                                        </p:tgtEl>
                                        <p:attrNameLst>
                                          <p:attrName>ppt_x</p:attrName>
                                        </p:attrNameLst>
                                      </p:cBhvr>
                                      <p:tavLst>
                                        <p:tav tm="0">
                                          <p:val>
                                            <p:strVal val="#ppt_x-#ppt_w*1.125000"/>
                                          </p:val>
                                        </p:tav>
                                        <p:tav tm="100000">
                                          <p:val>
                                            <p:strVal val="#ppt_x"/>
                                          </p:val>
                                        </p:tav>
                                      </p:tavLst>
                                    </p:anim>
                                    <p:animEffect>
                                      <p:cBhvr>
                                        <p:cTn id="36" dur="350"/>
                                        <p:tgtEl>
                                          <p:spTgt spid="89"/>
                                        </p:tgtEl>
                                      </p:cBhvr>
                                    </p:animEffect>
                                  </p:childTnLst>
                                </p:cTn>
                              </p:par>
                              <p:par>
                                <p:cTn id="37" presetID="12" presetClass="entr" presetSubtype="8" fill="hold" grpId="0" nodeType="withEffect">
                                  <p:stCondLst>
                                    <p:cond delay="750"/>
                                  </p:stCondLst>
                                  <p:childTnLst>
                                    <p:set>
                                      <p:cBhvr>
                                        <p:cTn id="38" dur="1" fill="hold">
                                          <p:stCondLst>
                                            <p:cond delay="0"/>
                                          </p:stCondLst>
                                        </p:cTn>
                                        <p:tgtEl>
                                          <p:spTgt spid="92"/>
                                        </p:tgtEl>
                                        <p:attrNameLst>
                                          <p:attrName>style.visibility</p:attrName>
                                        </p:attrNameLst>
                                      </p:cBhvr>
                                      <p:to>
                                        <p:strVal val="visible"/>
                                      </p:to>
                                    </p:set>
                                    <p:anim calcmode="lin" valueType="num">
                                      <p:cBhvr>
                                        <p:cTn id="39" dur="350"/>
                                        <p:tgtEl>
                                          <p:spTgt spid="92"/>
                                        </p:tgtEl>
                                        <p:attrNameLst>
                                          <p:attrName>ppt_x</p:attrName>
                                        </p:attrNameLst>
                                      </p:cBhvr>
                                      <p:tavLst>
                                        <p:tav tm="0">
                                          <p:val>
                                            <p:strVal val="#ppt_x-#ppt_w*1.125000"/>
                                          </p:val>
                                        </p:tav>
                                        <p:tav tm="100000">
                                          <p:val>
                                            <p:strVal val="#ppt_x"/>
                                          </p:val>
                                        </p:tav>
                                      </p:tavLst>
                                    </p:anim>
                                    <p:animEffect>
                                      <p:cBhvr>
                                        <p:cTn id="40" dur="350"/>
                                        <p:tgtEl>
                                          <p:spTgt spid="92"/>
                                        </p:tgtEl>
                                      </p:cBhvr>
                                    </p:animEffect>
                                  </p:childTnLst>
                                </p:cTn>
                              </p:par>
                              <p:par>
                                <p:cTn id="41" presetID="12" presetClass="entr" presetSubtype="8" fill="hold" grpId="0" nodeType="withEffect">
                                  <p:stCondLst>
                                    <p:cond delay="750"/>
                                  </p:stCondLst>
                                  <p:childTnLst>
                                    <p:set>
                                      <p:cBhvr>
                                        <p:cTn id="42" dur="1" fill="hold">
                                          <p:stCondLst>
                                            <p:cond delay="0"/>
                                          </p:stCondLst>
                                        </p:cTn>
                                        <p:tgtEl>
                                          <p:spTgt spid="91"/>
                                        </p:tgtEl>
                                        <p:attrNameLst>
                                          <p:attrName>style.visibility</p:attrName>
                                        </p:attrNameLst>
                                      </p:cBhvr>
                                      <p:to>
                                        <p:strVal val="visible"/>
                                      </p:to>
                                    </p:set>
                                    <p:anim calcmode="lin" valueType="num">
                                      <p:cBhvr>
                                        <p:cTn id="43" dur="350"/>
                                        <p:tgtEl>
                                          <p:spTgt spid="91"/>
                                        </p:tgtEl>
                                        <p:attrNameLst>
                                          <p:attrName>ppt_x</p:attrName>
                                        </p:attrNameLst>
                                      </p:cBhvr>
                                      <p:tavLst>
                                        <p:tav tm="0">
                                          <p:val>
                                            <p:strVal val="#ppt_x-#ppt_w*1.125000"/>
                                          </p:val>
                                        </p:tav>
                                        <p:tav tm="100000">
                                          <p:val>
                                            <p:strVal val="#ppt_x"/>
                                          </p:val>
                                        </p:tav>
                                      </p:tavLst>
                                    </p:anim>
                                    <p:animEffect>
                                      <p:cBhvr>
                                        <p:cTn id="44" dur="350"/>
                                        <p:tgtEl>
                                          <p:spTgt spid="91"/>
                                        </p:tgtEl>
                                      </p:cBhvr>
                                    </p:animEffect>
                                  </p:childTnLst>
                                </p:cTn>
                              </p:par>
                              <p:par>
                                <p:cTn id="45" presetID="12" presetClass="entr" presetSubtype="8" fill="hold" grpId="0" nodeType="withEffect">
                                  <p:stCondLst>
                                    <p:cond delay="1000"/>
                                  </p:stCondLst>
                                  <p:childTnLst>
                                    <p:set>
                                      <p:cBhvr>
                                        <p:cTn id="46" dur="1" fill="hold">
                                          <p:stCondLst>
                                            <p:cond delay="0"/>
                                          </p:stCondLst>
                                        </p:cTn>
                                        <p:tgtEl>
                                          <p:spTgt spid="96"/>
                                        </p:tgtEl>
                                        <p:attrNameLst>
                                          <p:attrName>style.visibility</p:attrName>
                                        </p:attrNameLst>
                                      </p:cBhvr>
                                      <p:to>
                                        <p:strVal val="visible"/>
                                      </p:to>
                                    </p:set>
                                    <p:anim calcmode="lin" valueType="num">
                                      <p:cBhvr>
                                        <p:cTn id="47" dur="350"/>
                                        <p:tgtEl>
                                          <p:spTgt spid="96"/>
                                        </p:tgtEl>
                                        <p:attrNameLst>
                                          <p:attrName>ppt_x</p:attrName>
                                        </p:attrNameLst>
                                      </p:cBhvr>
                                      <p:tavLst>
                                        <p:tav tm="0">
                                          <p:val>
                                            <p:strVal val="#ppt_x-#ppt_w*1.125000"/>
                                          </p:val>
                                        </p:tav>
                                        <p:tav tm="100000">
                                          <p:val>
                                            <p:strVal val="#ppt_x"/>
                                          </p:val>
                                        </p:tav>
                                      </p:tavLst>
                                    </p:anim>
                                    <p:animEffect>
                                      <p:cBhvr>
                                        <p:cTn id="48" dur="350"/>
                                        <p:tgtEl>
                                          <p:spTgt spid="96"/>
                                        </p:tgtEl>
                                      </p:cBhvr>
                                    </p:animEffect>
                                  </p:childTnLst>
                                </p:cTn>
                              </p:par>
                              <p:par>
                                <p:cTn id="49" presetID="12" presetClass="entr" presetSubtype="8" fill="hold" grpId="0" nodeType="withEffect">
                                  <p:stCondLst>
                                    <p:cond delay="1000"/>
                                  </p:stCondLst>
                                  <p:childTnLst>
                                    <p:set>
                                      <p:cBhvr>
                                        <p:cTn id="50" dur="1" fill="hold">
                                          <p:stCondLst>
                                            <p:cond delay="0"/>
                                          </p:stCondLst>
                                        </p:cTn>
                                        <p:tgtEl>
                                          <p:spTgt spid="95"/>
                                        </p:tgtEl>
                                        <p:attrNameLst>
                                          <p:attrName>style.visibility</p:attrName>
                                        </p:attrNameLst>
                                      </p:cBhvr>
                                      <p:to>
                                        <p:strVal val="visible"/>
                                      </p:to>
                                    </p:set>
                                    <p:anim calcmode="lin" valueType="num">
                                      <p:cBhvr>
                                        <p:cTn id="51" dur="350"/>
                                        <p:tgtEl>
                                          <p:spTgt spid="95"/>
                                        </p:tgtEl>
                                        <p:attrNameLst>
                                          <p:attrName>ppt_x</p:attrName>
                                        </p:attrNameLst>
                                      </p:cBhvr>
                                      <p:tavLst>
                                        <p:tav tm="0">
                                          <p:val>
                                            <p:strVal val="#ppt_x-#ppt_w*1.125000"/>
                                          </p:val>
                                        </p:tav>
                                        <p:tav tm="100000">
                                          <p:val>
                                            <p:strVal val="#ppt_x"/>
                                          </p:val>
                                        </p:tav>
                                      </p:tavLst>
                                    </p:anim>
                                    <p:animEffect>
                                      <p:cBhvr>
                                        <p:cTn id="52" dur="3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nimBg="1" autoUpdateAnimBg="0"/>
      <p:bldP spid="87" grpId="0" bldLvl="0" animBg="1" autoUpdateAnimBg="0"/>
      <p:bldP spid="89" grpId="0" bldLvl="0" animBg="1" autoUpdateAnimBg="0"/>
      <p:bldP spid="91" grpId="0" bldLvl="0" animBg="1" autoUpdateAnimBg="0"/>
      <p:bldP spid="93" grpId="0" bldLvl="0" animBg="1" autoUpdateAnimBg="0"/>
      <p:bldP spid="95" grpId="0" bldLvl="0" animBg="1" autoUpdateAnimBg="0"/>
      <p:bldP spid="86" grpId="0" bldLvl="0"/>
      <p:bldP spid="88" grpId="0" bldLvl="0"/>
      <p:bldP spid="90" grpId="0" bldLvl="0"/>
      <p:bldP spid="92" grpId="0" bldLvl="0"/>
      <p:bldP spid="94" grpId="0" bldLvl="0"/>
      <p:bldP spid="96"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810919" y="2819400"/>
            <a:ext cx="7175500" cy="1790700"/>
          </a:xfrm>
          <a:prstGeom prst="rect">
            <a:avLst/>
          </a:prstGeom>
          <a:blipFill>
            <a:blip r:embed="rId3"/>
            <a:stretch>
              <a:fillRect/>
            </a:stretch>
          </a:blip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11" name="矩形 10"/>
          <p:cNvSpPr/>
          <p:nvPr/>
        </p:nvSpPr>
        <p:spPr>
          <a:xfrm>
            <a:off x="4810919" y="2819400"/>
            <a:ext cx="7175500" cy="1790700"/>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2"/>
          <p:cNvSpPr txBox="1">
            <a:spLocks noChangeArrowheads="1"/>
          </p:cNvSpPr>
          <p:nvPr/>
        </p:nvSpPr>
        <p:spPr bwMode="auto">
          <a:xfrm>
            <a:off x="5612607" y="3130550"/>
            <a:ext cx="5572125" cy="646113"/>
          </a:xfrm>
          <a:prstGeom prst="rect">
            <a:avLst/>
          </a:prstGeom>
          <a:noFill/>
          <a:ln w="9525">
            <a:noFill/>
            <a:miter lim="800000"/>
          </a:ln>
        </p:spPr>
        <p:txBody>
          <a:bodyPr>
            <a:spAutoFit/>
          </a:bodyPr>
          <a:lstStyle/>
          <a:p>
            <a:pPr algn="ctr"/>
            <a:r>
              <a:rPr lang="zh-CN" altLang="en-US" sz="3600" dirty="0">
                <a:solidFill>
                  <a:schemeClr val="bg1"/>
                </a:solidFill>
                <a:latin typeface="幼圆" panose="02010509060101010101" pitchFamily="49" charset="-122"/>
                <a:ea typeface="幼圆" panose="02010509060101010101" pitchFamily="49" charset="-122"/>
              </a:rPr>
              <a:t>输入标题</a:t>
            </a:r>
            <a:endParaRPr lang="en-US" altLang="zh-CN" sz="3600" dirty="0">
              <a:solidFill>
                <a:schemeClr val="bg1"/>
              </a:solidFill>
              <a:latin typeface="幼圆" panose="02010509060101010101" pitchFamily="49" charset="-122"/>
              <a:ea typeface="幼圆" panose="02010509060101010101" pitchFamily="49" charset="-122"/>
            </a:endParaRPr>
          </a:p>
        </p:txBody>
      </p:sp>
      <p:sp>
        <p:nvSpPr>
          <p:cNvPr id="6" name="文本框 3"/>
          <p:cNvSpPr txBox="1">
            <a:spLocks noChangeArrowheads="1"/>
          </p:cNvSpPr>
          <p:nvPr/>
        </p:nvSpPr>
        <p:spPr bwMode="auto">
          <a:xfrm>
            <a:off x="7587457" y="3833813"/>
            <a:ext cx="1622425" cy="64611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3600" b="1" dirty="0">
                <a:solidFill>
                  <a:schemeClr val="bg1"/>
                </a:solidFill>
                <a:latin typeface="方正兰亭超细黑简体" panose="02000000000000000000" pitchFamily="2" charset="-122"/>
                <a:ea typeface="方正兰亭超细黑简体" panose="02000000000000000000" pitchFamily="2" charset="-122"/>
              </a:rPr>
              <a:t>Part.3</a:t>
            </a:r>
            <a:endParaRPr lang="zh-CN" altLang="en-US" sz="3600" b="1" dirty="0">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9" name="直接连接符 8"/>
          <p:cNvCxnSpPr/>
          <p:nvPr/>
        </p:nvCxnSpPr>
        <p:spPr>
          <a:xfrm>
            <a:off x="0" y="4610100"/>
            <a:ext cx="121920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flipH="1">
            <a:off x="2422922" y="0"/>
            <a:ext cx="5968207"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68">
        <p15:prstTrans prst="origami"/>
      </p:transition>
    </mc:Choice>
    <mc:Fallback xmlns="">
      <p:transition spd="slow" advTm="4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25" name="直接连接符 1"/>
          <p:cNvSpPr>
            <a:spLocks noChangeShapeType="1"/>
          </p:cNvSpPr>
          <p:nvPr/>
        </p:nvSpPr>
        <p:spPr bwMode="auto">
          <a:xfrm>
            <a:off x="7608698" y="2473881"/>
            <a:ext cx="0" cy="2592388"/>
          </a:xfrm>
          <a:prstGeom prst="line">
            <a:avLst/>
          </a:prstGeom>
          <a:noFill/>
          <a:ln w="9525">
            <a:solidFill>
              <a:srgbClr val="DE415A"/>
            </a:solidFill>
            <a:bevel/>
          </a:ln>
          <a:extLst>
            <a:ext uri="{909E8E84-426E-40DD-AFC4-6F175D3DCCD1}">
              <a14:hiddenFill xmlns:a14="http://schemas.microsoft.com/office/drawing/2010/main">
                <a:noFill/>
              </a14:hiddenFill>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26" name="组合 2"/>
          <p:cNvGrpSpPr/>
          <p:nvPr/>
        </p:nvGrpSpPr>
        <p:grpSpPr bwMode="auto">
          <a:xfrm>
            <a:off x="2757298" y="2584802"/>
            <a:ext cx="576262" cy="576263"/>
            <a:chOff x="0" y="0"/>
            <a:chExt cx="1407810" cy="1407810"/>
          </a:xfrm>
        </p:grpSpPr>
        <p:sp>
          <p:nvSpPr>
            <p:cNvPr id="27" name="圆角矩形 3"/>
            <p:cNvSpPr>
              <a:spLocks noChangeArrowheads="1"/>
            </p:cNvSpPr>
            <p:nvPr/>
          </p:nvSpPr>
          <p:spPr bwMode="auto">
            <a:xfrm>
              <a:off x="0" y="0"/>
              <a:ext cx="1407810" cy="1407810"/>
            </a:xfrm>
            <a:prstGeom prst="roundRect">
              <a:avLst>
                <a:gd name="adj" fmla="val 50000"/>
              </a:avLst>
            </a:prstGeom>
            <a:blipFill>
              <a:blip r:embed="rId5"/>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28" name="圆角矩形 68"/>
            <p:cNvSpPr>
              <a:spLocks noChangeArrowheads="1"/>
            </p:cNvSpPr>
            <p:nvPr/>
          </p:nvSpPr>
          <p:spPr bwMode="auto">
            <a:xfrm>
              <a:off x="155131" y="337410"/>
              <a:ext cx="1109185" cy="717477"/>
            </a:xfrm>
            <a:custGeom>
              <a:avLst/>
              <a:gdLst>
                <a:gd name="T0" fmla="*/ 361879 w 1142127"/>
                <a:gd name="T1" fmla="*/ 67469 h 735451"/>
                <a:gd name="T2" fmla="*/ 586291 w 1142127"/>
                <a:gd name="T3" fmla="*/ 205603 h 735451"/>
                <a:gd name="T4" fmla="*/ 682970 w 1142127"/>
                <a:gd name="T5" fmla="*/ 167032 h 735451"/>
                <a:gd name="T6" fmla="*/ 827721 w 1142127"/>
                <a:gd name="T7" fmla="*/ 311784 h 735451"/>
                <a:gd name="T8" fmla="*/ 825178 w 1142127"/>
                <a:gd name="T9" fmla="*/ 324389 h 735451"/>
                <a:gd name="T10" fmla="*/ 940885 w 1142127"/>
                <a:gd name="T11" fmla="*/ 492724 h 735451"/>
                <a:gd name="T12" fmla="*/ 759946 w 1142127"/>
                <a:gd name="T13" fmla="*/ 673664 h 735451"/>
                <a:gd name="T14" fmla="*/ 180940 w 1142127"/>
                <a:gd name="T15" fmla="*/ 673664 h 735451"/>
                <a:gd name="T16" fmla="*/ 0 w 1142127"/>
                <a:gd name="T17" fmla="*/ 492724 h 735451"/>
                <a:gd name="T18" fmla="*/ 109180 w 1142127"/>
                <a:gd name="T19" fmla="*/ 326901 h 735451"/>
                <a:gd name="T20" fmla="*/ 108563 w 1142127"/>
                <a:gd name="T21" fmla="*/ 320786 h 735451"/>
                <a:gd name="T22" fmla="*/ 361879 w 1142127"/>
                <a:gd name="T23" fmla="*/ 67469 h 735451"/>
                <a:gd name="T24" fmla="*/ 467166 w 1142127"/>
                <a:gd name="T25" fmla="*/ 0 h 735451"/>
                <a:gd name="T26" fmla="*/ 691579 w 1142127"/>
                <a:gd name="T27" fmla="*/ 138135 h 735451"/>
                <a:gd name="T28" fmla="*/ 788257 w 1142127"/>
                <a:gd name="T29" fmla="*/ 99564 h 735451"/>
                <a:gd name="T30" fmla="*/ 933008 w 1142127"/>
                <a:gd name="T31" fmla="*/ 244315 h 735451"/>
                <a:gd name="T32" fmla="*/ 930466 w 1142127"/>
                <a:gd name="T33" fmla="*/ 256920 h 735451"/>
                <a:gd name="T34" fmla="*/ 1046172 w 1142127"/>
                <a:gd name="T35" fmla="*/ 425256 h 735451"/>
                <a:gd name="T36" fmla="*/ 943463 w 1142127"/>
                <a:gd name="T37" fmla="*/ 586717 h 735451"/>
                <a:gd name="T38" fmla="*/ 977909 w 1142127"/>
                <a:gd name="T39" fmla="*/ 484192 h 735451"/>
                <a:gd name="T40" fmla="*/ 857290 w 1142127"/>
                <a:gd name="T41" fmla="*/ 308713 h 735451"/>
                <a:gd name="T42" fmla="*/ 859943 w 1142127"/>
                <a:gd name="T43" fmla="*/ 295573 h 735451"/>
                <a:gd name="T44" fmla="*/ 709047 w 1142127"/>
                <a:gd name="T45" fmla="*/ 144678 h 735451"/>
                <a:gd name="T46" fmla="*/ 608266 w 1142127"/>
                <a:gd name="T47" fmla="*/ 184884 h 735451"/>
                <a:gd name="T48" fmla="*/ 374329 w 1142127"/>
                <a:gd name="T49" fmla="*/ 40887 h 735451"/>
                <a:gd name="T50" fmla="*/ 322022 w 1142127"/>
                <a:gd name="T51" fmla="*/ 46161 h 735451"/>
                <a:gd name="T52" fmla="*/ 467166 w 1142127"/>
                <a:gd name="T53" fmla="*/ 0 h 7354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2127" h="735451">
                  <a:moveTo>
                    <a:pt x="395071" y="73657"/>
                  </a:moveTo>
                  <a:cubicBezTo>
                    <a:pt x="502346" y="73657"/>
                    <a:pt x="595355" y="134738"/>
                    <a:pt x="640066" y="224461"/>
                  </a:cubicBezTo>
                  <a:cubicBezTo>
                    <a:pt x="667298" y="197950"/>
                    <a:pt x="704634" y="182352"/>
                    <a:pt x="745612" y="182352"/>
                  </a:cubicBezTo>
                  <a:cubicBezTo>
                    <a:pt x="832889" y="182352"/>
                    <a:pt x="903640" y="253104"/>
                    <a:pt x="903640" y="340380"/>
                  </a:cubicBezTo>
                  <a:lnTo>
                    <a:pt x="900863" y="354142"/>
                  </a:lnTo>
                  <a:cubicBezTo>
                    <a:pt x="974852" y="382299"/>
                    <a:pt x="1027183" y="453997"/>
                    <a:pt x="1027183" y="537916"/>
                  </a:cubicBezTo>
                  <a:cubicBezTo>
                    <a:pt x="1027183" y="647011"/>
                    <a:pt x="938743" y="735451"/>
                    <a:pt x="829648" y="735451"/>
                  </a:cubicBezTo>
                  <a:lnTo>
                    <a:pt x="197535" y="735451"/>
                  </a:lnTo>
                  <a:cubicBezTo>
                    <a:pt x="88440" y="735451"/>
                    <a:pt x="0" y="647011"/>
                    <a:pt x="0" y="537916"/>
                  </a:cubicBezTo>
                  <a:cubicBezTo>
                    <a:pt x="0" y="456704"/>
                    <a:pt x="49008" y="386940"/>
                    <a:pt x="119194" y="356883"/>
                  </a:cubicBezTo>
                  <a:cubicBezTo>
                    <a:pt x="118547" y="354674"/>
                    <a:pt x="118521" y="352443"/>
                    <a:pt x="118521" y="350207"/>
                  </a:cubicBezTo>
                  <a:cubicBezTo>
                    <a:pt x="118521" y="197473"/>
                    <a:pt x="242337" y="73657"/>
                    <a:pt x="395071" y="73657"/>
                  </a:cubicBezTo>
                  <a:close/>
                  <a:moveTo>
                    <a:pt x="510015" y="0"/>
                  </a:moveTo>
                  <a:cubicBezTo>
                    <a:pt x="617290" y="0"/>
                    <a:pt x="710299" y="61081"/>
                    <a:pt x="755010" y="150804"/>
                  </a:cubicBezTo>
                  <a:cubicBezTo>
                    <a:pt x="782242" y="124293"/>
                    <a:pt x="819578" y="108695"/>
                    <a:pt x="860556" y="108695"/>
                  </a:cubicBezTo>
                  <a:cubicBezTo>
                    <a:pt x="947833" y="108695"/>
                    <a:pt x="1018584" y="179447"/>
                    <a:pt x="1018584" y="266723"/>
                  </a:cubicBezTo>
                  <a:lnTo>
                    <a:pt x="1015807" y="280485"/>
                  </a:lnTo>
                  <a:cubicBezTo>
                    <a:pt x="1089796" y="308642"/>
                    <a:pt x="1142127" y="380340"/>
                    <a:pt x="1142127" y="464259"/>
                  </a:cubicBezTo>
                  <a:cubicBezTo>
                    <a:pt x="1142127" y="542469"/>
                    <a:pt x="1096675" y="610063"/>
                    <a:pt x="1029998" y="640529"/>
                  </a:cubicBezTo>
                  <a:cubicBezTo>
                    <a:pt x="1054923" y="609992"/>
                    <a:pt x="1067603" y="570777"/>
                    <a:pt x="1067603" y="528601"/>
                  </a:cubicBezTo>
                  <a:cubicBezTo>
                    <a:pt x="1067603" y="441120"/>
                    <a:pt x="1013051" y="366379"/>
                    <a:pt x="935921" y="337028"/>
                  </a:cubicBezTo>
                  <a:lnTo>
                    <a:pt x="938817" y="322682"/>
                  </a:lnTo>
                  <a:cubicBezTo>
                    <a:pt x="938817" y="231701"/>
                    <a:pt x="865062" y="157947"/>
                    <a:pt x="774081" y="157947"/>
                  </a:cubicBezTo>
                  <a:cubicBezTo>
                    <a:pt x="731364" y="157947"/>
                    <a:pt x="692443" y="174206"/>
                    <a:pt x="664055" y="201842"/>
                  </a:cubicBezTo>
                  <a:cubicBezTo>
                    <a:pt x="617446" y="108311"/>
                    <a:pt x="520490" y="44638"/>
                    <a:pt x="408662" y="44638"/>
                  </a:cubicBezTo>
                  <a:lnTo>
                    <a:pt x="351558" y="50395"/>
                  </a:lnTo>
                  <a:cubicBezTo>
                    <a:pt x="396233" y="18509"/>
                    <a:pt x="450962" y="0"/>
                    <a:pt x="510015" y="0"/>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29" name="组合 6"/>
          <p:cNvGrpSpPr/>
          <p:nvPr/>
        </p:nvGrpSpPr>
        <p:grpSpPr bwMode="auto">
          <a:xfrm>
            <a:off x="2766823" y="3411890"/>
            <a:ext cx="557212" cy="555625"/>
            <a:chOff x="0" y="0"/>
            <a:chExt cx="1410703" cy="1410703"/>
          </a:xfrm>
        </p:grpSpPr>
        <p:sp>
          <p:nvSpPr>
            <p:cNvPr id="30" name="圆角矩形 7"/>
            <p:cNvSpPr>
              <a:spLocks noChangeArrowheads="1"/>
            </p:cNvSpPr>
            <p:nvPr/>
          </p:nvSpPr>
          <p:spPr bwMode="auto">
            <a:xfrm>
              <a:off x="0" y="0"/>
              <a:ext cx="1410703" cy="1410703"/>
            </a:xfrm>
            <a:prstGeom prst="roundRect">
              <a:avLst>
                <a:gd name="adj" fmla="val 50000"/>
              </a:avLst>
            </a:prstGeom>
            <a:blipFill>
              <a:blip r:embed="rId5"/>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1" name="圆角矩形 16"/>
            <p:cNvSpPr>
              <a:spLocks noChangeAspect="1" noChangeArrowheads="1"/>
            </p:cNvSpPr>
            <p:nvPr/>
          </p:nvSpPr>
          <p:spPr bwMode="auto">
            <a:xfrm rot="-5400000">
              <a:off x="253927" y="257221"/>
              <a:ext cx="902850" cy="896258"/>
            </a:xfrm>
            <a:custGeom>
              <a:avLst/>
              <a:gdLst>
                <a:gd name="T0" fmla="*/ 636354 w 836083"/>
                <a:gd name="T1" fmla="*/ 318924 h 836083"/>
                <a:gd name="T2" fmla="*/ 636354 w 836083"/>
                <a:gd name="T3" fmla="*/ 390963 h 836083"/>
                <a:gd name="T4" fmla="*/ 472253 w 836083"/>
                <a:gd name="T5" fmla="*/ 390963 h 836083"/>
                <a:gd name="T6" fmla="*/ 472253 w 836083"/>
                <a:gd name="T7" fmla="*/ 391161 h 836083"/>
                <a:gd name="T8" fmla="*/ 359155 w 836083"/>
                <a:gd name="T9" fmla="*/ 456786 h 836083"/>
                <a:gd name="T10" fmla="*/ 360003 w 836083"/>
                <a:gd name="T11" fmla="*/ 587540 h 836083"/>
                <a:gd name="T12" fmla="*/ 473944 w 836083"/>
                <a:gd name="T13" fmla="*/ 651692 h 836083"/>
                <a:gd name="T14" fmla="*/ 473946 w 836083"/>
                <a:gd name="T15" fmla="*/ 651902 h 836083"/>
                <a:gd name="T16" fmla="*/ 636354 w 836083"/>
                <a:gd name="T17" fmla="*/ 651902 h 836083"/>
                <a:gd name="T18" fmla="*/ 636354 w 836083"/>
                <a:gd name="T19" fmla="*/ 723942 h 836083"/>
                <a:gd name="T20" fmla="*/ 464732 w 836083"/>
                <a:gd name="T21" fmla="*/ 723942 h 836083"/>
                <a:gd name="T22" fmla="*/ 464732 w 836083"/>
                <a:gd name="T23" fmla="*/ 722708 h 836083"/>
                <a:gd name="T24" fmla="*/ 297758 w 836083"/>
                <a:gd name="T25" fmla="*/ 624202 h 836083"/>
                <a:gd name="T26" fmla="*/ 274524 w 836083"/>
                <a:gd name="T27" fmla="*/ 557453 h 836083"/>
                <a:gd name="T28" fmla="*/ 226415 w 836083"/>
                <a:gd name="T29" fmla="*/ 557453 h 836083"/>
                <a:gd name="T30" fmla="*/ 226415 w 836083"/>
                <a:gd name="T31" fmla="*/ 651902 h 836083"/>
                <a:gd name="T32" fmla="*/ 190395 w 836083"/>
                <a:gd name="T33" fmla="*/ 651902 h 836083"/>
                <a:gd name="T34" fmla="*/ 190395 w 836083"/>
                <a:gd name="T35" fmla="*/ 390964 h 836083"/>
                <a:gd name="T36" fmla="*/ 226415 w 836083"/>
                <a:gd name="T37" fmla="*/ 390964 h 836083"/>
                <a:gd name="T38" fmla="*/ 226415 w 836083"/>
                <a:gd name="T39" fmla="*/ 485414 h 836083"/>
                <a:gd name="T40" fmla="*/ 274394 w 836083"/>
                <a:gd name="T41" fmla="*/ 485414 h 836083"/>
                <a:gd name="T42" fmla="*/ 296438 w 836083"/>
                <a:gd name="T43" fmla="*/ 420940 h 836083"/>
                <a:gd name="T44" fmla="*/ 464732 w 836083"/>
                <a:gd name="T45" fmla="*/ 319926 h 836083"/>
                <a:gd name="T46" fmla="*/ 464732 w 836083"/>
                <a:gd name="T47" fmla="*/ 318924 h 836083"/>
                <a:gd name="T48" fmla="*/ 472253 w 836083"/>
                <a:gd name="T49" fmla="*/ 318924 h 836083"/>
                <a:gd name="T50" fmla="*/ 636354 w 836083"/>
                <a:gd name="T51" fmla="*/ 318924 h 836083"/>
                <a:gd name="T52" fmla="*/ 852465 w 836083"/>
                <a:gd name="T53" fmla="*/ 521433 h 836083"/>
                <a:gd name="T54" fmla="*/ 740013 w 836083"/>
                <a:gd name="T55" fmla="*/ 633886 h 836083"/>
                <a:gd name="T56" fmla="*/ 475604 w 836083"/>
                <a:gd name="T57" fmla="*/ 633886 h 836083"/>
                <a:gd name="T58" fmla="*/ 363152 w 836083"/>
                <a:gd name="T59" fmla="*/ 521433 h 836083"/>
                <a:gd name="T60" fmla="*/ 475604 w 836083"/>
                <a:gd name="T61" fmla="*/ 408980 h 836083"/>
                <a:gd name="T62" fmla="*/ 740013 w 836083"/>
                <a:gd name="T63" fmla="*/ 408980 h 836083"/>
                <a:gd name="T64" fmla="*/ 852465 w 836083"/>
                <a:gd name="T65" fmla="*/ 521433 h 836083"/>
                <a:gd name="T66" fmla="*/ 954717 w 836083"/>
                <a:gd name="T67" fmla="*/ 521435 h 836083"/>
                <a:gd name="T68" fmla="*/ 521431 w 836083"/>
                <a:gd name="T69" fmla="*/ 88143 h 836083"/>
                <a:gd name="T70" fmla="*/ 88143 w 836083"/>
                <a:gd name="T71" fmla="*/ 521435 h 836083"/>
                <a:gd name="T72" fmla="*/ 521431 w 836083"/>
                <a:gd name="T73" fmla="*/ 954723 h 836083"/>
                <a:gd name="T74" fmla="*/ 954717 w 836083"/>
                <a:gd name="T75" fmla="*/ 521435 h 836083"/>
                <a:gd name="T76" fmla="*/ 1042860 w 836083"/>
                <a:gd name="T77" fmla="*/ 521435 h 836083"/>
                <a:gd name="T78" fmla="*/ 521431 w 836083"/>
                <a:gd name="T79" fmla="*/ 1042866 h 836083"/>
                <a:gd name="T80" fmla="*/ 0 w 836083"/>
                <a:gd name="T81" fmla="*/ 521435 h 836083"/>
                <a:gd name="T82" fmla="*/ 521431 w 836083"/>
                <a:gd name="T83" fmla="*/ 0 h 836083"/>
                <a:gd name="T84" fmla="*/ 1042860 w 836083"/>
                <a:gd name="T85" fmla="*/ 521435 h 8360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36083" h="836083">
                  <a:moveTo>
                    <a:pt x="510179" y="255686"/>
                  </a:moveTo>
                  <a:lnTo>
                    <a:pt x="510179" y="313441"/>
                  </a:lnTo>
                  <a:lnTo>
                    <a:pt x="378615" y="313441"/>
                  </a:lnTo>
                  <a:lnTo>
                    <a:pt x="378615" y="313600"/>
                  </a:lnTo>
                  <a:cubicBezTo>
                    <a:pt x="341141" y="313600"/>
                    <a:pt x="306539" y="333678"/>
                    <a:pt x="287942" y="366213"/>
                  </a:cubicBezTo>
                  <a:cubicBezTo>
                    <a:pt x="269345" y="398747"/>
                    <a:pt x="269605" y="438751"/>
                    <a:pt x="288622" y="471041"/>
                  </a:cubicBezTo>
                  <a:cubicBezTo>
                    <a:pt x="307641" y="503332"/>
                    <a:pt x="342500" y="522958"/>
                    <a:pt x="379971" y="522472"/>
                  </a:cubicBezTo>
                  <a:lnTo>
                    <a:pt x="379973" y="522641"/>
                  </a:lnTo>
                  <a:lnTo>
                    <a:pt x="510179" y="522641"/>
                  </a:lnTo>
                  <a:lnTo>
                    <a:pt x="510179" y="580396"/>
                  </a:lnTo>
                  <a:lnTo>
                    <a:pt x="372585" y="580396"/>
                  </a:lnTo>
                  <a:lnTo>
                    <a:pt x="372585" y="579406"/>
                  </a:lnTo>
                  <a:cubicBezTo>
                    <a:pt x="317441" y="578233"/>
                    <a:pt x="266895" y="548273"/>
                    <a:pt x="238719" y="500433"/>
                  </a:cubicBezTo>
                  <a:cubicBezTo>
                    <a:pt x="228869" y="483708"/>
                    <a:pt x="222257" y="465652"/>
                    <a:pt x="220092" y="446919"/>
                  </a:cubicBezTo>
                  <a:lnTo>
                    <a:pt x="181522" y="446919"/>
                  </a:lnTo>
                  <a:lnTo>
                    <a:pt x="181522" y="522641"/>
                  </a:lnTo>
                  <a:lnTo>
                    <a:pt x="152644" y="522641"/>
                  </a:lnTo>
                  <a:lnTo>
                    <a:pt x="152644" y="313442"/>
                  </a:lnTo>
                  <a:lnTo>
                    <a:pt x="181522" y="313442"/>
                  </a:lnTo>
                  <a:lnTo>
                    <a:pt x="181522" y="389164"/>
                  </a:lnTo>
                  <a:lnTo>
                    <a:pt x="219987" y="389164"/>
                  </a:lnTo>
                  <a:cubicBezTo>
                    <a:pt x="222128" y="371124"/>
                    <a:pt x="228386" y="353701"/>
                    <a:pt x="237661" y="337474"/>
                  </a:cubicBezTo>
                  <a:cubicBezTo>
                    <a:pt x="265566" y="288655"/>
                    <a:pt x="316652" y="257879"/>
                    <a:pt x="372585" y="256490"/>
                  </a:cubicBezTo>
                  <a:lnTo>
                    <a:pt x="372585" y="255686"/>
                  </a:lnTo>
                  <a:lnTo>
                    <a:pt x="378615" y="255686"/>
                  </a:lnTo>
                  <a:lnTo>
                    <a:pt x="510179" y="255686"/>
                  </a:lnTo>
                  <a:close/>
                  <a:moveTo>
                    <a:pt x="683440" y="418041"/>
                  </a:moveTo>
                  <a:cubicBezTo>
                    <a:pt x="683440" y="467832"/>
                    <a:pt x="643076" y="508196"/>
                    <a:pt x="593285" y="508196"/>
                  </a:cubicBezTo>
                  <a:lnTo>
                    <a:pt x="381302" y="508196"/>
                  </a:lnTo>
                  <a:cubicBezTo>
                    <a:pt x="331511" y="508196"/>
                    <a:pt x="291147" y="467832"/>
                    <a:pt x="291147" y="418041"/>
                  </a:cubicBezTo>
                  <a:cubicBezTo>
                    <a:pt x="291147" y="368250"/>
                    <a:pt x="331511" y="327886"/>
                    <a:pt x="381302" y="327886"/>
                  </a:cubicBezTo>
                  <a:lnTo>
                    <a:pt x="593285" y="327886"/>
                  </a:lnTo>
                  <a:cubicBezTo>
                    <a:pt x="643076" y="327886"/>
                    <a:pt x="683440" y="368250"/>
                    <a:pt x="683440" y="418041"/>
                  </a:cubicBezTo>
                  <a:close/>
                  <a:moveTo>
                    <a:pt x="765417" y="418042"/>
                  </a:moveTo>
                  <a:cubicBezTo>
                    <a:pt x="765417" y="226191"/>
                    <a:pt x="609892" y="70666"/>
                    <a:pt x="418042" y="70666"/>
                  </a:cubicBezTo>
                  <a:cubicBezTo>
                    <a:pt x="226191" y="70666"/>
                    <a:pt x="70666" y="226191"/>
                    <a:pt x="70666" y="418042"/>
                  </a:cubicBezTo>
                  <a:cubicBezTo>
                    <a:pt x="70666" y="609892"/>
                    <a:pt x="226191" y="765417"/>
                    <a:pt x="418042" y="765417"/>
                  </a:cubicBezTo>
                  <a:cubicBezTo>
                    <a:pt x="609892" y="765417"/>
                    <a:pt x="765417" y="609892"/>
                    <a:pt x="765417" y="418042"/>
                  </a:cubicBezTo>
                  <a:close/>
                  <a:moveTo>
                    <a:pt x="836083" y="418042"/>
                  </a:moveTo>
                  <a:cubicBezTo>
                    <a:pt x="836083" y="648920"/>
                    <a:pt x="648920" y="836083"/>
                    <a:pt x="418042" y="836083"/>
                  </a:cubicBezTo>
                  <a:cubicBezTo>
                    <a:pt x="187163" y="836083"/>
                    <a:pt x="0" y="648920"/>
                    <a:pt x="0" y="418042"/>
                  </a:cubicBezTo>
                  <a:cubicBezTo>
                    <a:pt x="0" y="187163"/>
                    <a:pt x="187163" y="0"/>
                    <a:pt x="418042" y="0"/>
                  </a:cubicBezTo>
                  <a:cubicBezTo>
                    <a:pt x="648920" y="0"/>
                    <a:pt x="836083" y="187163"/>
                    <a:pt x="836083" y="418042"/>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32" name="组合 10"/>
          <p:cNvGrpSpPr/>
          <p:nvPr/>
        </p:nvGrpSpPr>
        <p:grpSpPr bwMode="auto">
          <a:xfrm>
            <a:off x="2790635" y="4243740"/>
            <a:ext cx="511175" cy="511175"/>
            <a:chOff x="0" y="0"/>
            <a:chExt cx="647095" cy="647095"/>
          </a:xfrm>
        </p:grpSpPr>
        <p:sp>
          <p:nvSpPr>
            <p:cNvPr id="33" name="圆角矩形 11"/>
            <p:cNvSpPr>
              <a:spLocks noChangeArrowheads="1"/>
            </p:cNvSpPr>
            <p:nvPr/>
          </p:nvSpPr>
          <p:spPr bwMode="auto">
            <a:xfrm>
              <a:off x="0" y="0"/>
              <a:ext cx="647095" cy="647095"/>
            </a:xfrm>
            <a:prstGeom prst="roundRect">
              <a:avLst>
                <a:gd name="adj" fmla="val 50000"/>
              </a:avLst>
            </a:prstGeom>
            <a:blipFill>
              <a:blip r:embed="rId5"/>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4" name="圆角矩形 43"/>
            <p:cNvSpPr>
              <a:spLocks noChangeArrowheads="1"/>
            </p:cNvSpPr>
            <p:nvPr/>
          </p:nvSpPr>
          <p:spPr bwMode="auto">
            <a:xfrm>
              <a:off x="102491" y="166797"/>
              <a:ext cx="442115" cy="313499"/>
            </a:xfrm>
            <a:custGeom>
              <a:avLst/>
              <a:gdLst>
                <a:gd name="T0" fmla="*/ 10351 w 887502"/>
                <a:gd name="T1" fmla="*/ 65741 h 633930"/>
                <a:gd name="T2" fmla="*/ 10351 w 887502"/>
                <a:gd name="T3" fmla="*/ 70933 h 633930"/>
                <a:gd name="T4" fmla="*/ 98685 w 887502"/>
                <a:gd name="T5" fmla="*/ 70933 h 633930"/>
                <a:gd name="T6" fmla="*/ 98685 w 887502"/>
                <a:gd name="T7" fmla="*/ 65741 h 633930"/>
                <a:gd name="T8" fmla="*/ 10351 w 887502"/>
                <a:gd name="T9" fmla="*/ 65741 h 633930"/>
                <a:gd name="T10" fmla="*/ 55181 w 887502"/>
                <a:gd name="T11" fmla="*/ 33672 h 633930"/>
                <a:gd name="T12" fmla="*/ 46714 w 887502"/>
                <a:gd name="T13" fmla="*/ 37408 h 633930"/>
                <a:gd name="T14" fmla="*/ 44956 w 887502"/>
                <a:gd name="T15" fmla="*/ 46495 h 633930"/>
                <a:gd name="T16" fmla="*/ 49219 w 887502"/>
                <a:gd name="T17" fmla="*/ 45218 h 633930"/>
                <a:gd name="T18" fmla="*/ 50193 w 887502"/>
                <a:gd name="T19" fmla="*/ 40183 h 633930"/>
                <a:gd name="T20" fmla="*/ 54886 w 887502"/>
                <a:gd name="T21" fmla="*/ 38112 h 633930"/>
                <a:gd name="T22" fmla="*/ 55181 w 887502"/>
                <a:gd name="T23" fmla="*/ 33672 h 633930"/>
                <a:gd name="T24" fmla="*/ 54518 w 887502"/>
                <a:gd name="T25" fmla="*/ 31932 h 633930"/>
                <a:gd name="T26" fmla="*/ 65992 w 887502"/>
                <a:gd name="T27" fmla="*/ 43406 h 633930"/>
                <a:gd name="T28" fmla="*/ 54518 w 887502"/>
                <a:gd name="T29" fmla="*/ 54880 h 633930"/>
                <a:gd name="T30" fmla="*/ 43044 w 887502"/>
                <a:gd name="T31" fmla="*/ 43406 h 633930"/>
                <a:gd name="T32" fmla="*/ 54518 w 887502"/>
                <a:gd name="T33" fmla="*/ 31932 h 633930"/>
                <a:gd name="T34" fmla="*/ 54518 w 887502"/>
                <a:gd name="T35" fmla="*/ 25234 h 633930"/>
                <a:gd name="T36" fmla="*/ 36345 w 887502"/>
                <a:gd name="T37" fmla="*/ 43406 h 633930"/>
                <a:gd name="T38" fmla="*/ 54518 w 887502"/>
                <a:gd name="T39" fmla="*/ 61579 h 633930"/>
                <a:gd name="T40" fmla="*/ 72691 w 887502"/>
                <a:gd name="T41" fmla="*/ 43406 h 633930"/>
                <a:gd name="T42" fmla="*/ 54518 w 887502"/>
                <a:gd name="T43" fmla="*/ 25234 h 633930"/>
                <a:gd name="T44" fmla="*/ 98685 w 887502"/>
                <a:gd name="T45" fmla="*/ 8231 h 633930"/>
                <a:gd name="T46" fmla="*/ 49207 w 887502"/>
                <a:gd name="T47" fmla="*/ 8523 h 633930"/>
                <a:gd name="T48" fmla="*/ 44234 w 887502"/>
                <a:gd name="T49" fmla="*/ 14527 h 633930"/>
                <a:gd name="T50" fmla="*/ 10351 w 887502"/>
                <a:gd name="T51" fmla="*/ 14527 h 633930"/>
                <a:gd name="T52" fmla="*/ 10351 w 887502"/>
                <a:gd name="T53" fmla="*/ 20822 h 633930"/>
                <a:gd name="T54" fmla="*/ 98685 w 887502"/>
                <a:gd name="T55" fmla="*/ 20822 h 633930"/>
                <a:gd name="T56" fmla="*/ 98685 w 887502"/>
                <a:gd name="T57" fmla="*/ 17674 h 633930"/>
                <a:gd name="T58" fmla="*/ 98685 w 887502"/>
                <a:gd name="T59" fmla="*/ 14527 h 633930"/>
                <a:gd name="T60" fmla="*/ 98685 w 887502"/>
                <a:gd name="T61" fmla="*/ 8231 h 633930"/>
                <a:gd name="T62" fmla="*/ 22409 w 887502"/>
                <a:gd name="T63" fmla="*/ 6268 h 633930"/>
                <a:gd name="T64" fmla="*/ 22409 w 887502"/>
                <a:gd name="T65" fmla="*/ 11460 h 633930"/>
                <a:gd name="T66" fmla="*/ 41538 w 887502"/>
                <a:gd name="T67" fmla="*/ 11460 h 633930"/>
                <a:gd name="T68" fmla="*/ 41538 w 887502"/>
                <a:gd name="T69" fmla="*/ 6268 h 633930"/>
                <a:gd name="T70" fmla="*/ 22409 w 887502"/>
                <a:gd name="T71" fmla="*/ 6268 h 633930"/>
                <a:gd name="T72" fmla="*/ 12981 w 887502"/>
                <a:gd name="T73" fmla="*/ 0 h 633930"/>
                <a:gd name="T74" fmla="*/ 96055 w 887502"/>
                <a:gd name="T75" fmla="*/ 0 h 633930"/>
                <a:gd name="T76" fmla="*/ 109036 w 887502"/>
                <a:gd name="T77" fmla="*/ 12981 h 633930"/>
                <a:gd name="T78" fmla="*/ 109036 w 887502"/>
                <a:gd name="T79" fmla="*/ 64902 h 633930"/>
                <a:gd name="T80" fmla="*/ 96055 w 887502"/>
                <a:gd name="T81" fmla="*/ 77883 h 633930"/>
                <a:gd name="T82" fmla="*/ 12981 w 887502"/>
                <a:gd name="T83" fmla="*/ 77883 h 633930"/>
                <a:gd name="T84" fmla="*/ 0 w 887502"/>
                <a:gd name="T85" fmla="*/ 64902 h 633930"/>
                <a:gd name="T86" fmla="*/ 0 w 887502"/>
                <a:gd name="T87" fmla="*/ 12981 h 633930"/>
                <a:gd name="T88" fmla="*/ 12981 w 887502"/>
                <a:gd name="T89" fmla="*/ 0 h 6339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7502" h="633930">
                  <a:moveTo>
                    <a:pt x="84255" y="535095"/>
                  </a:moveTo>
                  <a:lnTo>
                    <a:pt x="84255" y="577357"/>
                  </a:lnTo>
                  <a:lnTo>
                    <a:pt x="803248" y="577357"/>
                  </a:lnTo>
                  <a:lnTo>
                    <a:pt x="803248" y="535095"/>
                  </a:lnTo>
                  <a:lnTo>
                    <a:pt x="84255" y="535095"/>
                  </a:lnTo>
                  <a:close/>
                  <a:moveTo>
                    <a:pt x="449149" y="274073"/>
                  </a:moveTo>
                  <a:cubicBezTo>
                    <a:pt x="422581" y="272304"/>
                    <a:pt x="396832" y="283666"/>
                    <a:pt x="380230" y="304484"/>
                  </a:cubicBezTo>
                  <a:cubicBezTo>
                    <a:pt x="363629" y="325302"/>
                    <a:pt x="358282" y="352934"/>
                    <a:pt x="365919" y="378442"/>
                  </a:cubicBezTo>
                  <a:lnTo>
                    <a:pt x="400617" y="368053"/>
                  </a:lnTo>
                  <a:cubicBezTo>
                    <a:pt x="396386" y="353917"/>
                    <a:pt x="399349" y="338605"/>
                    <a:pt x="408549" y="327067"/>
                  </a:cubicBezTo>
                  <a:cubicBezTo>
                    <a:pt x="417750" y="315531"/>
                    <a:pt x="432019" y="309235"/>
                    <a:pt x="446743" y="310215"/>
                  </a:cubicBezTo>
                  <a:lnTo>
                    <a:pt x="449149" y="274073"/>
                  </a:lnTo>
                  <a:close/>
                  <a:moveTo>
                    <a:pt x="443751" y="259914"/>
                  </a:moveTo>
                  <a:cubicBezTo>
                    <a:pt x="495330" y="259914"/>
                    <a:pt x="537143" y="301727"/>
                    <a:pt x="537143" y="353306"/>
                  </a:cubicBezTo>
                  <a:cubicBezTo>
                    <a:pt x="537143" y="404885"/>
                    <a:pt x="495330" y="446698"/>
                    <a:pt x="443751" y="446698"/>
                  </a:cubicBezTo>
                  <a:cubicBezTo>
                    <a:pt x="392172" y="446698"/>
                    <a:pt x="350359" y="404885"/>
                    <a:pt x="350359" y="353306"/>
                  </a:cubicBezTo>
                  <a:cubicBezTo>
                    <a:pt x="350359" y="301727"/>
                    <a:pt x="392172" y="259914"/>
                    <a:pt x="443751" y="259914"/>
                  </a:cubicBezTo>
                  <a:close/>
                  <a:moveTo>
                    <a:pt x="443751" y="205389"/>
                  </a:moveTo>
                  <a:cubicBezTo>
                    <a:pt x="362059" y="205389"/>
                    <a:pt x="295834" y="271614"/>
                    <a:pt x="295834" y="353306"/>
                  </a:cubicBezTo>
                  <a:cubicBezTo>
                    <a:pt x="295834" y="434998"/>
                    <a:pt x="362059" y="501223"/>
                    <a:pt x="443751" y="501223"/>
                  </a:cubicBezTo>
                  <a:cubicBezTo>
                    <a:pt x="525443" y="501223"/>
                    <a:pt x="591668" y="434998"/>
                    <a:pt x="591668" y="353306"/>
                  </a:cubicBezTo>
                  <a:cubicBezTo>
                    <a:pt x="591668" y="271614"/>
                    <a:pt x="525443" y="205389"/>
                    <a:pt x="443751" y="205389"/>
                  </a:cubicBezTo>
                  <a:close/>
                  <a:moveTo>
                    <a:pt x="803248" y="66995"/>
                  </a:moveTo>
                  <a:lnTo>
                    <a:pt x="400521" y="69376"/>
                  </a:lnTo>
                  <a:lnTo>
                    <a:pt x="360040" y="118239"/>
                  </a:lnTo>
                  <a:lnTo>
                    <a:pt x="84255" y="118239"/>
                  </a:lnTo>
                  <a:lnTo>
                    <a:pt x="84255" y="169484"/>
                  </a:lnTo>
                  <a:lnTo>
                    <a:pt x="803248" y="169484"/>
                  </a:lnTo>
                  <a:lnTo>
                    <a:pt x="803248" y="143861"/>
                  </a:lnTo>
                  <a:lnTo>
                    <a:pt x="803248" y="118239"/>
                  </a:lnTo>
                  <a:lnTo>
                    <a:pt x="803248" y="66995"/>
                  </a:lnTo>
                  <a:close/>
                  <a:moveTo>
                    <a:pt x="182398" y="51019"/>
                  </a:moveTo>
                  <a:lnTo>
                    <a:pt x="182398" y="93281"/>
                  </a:lnTo>
                  <a:lnTo>
                    <a:pt x="338096" y="93281"/>
                  </a:lnTo>
                  <a:lnTo>
                    <a:pt x="338096" y="51019"/>
                  </a:lnTo>
                  <a:lnTo>
                    <a:pt x="182398" y="51019"/>
                  </a:lnTo>
                  <a:close/>
                  <a:moveTo>
                    <a:pt x="105657" y="0"/>
                  </a:moveTo>
                  <a:lnTo>
                    <a:pt x="781845" y="0"/>
                  </a:lnTo>
                  <a:cubicBezTo>
                    <a:pt x="840198" y="0"/>
                    <a:pt x="887502" y="47304"/>
                    <a:pt x="887502" y="105657"/>
                  </a:cubicBezTo>
                  <a:lnTo>
                    <a:pt x="887502" y="528273"/>
                  </a:lnTo>
                  <a:cubicBezTo>
                    <a:pt x="887502" y="586626"/>
                    <a:pt x="840198" y="633930"/>
                    <a:pt x="781845" y="633930"/>
                  </a:cubicBezTo>
                  <a:lnTo>
                    <a:pt x="105657" y="633930"/>
                  </a:lnTo>
                  <a:cubicBezTo>
                    <a:pt x="47304" y="633930"/>
                    <a:pt x="0" y="586626"/>
                    <a:pt x="0" y="528273"/>
                  </a:cubicBezTo>
                  <a:lnTo>
                    <a:pt x="0" y="105657"/>
                  </a:lnTo>
                  <a:cubicBezTo>
                    <a:pt x="0" y="47304"/>
                    <a:pt x="47304" y="0"/>
                    <a:pt x="105657" y="0"/>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35" name="Rectangle 4"/>
          <p:cNvSpPr>
            <a:spLocks noChangeArrowheads="1"/>
          </p:cNvSpPr>
          <p:nvPr/>
        </p:nvSpPr>
        <p:spPr bwMode="auto">
          <a:xfrm>
            <a:off x="3611373" y="2519715"/>
            <a:ext cx="360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在此处添加详细描述文本</a:t>
            </a: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
            </a:r>
            <a:br>
              <a:rPr lang="zh-CN" altLang="en-US" sz="800" dirty="0">
                <a:solidFill>
                  <a:schemeClr val="tx1">
                    <a:lumMod val="75000"/>
                    <a:lumOff val="25000"/>
                  </a:schemeClr>
                </a:solidFill>
                <a:latin typeface="幼圆" panose="02010509060101010101" pitchFamily="49" charset="-122"/>
                <a:ea typeface="幼圆" panose="02010509060101010101" pitchFamily="49" charset="-122"/>
              </a:rPr>
            </a:b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
            </a:r>
            <a:br>
              <a:rPr lang="zh-CN" altLang="en-US" sz="800" dirty="0">
                <a:solidFill>
                  <a:schemeClr val="tx1">
                    <a:lumMod val="75000"/>
                    <a:lumOff val="25000"/>
                  </a:schemeClr>
                </a:solidFill>
                <a:latin typeface="幼圆" panose="02010509060101010101" pitchFamily="49" charset="-122"/>
                <a:ea typeface="幼圆" panose="02010509060101010101" pitchFamily="49" charset="-122"/>
              </a:rPr>
            </a:b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在此处添加详细描述文本，尽量与标题文本语言风格相符合，语言描述尽量简洁生动，尽可能概括出段落内容，尽量将每页幻灯片文字内容控制在</a:t>
            </a:r>
            <a:r>
              <a:rPr lang="en-US" altLang="zh-CN" sz="800" dirty="0">
                <a:solidFill>
                  <a:schemeClr val="tx1">
                    <a:lumMod val="75000"/>
                    <a:lumOff val="25000"/>
                  </a:schemeClr>
                </a:solidFill>
                <a:latin typeface="幼圆" panose="02010509060101010101" pitchFamily="49" charset="-122"/>
                <a:ea typeface="幼圆" panose="02010509060101010101" pitchFamily="49" charset="-122"/>
              </a:rPr>
              <a:t>200</a:t>
            </a: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字以内，将每页幻灯片动态演示时间长度尽量控制在</a:t>
            </a:r>
            <a:r>
              <a:rPr lang="en-US" altLang="zh-CN" sz="800" dirty="0">
                <a:solidFill>
                  <a:schemeClr val="tx1">
                    <a:lumMod val="75000"/>
                    <a:lumOff val="25000"/>
                  </a:schemeClr>
                </a:solidFill>
                <a:latin typeface="幼圆" panose="02010509060101010101" pitchFamily="49" charset="-122"/>
                <a:ea typeface="幼圆" panose="02010509060101010101" pitchFamily="49" charset="-122"/>
              </a:rPr>
              <a:t>5</a:t>
            </a:r>
            <a:r>
              <a:rPr lang="zh-CN" altLang="en-US" sz="800" dirty="0">
                <a:solidFill>
                  <a:schemeClr val="tx1">
                    <a:lumMod val="75000"/>
                    <a:lumOff val="25000"/>
                  </a:schemeClr>
                </a:solidFill>
                <a:latin typeface="幼圆" panose="02010509060101010101" pitchFamily="49" charset="-122"/>
                <a:ea typeface="幼圆" panose="02010509060101010101" pitchFamily="49" charset="-122"/>
              </a:rPr>
              <a:t>分钟以内。</a:t>
            </a:r>
            <a:endParaRPr lang="en-US" altLang="zh-CN" sz="800" dirty="0">
              <a:solidFill>
                <a:schemeClr val="tx1">
                  <a:lumMod val="75000"/>
                  <a:lumOff val="25000"/>
                </a:schemeClr>
              </a:solidFill>
              <a:latin typeface="幼圆" panose="02010509060101010101" pitchFamily="49" charset="-122"/>
              <a:ea typeface="幼圆" panose="02010509060101010101" pitchFamily="49" charset="-122"/>
            </a:endParaRPr>
          </a:p>
        </p:txBody>
      </p:sp>
      <p:grpSp>
        <p:nvGrpSpPr>
          <p:cNvPr id="36" name="组合 17"/>
          <p:cNvGrpSpPr/>
          <p:nvPr/>
        </p:nvGrpSpPr>
        <p:grpSpPr bwMode="auto">
          <a:xfrm>
            <a:off x="8271480" y="2538765"/>
            <a:ext cx="1079500" cy="1081087"/>
            <a:chOff x="0" y="0"/>
            <a:chExt cx="645768" cy="645768"/>
          </a:xfrm>
        </p:grpSpPr>
        <p:sp>
          <p:nvSpPr>
            <p:cNvPr id="37" name="圆角矩形 18"/>
            <p:cNvSpPr>
              <a:spLocks noChangeArrowheads="1"/>
            </p:cNvSpPr>
            <p:nvPr/>
          </p:nvSpPr>
          <p:spPr bwMode="auto">
            <a:xfrm>
              <a:off x="0" y="0"/>
              <a:ext cx="645768" cy="645768"/>
            </a:xfrm>
            <a:prstGeom prst="roundRect">
              <a:avLst>
                <a:gd name="adj" fmla="val 50000"/>
              </a:avLst>
            </a:prstGeom>
            <a:blipFill>
              <a:blip r:embed="rId5"/>
              <a:stretch>
                <a:fillRect/>
              </a:stretch>
            </a:blip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dirty="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8" name="空心弧 22"/>
            <p:cNvSpPr>
              <a:spLocks noChangeArrowheads="1"/>
            </p:cNvSpPr>
            <p:nvPr/>
          </p:nvSpPr>
          <p:spPr bwMode="auto">
            <a:xfrm>
              <a:off x="112060" y="121378"/>
              <a:ext cx="421649" cy="403012"/>
            </a:xfrm>
            <a:custGeom>
              <a:avLst/>
              <a:gdLst>
                <a:gd name="T0" fmla="*/ 97845 w 872917"/>
                <a:gd name="T1" fmla="*/ 43431 h 836472"/>
                <a:gd name="T2" fmla="*/ 97845 w 872917"/>
                <a:gd name="T3" fmla="*/ 81529 h 836472"/>
                <a:gd name="T4" fmla="*/ 85614 w 872917"/>
                <a:gd name="T5" fmla="*/ 93760 h 836472"/>
                <a:gd name="T6" fmla="*/ 12231 w 872917"/>
                <a:gd name="T7" fmla="*/ 93760 h 836472"/>
                <a:gd name="T8" fmla="*/ 0 w 872917"/>
                <a:gd name="T9" fmla="*/ 81529 h 836472"/>
                <a:gd name="T10" fmla="*/ 0 w 872917"/>
                <a:gd name="T11" fmla="*/ 44103 h 836472"/>
                <a:gd name="T12" fmla="*/ 42198 w 872917"/>
                <a:gd name="T13" fmla="*/ 57375 h 836472"/>
                <a:gd name="T14" fmla="*/ 39138 w 872917"/>
                <a:gd name="T15" fmla="*/ 72062 h 836472"/>
                <a:gd name="T16" fmla="*/ 58707 w 872917"/>
                <a:gd name="T17" fmla="*/ 72062 h 836472"/>
                <a:gd name="T18" fmla="*/ 55635 w 872917"/>
                <a:gd name="T19" fmla="*/ 57318 h 836472"/>
                <a:gd name="T20" fmla="*/ 97845 w 872917"/>
                <a:gd name="T21" fmla="*/ 43431 h 836472"/>
                <a:gd name="T22" fmla="*/ 50962 w 872917"/>
                <a:gd name="T23" fmla="*/ 10083 h 836472"/>
                <a:gd name="T24" fmla="*/ 37659 w 872917"/>
                <a:gd name="T25" fmla="*/ 13584 h 836472"/>
                <a:gd name="T26" fmla="*/ 32017 w 872917"/>
                <a:gd name="T27" fmla="*/ 20376 h 836472"/>
                <a:gd name="T28" fmla="*/ 65775 w 872917"/>
                <a:gd name="T29" fmla="*/ 20376 h 836472"/>
                <a:gd name="T30" fmla="*/ 63237 w 872917"/>
                <a:gd name="T31" fmla="*/ 16291 h 836472"/>
                <a:gd name="T32" fmla="*/ 50962 w 872917"/>
                <a:gd name="T33" fmla="*/ 10083 h 836472"/>
                <a:gd name="T34" fmla="*/ 46793 w 872917"/>
                <a:gd name="T35" fmla="*/ 76 h 836472"/>
                <a:gd name="T36" fmla="*/ 70605 w 872917"/>
                <a:gd name="T37" fmla="*/ 9567 h 836472"/>
                <a:gd name="T38" fmla="*/ 76763 w 872917"/>
                <a:gd name="T39" fmla="*/ 20376 h 836472"/>
                <a:gd name="T40" fmla="*/ 85614 w 872917"/>
                <a:gd name="T41" fmla="*/ 20376 h 836472"/>
                <a:gd name="T42" fmla="*/ 97845 w 872917"/>
                <a:gd name="T43" fmla="*/ 32607 h 836472"/>
                <a:gd name="T44" fmla="*/ 97845 w 872917"/>
                <a:gd name="T45" fmla="*/ 36444 h 836472"/>
                <a:gd name="T46" fmla="*/ 54273 w 872917"/>
                <a:gd name="T47" fmla="*/ 50780 h 836472"/>
                <a:gd name="T48" fmla="*/ 53815 w 872917"/>
                <a:gd name="T49" fmla="*/ 48579 h 836472"/>
                <a:gd name="T50" fmla="*/ 44031 w 872917"/>
                <a:gd name="T51" fmla="*/ 48579 h 836472"/>
                <a:gd name="T52" fmla="*/ 43637 w 872917"/>
                <a:gd name="T53" fmla="*/ 50467 h 836472"/>
                <a:gd name="T54" fmla="*/ 0 w 872917"/>
                <a:gd name="T55" fmla="*/ 36742 h 836472"/>
                <a:gd name="T56" fmla="*/ 0 w 872917"/>
                <a:gd name="T57" fmla="*/ 32607 h 836472"/>
                <a:gd name="T58" fmla="*/ 12231 w 872917"/>
                <a:gd name="T59" fmla="*/ 20376 h 836472"/>
                <a:gd name="T60" fmla="*/ 21097 w 872917"/>
                <a:gd name="T61" fmla="*/ 20376 h 836472"/>
                <a:gd name="T62" fmla="*/ 31862 w 872917"/>
                <a:gd name="T63" fmla="*/ 5468 h 836472"/>
                <a:gd name="T64" fmla="*/ 46793 w 872917"/>
                <a:gd name="T65" fmla="*/ 76 h 836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2917" h="836472">
                  <a:moveTo>
                    <a:pt x="872917" y="387463"/>
                  </a:moveTo>
                  <a:lnTo>
                    <a:pt x="872917" y="727355"/>
                  </a:lnTo>
                  <a:cubicBezTo>
                    <a:pt x="872917" y="787619"/>
                    <a:pt x="824064" y="836472"/>
                    <a:pt x="763800" y="836472"/>
                  </a:cubicBezTo>
                  <a:lnTo>
                    <a:pt x="109117" y="836472"/>
                  </a:lnTo>
                  <a:cubicBezTo>
                    <a:pt x="48853" y="836472"/>
                    <a:pt x="0" y="787619"/>
                    <a:pt x="0" y="727355"/>
                  </a:cubicBezTo>
                  <a:lnTo>
                    <a:pt x="0" y="393462"/>
                  </a:lnTo>
                  <a:lnTo>
                    <a:pt x="376465" y="511868"/>
                  </a:lnTo>
                  <a:lnTo>
                    <a:pt x="349167" y="642896"/>
                  </a:lnTo>
                  <a:lnTo>
                    <a:pt x="523750" y="642896"/>
                  </a:lnTo>
                  <a:lnTo>
                    <a:pt x="496346" y="511356"/>
                  </a:lnTo>
                  <a:lnTo>
                    <a:pt x="872917" y="387463"/>
                  </a:lnTo>
                  <a:close/>
                  <a:moveTo>
                    <a:pt x="454651" y="89951"/>
                  </a:moveTo>
                  <a:cubicBezTo>
                    <a:pt x="413879" y="85636"/>
                    <a:pt x="371578" y="95760"/>
                    <a:pt x="335971" y="121192"/>
                  </a:cubicBezTo>
                  <a:cubicBezTo>
                    <a:pt x="313511" y="137234"/>
                    <a:pt x="295948" y="157772"/>
                    <a:pt x="285636" y="181784"/>
                  </a:cubicBezTo>
                  <a:lnTo>
                    <a:pt x="586808" y="181784"/>
                  </a:lnTo>
                  <a:cubicBezTo>
                    <a:pt x="582405" y="168081"/>
                    <a:pt x="574102" y="156229"/>
                    <a:pt x="564164" y="145339"/>
                  </a:cubicBezTo>
                  <a:cubicBezTo>
                    <a:pt x="534669" y="113018"/>
                    <a:pt x="495424" y="94265"/>
                    <a:pt x="454651" y="89951"/>
                  </a:cubicBezTo>
                  <a:close/>
                  <a:moveTo>
                    <a:pt x="417458" y="679"/>
                  </a:moveTo>
                  <a:cubicBezTo>
                    <a:pt x="495129" y="-4923"/>
                    <a:pt x="574048" y="24160"/>
                    <a:pt x="629894" y="85355"/>
                  </a:cubicBezTo>
                  <a:cubicBezTo>
                    <a:pt x="655919" y="113874"/>
                    <a:pt x="674543" y="146746"/>
                    <a:pt x="684840" y="181784"/>
                  </a:cubicBezTo>
                  <a:lnTo>
                    <a:pt x="763800" y="181784"/>
                  </a:lnTo>
                  <a:cubicBezTo>
                    <a:pt x="824064" y="181784"/>
                    <a:pt x="872917" y="230637"/>
                    <a:pt x="872917" y="290901"/>
                  </a:cubicBezTo>
                  <a:lnTo>
                    <a:pt x="872917" y="325135"/>
                  </a:lnTo>
                  <a:lnTo>
                    <a:pt x="484194" y="453026"/>
                  </a:lnTo>
                  <a:lnTo>
                    <a:pt x="480104" y="433396"/>
                  </a:lnTo>
                  <a:lnTo>
                    <a:pt x="392813" y="433396"/>
                  </a:lnTo>
                  <a:lnTo>
                    <a:pt x="389304" y="450237"/>
                  </a:lnTo>
                  <a:lnTo>
                    <a:pt x="0" y="327793"/>
                  </a:lnTo>
                  <a:lnTo>
                    <a:pt x="0" y="290901"/>
                  </a:lnTo>
                  <a:cubicBezTo>
                    <a:pt x="0" y="230637"/>
                    <a:pt x="48853" y="181784"/>
                    <a:pt x="109117" y="181784"/>
                  </a:cubicBezTo>
                  <a:lnTo>
                    <a:pt x="188214" y="181784"/>
                  </a:lnTo>
                  <a:cubicBezTo>
                    <a:pt x="203958" y="129561"/>
                    <a:pt x="236927" y="82582"/>
                    <a:pt x="284252" y="48780"/>
                  </a:cubicBezTo>
                  <a:cubicBezTo>
                    <a:pt x="324702" y="19889"/>
                    <a:pt x="370855" y="4041"/>
                    <a:pt x="417458" y="679"/>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39" name="TextBox 21"/>
          <p:cNvSpPr>
            <a:spLocks noChangeArrowheads="1"/>
          </p:cNvSpPr>
          <p:nvPr/>
        </p:nvSpPr>
        <p:spPr bwMode="auto">
          <a:xfrm>
            <a:off x="7946043" y="3745009"/>
            <a:ext cx="17287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a:t>
            </a:r>
            <a:endParaRPr lang="en-US" altLang="zh-CN" sz="900" dirty="0">
              <a:solidFill>
                <a:schemeClr val="tx1">
                  <a:lumMod val="75000"/>
                  <a:lumOff val="25000"/>
                </a:schemeClr>
              </a:solidFill>
              <a:latin typeface="幼圆" panose="02010509060101010101" pitchFamily="49" charset="-122"/>
              <a:ea typeface="幼圆" panose="02010509060101010101" pitchFamily="49" charset="-122"/>
            </a:endParaRPr>
          </a:p>
          <a:p>
            <a:pPr algn="ctr" eaLnBrk="1" hangingPunct="1">
              <a:spcBef>
                <a:spcPct val="0"/>
              </a:spcBef>
              <a:buFont typeface="Arial" panose="020B0604020202020204" pitchFamily="34" charset="0"/>
              <a:buNone/>
              <a:defRPr/>
            </a:pP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符合</a:t>
            </a:r>
            <a:r>
              <a:rPr lang="en-US" altLang="zh-CN" sz="900" dirty="0">
                <a:solidFill>
                  <a:schemeClr val="tx1">
                    <a:lumMod val="75000"/>
                    <a:lumOff val="25000"/>
                  </a:schemeClr>
                </a:solidFill>
                <a:latin typeface="幼圆" panose="02010509060101010101" pitchFamily="49" charset="-122"/>
                <a:ea typeface="幼圆" panose="02010509060101010101" pitchFamily="49" charset="-122"/>
              </a:rPr>
              <a:t>,</a:t>
            </a:r>
            <a:r>
              <a:rPr lang="zh-CN" altLang="en-US" sz="900" dirty="0">
                <a:solidFill>
                  <a:schemeClr val="tx1">
                    <a:lumMod val="75000"/>
                    <a:lumOff val="25000"/>
                  </a:schemeClr>
                </a:solidFill>
                <a:latin typeface="幼圆" panose="02010509060101010101" pitchFamily="49" charset="-122"/>
                <a:ea typeface="幼圆" panose="02010509060101010101" pitchFamily="49" charset="-122"/>
              </a:rPr>
              <a:t>语言描述尽量简洁生动。</a:t>
            </a:r>
          </a:p>
        </p:txBody>
      </p:sp>
      <p:sp>
        <p:nvSpPr>
          <p:cNvPr id="40" name="矩形 22"/>
          <p:cNvSpPr>
            <a:spLocks noChangeArrowheads="1"/>
          </p:cNvSpPr>
          <p:nvPr/>
        </p:nvSpPr>
        <p:spPr bwMode="auto">
          <a:xfrm>
            <a:off x="8414355" y="4358040"/>
            <a:ext cx="793750" cy="249237"/>
          </a:xfrm>
          <a:prstGeom prst="rect">
            <a:avLst/>
          </a:prstGeom>
          <a:blipFill>
            <a:blip r:embed="rId5"/>
            <a:stretch>
              <a:fillRect/>
            </a:stretch>
          </a:blip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1000">
                <a:solidFill>
                  <a:schemeClr val="bg1"/>
                </a:solidFill>
                <a:latin typeface="幼圆" panose="02010509060101010101" pitchFamily="49" charset="-122"/>
                <a:ea typeface="幼圆" panose="02010509060101010101" pitchFamily="49" charset="-122"/>
              </a:rPr>
              <a:t>相关文字</a:t>
            </a:r>
          </a:p>
        </p:txBody>
      </p:sp>
      <p:sp>
        <p:nvSpPr>
          <p:cNvPr id="41" name="Rectangle 4"/>
          <p:cNvSpPr>
            <a:spLocks noChangeArrowheads="1"/>
          </p:cNvSpPr>
          <p:nvPr/>
        </p:nvSpPr>
        <p:spPr bwMode="auto">
          <a:xfrm>
            <a:off x="3611373" y="3342040"/>
            <a:ext cx="360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在此处添加详细描述文本</a:t>
            </a:r>
            <a:r>
              <a:rPr lang="zh-CN" altLang="en-US" sz="800">
                <a:solidFill>
                  <a:schemeClr val="tx1">
                    <a:lumMod val="75000"/>
                    <a:lumOff val="25000"/>
                  </a:schemeClr>
                </a:solidFill>
                <a:latin typeface="幼圆" panose="02010509060101010101" pitchFamily="49" charset="-122"/>
                <a:ea typeface="幼圆" panose="02010509060101010101" pitchFamily="49" charset="-122"/>
              </a:rPr>
              <a:t/>
            </a:r>
            <a:br>
              <a:rPr lang="zh-CN" altLang="en-US" sz="800">
                <a:solidFill>
                  <a:schemeClr val="tx1">
                    <a:lumMod val="75000"/>
                    <a:lumOff val="25000"/>
                  </a:schemeClr>
                </a:solidFill>
                <a:latin typeface="幼圆" panose="02010509060101010101" pitchFamily="49" charset="-122"/>
                <a:ea typeface="幼圆" panose="02010509060101010101" pitchFamily="49" charset="-122"/>
              </a:rPr>
            </a:br>
            <a:r>
              <a:rPr lang="zh-CN" altLang="en-US" sz="800">
                <a:solidFill>
                  <a:schemeClr val="tx1">
                    <a:lumMod val="75000"/>
                    <a:lumOff val="25000"/>
                  </a:schemeClr>
                </a:solidFill>
                <a:latin typeface="幼圆" panose="02010509060101010101" pitchFamily="49" charset="-122"/>
                <a:ea typeface="幼圆" panose="02010509060101010101" pitchFamily="49" charset="-122"/>
              </a:rPr>
              <a:t/>
            </a:r>
            <a:br>
              <a:rPr lang="zh-CN" altLang="en-US" sz="800">
                <a:solidFill>
                  <a:schemeClr val="tx1">
                    <a:lumMod val="75000"/>
                    <a:lumOff val="25000"/>
                  </a:schemeClr>
                </a:solidFill>
                <a:latin typeface="幼圆" panose="02010509060101010101" pitchFamily="49" charset="-122"/>
                <a:ea typeface="幼圆" panose="02010509060101010101" pitchFamily="49" charset="-122"/>
              </a:rPr>
            </a:br>
            <a:r>
              <a:rPr lang="zh-CN" altLang="en-US" sz="8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在此处添加详细描述文本，尽量与标题文本语言风格相符合，语言描述尽量简洁生动，尽可能概括出段落内容，尽量将每页幻灯片文字内容控制在</a:t>
            </a:r>
            <a:r>
              <a:rPr lang="en-US" altLang="zh-CN" sz="800">
                <a:solidFill>
                  <a:schemeClr val="tx1">
                    <a:lumMod val="75000"/>
                    <a:lumOff val="25000"/>
                  </a:schemeClr>
                </a:solidFill>
                <a:latin typeface="幼圆" panose="02010509060101010101" pitchFamily="49" charset="-122"/>
                <a:ea typeface="幼圆" panose="02010509060101010101" pitchFamily="49" charset="-122"/>
              </a:rPr>
              <a:t>200</a:t>
            </a:r>
            <a:r>
              <a:rPr lang="zh-CN" altLang="en-US" sz="800">
                <a:solidFill>
                  <a:schemeClr val="tx1">
                    <a:lumMod val="75000"/>
                    <a:lumOff val="25000"/>
                  </a:schemeClr>
                </a:solidFill>
                <a:latin typeface="幼圆" panose="02010509060101010101" pitchFamily="49" charset="-122"/>
                <a:ea typeface="幼圆" panose="02010509060101010101" pitchFamily="49" charset="-122"/>
              </a:rPr>
              <a:t>字以内，将每页幻灯片动态演示时间长度尽量控制在</a:t>
            </a:r>
            <a:r>
              <a:rPr lang="en-US" altLang="zh-CN" sz="800">
                <a:solidFill>
                  <a:schemeClr val="tx1">
                    <a:lumMod val="75000"/>
                    <a:lumOff val="25000"/>
                  </a:schemeClr>
                </a:solidFill>
                <a:latin typeface="幼圆" panose="02010509060101010101" pitchFamily="49" charset="-122"/>
                <a:ea typeface="幼圆" panose="02010509060101010101" pitchFamily="49" charset="-122"/>
              </a:rPr>
              <a:t>5</a:t>
            </a:r>
            <a:r>
              <a:rPr lang="zh-CN" altLang="en-US" sz="800">
                <a:solidFill>
                  <a:schemeClr val="tx1">
                    <a:lumMod val="75000"/>
                    <a:lumOff val="25000"/>
                  </a:schemeClr>
                </a:solidFill>
                <a:latin typeface="幼圆" panose="02010509060101010101" pitchFamily="49" charset="-122"/>
                <a:ea typeface="幼圆" panose="02010509060101010101" pitchFamily="49" charset="-122"/>
              </a:rPr>
              <a:t>分钟以内。</a:t>
            </a:r>
            <a:endParaRPr lang="en-US" altLang="zh-CN" sz="8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2" name="Rectangle 4"/>
          <p:cNvSpPr>
            <a:spLocks noChangeArrowheads="1"/>
          </p:cNvSpPr>
          <p:nvPr/>
        </p:nvSpPr>
        <p:spPr bwMode="auto">
          <a:xfrm>
            <a:off x="3611373" y="4148490"/>
            <a:ext cx="36004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在此处添加详细描述文本</a:t>
            </a:r>
            <a:r>
              <a:rPr lang="zh-CN" altLang="en-US" sz="800">
                <a:solidFill>
                  <a:schemeClr val="tx1">
                    <a:lumMod val="75000"/>
                    <a:lumOff val="25000"/>
                  </a:schemeClr>
                </a:solidFill>
                <a:latin typeface="幼圆" panose="02010509060101010101" pitchFamily="49" charset="-122"/>
                <a:ea typeface="幼圆" panose="02010509060101010101" pitchFamily="49" charset="-122"/>
              </a:rPr>
              <a:t/>
            </a:r>
            <a:br>
              <a:rPr lang="zh-CN" altLang="en-US" sz="800">
                <a:solidFill>
                  <a:schemeClr val="tx1">
                    <a:lumMod val="75000"/>
                    <a:lumOff val="25000"/>
                  </a:schemeClr>
                </a:solidFill>
                <a:latin typeface="幼圆" panose="02010509060101010101" pitchFamily="49" charset="-122"/>
                <a:ea typeface="幼圆" panose="02010509060101010101" pitchFamily="49" charset="-122"/>
              </a:rPr>
            </a:br>
            <a:r>
              <a:rPr lang="zh-CN" altLang="en-US" sz="800">
                <a:solidFill>
                  <a:schemeClr val="tx1">
                    <a:lumMod val="75000"/>
                    <a:lumOff val="25000"/>
                  </a:schemeClr>
                </a:solidFill>
                <a:latin typeface="幼圆" panose="02010509060101010101" pitchFamily="49" charset="-122"/>
                <a:ea typeface="幼圆" panose="02010509060101010101" pitchFamily="49" charset="-122"/>
              </a:rPr>
              <a:t/>
            </a:r>
            <a:br>
              <a:rPr lang="zh-CN" altLang="en-US" sz="800">
                <a:solidFill>
                  <a:schemeClr val="tx1">
                    <a:lumMod val="75000"/>
                    <a:lumOff val="25000"/>
                  </a:schemeClr>
                </a:solidFill>
                <a:latin typeface="幼圆" panose="02010509060101010101" pitchFamily="49" charset="-122"/>
                <a:ea typeface="幼圆" panose="02010509060101010101" pitchFamily="49" charset="-122"/>
              </a:rPr>
            </a:br>
            <a:r>
              <a:rPr lang="zh-CN" altLang="en-US" sz="8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在此处添加详细描述文本，尽量与标题文本语言风格相符合，语言描述尽量简洁生动，尽可能概括出段落内容，尽量将每页幻灯片文字内容控制在</a:t>
            </a:r>
            <a:r>
              <a:rPr lang="en-US" altLang="zh-CN" sz="800">
                <a:solidFill>
                  <a:schemeClr val="tx1">
                    <a:lumMod val="75000"/>
                    <a:lumOff val="25000"/>
                  </a:schemeClr>
                </a:solidFill>
                <a:latin typeface="幼圆" panose="02010509060101010101" pitchFamily="49" charset="-122"/>
                <a:ea typeface="幼圆" panose="02010509060101010101" pitchFamily="49" charset="-122"/>
              </a:rPr>
              <a:t>200</a:t>
            </a:r>
            <a:r>
              <a:rPr lang="zh-CN" altLang="en-US" sz="800">
                <a:solidFill>
                  <a:schemeClr val="tx1">
                    <a:lumMod val="75000"/>
                    <a:lumOff val="25000"/>
                  </a:schemeClr>
                </a:solidFill>
                <a:latin typeface="幼圆" panose="02010509060101010101" pitchFamily="49" charset="-122"/>
                <a:ea typeface="幼圆" panose="02010509060101010101" pitchFamily="49" charset="-122"/>
              </a:rPr>
              <a:t>字以内，将每页幻灯片动态演示时间长度尽量控制在</a:t>
            </a:r>
            <a:r>
              <a:rPr lang="en-US" altLang="zh-CN" sz="800">
                <a:solidFill>
                  <a:schemeClr val="tx1">
                    <a:lumMod val="75000"/>
                    <a:lumOff val="25000"/>
                  </a:schemeClr>
                </a:solidFill>
                <a:latin typeface="幼圆" panose="02010509060101010101" pitchFamily="49" charset="-122"/>
                <a:ea typeface="幼圆" panose="02010509060101010101" pitchFamily="49" charset="-122"/>
              </a:rPr>
              <a:t>5</a:t>
            </a:r>
            <a:r>
              <a:rPr lang="zh-CN" altLang="en-US" sz="800">
                <a:solidFill>
                  <a:schemeClr val="tx1">
                    <a:lumMod val="75000"/>
                    <a:lumOff val="25000"/>
                  </a:schemeClr>
                </a:solidFill>
                <a:latin typeface="幼圆" panose="02010509060101010101" pitchFamily="49" charset="-122"/>
                <a:ea typeface="幼圆" panose="02010509060101010101" pitchFamily="49" charset="-122"/>
              </a:rPr>
              <a:t>分钟以内。</a:t>
            </a:r>
            <a:endParaRPr lang="en-US" altLang="zh-CN" sz="800">
              <a:solidFill>
                <a:schemeClr val="tx1">
                  <a:lumMod val="75000"/>
                  <a:lumOff val="2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977">
        <p15:prstTrans prst="origami"/>
      </p:transition>
    </mc:Choice>
    <mc:Fallback xmlns="">
      <p:transition spd="slow" advTm="39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filter="fade">
                                      <p:cBhvr>
                                        <p:cTn id="10" dur="1000"/>
                                        <p:tgtEl>
                                          <p:spTgt spid="36"/>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ppt_x</p:attrName>
                                        </p:attrNameLst>
                                      </p:cBhvr>
                                      <p:tavLst>
                                        <p:tav tm="0">
                                          <p:val>
                                            <p:strVal val="#ppt_x"/>
                                          </p:val>
                                        </p:tav>
                                        <p:tav tm="100000">
                                          <p:val>
                                            <p:strVal val="#ppt_x"/>
                                          </p:val>
                                        </p:tav>
                                      </p:tavLst>
                                    </p:anim>
                                    <p:anim calcmode="lin" valueType="num">
                                      <p:cBhvr>
                                        <p:cTn id="15" dur="500" fill="hold"/>
                                        <p:tgtEl>
                                          <p:spTgt spid="39"/>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40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16" presetClass="entr" presetSubtype="4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filter="barn(outHorizontal)">
                                      <p:cBhvr>
                                        <p:cTn id="23" dur="500"/>
                                        <p:tgtEl>
                                          <p:spTgt spid="2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filter="fade">
                                      <p:cBhvr>
                                        <p:cTn id="39" dur="500"/>
                                        <p:tgtEl>
                                          <p:spTgt spid="32"/>
                                        </p:tgtEl>
                                      </p:cBhvr>
                                    </p:animEffect>
                                  </p:childTnLst>
                                </p:cTn>
                              </p:par>
                            </p:childTnLst>
                          </p:cTn>
                        </p:par>
                        <p:par>
                          <p:cTn id="40" fill="hold">
                            <p:stCondLst>
                              <p:cond delay="2500"/>
                            </p:stCondLst>
                            <p:childTnLst>
                              <p:par>
                                <p:cTn id="41" presetID="2" presetClass="entr" presetSubtype="2"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ppt_x</p:attrName>
                                        </p:attrNameLst>
                                      </p:cBhvr>
                                      <p:tavLst>
                                        <p:tav tm="0">
                                          <p:val>
                                            <p:strVal val="1+#ppt_w/2"/>
                                          </p:val>
                                        </p:tav>
                                        <p:tav tm="100000">
                                          <p:val>
                                            <p:strVal val="#ppt_x"/>
                                          </p:val>
                                        </p:tav>
                                      </p:tavLst>
                                    </p:anim>
                                    <p:anim calcmode="lin" valueType="num">
                                      <p:cBhvr>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1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ppt_x</p:attrName>
                                        </p:attrNameLst>
                                      </p:cBhvr>
                                      <p:tavLst>
                                        <p:tav tm="0">
                                          <p:val>
                                            <p:strVal val="1+#ppt_w/2"/>
                                          </p:val>
                                        </p:tav>
                                        <p:tav tm="100000">
                                          <p:val>
                                            <p:strVal val="#ppt_x"/>
                                          </p:val>
                                        </p:tav>
                                      </p:tavLst>
                                    </p:anim>
                                    <p:anim calcmode="lin" valueType="num">
                                      <p:cBhvr>
                                        <p:cTn id="48" dur="500" fill="hold"/>
                                        <p:tgtEl>
                                          <p:spTgt spid="41"/>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0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ppt_x</p:attrName>
                                        </p:attrNameLst>
                                      </p:cBhvr>
                                      <p:tavLst>
                                        <p:tav tm="0">
                                          <p:val>
                                            <p:strVal val="1+#ppt_w/2"/>
                                          </p:val>
                                        </p:tav>
                                        <p:tav tm="100000">
                                          <p:val>
                                            <p:strVal val="#ppt_x"/>
                                          </p:val>
                                        </p:tav>
                                      </p:tavLst>
                                    </p:anim>
                                    <p:anim calcmode="lin" valueType="num">
                                      <p:cBhvr>
                                        <p:cTn id="5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p:bldP spid="39" grpId="0" bldLvl="0"/>
      <p:bldP spid="40" grpId="0" bldLvl="0" animBg="1"/>
      <p:bldP spid="41" grpId="0" bldLvl="0"/>
      <p:bldP spid="42"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nvGrpSpPr>
          <p:cNvPr id="24" name="Group 14"/>
          <p:cNvGrpSpPr>
            <a:grpSpLocks noChangeAspect="1"/>
          </p:cNvGrpSpPr>
          <p:nvPr/>
        </p:nvGrpSpPr>
        <p:grpSpPr bwMode="auto">
          <a:xfrm>
            <a:off x="1525588" y="2937368"/>
            <a:ext cx="8736012" cy="2037055"/>
            <a:chOff x="186273" y="9527"/>
            <a:chExt cx="13836246" cy="3225261"/>
          </a:xfrm>
        </p:grpSpPr>
        <p:pic>
          <p:nvPicPr>
            <p:cNvPr id="43" name="图片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86273" y="309229"/>
              <a:ext cx="4523111" cy="2646454"/>
            </a:xfrm>
            <a:prstGeom prst="rect">
              <a:avLst/>
            </a:prstGeom>
            <a:noFill/>
            <a:ln w="9525">
              <a:noFill/>
              <a:miter lim="800000"/>
              <a:headEnd/>
              <a:tailEnd/>
            </a:ln>
          </p:spPr>
        </p:pic>
        <p:pic>
          <p:nvPicPr>
            <p:cNvPr id="44" name="图片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28516" y="9527"/>
              <a:ext cx="4523109" cy="3225261"/>
            </a:xfrm>
            <a:prstGeom prst="rect">
              <a:avLst/>
            </a:prstGeom>
            <a:noFill/>
            <a:ln w="9525">
              <a:noFill/>
              <a:miter lim="800000"/>
              <a:headEnd/>
              <a:tailEnd/>
            </a:ln>
          </p:spPr>
        </p:pic>
        <p:pic>
          <p:nvPicPr>
            <p:cNvPr id="45" name="图片 1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485725" y="309228"/>
              <a:ext cx="4536794" cy="2646455"/>
            </a:xfrm>
            <a:prstGeom prst="rect">
              <a:avLst/>
            </a:prstGeom>
            <a:noFill/>
            <a:ln w="9525">
              <a:noFill/>
              <a:bevel/>
            </a:ln>
          </p:spPr>
        </p:pic>
      </p:grpSp>
      <p:sp>
        <p:nvSpPr>
          <p:cNvPr id="46" name="矩形 34"/>
          <p:cNvSpPr>
            <a:spLocks noChangeArrowheads="1"/>
          </p:cNvSpPr>
          <p:nvPr/>
        </p:nvSpPr>
        <p:spPr bwMode="auto">
          <a:xfrm>
            <a:off x="1525588" y="2135679"/>
            <a:ext cx="984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65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47" name="矩形 47"/>
          <p:cNvSpPr>
            <a:spLocks noChangeArrowheads="1"/>
          </p:cNvSpPr>
          <p:nvPr/>
        </p:nvSpPr>
        <p:spPr bwMode="auto">
          <a:xfrm>
            <a:off x="1514475" y="2509970"/>
            <a:ext cx="4849813" cy="23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tx1">
                    <a:lumMod val="75000"/>
                    <a:lumOff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在此录入本图表的综合描述说明，在此录入本图表</a:t>
            </a:r>
            <a:endParaRPr lang="zh-CN" altLang="en-US" sz="1350" dirty="0">
              <a:solidFill>
                <a:schemeClr val="tx1">
                  <a:lumMod val="75000"/>
                  <a:lumOff val="2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300">
        <p15:prstTrans prst="origami"/>
      </p:transition>
    </mc:Choice>
    <mc:Fallback xmlns="">
      <p:transition spd="slow" advTm="3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p:cBhvr>
                                        <p:cTn id="7" dur="500"/>
                                        <p:tgtEl>
                                          <p:spTgt spid="24"/>
                                        </p:tgtEl>
                                      </p:cBhvr>
                                    </p:animEffect>
                                  </p:childTnLst>
                                </p:cTn>
                              </p:par>
                              <p:par>
                                <p:cTn id="8" presetID="35" presetClass="path" presetSubtype="0" repeatCount="indefinite" autoRev="1" fill="hold" nodeType="withEffect">
                                  <p:stCondLst>
                                    <p:cond delay="0"/>
                                  </p:stCondLst>
                                  <p:childTnLst>
                                    <p:animMotion origin="layout" path="M -1.25E-6 2.59259E-6 L -0.15065 2.59259E-6 " pathEditMode="relative" rAng="0" ptsTypes="AA">
                                      <p:cBhvr>
                                        <p:cTn id="9" dur="2000" fill="hold"/>
                                        <p:tgtEl>
                                          <p:spTgt spid="24"/>
                                        </p:tgtEl>
                                        <p:attrNameLst>
                                          <p:attrName>ppt_x</p:attrName>
                                          <p:attrName>ppt_y</p:attrName>
                                        </p:attrNameLst>
                                      </p:cBhvr>
                                      <p:rCtr x="-75" y="0"/>
                                    </p:animMotion>
                                  </p:childTnLst>
                                </p:cTn>
                              </p:par>
                            </p:childTnLst>
                          </p:cTn>
                        </p:par>
                        <p:par>
                          <p:cTn id="10" fill="hold">
                            <p:stCondLst>
                              <p:cond delay="500"/>
                            </p:stCondLst>
                            <p:childTnLst>
                              <p:par>
                                <p:cTn id="11" presetID="12" presetClass="entr" presetSubtype="4" fill="hold" grpId="0" nodeType="afterEffect">
                                  <p:stCondLst>
                                    <p:cond delay="50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p:tgtEl>
                                          <p:spTgt spid="46"/>
                                        </p:tgtEl>
                                        <p:attrNameLst>
                                          <p:attrName>ppt_y</p:attrName>
                                        </p:attrNameLst>
                                      </p:cBhvr>
                                      <p:tavLst>
                                        <p:tav tm="0">
                                          <p:val>
                                            <p:strVal val="#ppt_y+#ppt_h*1.125000"/>
                                          </p:val>
                                        </p:tav>
                                        <p:tav tm="100000">
                                          <p:val>
                                            <p:strVal val="#ppt_y"/>
                                          </p:val>
                                        </p:tav>
                                      </p:tavLst>
                                    </p:anim>
                                    <p:animEffect>
                                      <p:cBhvr>
                                        <p:cTn id="14" dur="500"/>
                                        <p:tgtEl>
                                          <p:spTgt spid="46"/>
                                        </p:tgtEl>
                                      </p:cBhvr>
                                    </p:animEffect>
                                  </p:childTnLst>
                                </p:cTn>
                              </p:par>
                              <p:par>
                                <p:cTn id="15" presetID="12" presetClass="entr" presetSubtype="4" fill="hold" grpId="0" nodeType="withEffect">
                                  <p:stCondLst>
                                    <p:cond delay="75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p:tgtEl>
                                          <p:spTgt spid="47"/>
                                        </p:tgtEl>
                                        <p:attrNameLst>
                                          <p:attrName>ppt_y</p:attrName>
                                        </p:attrNameLst>
                                      </p:cBhvr>
                                      <p:tavLst>
                                        <p:tav tm="0">
                                          <p:val>
                                            <p:strVal val="#ppt_y+#ppt_h*1.125000"/>
                                          </p:val>
                                        </p:tav>
                                        <p:tav tm="100000">
                                          <p:val>
                                            <p:strVal val="#ppt_y"/>
                                          </p:val>
                                        </p:tav>
                                      </p:tavLst>
                                    </p:anim>
                                    <p:animEffect>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utoUpdateAnimBg="0"/>
      <p:bldP spid="47"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12" name="Oval 6"/>
          <p:cNvSpPr>
            <a:spLocks noChangeArrowheads="1"/>
          </p:cNvSpPr>
          <p:nvPr/>
        </p:nvSpPr>
        <p:spPr bwMode="auto">
          <a:xfrm>
            <a:off x="2012951" y="2616504"/>
            <a:ext cx="1962574" cy="1962574"/>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3" name="Oval 7"/>
          <p:cNvSpPr>
            <a:spLocks noChangeArrowheads="1"/>
          </p:cNvSpPr>
          <p:nvPr/>
        </p:nvSpPr>
        <p:spPr bwMode="auto">
          <a:xfrm>
            <a:off x="4609882" y="2889053"/>
            <a:ext cx="1611477" cy="1609096"/>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4" name="Oval 8"/>
          <p:cNvSpPr>
            <a:spLocks noChangeArrowheads="1"/>
          </p:cNvSpPr>
          <p:nvPr/>
        </p:nvSpPr>
        <p:spPr bwMode="auto">
          <a:xfrm>
            <a:off x="6856903" y="3137796"/>
            <a:ext cx="1303225" cy="1303226"/>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5" name="Oval 9"/>
          <p:cNvSpPr>
            <a:spLocks noChangeArrowheads="1"/>
          </p:cNvSpPr>
          <p:nvPr/>
        </p:nvSpPr>
        <p:spPr bwMode="auto">
          <a:xfrm>
            <a:off x="8795673" y="3311557"/>
            <a:ext cx="1146125" cy="1146125"/>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幼圆" panose="02010509060101010101" pitchFamily="49" charset="-122"/>
              <a:ea typeface="幼圆" panose="02010509060101010101" pitchFamily="49" charset="-122"/>
            </a:endParaRPr>
          </a:p>
        </p:txBody>
      </p:sp>
      <p:sp>
        <p:nvSpPr>
          <p:cNvPr id="16" name="Freeform 10"/>
          <p:cNvSpPr/>
          <p:nvPr/>
        </p:nvSpPr>
        <p:spPr bwMode="auto">
          <a:xfrm>
            <a:off x="3194782" y="2135679"/>
            <a:ext cx="2101823" cy="671250"/>
          </a:xfrm>
          <a:custGeom>
            <a:avLst/>
            <a:gdLst>
              <a:gd name="T0" fmla="*/ 0 w 3292"/>
              <a:gd name="T1" fmla="*/ 650 h 1052"/>
              <a:gd name="T2" fmla="*/ 1668 w 3292"/>
              <a:gd name="T3" fmla="*/ 55 h 1052"/>
              <a:gd name="T4" fmla="*/ 3292 w 3292"/>
              <a:gd name="T5" fmla="*/ 1052 h 1052"/>
            </a:gdLst>
            <a:ahLst/>
            <a:cxnLst>
              <a:cxn ang="0">
                <a:pos x="T0" y="T1"/>
              </a:cxn>
              <a:cxn ang="0">
                <a:pos x="T2" y="T3"/>
              </a:cxn>
              <a:cxn ang="0">
                <a:pos x="T4" y="T5"/>
              </a:cxn>
            </a:cxnLst>
            <a:rect l="0" t="0" r="r" b="b"/>
            <a:pathLst>
              <a:path w="3292" h="1052">
                <a:moveTo>
                  <a:pt x="0" y="650"/>
                </a:moveTo>
                <a:cubicBezTo>
                  <a:pt x="428" y="234"/>
                  <a:pt x="1027" y="0"/>
                  <a:pt x="1668" y="55"/>
                </a:cubicBezTo>
                <a:cubicBezTo>
                  <a:pt x="2362" y="115"/>
                  <a:pt x="2949" y="502"/>
                  <a:pt x="3292" y="1052"/>
                </a:cubicBezTo>
              </a:path>
            </a:pathLst>
          </a:custGeom>
          <a:noFill/>
          <a:ln w="11" cap="flat" cmpd="sng">
            <a:solidFill>
              <a:srgbClr val="DE415A"/>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latin typeface="幼圆" panose="02010509060101010101" pitchFamily="49" charset="-122"/>
              <a:ea typeface="幼圆" panose="02010509060101010101" pitchFamily="49" charset="-122"/>
            </a:endParaRPr>
          </a:p>
        </p:txBody>
      </p:sp>
      <p:sp>
        <p:nvSpPr>
          <p:cNvPr id="17" name="Freeform 11"/>
          <p:cNvSpPr/>
          <p:nvPr/>
        </p:nvSpPr>
        <p:spPr bwMode="auto">
          <a:xfrm>
            <a:off x="5683404" y="2505823"/>
            <a:ext cx="1866171" cy="573657"/>
          </a:xfrm>
          <a:custGeom>
            <a:avLst/>
            <a:gdLst>
              <a:gd name="T0" fmla="*/ 0 w 2923"/>
              <a:gd name="T1" fmla="*/ 592 h 899"/>
              <a:gd name="T2" fmla="*/ 1469 w 2923"/>
              <a:gd name="T3" fmla="*/ 40 h 899"/>
              <a:gd name="T4" fmla="*/ 2923 w 2923"/>
              <a:gd name="T5" fmla="*/ 899 h 899"/>
            </a:gdLst>
            <a:ahLst/>
            <a:cxnLst>
              <a:cxn ang="0">
                <a:pos x="T0" y="T1"/>
              </a:cxn>
              <a:cxn ang="0">
                <a:pos x="T2" y="T3"/>
              </a:cxn>
              <a:cxn ang="0">
                <a:pos x="T4" y="T5"/>
              </a:cxn>
            </a:cxnLst>
            <a:rect l="0" t="0" r="r" b="b"/>
            <a:pathLst>
              <a:path w="2923" h="899">
                <a:moveTo>
                  <a:pt x="0" y="592"/>
                </a:moveTo>
                <a:cubicBezTo>
                  <a:pt x="373" y="217"/>
                  <a:pt x="900" y="0"/>
                  <a:pt x="1469" y="40"/>
                </a:cubicBezTo>
                <a:cubicBezTo>
                  <a:pt x="2085" y="83"/>
                  <a:pt x="2611" y="417"/>
                  <a:pt x="2923" y="899"/>
                </a:cubicBezTo>
              </a:path>
            </a:pathLst>
          </a:custGeom>
          <a:noFill/>
          <a:ln w="11" cap="flat" cmpd="sng">
            <a:solidFill>
              <a:srgbClr val="DE415A"/>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latin typeface="幼圆" panose="02010509060101010101" pitchFamily="49" charset="-122"/>
              <a:ea typeface="幼圆" panose="02010509060101010101" pitchFamily="49" charset="-122"/>
            </a:endParaRPr>
          </a:p>
        </p:txBody>
      </p:sp>
      <p:sp>
        <p:nvSpPr>
          <p:cNvPr id="18" name="Freeform 12"/>
          <p:cNvSpPr/>
          <p:nvPr/>
        </p:nvSpPr>
        <p:spPr bwMode="auto">
          <a:xfrm>
            <a:off x="7873299" y="2803363"/>
            <a:ext cx="1619808" cy="454641"/>
          </a:xfrm>
          <a:custGeom>
            <a:avLst/>
            <a:gdLst>
              <a:gd name="T0" fmla="*/ 0 w 2537"/>
              <a:gd name="T1" fmla="*/ 540 h 712"/>
              <a:gd name="T2" fmla="*/ 1252 w 2537"/>
              <a:gd name="T3" fmla="*/ 16 h 712"/>
              <a:gd name="T4" fmla="*/ 2537 w 2537"/>
              <a:gd name="T5" fmla="*/ 712 h 712"/>
            </a:gdLst>
            <a:ahLst/>
            <a:cxnLst>
              <a:cxn ang="0">
                <a:pos x="T0" y="T1"/>
              </a:cxn>
              <a:cxn ang="0">
                <a:pos x="T2" y="T3"/>
              </a:cxn>
              <a:cxn ang="0">
                <a:pos x="T4" y="T5"/>
              </a:cxn>
            </a:cxnLst>
            <a:rect l="0" t="0" r="r" b="b"/>
            <a:pathLst>
              <a:path w="2537" h="712">
                <a:moveTo>
                  <a:pt x="0" y="540"/>
                </a:moveTo>
                <a:cubicBezTo>
                  <a:pt x="310" y="204"/>
                  <a:pt x="759" y="0"/>
                  <a:pt x="1252" y="16"/>
                </a:cubicBezTo>
                <a:cubicBezTo>
                  <a:pt x="1787" y="33"/>
                  <a:pt x="2253" y="306"/>
                  <a:pt x="2537" y="712"/>
                </a:cubicBezTo>
              </a:path>
            </a:pathLst>
          </a:custGeom>
          <a:noFill/>
          <a:ln w="11" cap="flat" cmpd="sng">
            <a:solidFill>
              <a:srgbClr val="DE415A"/>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latin typeface="幼圆" panose="02010509060101010101" pitchFamily="49" charset="-122"/>
              <a:ea typeface="幼圆" panose="02010509060101010101" pitchFamily="49" charset="-122"/>
            </a:endParaRPr>
          </a:p>
        </p:txBody>
      </p:sp>
      <p:sp>
        <p:nvSpPr>
          <p:cNvPr id="19" name="TextBox 10"/>
          <p:cNvSpPr txBox="1">
            <a:spLocks noChangeArrowheads="1"/>
          </p:cNvSpPr>
          <p:nvPr/>
        </p:nvSpPr>
        <p:spPr bwMode="auto">
          <a:xfrm>
            <a:off x="2712652" y="4913511"/>
            <a:ext cx="4347655" cy="4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tx1">
                    <a:lumMod val="75000"/>
                    <a:lumOff val="25000"/>
                  </a:schemeClr>
                </a:solidFill>
                <a:latin typeface="幼圆" panose="02010509060101010101" pitchFamily="49" charset="-122"/>
                <a:ea typeface="幼圆" panose="02010509060101010101" pitchFamily="49" charset="-122"/>
              </a:rPr>
              <a:t>单击此处添加文本单击此处添加文本单击此处添加文本单击此处添加文本单击此处添加文本单击此处添加文本单击此处添加文本单击此处添加文本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0" name="单圆角矩形 11"/>
          <p:cNvSpPr/>
          <p:nvPr/>
        </p:nvSpPr>
        <p:spPr bwMode="auto">
          <a:xfrm>
            <a:off x="2354318" y="4982478"/>
            <a:ext cx="285638" cy="383232"/>
          </a:xfrm>
          <a:custGeom>
            <a:avLst/>
            <a:gdLst>
              <a:gd name="T0" fmla="*/ 0 w 380640"/>
              <a:gd name="T1" fmla="*/ 0 h 510062"/>
              <a:gd name="T2" fmla="*/ 317199 w 380640"/>
              <a:gd name="T3" fmla="*/ 0 h 510062"/>
              <a:gd name="T4" fmla="*/ 380640 w 380640"/>
              <a:gd name="T5" fmla="*/ 63441 h 510062"/>
              <a:gd name="T6" fmla="*/ 380640 w 380640"/>
              <a:gd name="T7" fmla="*/ 510062 h 510062"/>
              <a:gd name="T8" fmla="*/ 0 w 380640"/>
              <a:gd name="T9" fmla="*/ 510062 h 510062"/>
              <a:gd name="T10" fmla="*/ 0 w 380640"/>
              <a:gd name="T11" fmla="*/ 0 h 510062"/>
            </a:gdLst>
            <a:ahLst/>
            <a:cxnLst>
              <a:cxn ang="0">
                <a:pos x="T0" y="T1"/>
              </a:cxn>
              <a:cxn ang="0">
                <a:pos x="T2" y="T3"/>
              </a:cxn>
              <a:cxn ang="0">
                <a:pos x="T4" y="T5"/>
              </a:cxn>
              <a:cxn ang="0">
                <a:pos x="T6" y="T7"/>
              </a:cxn>
              <a:cxn ang="0">
                <a:pos x="T8" y="T9"/>
              </a:cxn>
              <a:cxn ang="0">
                <a:pos x="T10" y="T11"/>
              </a:cxn>
            </a:cxnLst>
            <a:rect l="0" t="0" r="r" b="b"/>
            <a:pathLst>
              <a:path w="380640" h="510062">
                <a:moveTo>
                  <a:pt x="0" y="0"/>
                </a:moveTo>
                <a:lnTo>
                  <a:pt x="317199" y="0"/>
                </a:lnTo>
                <a:cubicBezTo>
                  <a:pt x="352236" y="0"/>
                  <a:pt x="380640" y="28404"/>
                  <a:pt x="380640" y="63441"/>
                </a:cubicBezTo>
                <a:lnTo>
                  <a:pt x="380640" y="510062"/>
                </a:lnTo>
                <a:lnTo>
                  <a:pt x="0" y="510062"/>
                </a:lnTo>
                <a:lnTo>
                  <a:pt x="0" y="0"/>
                </a:lnTo>
                <a:close/>
              </a:path>
            </a:pathLst>
          </a:custGeom>
          <a:solidFill>
            <a:srgbClr val="DE415A"/>
          </a:solidFill>
          <a:ln>
            <a:noFill/>
          </a:ln>
        </p:spPr>
        <p:txBody>
          <a:bodyPr/>
          <a:lstStyle/>
          <a:p>
            <a:endParaRPr lang="zh-CN" altLang="en-US">
              <a:latin typeface="幼圆" panose="02010509060101010101" pitchFamily="49" charset="-122"/>
              <a:ea typeface="幼圆" panose="02010509060101010101" pitchFamily="49" charset="-122"/>
            </a:endParaRPr>
          </a:p>
        </p:txBody>
      </p:sp>
      <p:sp>
        <p:nvSpPr>
          <p:cNvPr id="21" name="TextBox 12"/>
          <p:cNvSpPr txBox="1">
            <a:spLocks noChangeArrowheads="1"/>
          </p:cNvSpPr>
          <p:nvPr/>
        </p:nvSpPr>
        <p:spPr bwMode="auto">
          <a:xfrm>
            <a:off x="4824111" y="3473448"/>
            <a:ext cx="1224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chemeClr val="bg1"/>
                </a:solidFill>
                <a:latin typeface="幼圆" panose="02010509060101010101" pitchFamily="49" charset="-122"/>
                <a:ea typeface="幼圆" panose="02010509060101010101" pitchFamily="49" charset="-122"/>
              </a:rPr>
              <a:t>标题</a:t>
            </a:r>
          </a:p>
        </p:txBody>
      </p:sp>
      <p:sp>
        <p:nvSpPr>
          <p:cNvPr id="22" name="TextBox 14"/>
          <p:cNvSpPr txBox="1">
            <a:spLocks noChangeArrowheads="1"/>
          </p:cNvSpPr>
          <p:nvPr/>
        </p:nvSpPr>
        <p:spPr bwMode="auto">
          <a:xfrm>
            <a:off x="2334295" y="3318725"/>
            <a:ext cx="1319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500" dirty="0">
                <a:solidFill>
                  <a:schemeClr val="bg1"/>
                </a:solidFill>
                <a:latin typeface="幼圆" panose="02010509060101010101" pitchFamily="49" charset="-122"/>
                <a:ea typeface="幼圆" panose="02010509060101010101" pitchFamily="49" charset="-122"/>
              </a:rPr>
              <a:t>标题</a:t>
            </a:r>
          </a:p>
        </p:txBody>
      </p:sp>
      <p:sp>
        <p:nvSpPr>
          <p:cNvPr id="23" name="TextBox 15"/>
          <p:cNvSpPr txBox="1">
            <a:spLocks noChangeArrowheads="1"/>
          </p:cNvSpPr>
          <p:nvPr/>
        </p:nvSpPr>
        <p:spPr bwMode="auto">
          <a:xfrm>
            <a:off x="6896178" y="3603174"/>
            <a:ext cx="12246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chemeClr val="bg1"/>
                </a:solidFill>
                <a:latin typeface="幼圆" panose="02010509060101010101" pitchFamily="49" charset="-122"/>
                <a:ea typeface="幼圆" panose="02010509060101010101" pitchFamily="49" charset="-122"/>
              </a:rPr>
              <a:t>标题</a:t>
            </a:r>
          </a:p>
        </p:txBody>
      </p:sp>
      <p:sp>
        <p:nvSpPr>
          <p:cNvPr id="25" name="TextBox 16"/>
          <p:cNvSpPr txBox="1">
            <a:spLocks noChangeArrowheads="1"/>
          </p:cNvSpPr>
          <p:nvPr/>
        </p:nvSpPr>
        <p:spPr bwMode="auto">
          <a:xfrm>
            <a:off x="8756400" y="3716238"/>
            <a:ext cx="1224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chemeClr val="bg1"/>
                </a:solidFill>
                <a:latin typeface="幼圆" panose="02010509060101010101" pitchFamily="49" charset="-122"/>
                <a:ea typeface="幼圆" panose="02010509060101010101" pitchFamily="49" charset="-122"/>
              </a:rPr>
              <a:t>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7019">
        <p15:prstTrans prst="origami"/>
      </p:transition>
    </mc:Choice>
    <mc:Fallback xmlns="">
      <p:transition spd="slow" advTm="70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par>
                                <p:cTn id="21" presetID="26" presetClass="entr" presetSubtype="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290">
                                          <p:stCondLst>
                                            <p:cond delay="0"/>
                                          </p:stCondLst>
                                        </p:cTn>
                                        <p:tgtEl>
                                          <p:spTgt spid="13"/>
                                        </p:tgtEl>
                                      </p:cBhvr>
                                    </p:animEffect>
                                    <p:anim calcmode="lin" valueType="num">
                                      <p:cBhvr>
                                        <p:cTn id="24"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29" dur="13">
                                          <p:stCondLst>
                                            <p:cond delay="325"/>
                                          </p:stCondLst>
                                        </p:cTn>
                                        <p:tgtEl>
                                          <p:spTgt spid="13"/>
                                        </p:tgtEl>
                                      </p:cBhvr>
                                      <p:to x="100000" y="60000"/>
                                    </p:animScale>
                                    <p:animScale>
                                      <p:cBhvr>
                                        <p:cTn id="30" dur="83" decel="50000">
                                          <p:stCondLst>
                                            <p:cond delay="338"/>
                                          </p:stCondLst>
                                        </p:cTn>
                                        <p:tgtEl>
                                          <p:spTgt spid="13"/>
                                        </p:tgtEl>
                                      </p:cBhvr>
                                      <p:to x="100000" y="100000"/>
                                    </p:animScale>
                                    <p:animScale>
                                      <p:cBhvr>
                                        <p:cTn id="31" dur="13">
                                          <p:stCondLst>
                                            <p:cond delay="656"/>
                                          </p:stCondLst>
                                        </p:cTn>
                                        <p:tgtEl>
                                          <p:spTgt spid="13"/>
                                        </p:tgtEl>
                                      </p:cBhvr>
                                      <p:to x="100000" y="80000"/>
                                    </p:animScale>
                                    <p:animScale>
                                      <p:cBhvr>
                                        <p:cTn id="32" dur="83" decel="50000">
                                          <p:stCondLst>
                                            <p:cond delay="669"/>
                                          </p:stCondLst>
                                        </p:cTn>
                                        <p:tgtEl>
                                          <p:spTgt spid="13"/>
                                        </p:tgtEl>
                                      </p:cBhvr>
                                      <p:to x="100000" y="100000"/>
                                    </p:animScale>
                                    <p:animScale>
                                      <p:cBhvr>
                                        <p:cTn id="33" dur="13">
                                          <p:stCondLst>
                                            <p:cond delay="821"/>
                                          </p:stCondLst>
                                        </p:cTn>
                                        <p:tgtEl>
                                          <p:spTgt spid="13"/>
                                        </p:tgtEl>
                                      </p:cBhvr>
                                      <p:to x="100000" y="90000"/>
                                    </p:animScale>
                                    <p:animScale>
                                      <p:cBhvr>
                                        <p:cTn id="34" dur="83" decel="50000">
                                          <p:stCondLst>
                                            <p:cond delay="834"/>
                                          </p:stCondLst>
                                        </p:cTn>
                                        <p:tgtEl>
                                          <p:spTgt spid="13"/>
                                        </p:tgtEl>
                                      </p:cBhvr>
                                      <p:to x="100000" y="100000"/>
                                    </p:animScale>
                                    <p:animScale>
                                      <p:cBhvr>
                                        <p:cTn id="35" dur="13">
                                          <p:stCondLst>
                                            <p:cond delay="904"/>
                                          </p:stCondLst>
                                        </p:cTn>
                                        <p:tgtEl>
                                          <p:spTgt spid="13"/>
                                        </p:tgtEl>
                                      </p:cBhvr>
                                      <p:to x="100000" y="95000"/>
                                    </p:animScale>
                                    <p:animScale>
                                      <p:cBhvr>
                                        <p:cTn id="36" dur="83" decel="50000">
                                          <p:stCondLst>
                                            <p:cond delay="917"/>
                                          </p:stCondLst>
                                        </p:cTn>
                                        <p:tgtEl>
                                          <p:spTgt spid="13"/>
                                        </p:tgtEl>
                                      </p:cBhvr>
                                      <p:to x="100000" y="100000"/>
                                    </p:animScale>
                                  </p:childTnLst>
                                </p:cTn>
                              </p:par>
                              <p:par>
                                <p:cTn id="37" presetID="26" presetClass="entr" presetSubtype="0" fill="hold" grpId="0" nodeType="withEffect">
                                  <p:stCondLst>
                                    <p:cond delay="40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60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56" presetClass="entr" presetSubtype="0" fill="hold" grpId="0" nodeType="afterEffect">
                                  <p:stCondLst>
                                    <p:cond delay="0"/>
                                  </p:stCondLst>
                                  <p:iterate type="lt">
                                    <p:tmPct val="10000"/>
                                  </p:iterate>
                                  <p:childTnLst>
                                    <p:set>
                                      <p:cBhvr>
                                        <p:cTn id="71" dur="1" fill="hold">
                                          <p:stCondLst>
                                            <p:cond delay="0"/>
                                          </p:stCondLst>
                                        </p:cTn>
                                        <p:tgtEl>
                                          <p:spTgt spid="22"/>
                                        </p:tgtEl>
                                        <p:attrNameLst>
                                          <p:attrName>style.visibility</p:attrName>
                                        </p:attrNameLst>
                                      </p:cBhvr>
                                      <p:to>
                                        <p:strVal val="visible"/>
                                      </p:to>
                                    </p:set>
                                    <p:anim by="(-#ppt_w*2)" calcmode="lin" valueType="num">
                                      <p:cBhvr rctx="PPT">
                                        <p:cTn id="72" dur="250" autoRev="1" fill="hold">
                                          <p:stCondLst>
                                            <p:cond delay="0"/>
                                          </p:stCondLst>
                                        </p:cTn>
                                        <p:tgtEl>
                                          <p:spTgt spid="22"/>
                                        </p:tgtEl>
                                        <p:attrNameLst>
                                          <p:attrName>ppt_w</p:attrName>
                                        </p:attrNameLst>
                                      </p:cBhvr>
                                    </p:anim>
                                    <p:anim by="(#ppt_w*0.50)" calcmode="lin" valueType="num">
                                      <p:cBhvr>
                                        <p:cTn id="73" dur="250" decel="50000" autoRev="1" fill="hold">
                                          <p:stCondLst>
                                            <p:cond delay="0"/>
                                          </p:stCondLst>
                                        </p:cTn>
                                        <p:tgtEl>
                                          <p:spTgt spid="22"/>
                                        </p:tgtEl>
                                        <p:attrNameLst>
                                          <p:attrName>ppt_x</p:attrName>
                                        </p:attrNameLst>
                                      </p:cBhvr>
                                    </p:anim>
                                    <p:anim from="(-#ppt_h/2)" to="(#ppt_y)" calcmode="lin" valueType="num">
                                      <p:cBhvr>
                                        <p:cTn id="74" dur="500" fill="hold">
                                          <p:stCondLst>
                                            <p:cond delay="0"/>
                                          </p:stCondLst>
                                        </p:cTn>
                                        <p:tgtEl>
                                          <p:spTgt spid="22"/>
                                        </p:tgtEl>
                                        <p:attrNameLst>
                                          <p:attrName>ppt_y</p:attrName>
                                        </p:attrNameLst>
                                      </p:cBhvr>
                                    </p:anim>
                                    <p:animRot by="21600000">
                                      <p:cBhvr>
                                        <p:cTn id="75" dur="500" fill="hold">
                                          <p:stCondLst>
                                            <p:cond delay="0"/>
                                          </p:stCondLst>
                                        </p:cTn>
                                        <p:tgtEl>
                                          <p:spTgt spid="22"/>
                                        </p:tgtEl>
                                        <p:attrNameLst>
                                          <p:attrName>r</p:attrName>
                                        </p:attrNameLst>
                                      </p:cBhvr>
                                    </p:animRot>
                                  </p:childTnLst>
                                </p:cTn>
                              </p:par>
                            </p:childTnLst>
                          </p:cTn>
                        </p:par>
                        <p:par>
                          <p:cTn id="76" fill="hold">
                            <p:stCondLst>
                              <p:cond delay="2150"/>
                            </p:stCondLst>
                            <p:childTnLst>
                              <p:par>
                                <p:cTn id="77" presetID="22" presetClass="entr" presetSubtype="8"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2650"/>
                            </p:stCondLst>
                            <p:childTnLst>
                              <p:par>
                                <p:cTn id="81" presetID="56" presetClass="entr" presetSubtype="0" fill="hold" grpId="0" nodeType="afterEffect">
                                  <p:stCondLst>
                                    <p:cond delay="0"/>
                                  </p:stCondLst>
                                  <p:iterate type="lt">
                                    <p:tmPct val="10000"/>
                                  </p:iterate>
                                  <p:childTnLst>
                                    <p:set>
                                      <p:cBhvr>
                                        <p:cTn id="82" dur="1" fill="hold">
                                          <p:stCondLst>
                                            <p:cond delay="0"/>
                                          </p:stCondLst>
                                        </p:cTn>
                                        <p:tgtEl>
                                          <p:spTgt spid="21"/>
                                        </p:tgtEl>
                                        <p:attrNameLst>
                                          <p:attrName>style.visibility</p:attrName>
                                        </p:attrNameLst>
                                      </p:cBhvr>
                                      <p:to>
                                        <p:strVal val="visible"/>
                                      </p:to>
                                    </p:set>
                                    <p:anim by="(-#ppt_w*2)" calcmode="lin" valueType="num">
                                      <p:cBhvr rctx="PPT">
                                        <p:cTn id="83" dur="250" autoRev="1" fill="hold">
                                          <p:stCondLst>
                                            <p:cond delay="0"/>
                                          </p:stCondLst>
                                        </p:cTn>
                                        <p:tgtEl>
                                          <p:spTgt spid="21"/>
                                        </p:tgtEl>
                                        <p:attrNameLst>
                                          <p:attrName>ppt_w</p:attrName>
                                        </p:attrNameLst>
                                      </p:cBhvr>
                                    </p:anim>
                                    <p:anim by="(#ppt_w*0.50)" calcmode="lin" valueType="num">
                                      <p:cBhvr>
                                        <p:cTn id="84" dur="250" decel="50000" autoRev="1" fill="hold">
                                          <p:stCondLst>
                                            <p:cond delay="0"/>
                                          </p:stCondLst>
                                        </p:cTn>
                                        <p:tgtEl>
                                          <p:spTgt spid="21"/>
                                        </p:tgtEl>
                                        <p:attrNameLst>
                                          <p:attrName>ppt_x</p:attrName>
                                        </p:attrNameLst>
                                      </p:cBhvr>
                                    </p:anim>
                                    <p:anim from="(-#ppt_h/2)" to="(#ppt_y)" calcmode="lin" valueType="num">
                                      <p:cBhvr>
                                        <p:cTn id="85" dur="500" fill="hold">
                                          <p:stCondLst>
                                            <p:cond delay="0"/>
                                          </p:stCondLst>
                                        </p:cTn>
                                        <p:tgtEl>
                                          <p:spTgt spid="21"/>
                                        </p:tgtEl>
                                        <p:attrNameLst>
                                          <p:attrName>ppt_y</p:attrName>
                                        </p:attrNameLst>
                                      </p:cBhvr>
                                    </p:anim>
                                    <p:animRot by="21600000">
                                      <p:cBhvr>
                                        <p:cTn id="86" dur="500" fill="hold">
                                          <p:stCondLst>
                                            <p:cond delay="0"/>
                                          </p:stCondLst>
                                        </p:cTn>
                                        <p:tgtEl>
                                          <p:spTgt spid="21"/>
                                        </p:tgtEl>
                                        <p:attrNameLst>
                                          <p:attrName>r</p:attrName>
                                        </p:attrNameLst>
                                      </p:cBhvr>
                                    </p:animRot>
                                  </p:childTnLst>
                                </p:cTn>
                              </p:par>
                            </p:childTnLst>
                          </p:cTn>
                        </p:par>
                        <p:par>
                          <p:cTn id="87" fill="hold">
                            <p:stCondLst>
                              <p:cond delay="3199"/>
                            </p:stCondLst>
                            <p:childTnLst>
                              <p:par>
                                <p:cTn id="88" presetID="22" presetClass="entr" presetSubtype="8"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left)">
                                      <p:cBhvr>
                                        <p:cTn id="90" dur="500"/>
                                        <p:tgtEl>
                                          <p:spTgt spid="17"/>
                                        </p:tgtEl>
                                      </p:cBhvr>
                                    </p:animEffect>
                                  </p:childTnLst>
                                </p:cTn>
                              </p:par>
                            </p:childTnLst>
                          </p:cTn>
                        </p:par>
                        <p:par>
                          <p:cTn id="91" fill="hold">
                            <p:stCondLst>
                              <p:cond delay="3699"/>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23"/>
                                        </p:tgtEl>
                                        <p:attrNameLst>
                                          <p:attrName>style.visibility</p:attrName>
                                        </p:attrNameLst>
                                      </p:cBhvr>
                                      <p:to>
                                        <p:strVal val="visible"/>
                                      </p:to>
                                    </p:set>
                                    <p:anim by="(-#ppt_w*2)" calcmode="lin" valueType="num">
                                      <p:cBhvr rctx="PPT">
                                        <p:cTn id="94" dur="250" autoRev="1" fill="hold">
                                          <p:stCondLst>
                                            <p:cond delay="0"/>
                                          </p:stCondLst>
                                        </p:cTn>
                                        <p:tgtEl>
                                          <p:spTgt spid="23"/>
                                        </p:tgtEl>
                                        <p:attrNameLst>
                                          <p:attrName>ppt_w</p:attrName>
                                        </p:attrNameLst>
                                      </p:cBhvr>
                                    </p:anim>
                                    <p:anim by="(#ppt_w*0.50)" calcmode="lin" valueType="num">
                                      <p:cBhvr>
                                        <p:cTn id="95" dur="250" decel="50000" autoRev="1" fill="hold">
                                          <p:stCondLst>
                                            <p:cond delay="0"/>
                                          </p:stCondLst>
                                        </p:cTn>
                                        <p:tgtEl>
                                          <p:spTgt spid="23"/>
                                        </p:tgtEl>
                                        <p:attrNameLst>
                                          <p:attrName>ppt_x</p:attrName>
                                        </p:attrNameLst>
                                      </p:cBhvr>
                                    </p:anim>
                                    <p:anim from="(-#ppt_h/2)" to="(#ppt_y)" calcmode="lin" valueType="num">
                                      <p:cBhvr>
                                        <p:cTn id="96" dur="500" fill="hold">
                                          <p:stCondLst>
                                            <p:cond delay="0"/>
                                          </p:stCondLst>
                                        </p:cTn>
                                        <p:tgtEl>
                                          <p:spTgt spid="23"/>
                                        </p:tgtEl>
                                        <p:attrNameLst>
                                          <p:attrName>ppt_y</p:attrName>
                                        </p:attrNameLst>
                                      </p:cBhvr>
                                    </p:anim>
                                    <p:animRot by="21600000">
                                      <p:cBhvr>
                                        <p:cTn id="97" dur="500" fill="hold">
                                          <p:stCondLst>
                                            <p:cond delay="0"/>
                                          </p:stCondLst>
                                        </p:cTn>
                                        <p:tgtEl>
                                          <p:spTgt spid="23"/>
                                        </p:tgtEl>
                                        <p:attrNameLst>
                                          <p:attrName>r</p:attrName>
                                        </p:attrNameLst>
                                      </p:cBhvr>
                                    </p:animRot>
                                  </p:childTnLst>
                                </p:cTn>
                              </p:par>
                            </p:childTnLst>
                          </p:cTn>
                        </p:par>
                        <p:par>
                          <p:cTn id="98" fill="hold">
                            <p:stCondLst>
                              <p:cond delay="425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4750"/>
                            </p:stCondLst>
                            <p:childTnLst>
                              <p:par>
                                <p:cTn id="103" presetID="56" presetClass="entr" presetSubtype="0" fill="hold" grpId="0" nodeType="afterEffect">
                                  <p:stCondLst>
                                    <p:cond delay="0"/>
                                  </p:stCondLst>
                                  <p:iterate type="lt">
                                    <p:tmPct val="10000"/>
                                  </p:iterate>
                                  <p:childTnLst>
                                    <p:set>
                                      <p:cBhvr>
                                        <p:cTn id="104" dur="1" fill="hold">
                                          <p:stCondLst>
                                            <p:cond delay="0"/>
                                          </p:stCondLst>
                                        </p:cTn>
                                        <p:tgtEl>
                                          <p:spTgt spid="25"/>
                                        </p:tgtEl>
                                        <p:attrNameLst>
                                          <p:attrName>style.visibility</p:attrName>
                                        </p:attrNameLst>
                                      </p:cBhvr>
                                      <p:to>
                                        <p:strVal val="visible"/>
                                      </p:to>
                                    </p:set>
                                    <p:anim by="(-#ppt_w*2)" calcmode="lin" valueType="num">
                                      <p:cBhvr rctx="PPT">
                                        <p:cTn id="105" dur="250" autoRev="1" fill="hold">
                                          <p:stCondLst>
                                            <p:cond delay="0"/>
                                          </p:stCondLst>
                                        </p:cTn>
                                        <p:tgtEl>
                                          <p:spTgt spid="25"/>
                                        </p:tgtEl>
                                        <p:attrNameLst>
                                          <p:attrName>ppt_w</p:attrName>
                                        </p:attrNameLst>
                                      </p:cBhvr>
                                    </p:anim>
                                    <p:anim by="(#ppt_w*0.50)" calcmode="lin" valueType="num">
                                      <p:cBhvr>
                                        <p:cTn id="106" dur="250" decel="50000" autoRev="1" fill="hold">
                                          <p:stCondLst>
                                            <p:cond delay="0"/>
                                          </p:stCondLst>
                                        </p:cTn>
                                        <p:tgtEl>
                                          <p:spTgt spid="25"/>
                                        </p:tgtEl>
                                        <p:attrNameLst>
                                          <p:attrName>ppt_x</p:attrName>
                                        </p:attrNameLst>
                                      </p:cBhvr>
                                    </p:anim>
                                    <p:anim from="(-#ppt_h/2)" to="(#ppt_y)" calcmode="lin" valueType="num">
                                      <p:cBhvr>
                                        <p:cTn id="107" dur="500" fill="hold">
                                          <p:stCondLst>
                                            <p:cond delay="0"/>
                                          </p:stCondLst>
                                        </p:cTn>
                                        <p:tgtEl>
                                          <p:spTgt spid="25"/>
                                        </p:tgtEl>
                                        <p:attrNameLst>
                                          <p:attrName>ppt_y</p:attrName>
                                        </p:attrNameLst>
                                      </p:cBhvr>
                                    </p:anim>
                                    <p:animRot by="21600000">
                                      <p:cBhvr>
                                        <p:cTn id="108" dur="500" fill="hold">
                                          <p:stCondLst>
                                            <p:cond delay="0"/>
                                          </p:stCondLst>
                                        </p:cTn>
                                        <p:tgtEl>
                                          <p:spTgt spid="25"/>
                                        </p:tgtEl>
                                        <p:attrNameLst>
                                          <p:attrName>r</p:attrName>
                                        </p:attrNameLst>
                                      </p:cBhvr>
                                    </p:animRot>
                                  </p:childTnLst>
                                </p:cTn>
                              </p:par>
                            </p:childTnLst>
                          </p:cTn>
                        </p:par>
                        <p:par>
                          <p:cTn id="109" fill="hold">
                            <p:stCondLst>
                              <p:cond delay="5299"/>
                            </p:stCondLst>
                            <p:childTnLst>
                              <p:par>
                                <p:cTn id="110" presetID="31" presetClass="entr" presetSubtype="0"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1000" fill="hold"/>
                                        <p:tgtEl>
                                          <p:spTgt spid="20"/>
                                        </p:tgtEl>
                                        <p:attrNameLst>
                                          <p:attrName>ppt_w</p:attrName>
                                        </p:attrNameLst>
                                      </p:cBhvr>
                                      <p:tavLst>
                                        <p:tav tm="0">
                                          <p:val>
                                            <p:fltVal val="0"/>
                                          </p:val>
                                        </p:tav>
                                        <p:tav tm="100000">
                                          <p:val>
                                            <p:strVal val="#ppt_w"/>
                                          </p:val>
                                        </p:tav>
                                      </p:tavLst>
                                    </p:anim>
                                    <p:anim calcmode="lin" valueType="num">
                                      <p:cBhvr>
                                        <p:cTn id="113" dur="1000" fill="hold"/>
                                        <p:tgtEl>
                                          <p:spTgt spid="20"/>
                                        </p:tgtEl>
                                        <p:attrNameLst>
                                          <p:attrName>ppt_h</p:attrName>
                                        </p:attrNameLst>
                                      </p:cBhvr>
                                      <p:tavLst>
                                        <p:tav tm="0">
                                          <p:val>
                                            <p:fltVal val="0"/>
                                          </p:val>
                                        </p:tav>
                                        <p:tav tm="100000">
                                          <p:val>
                                            <p:strVal val="#ppt_h"/>
                                          </p:val>
                                        </p:tav>
                                      </p:tavLst>
                                    </p:anim>
                                    <p:anim calcmode="lin" valueType="num">
                                      <p:cBhvr>
                                        <p:cTn id="114" dur="1000" fill="hold"/>
                                        <p:tgtEl>
                                          <p:spTgt spid="20"/>
                                        </p:tgtEl>
                                        <p:attrNameLst>
                                          <p:attrName>style.rotation</p:attrName>
                                        </p:attrNameLst>
                                      </p:cBhvr>
                                      <p:tavLst>
                                        <p:tav tm="0">
                                          <p:val>
                                            <p:fltVal val="90"/>
                                          </p:val>
                                        </p:tav>
                                        <p:tav tm="100000">
                                          <p:val>
                                            <p:fltVal val="0"/>
                                          </p:val>
                                        </p:tav>
                                      </p:tavLst>
                                    </p:anim>
                                    <p:animEffect transition="in" filter="fade">
                                      <p:cBhvr>
                                        <p:cTn id="115" dur="1000"/>
                                        <p:tgtEl>
                                          <p:spTgt spid="20"/>
                                        </p:tgtEl>
                                      </p:cBhvr>
                                    </p:animEffect>
                                  </p:childTnLst>
                                </p:cTn>
                              </p:par>
                            </p:childTnLst>
                          </p:cTn>
                        </p:par>
                        <p:par>
                          <p:cTn id="116" fill="hold">
                            <p:stCondLst>
                              <p:cond delay="6299"/>
                            </p:stCondLst>
                            <p:childTnLst>
                              <p:par>
                                <p:cTn id="117" presetID="22" presetClass="entr" presetSubtype="8"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wipe(left)">
                                      <p:cBhvr>
                                        <p:cTn id="1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autoUpdateAnimBg="0"/>
      <p:bldP spid="14" grpId="0" animBg="1" autoUpdateAnimBg="0"/>
      <p:bldP spid="15" grpId="0" animBg="1" autoUpdateAnimBg="0"/>
      <p:bldP spid="16" grpId="0" animBg="1"/>
      <p:bldP spid="17" grpId="0" animBg="1"/>
      <p:bldP spid="18" grpId="0" animBg="1"/>
      <p:bldP spid="19" grpId="0" autoUpdateAnimBg="0"/>
      <p:bldP spid="20" grpId="0" animBg="1"/>
      <p:bldP spid="21" grpId="0" autoUpdateAnimBg="0"/>
      <p:bldP spid="22" grpId="0" autoUpdateAnimBg="0"/>
      <p:bldP spid="23" grpId="0" autoUpdateAnimBg="0"/>
      <p:bldP spid="2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nvGrpSpPr>
          <p:cNvPr id="24" name="组合 9"/>
          <p:cNvGrpSpPr/>
          <p:nvPr/>
        </p:nvGrpSpPr>
        <p:grpSpPr bwMode="auto">
          <a:xfrm>
            <a:off x="4166060" y="2135679"/>
            <a:ext cx="3413690" cy="3413688"/>
            <a:chOff x="6156325" y="860425"/>
            <a:chExt cx="5186363" cy="5186363"/>
          </a:xfrm>
        </p:grpSpPr>
        <p:sp>
          <p:nvSpPr>
            <p:cNvPr id="26" name="椭圆 1"/>
            <p:cNvSpPr>
              <a:spLocks noChangeArrowheads="1"/>
            </p:cNvSpPr>
            <p:nvPr/>
          </p:nvSpPr>
          <p:spPr bwMode="auto">
            <a:xfrm>
              <a:off x="6959275" y="1663375"/>
              <a:ext cx="4383413" cy="4383413"/>
            </a:xfrm>
            <a:prstGeom prst="ellipse">
              <a:avLst/>
            </a:prstGeom>
            <a:noFill/>
            <a:ln w="38100">
              <a:solidFill>
                <a:srgbClr val="DE415A"/>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7" name="椭圆 2"/>
            <p:cNvSpPr>
              <a:spLocks noChangeArrowheads="1"/>
            </p:cNvSpPr>
            <p:nvPr/>
          </p:nvSpPr>
          <p:spPr bwMode="auto">
            <a:xfrm>
              <a:off x="6156325" y="3273135"/>
              <a:ext cx="1607831" cy="1607831"/>
            </a:xfrm>
            <a:prstGeom prst="ellipse">
              <a:avLst/>
            </a:prstGeom>
            <a:blipFill>
              <a:blip r:embed="rId5"/>
              <a:stretch>
                <a:fillRect/>
              </a:stretch>
            </a:blip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8" name="椭圆 11"/>
            <p:cNvSpPr>
              <a:spLocks noChangeArrowheads="1"/>
            </p:cNvSpPr>
            <p:nvPr/>
          </p:nvSpPr>
          <p:spPr bwMode="auto">
            <a:xfrm>
              <a:off x="8804516" y="860425"/>
              <a:ext cx="1607831" cy="1607831"/>
            </a:xfrm>
            <a:prstGeom prst="ellipse">
              <a:avLst/>
            </a:prstGeom>
            <a:blipFill>
              <a:blip r:embed="rId5"/>
              <a:stretch>
                <a:fillRect/>
              </a:stretch>
            </a:blip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9" name="椭圆 12"/>
            <p:cNvSpPr>
              <a:spLocks noChangeArrowheads="1"/>
            </p:cNvSpPr>
            <p:nvPr/>
          </p:nvSpPr>
          <p:spPr bwMode="auto">
            <a:xfrm>
              <a:off x="9734857" y="4392633"/>
              <a:ext cx="1607831" cy="1607831"/>
            </a:xfrm>
            <a:prstGeom prst="ellipse">
              <a:avLst/>
            </a:prstGeom>
            <a:blipFill>
              <a:blip r:embed="rId5"/>
              <a:stretch>
                <a:fillRect/>
              </a:stretch>
            </a:blip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30" name="Freeform 116"/>
            <p:cNvSpPr>
              <a:spLocks noEditPoints="1" noChangeArrowheads="1"/>
            </p:cNvSpPr>
            <p:nvPr/>
          </p:nvSpPr>
          <p:spPr bwMode="auto">
            <a:xfrm>
              <a:off x="6518275" y="3856038"/>
              <a:ext cx="884238" cy="512762"/>
            </a:xfrm>
            <a:custGeom>
              <a:avLst/>
              <a:gdLst>
                <a:gd name="T0" fmla="*/ 2147483646 w 272"/>
                <a:gd name="T1" fmla="*/ 2147483646 h 158"/>
                <a:gd name="T2" fmla="*/ 2147483646 w 272"/>
                <a:gd name="T3" fmla="*/ 2147483646 h 158"/>
                <a:gd name="T4" fmla="*/ 2147483646 w 272"/>
                <a:gd name="T5" fmla="*/ 2147483646 h 158"/>
                <a:gd name="T6" fmla="*/ 2147483646 w 272"/>
                <a:gd name="T7" fmla="*/ 2147483646 h 158"/>
                <a:gd name="T8" fmla="*/ 2147483646 w 272"/>
                <a:gd name="T9" fmla="*/ 2147483646 h 158"/>
                <a:gd name="T10" fmla="*/ 2147483646 w 272"/>
                <a:gd name="T11" fmla="*/ 2147483646 h 158"/>
                <a:gd name="T12" fmla="*/ 2147483646 w 272"/>
                <a:gd name="T13" fmla="*/ 2147483646 h 158"/>
                <a:gd name="T14" fmla="*/ 2147483646 w 272"/>
                <a:gd name="T15" fmla="*/ 2147483646 h 158"/>
                <a:gd name="T16" fmla="*/ 2147483646 w 272"/>
                <a:gd name="T17" fmla="*/ 2147483646 h 158"/>
                <a:gd name="T18" fmla="*/ 2147483646 w 272"/>
                <a:gd name="T19" fmla="*/ 2147483646 h 158"/>
                <a:gd name="T20" fmla="*/ 2147483646 w 272"/>
                <a:gd name="T21" fmla="*/ 2147483646 h 158"/>
                <a:gd name="T22" fmla="*/ 2147483646 w 272"/>
                <a:gd name="T23" fmla="*/ 2147483646 h 158"/>
                <a:gd name="T24" fmla="*/ 2147483646 w 272"/>
                <a:gd name="T25" fmla="*/ 2147483646 h 158"/>
                <a:gd name="T26" fmla="*/ 2147483646 w 272"/>
                <a:gd name="T27" fmla="*/ 2147483646 h 158"/>
                <a:gd name="T28" fmla="*/ 2147483646 w 272"/>
                <a:gd name="T29" fmla="*/ 2147483646 h 158"/>
                <a:gd name="T30" fmla="*/ 2147483646 w 272"/>
                <a:gd name="T31" fmla="*/ 2147483646 h 158"/>
                <a:gd name="T32" fmla="*/ 2147483646 w 272"/>
                <a:gd name="T33" fmla="*/ 2147483646 h 158"/>
                <a:gd name="T34" fmla="*/ 2147483646 w 272"/>
                <a:gd name="T35" fmla="*/ 2147483646 h 158"/>
                <a:gd name="T36" fmla="*/ 2147483646 w 272"/>
                <a:gd name="T37" fmla="*/ 2147483646 h 158"/>
                <a:gd name="T38" fmla="*/ 2147483646 w 272"/>
                <a:gd name="T39" fmla="*/ 2147483646 h 158"/>
                <a:gd name="T40" fmla="*/ 2147483646 w 272"/>
                <a:gd name="T41" fmla="*/ 2147483646 h 158"/>
                <a:gd name="T42" fmla="*/ 2147483646 w 272"/>
                <a:gd name="T43" fmla="*/ 2147483646 h 158"/>
                <a:gd name="T44" fmla="*/ 2147483646 w 272"/>
                <a:gd name="T45" fmla="*/ 2147483646 h 158"/>
                <a:gd name="T46" fmla="*/ 2147483646 w 272"/>
                <a:gd name="T47" fmla="*/ 2147483646 h 158"/>
                <a:gd name="T48" fmla="*/ 2147483646 w 272"/>
                <a:gd name="T49" fmla="*/ 2147483646 h 158"/>
                <a:gd name="T50" fmla="*/ 2147483646 w 272"/>
                <a:gd name="T51" fmla="*/ 2147483646 h 158"/>
                <a:gd name="T52" fmla="*/ 2147483646 w 272"/>
                <a:gd name="T53" fmla="*/ 2147483646 h 158"/>
                <a:gd name="T54" fmla="*/ 2147483646 w 272"/>
                <a:gd name="T55" fmla="*/ 2147483646 h 158"/>
                <a:gd name="T56" fmla="*/ 2147483646 w 272"/>
                <a:gd name="T57" fmla="*/ 2147483646 h 158"/>
                <a:gd name="T58" fmla="*/ 2147483646 w 272"/>
                <a:gd name="T59" fmla="*/ 2147483646 h 158"/>
                <a:gd name="T60" fmla="*/ 2147483646 w 272"/>
                <a:gd name="T61" fmla="*/ 2147483646 h 158"/>
                <a:gd name="T62" fmla="*/ 2147483646 w 272"/>
                <a:gd name="T63" fmla="*/ 2147483646 h 158"/>
                <a:gd name="T64" fmla="*/ 2147483646 w 272"/>
                <a:gd name="T65" fmla="*/ 2147483646 h 158"/>
                <a:gd name="T66" fmla="*/ 2147483646 w 272"/>
                <a:gd name="T67" fmla="*/ 2147483646 h 158"/>
                <a:gd name="T68" fmla="*/ 2147483646 w 272"/>
                <a:gd name="T69" fmla="*/ 2147483646 h 158"/>
                <a:gd name="T70" fmla="*/ 2147483646 w 272"/>
                <a:gd name="T71" fmla="*/ 2147483646 h 158"/>
                <a:gd name="T72" fmla="*/ 2147483646 w 272"/>
                <a:gd name="T73" fmla="*/ 2147483646 h 158"/>
                <a:gd name="T74" fmla="*/ 2147483646 w 272"/>
                <a:gd name="T75" fmla="*/ 2147483646 h 158"/>
                <a:gd name="T76" fmla="*/ 2147483646 w 272"/>
                <a:gd name="T77" fmla="*/ 2147483646 h 158"/>
                <a:gd name="T78" fmla="*/ 2147483646 w 272"/>
                <a:gd name="T79" fmla="*/ 0 h 158"/>
                <a:gd name="T80" fmla="*/ 2147483646 w 272"/>
                <a:gd name="T81" fmla="*/ 2147483646 h 158"/>
                <a:gd name="T82" fmla="*/ 2147483646 w 272"/>
                <a:gd name="T83" fmla="*/ 2147483646 h 158"/>
                <a:gd name="T84" fmla="*/ 2147483646 w 272"/>
                <a:gd name="T85" fmla="*/ 2147483646 h 158"/>
                <a:gd name="T86" fmla="*/ 2147483646 w 272"/>
                <a:gd name="T87" fmla="*/ 2147483646 h 158"/>
                <a:gd name="T88" fmla="*/ 2147483646 w 272"/>
                <a:gd name="T89" fmla="*/ 2147483646 h 158"/>
                <a:gd name="T90" fmla="*/ 2147483646 w 272"/>
                <a:gd name="T91" fmla="*/ 2147483646 h 158"/>
                <a:gd name="T92" fmla="*/ 2147483646 w 272"/>
                <a:gd name="T93" fmla="*/ 2147483646 h 158"/>
                <a:gd name="T94" fmla="*/ 2147483646 w 272"/>
                <a:gd name="T95" fmla="*/ 2147483646 h 158"/>
                <a:gd name="T96" fmla="*/ 2147483646 w 272"/>
                <a:gd name="T97" fmla="*/ 2147483646 h 158"/>
                <a:gd name="T98" fmla="*/ 2147483646 w 272"/>
                <a:gd name="T99" fmla="*/ 2147483646 h 158"/>
                <a:gd name="T100" fmla="*/ 2147483646 w 272"/>
                <a:gd name="T101" fmla="*/ 2147483646 h 158"/>
                <a:gd name="T102" fmla="*/ 2147483646 w 272"/>
                <a:gd name="T103" fmla="*/ 2147483646 h 158"/>
                <a:gd name="T104" fmla="*/ 2147483646 w 272"/>
                <a:gd name="T105" fmla="*/ 2147483646 h 158"/>
                <a:gd name="T106" fmla="*/ 2147483646 w 272"/>
                <a:gd name="T107" fmla="*/ 2147483646 h 158"/>
                <a:gd name="T108" fmla="*/ 2147483646 w 272"/>
                <a:gd name="T109" fmla="*/ 2147483646 h 158"/>
                <a:gd name="T110" fmla="*/ 2147483646 w 272"/>
                <a:gd name="T111" fmla="*/ 2147483646 h 158"/>
                <a:gd name="T112" fmla="*/ 2147483646 w 272"/>
                <a:gd name="T113" fmla="*/ 2147483646 h 158"/>
                <a:gd name="T114" fmla="*/ 2147483646 w 272"/>
                <a:gd name="T115" fmla="*/ 2147483646 h 158"/>
                <a:gd name="T116" fmla="*/ 2147483646 w 272"/>
                <a:gd name="T117" fmla="*/ 2147483646 h 1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2" h="158">
                  <a:moveTo>
                    <a:pt x="238" y="36"/>
                  </a:moveTo>
                  <a:lnTo>
                    <a:pt x="238" y="36"/>
                  </a:lnTo>
                  <a:lnTo>
                    <a:pt x="246" y="40"/>
                  </a:lnTo>
                  <a:lnTo>
                    <a:pt x="252" y="44"/>
                  </a:lnTo>
                  <a:lnTo>
                    <a:pt x="258" y="50"/>
                  </a:lnTo>
                  <a:lnTo>
                    <a:pt x="262" y="58"/>
                  </a:lnTo>
                  <a:lnTo>
                    <a:pt x="266" y="66"/>
                  </a:lnTo>
                  <a:lnTo>
                    <a:pt x="270" y="76"/>
                  </a:lnTo>
                  <a:lnTo>
                    <a:pt x="272" y="86"/>
                  </a:lnTo>
                  <a:lnTo>
                    <a:pt x="272" y="96"/>
                  </a:lnTo>
                  <a:lnTo>
                    <a:pt x="272" y="110"/>
                  </a:lnTo>
                  <a:lnTo>
                    <a:pt x="268" y="122"/>
                  </a:lnTo>
                  <a:lnTo>
                    <a:pt x="242" y="126"/>
                  </a:lnTo>
                  <a:lnTo>
                    <a:pt x="214" y="126"/>
                  </a:lnTo>
                  <a:lnTo>
                    <a:pt x="214" y="120"/>
                  </a:lnTo>
                  <a:lnTo>
                    <a:pt x="212" y="100"/>
                  </a:lnTo>
                  <a:lnTo>
                    <a:pt x="216" y="102"/>
                  </a:lnTo>
                  <a:lnTo>
                    <a:pt x="220" y="104"/>
                  </a:lnTo>
                  <a:lnTo>
                    <a:pt x="220" y="108"/>
                  </a:lnTo>
                  <a:lnTo>
                    <a:pt x="226" y="108"/>
                  </a:lnTo>
                  <a:lnTo>
                    <a:pt x="226" y="104"/>
                  </a:lnTo>
                  <a:lnTo>
                    <a:pt x="232" y="102"/>
                  </a:lnTo>
                  <a:lnTo>
                    <a:pt x="234" y="100"/>
                  </a:lnTo>
                  <a:lnTo>
                    <a:pt x="238" y="96"/>
                  </a:lnTo>
                  <a:lnTo>
                    <a:pt x="238" y="90"/>
                  </a:lnTo>
                  <a:lnTo>
                    <a:pt x="236" y="84"/>
                  </a:lnTo>
                  <a:lnTo>
                    <a:pt x="234" y="80"/>
                  </a:lnTo>
                  <a:lnTo>
                    <a:pt x="228" y="74"/>
                  </a:lnTo>
                  <a:lnTo>
                    <a:pt x="222" y="70"/>
                  </a:lnTo>
                  <a:lnTo>
                    <a:pt x="220" y="66"/>
                  </a:lnTo>
                  <a:lnTo>
                    <a:pt x="222" y="64"/>
                  </a:lnTo>
                  <a:lnTo>
                    <a:pt x="224" y="64"/>
                  </a:lnTo>
                  <a:lnTo>
                    <a:pt x="224" y="68"/>
                  </a:lnTo>
                  <a:lnTo>
                    <a:pt x="224" y="70"/>
                  </a:lnTo>
                  <a:lnTo>
                    <a:pt x="236" y="70"/>
                  </a:lnTo>
                  <a:lnTo>
                    <a:pt x="236" y="68"/>
                  </a:lnTo>
                  <a:lnTo>
                    <a:pt x="236" y="64"/>
                  </a:lnTo>
                  <a:lnTo>
                    <a:pt x="234" y="60"/>
                  </a:lnTo>
                  <a:lnTo>
                    <a:pt x="230" y="58"/>
                  </a:lnTo>
                  <a:lnTo>
                    <a:pt x="226" y="56"/>
                  </a:lnTo>
                  <a:lnTo>
                    <a:pt x="226" y="54"/>
                  </a:lnTo>
                  <a:lnTo>
                    <a:pt x="220" y="54"/>
                  </a:lnTo>
                  <a:lnTo>
                    <a:pt x="220" y="56"/>
                  </a:lnTo>
                  <a:lnTo>
                    <a:pt x="216" y="58"/>
                  </a:lnTo>
                  <a:lnTo>
                    <a:pt x="212" y="60"/>
                  </a:lnTo>
                  <a:lnTo>
                    <a:pt x="210" y="64"/>
                  </a:lnTo>
                  <a:lnTo>
                    <a:pt x="208" y="68"/>
                  </a:lnTo>
                  <a:lnTo>
                    <a:pt x="210" y="74"/>
                  </a:lnTo>
                  <a:lnTo>
                    <a:pt x="214" y="80"/>
                  </a:lnTo>
                  <a:lnTo>
                    <a:pt x="220" y="84"/>
                  </a:lnTo>
                  <a:lnTo>
                    <a:pt x="224" y="88"/>
                  </a:lnTo>
                  <a:lnTo>
                    <a:pt x="224" y="94"/>
                  </a:lnTo>
                  <a:lnTo>
                    <a:pt x="224" y="96"/>
                  </a:lnTo>
                  <a:lnTo>
                    <a:pt x="222" y="96"/>
                  </a:lnTo>
                  <a:lnTo>
                    <a:pt x="220" y="96"/>
                  </a:lnTo>
                  <a:lnTo>
                    <a:pt x="220" y="90"/>
                  </a:lnTo>
                  <a:lnTo>
                    <a:pt x="220" y="86"/>
                  </a:lnTo>
                  <a:lnTo>
                    <a:pt x="210" y="86"/>
                  </a:lnTo>
                  <a:lnTo>
                    <a:pt x="202" y="68"/>
                  </a:lnTo>
                  <a:lnTo>
                    <a:pt x="196" y="58"/>
                  </a:lnTo>
                  <a:lnTo>
                    <a:pt x="190" y="50"/>
                  </a:lnTo>
                  <a:lnTo>
                    <a:pt x="196" y="42"/>
                  </a:lnTo>
                  <a:lnTo>
                    <a:pt x="206" y="36"/>
                  </a:lnTo>
                  <a:lnTo>
                    <a:pt x="206" y="28"/>
                  </a:lnTo>
                  <a:lnTo>
                    <a:pt x="208" y="28"/>
                  </a:lnTo>
                  <a:lnTo>
                    <a:pt x="198" y="6"/>
                  </a:lnTo>
                  <a:lnTo>
                    <a:pt x="212" y="2"/>
                  </a:lnTo>
                  <a:lnTo>
                    <a:pt x="214" y="10"/>
                  </a:lnTo>
                  <a:lnTo>
                    <a:pt x="218" y="2"/>
                  </a:lnTo>
                  <a:lnTo>
                    <a:pt x="230" y="4"/>
                  </a:lnTo>
                  <a:lnTo>
                    <a:pt x="228" y="12"/>
                  </a:lnTo>
                  <a:lnTo>
                    <a:pt x="236" y="2"/>
                  </a:lnTo>
                  <a:lnTo>
                    <a:pt x="246" y="8"/>
                  </a:lnTo>
                  <a:lnTo>
                    <a:pt x="236" y="28"/>
                  </a:lnTo>
                  <a:lnTo>
                    <a:pt x="238" y="28"/>
                  </a:lnTo>
                  <a:lnTo>
                    <a:pt x="238" y="36"/>
                  </a:lnTo>
                  <a:close/>
                  <a:moveTo>
                    <a:pt x="64" y="36"/>
                  </a:moveTo>
                  <a:lnTo>
                    <a:pt x="64" y="36"/>
                  </a:lnTo>
                  <a:lnTo>
                    <a:pt x="76" y="42"/>
                  </a:lnTo>
                  <a:lnTo>
                    <a:pt x="84" y="52"/>
                  </a:lnTo>
                  <a:lnTo>
                    <a:pt x="74" y="66"/>
                  </a:lnTo>
                  <a:lnTo>
                    <a:pt x="68" y="84"/>
                  </a:lnTo>
                  <a:lnTo>
                    <a:pt x="62" y="102"/>
                  </a:lnTo>
                  <a:lnTo>
                    <a:pt x="62" y="120"/>
                  </a:lnTo>
                  <a:lnTo>
                    <a:pt x="62" y="126"/>
                  </a:lnTo>
                  <a:lnTo>
                    <a:pt x="34" y="126"/>
                  </a:lnTo>
                  <a:lnTo>
                    <a:pt x="4" y="122"/>
                  </a:lnTo>
                  <a:lnTo>
                    <a:pt x="2" y="110"/>
                  </a:lnTo>
                  <a:lnTo>
                    <a:pt x="0" y="96"/>
                  </a:lnTo>
                  <a:lnTo>
                    <a:pt x="0" y="86"/>
                  </a:lnTo>
                  <a:lnTo>
                    <a:pt x="2" y="76"/>
                  </a:lnTo>
                  <a:lnTo>
                    <a:pt x="10" y="60"/>
                  </a:lnTo>
                  <a:lnTo>
                    <a:pt x="20" y="46"/>
                  </a:lnTo>
                  <a:lnTo>
                    <a:pt x="26" y="40"/>
                  </a:lnTo>
                  <a:lnTo>
                    <a:pt x="32" y="36"/>
                  </a:lnTo>
                  <a:lnTo>
                    <a:pt x="32" y="28"/>
                  </a:lnTo>
                  <a:lnTo>
                    <a:pt x="34" y="28"/>
                  </a:lnTo>
                  <a:lnTo>
                    <a:pt x="24" y="6"/>
                  </a:lnTo>
                  <a:lnTo>
                    <a:pt x="38" y="2"/>
                  </a:lnTo>
                  <a:lnTo>
                    <a:pt x="40" y="10"/>
                  </a:lnTo>
                  <a:lnTo>
                    <a:pt x="44" y="2"/>
                  </a:lnTo>
                  <a:lnTo>
                    <a:pt x="56" y="4"/>
                  </a:lnTo>
                  <a:lnTo>
                    <a:pt x="54" y="12"/>
                  </a:lnTo>
                  <a:lnTo>
                    <a:pt x="62" y="2"/>
                  </a:lnTo>
                  <a:lnTo>
                    <a:pt x="72" y="8"/>
                  </a:lnTo>
                  <a:lnTo>
                    <a:pt x="64" y="28"/>
                  </a:lnTo>
                  <a:lnTo>
                    <a:pt x="64" y="36"/>
                  </a:lnTo>
                  <a:close/>
                  <a:moveTo>
                    <a:pt x="62" y="70"/>
                  </a:moveTo>
                  <a:lnTo>
                    <a:pt x="62" y="70"/>
                  </a:lnTo>
                  <a:lnTo>
                    <a:pt x="62" y="68"/>
                  </a:lnTo>
                  <a:lnTo>
                    <a:pt x="62" y="64"/>
                  </a:lnTo>
                  <a:lnTo>
                    <a:pt x="60" y="60"/>
                  </a:lnTo>
                  <a:lnTo>
                    <a:pt x="56" y="58"/>
                  </a:lnTo>
                  <a:lnTo>
                    <a:pt x="52" y="56"/>
                  </a:lnTo>
                  <a:lnTo>
                    <a:pt x="52" y="54"/>
                  </a:lnTo>
                  <a:lnTo>
                    <a:pt x="46" y="54"/>
                  </a:lnTo>
                  <a:lnTo>
                    <a:pt x="46" y="56"/>
                  </a:lnTo>
                  <a:lnTo>
                    <a:pt x="42" y="58"/>
                  </a:lnTo>
                  <a:lnTo>
                    <a:pt x="38" y="60"/>
                  </a:lnTo>
                  <a:lnTo>
                    <a:pt x="36" y="64"/>
                  </a:lnTo>
                  <a:lnTo>
                    <a:pt x="36" y="68"/>
                  </a:lnTo>
                  <a:lnTo>
                    <a:pt x="36" y="74"/>
                  </a:lnTo>
                  <a:lnTo>
                    <a:pt x="40" y="80"/>
                  </a:lnTo>
                  <a:lnTo>
                    <a:pt x="48" y="84"/>
                  </a:lnTo>
                  <a:lnTo>
                    <a:pt x="50" y="88"/>
                  </a:lnTo>
                  <a:lnTo>
                    <a:pt x="52" y="94"/>
                  </a:lnTo>
                  <a:lnTo>
                    <a:pt x="50" y="96"/>
                  </a:lnTo>
                  <a:lnTo>
                    <a:pt x="48" y="96"/>
                  </a:lnTo>
                  <a:lnTo>
                    <a:pt x="46" y="90"/>
                  </a:lnTo>
                  <a:lnTo>
                    <a:pt x="46" y="86"/>
                  </a:lnTo>
                  <a:lnTo>
                    <a:pt x="36" y="86"/>
                  </a:lnTo>
                  <a:lnTo>
                    <a:pt x="36" y="90"/>
                  </a:lnTo>
                  <a:lnTo>
                    <a:pt x="36" y="96"/>
                  </a:lnTo>
                  <a:lnTo>
                    <a:pt x="38" y="100"/>
                  </a:lnTo>
                  <a:lnTo>
                    <a:pt x="42" y="102"/>
                  </a:lnTo>
                  <a:lnTo>
                    <a:pt x="46" y="104"/>
                  </a:lnTo>
                  <a:lnTo>
                    <a:pt x="46" y="108"/>
                  </a:lnTo>
                  <a:lnTo>
                    <a:pt x="52" y="108"/>
                  </a:lnTo>
                  <a:lnTo>
                    <a:pt x="52" y="104"/>
                  </a:lnTo>
                  <a:lnTo>
                    <a:pt x="58" y="102"/>
                  </a:lnTo>
                  <a:lnTo>
                    <a:pt x="62" y="100"/>
                  </a:lnTo>
                  <a:lnTo>
                    <a:pt x="64" y="96"/>
                  </a:lnTo>
                  <a:lnTo>
                    <a:pt x="64" y="90"/>
                  </a:lnTo>
                  <a:lnTo>
                    <a:pt x="64" y="84"/>
                  </a:lnTo>
                  <a:lnTo>
                    <a:pt x="60" y="80"/>
                  </a:lnTo>
                  <a:lnTo>
                    <a:pt x="54" y="74"/>
                  </a:lnTo>
                  <a:lnTo>
                    <a:pt x="48" y="70"/>
                  </a:lnTo>
                  <a:lnTo>
                    <a:pt x="48" y="66"/>
                  </a:lnTo>
                  <a:lnTo>
                    <a:pt x="48" y="64"/>
                  </a:lnTo>
                  <a:lnTo>
                    <a:pt x="50" y="64"/>
                  </a:lnTo>
                  <a:lnTo>
                    <a:pt x="52" y="68"/>
                  </a:lnTo>
                  <a:lnTo>
                    <a:pt x="52" y="70"/>
                  </a:lnTo>
                  <a:lnTo>
                    <a:pt x="62" y="70"/>
                  </a:lnTo>
                  <a:close/>
                  <a:moveTo>
                    <a:pt x="156" y="42"/>
                  </a:moveTo>
                  <a:lnTo>
                    <a:pt x="156" y="34"/>
                  </a:lnTo>
                  <a:lnTo>
                    <a:pt x="168" y="6"/>
                  </a:lnTo>
                  <a:lnTo>
                    <a:pt x="154" y="0"/>
                  </a:lnTo>
                  <a:lnTo>
                    <a:pt x="144" y="14"/>
                  </a:lnTo>
                  <a:lnTo>
                    <a:pt x="146" y="2"/>
                  </a:lnTo>
                  <a:lnTo>
                    <a:pt x="132" y="0"/>
                  </a:lnTo>
                  <a:lnTo>
                    <a:pt x="126" y="10"/>
                  </a:lnTo>
                  <a:lnTo>
                    <a:pt x="122" y="2"/>
                  </a:lnTo>
                  <a:lnTo>
                    <a:pt x="106" y="6"/>
                  </a:lnTo>
                  <a:lnTo>
                    <a:pt x="118" y="34"/>
                  </a:lnTo>
                  <a:lnTo>
                    <a:pt x="116" y="34"/>
                  </a:lnTo>
                  <a:lnTo>
                    <a:pt x="116" y="44"/>
                  </a:lnTo>
                  <a:lnTo>
                    <a:pt x="106" y="50"/>
                  </a:lnTo>
                  <a:lnTo>
                    <a:pt x="100" y="56"/>
                  </a:lnTo>
                  <a:lnTo>
                    <a:pt x="92" y="64"/>
                  </a:lnTo>
                  <a:lnTo>
                    <a:pt x="86" y="74"/>
                  </a:lnTo>
                  <a:lnTo>
                    <a:pt x="82" y="84"/>
                  </a:lnTo>
                  <a:lnTo>
                    <a:pt x="78" y="96"/>
                  </a:lnTo>
                  <a:lnTo>
                    <a:pt x="76" y="108"/>
                  </a:lnTo>
                  <a:lnTo>
                    <a:pt x="76" y="120"/>
                  </a:lnTo>
                  <a:lnTo>
                    <a:pt x="76" y="138"/>
                  </a:lnTo>
                  <a:lnTo>
                    <a:pt x="80" y="152"/>
                  </a:lnTo>
                  <a:lnTo>
                    <a:pt x="110" y="158"/>
                  </a:lnTo>
                  <a:lnTo>
                    <a:pt x="138" y="158"/>
                  </a:lnTo>
                  <a:lnTo>
                    <a:pt x="166" y="158"/>
                  </a:lnTo>
                  <a:lnTo>
                    <a:pt x="196" y="152"/>
                  </a:lnTo>
                  <a:lnTo>
                    <a:pt x="200" y="138"/>
                  </a:lnTo>
                  <a:lnTo>
                    <a:pt x="200" y="120"/>
                  </a:lnTo>
                  <a:lnTo>
                    <a:pt x="200" y="106"/>
                  </a:lnTo>
                  <a:lnTo>
                    <a:pt x="198" y="94"/>
                  </a:lnTo>
                  <a:lnTo>
                    <a:pt x="194" y="82"/>
                  </a:lnTo>
                  <a:lnTo>
                    <a:pt x="188" y="72"/>
                  </a:lnTo>
                  <a:lnTo>
                    <a:pt x="182" y="62"/>
                  </a:lnTo>
                  <a:lnTo>
                    <a:pt x="174" y="54"/>
                  </a:lnTo>
                  <a:lnTo>
                    <a:pt x="166" y="48"/>
                  </a:lnTo>
                  <a:lnTo>
                    <a:pt x="156" y="42"/>
                  </a:lnTo>
                  <a:close/>
                  <a:moveTo>
                    <a:pt x="154" y="88"/>
                  </a:moveTo>
                  <a:lnTo>
                    <a:pt x="140" y="88"/>
                  </a:lnTo>
                  <a:lnTo>
                    <a:pt x="140" y="86"/>
                  </a:lnTo>
                  <a:lnTo>
                    <a:pt x="140" y="80"/>
                  </a:lnTo>
                  <a:lnTo>
                    <a:pt x="138" y="78"/>
                  </a:lnTo>
                  <a:lnTo>
                    <a:pt x="136" y="80"/>
                  </a:lnTo>
                  <a:lnTo>
                    <a:pt x="134" y="84"/>
                  </a:lnTo>
                  <a:lnTo>
                    <a:pt x="136" y="88"/>
                  </a:lnTo>
                  <a:lnTo>
                    <a:pt x="144" y="94"/>
                  </a:lnTo>
                  <a:lnTo>
                    <a:pt x="152" y="98"/>
                  </a:lnTo>
                  <a:lnTo>
                    <a:pt x="156" y="104"/>
                  </a:lnTo>
                  <a:lnTo>
                    <a:pt x="156" y="112"/>
                  </a:lnTo>
                  <a:lnTo>
                    <a:pt x="156" y="118"/>
                  </a:lnTo>
                  <a:lnTo>
                    <a:pt x="152" y="124"/>
                  </a:lnTo>
                  <a:lnTo>
                    <a:pt x="148" y="128"/>
                  </a:lnTo>
                  <a:lnTo>
                    <a:pt x="142" y="130"/>
                  </a:lnTo>
                  <a:lnTo>
                    <a:pt x="142" y="136"/>
                  </a:lnTo>
                  <a:lnTo>
                    <a:pt x="134" y="136"/>
                  </a:lnTo>
                  <a:lnTo>
                    <a:pt x="134" y="130"/>
                  </a:lnTo>
                  <a:lnTo>
                    <a:pt x="128" y="128"/>
                  </a:lnTo>
                  <a:lnTo>
                    <a:pt x="124" y="126"/>
                  </a:lnTo>
                  <a:lnTo>
                    <a:pt x="120" y="120"/>
                  </a:lnTo>
                  <a:lnTo>
                    <a:pt x="120" y="112"/>
                  </a:lnTo>
                  <a:lnTo>
                    <a:pt x="120" y="108"/>
                  </a:lnTo>
                  <a:lnTo>
                    <a:pt x="134" y="108"/>
                  </a:lnTo>
                  <a:lnTo>
                    <a:pt x="134" y="112"/>
                  </a:lnTo>
                  <a:lnTo>
                    <a:pt x="134" y="120"/>
                  </a:lnTo>
                  <a:lnTo>
                    <a:pt x="138" y="120"/>
                  </a:lnTo>
                  <a:lnTo>
                    <a:pt x="140" y="120"/>
                  </a:lnTo>
                  <a:lnTo>
                    <a:pt x="140" y="116"/>
                  </a:lnTo>
                  <a:lnTo>
                    <a:pt x="140" y="110"/>
                  </a:lnTo>
                  <a:lnTo>
                    <a:pt x="134" y="106"/>
                  </a:lnTo>
                  <a:lnTo>
                    <a:pt x="126" y="98"/>
                  </a:lnTo>
                  <a:lnTo>
                    <a:pt x="122" y="94"/>
                  </a:lnTo>
                  <a:lnTo>
                    <a:pt x="120" y="86"/>
                  </a:lnTo>
                  <a:lnTo>
                    <a:pt x="120" y="80"/>
                  </a:lnTo>
                  <a:lnTo>
                    <a:pt x="124" y="74"/>
                  </a:lnTo>
                  <a:lnTo>
                    <a:pt x="128" y="72"/>
                  </a:lnTo>
                  <a:lnTo>
                    <a:pt x="134" y="70"/>
                  </a:lnTo>
                  <a:lnTo>
                    <a:pt x="134" y="66"/>
                  </a:lnTo>
                  <a:lnTo>
                    <a:pt x="142" y="66"/>
                  </a:lnTo>
                  <a:lnTo>
                    <a:pt x="142" y="70"/>
                  </a:lnTo>
                  <a:lnTo>
                    <a:pt x="148" y="72"/>
                  </a:lnTo>
                  <a:lnTo>
                    <a:pt x="152" y="74"/>
                  </a:lnTo>
                  <a:lnTo>
                    <a:pt x="154" y="80"/>
                  </a:lnTo>
                  <a:lnTo>
                    <a:pt x="154" y="84"/>
                  </a:lnTo>
                  <a:lnTo>
                    <a:pt x="154" y="88"/>
                  </a:lnTo>
                  <a:close/>
                </a:path>
              </a:pathLst>
            </a:custGeom>
            <a:solidFill>
              <a:schemeClr val="bg1"/>
            </a:solidFill>
            <a:ln w="9525">
              <a:noFill/>
              <a:round/>
            </a:ln>
          </p:spPr>
          <p:txBody>
            <a:bodyPr/>
            <a:lstStyle/>
            <a:p>
              <a:endParaRPr lang="zh-CN" altLang="en-US"/>
            </a:p>
          </p:txBody>
        </p:sp>
        <p:sp>
          <p:nvSpPr>
            <p:cNvPr id="31" name="Freeform 206"/>
            <p:cNvSpPr>
              <a:spLocks noEditPoints="1" noChangeArrowheads="1"/>
            </p:cNvSpPr>
            <p:nvPr/>
          </p:nvSpPr>
          <p:spPr bwMode="auto">
            <a:xfrm>
              <a:off x="10212388" y="4895850"/>
              <a:ext cx="654050" cy="601663"/>
            </a:xfrm>
            <a:custGeom>
              <a:avLst/>
              <a:gdLst>
                <a:gd name="T0" fmla="*/ 2147483646 w 228"/>
                <a:gd name="T1" fmla="*/ 2147483646 h 210"/>
                <a:gd name="T2" fmla="*/ 2147483646 w 228"/>
                <a:gd name="T3" fmla="*/ 2147483646 h 210"/>
                <a:gd name="T4" fmla="*/ 2147483646 w 228"/>
                <a:gd name="T5" fmla="*/ 2147483646 h 210"/>
                <a:gd name="T6" fmla="*/ 2147483646 w 228"/>
                <a:gd name="T7" fmla="*/ 2147483646 h 210"/>
                <a:gd name="T8" fmla="*/ 2147483646 w 228"/>
                <a:gd name="T9" fmla="*/ 2147483646 h 210"/>
                <a:gd name="T10" fmla="*/ 2147483646 w 228"/>
                <a:gd name="T11" fmla="*/ 2147483646 h 210"/>
                <a:gd name="T12" fmla="*/ 2147483646 w 228"/>
                <a:gd name="T13" fmla="*/ 2147483646 h 210"/>
                <a:gd name="T14" fmla="*/ 2147483646 w 228"/>
                <a:gd name="T15" fmla="*/ 2147483646 h 210"/>
                <a:gd name="T16" fmla="*/ 2147483646 w 228"/>
                <a:gd name="T17" fmla="*/ 2147483646 h 210"/>
                <a:gd name="T18" fmla="*/ 2147483646 w 228"/>
                <a:gd name="T19" fmla="*/ 2147483646 h 210"/>
                <a:gd name="T20" fmla="*/ 2147483646 w 228"/>
                <a:gd name="T21" fmla="*/ 2147483646 h 210"/>
                <a:gd name="T22" fmla="*/ 2147483646 w 228"/>
                <a:gd name="T23" fmla="*/ 2147483646 h 210"/>
                <a:gd name="T24" fmla="*/ 2147483646 w 228"/>
                <a:gd name="T25" fmla="*/ 2147483646 h 210"/>
                <a:gd name="T26" fmla="*/ 2147483646 w 228"/>
                <a:gd name="T27" fmla="*/ 2147483646 h 210"/>
                <a:gd name="T28" fmla="*/ 2147483646 w 228"/>
                <a:gd name="T29" fmla="*/ 2147483646 h 210"/>
                <a:gd name="T30" fmla="*/ 2147483646 w 228"/>
                <a:gd name="T31" fmla="*/ 2147483646 h 210"/>
                <a:gd name="T32" fmla="*/ 2147483646 w 228"/>
                <a:gd name="T33" fmla="*/ 2147483646 h 210"/>
                <a:gd name="T34" fmla="*/ 2147483646 w 228"/>
                <a:gd name="T35" fmla="*/ 2147483646 h 210"/>
                <a:gd name="T36" fmla="*/ 2147483646 w 228"/>
                <a:gd name="T37" fmla="*/ 2147483646 h 210"/>
                <a:gd name="T38" fmla="*/ 2147483646 w 228"/>
                <a:gd name="T39" fmla="*/ 2147483646 h 210"/>
                <a:gd name="T40" fmla="*/ 2147483646 w 228"/>
                <a:gd name="T41" fmla="*/ 2147483646 h 210"/>
                <a:gd name="T42" fmla="*/ 2147483646 w 228"/>
                <a:gd name="T43" fmla="*/ 2147483646 h 210"/>
                <a:gd name="T44" fmla="*/ 2147483646 w 228"/>
                <a:gd name="T45" fmla="*/ 2147483646 h 210"/>
                <a:gd name="T46" fmla="*/ 2147483646 w 228"/>
                <a:gd name="T47" fmla="*/ 2147483646 h 210"/>
                <a:gd name="T48" fmla="*/ 2147483646 w 228"/>
                <a:gd name="T49" fmla="*/ 2147483646 h 210"/>
                <a:gd name="T50" fmla="*/ 2147483646 w 228"/>
                <a:gd name="T51" fmla="*/ 2147483646 h 210"/>
                <a:gd name="T52" fmla="*/ 2147483646 w 228"/>
                <a:gd name="T53" fmla="*/ 2147483646 h 210"/>
                <a:gd name="T54" fmla="*/ 2147483646 w 228"/>
                <a:gd name="T55" fmla="*/ 2147483646 h 210"/>
                <a:gd name="T56" fmla="*/ 2147483646 w 228"/>
                <a:gd name="T57" fmla="*/ 2147483646 h 210"/>
                <a:gd name="T58" fmla="*/ 2147483646 w 228"/>
                <a:gd name="T59" fmla="*/ 2147483646 h 210"/>
                <a:gd name="T60" fmla="*/ 0 w 228"/>
                <a:gd name="T61" fmla="*/ 2147483646 h 210"/>
                <a:gd name="T62" fmla="*/ 2147483646 w 228"/>
                <a:gd name="T63" fmla="*/ 2147483646 h 210"/>
                <a:gd name="T64" fmla="*/ 2147483646 w 228"/>
                <a:gd name="T65" fmla="*/ 2147483646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210">
                  <a:moveTo>
                    <a:pt x="212" y="126"/>
                  </a:moveTo>
                  <a:lnTo>
                    <a:pt x="212" y="194"/>
                  </a:lnTo>
                  <a:lnTo>
                    <a:pt x="210" y="200"/>
                  </a:lnTo>
                  <a:lnTo>
                    <a:pt x="206" y="204"/>
                  </a:lnTo>
                  <a:lnTo>
                    <a:pt x="202" y="208"/>
                  </a:lnTo>
                  <a:lnTo>
                    <a:pt x="196" y="210"/>
                  </a:lnTo>
                  <a:lnTo>
                    <a:pt x="36" y="210"/>
                  </a:lnTo>
                  <a:lnTo>
                    <a:pt x="30" y="208"/>
                  </a:lnTo>
                  <a:lnTo>
                    <a:pt x="24" y="204"/>
                  </a:lnTo>
                  <a:lnTo>
                    <a:pt x="22" y="200"/>
                  </a:lnTo>
                  <a:lnTo>
                    <a:pt x="20" y="194"/>
                  </a:lnTo>
                  <a:lnTo>
                    <a:pt x="20" y="126"/>
                  </a:lnTo>
                  <a:lnTo>
                    <a:pt x="92" y="126"/>
                  </a:lnTo>
                  <a:lnTo>
                    <a:pt x="92" y="136"/>
                  </a:lnTo>
                  <a:lnTo>
                    <a:pt x="106" y="136"/>
                  </a:lnTo>
                  <a:lnTo>
                    <a:pt x="106" y="154"/>
                  </a:lnTo>
                  <a:lnTo>
                    <a:pt x="126" y="154"/>
                  </a:lnTo>
                  <a:lnTo>
                    <a:pt x="126" y="136"/>
                  </a:lnTo>
                  <a:lnTo>
                    <a:pt x="140" y="136"/>
                  </a:lnTo>
                  <a:lnTo>
                    <a:pt x="140" y="126"/>
                  </a:lnTo>
                  <a:lnTo>
                    <a:pt x="210" y="126"/>
                  </a:lnTo>
                  <a:lnTo>
                    <a:pt x="212" y="126"/>
                  </a:lnTo>
                  <a:close/>
                  <a:moveTo>
                    <a:pt x="62" y="24"/>
                  </a:moveTo>
                  <a:lnTo>
                    <a:pt x="62" y="24"/>
                  </a:lnTo>
                  <a:lnTo>
                    <a:pt x="70" y="18"/>
                  </a:lnTo>
                  <a:lnTo>
                    <a:pt x="78" y="10"/>
                  </a:lnTo>
                  <a:lnTo>
                    <a:pt x="88" y="6"/>
                  </a:lnTo>
                  <a:lnTo>
                    <a:pt x="100" y="2"/>
                  </a:lnTo>
                  <a:lnTo>
                    <a:pt x="112" y="0"/>
                  </a:lnTo>
                  <a:lnTo>
                    <a:pt x="124" y="2"/>
                  </a:lnTo>
                  <a:lnTo>
                    <a:pt x="136" y="4"/>
                  </a:lnTo>
                  <a:lnTo>
                    <a:pt x="148" y="8"/>
                  </a:lnTo>
                  <a:lnTo>
                    <a:pt x="158" y="16"/>
                  </a:lnTo>
                  <a:lnTo>
                    <a:pt x="168" y="24"/>
                  </a:lnTo>
                  <a:lnTo>
                    <a:pt x="160" y="30"/>
                  </a:lnTo>
                  <a:lnTo>
                    <a:pt x="146" y="30"/>
                  </a:lnTo>
                  <a:lnTo>
                    <a:pt x="138" y="26"/>
                  </a:lnTo>
                  <a:lnTo>
                    <a:pt x="130" y="22"/>
                  </a:lnTo>
                  <a:lnTo>
                    <a:pt x="122" y="20"/>
                  </a:lnTo>
                  <a:lnTo>
                    <a:pt x="112" y="20"/>
                  </a:lnTo>
                  <a:lnTo>
                    <a:pt x="96" y="24"/>
                  </a:lnTo>
                  <a:lnTo>
                    <a:pt x="90" y="26"/>
                  </a:lnTo>
                  <a:lnTo>
                    <a:pt x="84" y="30"/>
                  </a:lnTo>
                  <a:lnTo>
                    <a:pt x="70" y="30"/>
                  </a:lnTo>
                  <a:lnTo>
                    <a:pt x="62" y="24"/>
                  </a:lnTo>
                  <a:close/>
                  <a:moveTo>
                    <a:pt x="18" y="36"/>
                  </a:moveTo>
                  <a:lnTo>
                    <a:pt x="210" y="36"/>
                  </a:lnTo>
                  <a:lnTo>
                    <a:pt x="218" y="38"/>
                  </a:lnTo>
                  <a:lnTo>
                    <a:pt x="222" y="42"/>
                  </a:lnTo>
                  <a:lnTo>
                    <a:pt x="226" y="48"/>
                  </a:lnTo>
                  <a:lnTo>
                    <a:pt x="228" y="54"/>
                  </a:lnTo>
                  <a:lnTo>
                    <a:pt x="228" y="94"/>
                  </a:lnTo>
                  <a:lnTo>
                    <a:pt x="226" y="100"/>
                  </a:lnTo>
                  <a:lnTo>
                    <a:pt x="222" y="106"/>
                  </a:lnTo>
                  <a:lnTo>
                    <a:pt x="218" y="110"/>
                  </a:lnTo>
                  <a:lnTo>
                    <a:pt x="210" y="112"/>
                  </a:lnTo>
                  <a:lnTo>
                    <a:pt x="18" y="112"/>
                  </a:lnTo>
                  <a:lnTo>
                    <a:pt x="12" y="110"/>
                  </a:lnTo>
                  <a:lnTo>
                    <a:pt x="6" y="106"/>
                  </a:lnTo>
                  <a:lnTo>
                    <a:pt x="2" y="100"/>
                  </a:lnTo>
                  <a:lnTo>
                    <a:pt x="0" y="94"/>
                  </a:lnTo>
                  <a:lnTo>
                    <a:pt x="0" y="54"/>
                  </a:lnTo>
                  <a:lnTo>
                    <a:pt x="2" y="48"/>
                  </a:lnTo>
                  <a:lnTo>
                    <a:pt x="6" y="42"/>
                  </a:lnTo>
                  <a:lnTo>
                    <a:pt x="12" y="38"/>
                  </a:lnTo>
                  <a:lnTo>
                    <a:pt x="18" y="36"/>
                  </a:lnTo>
                  <a:close/>
                </a:path>
              </a:pathLst>
            </a:custGeom>
            <a:solidFill>
              <a:schemeClr val="bg1"/>
            </a:solidFill>
            <a:ln w="9525">
              <a:noFill/>
              <a:round/>
            </a:ln>
          </p:spPr>
          <p:txBody>
            <a:bodyPr/>
            <a:lstStyle/>
            <a:p>
              <a:endParaRPr lang="zh-CN" altLang="en-US"/>
            </a:p>
          </p:txBody>
        </p:sp>
        <p:sp>
          <p:nvSpPr>
            <p:cNvPr id="32" name="Freeform 201"/>
            <p:cNvSpPr>
              <a:spLocks noEditPoints="1" noChangeArrowheads="1"/>
            </p:cNvSpPr>
            <p:nvPr/>
          </p:nvSpPr>
          <p:spPr bwMode="auto">
            <a:xfrm>
              <a:off x="9213850" y="1325563"/>
              <a:ext cx="733425" cy="612775"/>
            </a:xfrm>
            <a:custGeom>
              <a:avLst/>
              <a:gdLst>
                <a:gd name="T0" fmla="*/ 2147483646 w 222"/>
                <a:gd name="T1" fmla="*/ 2147483646 h 186"/>
                <a:gd name="T2" fmla="*/ 2147483646 w 222"/>
                <a:gd name="T3" fmla="*/ 2147483646 h 186"/>
                <a:gd name="T4" fmla="*/ 2147483646 w 222"/>
                <a:gd name="T5" fmla="*/ 2147483646 h 186"/>
                <a:gd name="T6" fmla="*/ 2147483646 w 222"/>
                <a:gd name="T7" fmla="*/ 2147483646 h 186"/>
                <a:gd name="T8" fmla="*/ 2147483646 w 222"/>
                <a:gd name="T9" fmla="*/ 2147483646 h 186"/>
                <a:gd name="T10" fmla="*/ 2147483646 w 222"/>
                <a:gd name="T11" fmla="*/ 2147483646 h 186"/>
                <a:gd name="T12" fmla="*/ 2147483646 w 222"/>
                <a:gd name="T13" fmla="*/ 0 h 186"/>
                <a:gd name="T14" fmla="*/ 2147483646 w 222"/>
                <a:gd name="T15" fmla="*/ 2147483646 h 186"/>
                <a:gd name="T16" fmla="*/ 2147483646 w 222"/>
                <a:gd name="T17" fmla="*/ 2147483646 h 186"/>
                <a:gd name="T18" fmla="*/ 2147483646 w 222"/>
                <a:gd name="T19" fmla="*/ 2147483646 h 186"/>
                <a:gd name="T20" fmla="*/ 2147483646 w 222"/>
                <a:gd name="T21" fmla="*/ 2147483646 h 186"/>
                <a:gd name="T22" fmla="*/ 2147483646 w 222"/>
                <a:gd name="T23" fmla="*/ 2147483646 h 186"/>
                <a:gd name="T24" fmla="*/ 2147483646 w 222"/>
                <a:gd name="T25" fmla="*/ 2147483646 h 186"/>
                <a:gd name="T26" fmla="*/ 2147483646 w 222"/>
                <a:gd name="T27" fmla="*/ 2147483646 h 186"/>
                <a:gd name="T28" fmla="*/ 2147483646 w 222"/>
                <a:gd name="T29" fmla="*/ 2147483646 h 186"/>
                <a:gd name="T30" fmla="*/ 2147483646 w 222"/>
                <a:gd name="T31" fmla="*/ 2147483646 h 186"/>
                <a:gd name="T32" fmla="*/ 2147483646 w 222"/>
                <a:gd name="T33" fmla="*/ 2147483646 h 186"/>
                <a:gd name="T34" fmla="*/ 2147483646 w 222"/>
                <a:gd name="T35" fmla="*/ 2147483646 h 186"/>
                <a:gd name="T36" fmla="*/ 2147483646 w 222"/>
                <a:gd name="T37" fmla="*/ 2147483646 h 186"/>
                <a:gd name="T38" fmla="*/ 2147483646 w 222"/>
                <a:gd name="T39" fmla="*/ 2147483646 h 186"/>
                <a:gd name="T40" fmla="*/ 2147483646 w 222"/>
                <a:gd name="T41" fmla="*/ 2147483646 h 186"/>
                <a:gd name="T42" fmla="*/ 2147483646 w 222"/>
                <a:gd name="T43" fmla="*/ 2147483646 h 186"/>
                <a:gd name="T44" fmla="*/ 2147483646 w 222"/>
                <a:gd name="T45" fmla="*/ 2147483646 h 186"/>
                <a:gd name="T46" fmla="*/ 2147483646 w 222"/>
                <a:gd name="T47" fmla="*/ 2147483646 h 186"/>
                <a:gd name="T48" fmla="*/ 2147483646 w 222"/>
                <a:gd name="T49" fmla="*/ 2147483646 h 186"/>
                <a:gd name="T50" fmla="*/ 2147483646 w 222"/>
                <a:gd name="T51" fmla="*/ 2147483646 h 186"/>
                <a:gd name="T52" fmla="*/ 2147483646 w 222"/>
                <a:gd name="T53" fmla="*/ 2147483646 h 186"/>
                <a:gd name="T54" fmla="*/ 2147483646 w 222"/>
                <a:gd name="T55" fmla="*/ 2147483646 h 186"/>
                <a:gd name="T56" fmla="*/ 2147483646 w 222"/>
                <a:gd name="T57" fmla="*/ 2147483646 h 186"/>
                <a:gd name="T58" fmla="*/ 2147483646 w 222"/>
                <a:gd name="T59" fmla="*/ 2147483646 h 186"/>
                <a:gd name="T60" fmla="*/ 2147483646 w 222"/>
                <a:gd name="T61" fmla="*/ 2147483646 h 186"/>
                <a:gd name="T62" fmla="*/ 2147483646 w 222"/>
                <a:gd name="T63" fmla="*/ 2147483646 h 186"/>
                <a:gd name="T64" fmla="*/ 2147483646 w 222"/>
                <a:gd name="T65" fmla="*/ 2147483646 h 186"/>
                <a:gd name="T66" fmla="*/ 2147483646 w 222"/>
                <a:gd name="T67" fmla="*/ 2147483646 h 186"/>
                <a:gd name="T68" fmla="*/ 2147483646 w 222"/>
                <a:gd name="T69" fmla="*/ 2147483646 h 186"/>
                <a:gd name="T70" fmla="*/ 2147483646 w 222"/>
                <a:gd name="T71" fmla="*/ 2147483646 h 186"/>
                <a:gd name="T72" fmla="*/ 2147483646 w 222"/>
                <a:gd name="T73" fmla="*/ 2147483646 h 186"/>
                <a:gd name="T74" fmla="*/ 2147483646 w 222"/>
                <a:gd name="T75" fmla="*/ 2147483646 h 186"/>
                <a:gd name="T76" fmla="*/ 2147483646 w 222"/>
                <a:gd name="T77" fmla="*/ 2147483646 h 186"/>
                <a:gd name="T78" fmla="*/ 2147483646 w 222"/>
                <a:gd name="T79" fmla="*/ 2147483646 h 186"/>
                <a:gd name="T80" fmla="*/ 2147483646 w 222"/>
                <a:gd name="T81" fmla="*/ 2147483646 h 186"/>
                <a:gd name="T82" fmla="*/ 2147483646 w 222"/>
                <a:gd name="T83" fmla="*/ 2147483646 h 186"/>
                <a:gd name="T84" fmla="*/ 2147483646 w 222"/>
                <a:gd name="T85" fmla="*/ 2147483646 h 186"/>
                <a:gd name="T86" fmla="*/ 2147483646 w 222"/>
                <a:gd name="T87" fmla="*/ 2147483646 h 186"/>
                <a:gd name="T88" fmla="*/ 2147483646 w 222"/>
                <a:gd name="T89" fmla="*/ 2147483646 h 186"/>
                <a:gd name="T90" fmla="*/ 2147483646 w 222"/>
                <a:gd name="T91" fmla="*/ 2147483646 h 186"/>
                <a:gd name="T92" fmla="*/ 2147483646 w 222"/>
                <a:gd name="T93" fmla="*/ 2147483646 h 186"/>
                <a:gd name="T94" fmla="*/ 0 w 222"/>
                <a:gd name="T95" fmla="*/ 2147483646 h 1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2" h="186">
                  <a:moveTo>
                    <a:pt x="170" y="6"/>
                  </a:moveTo>
                  <a:lnTo>
                    <a:pt x="194" y="6"/>
                  </a:lnTo>
                  <a:lnTo>
                    <a:pt x="194" y="40"/>
                  </a:lnTo>
                  <a:lnTo>
                    <a:pt x="184" y="44"/>
                  </a:lnTo>
                  <a:lnTo>
                    <a:pt x="170" y="48"/>
                  </a:lnTo>
                  <a:lnTo>
                    <a:pt x="170" y="6"/>
                  </a:lnTo>
                  <a:close/>
                  <a:moveTo>
                    <a:pt x="194" y="84"/>
                  </a:moveTo>
                  <a:lnTo>
                    <a:pt x="194" y="186"/>
                  </a:lnTo>
                  <a:lnTo>
                    <a:pt x="170" y="186"/>
                  </a:lnTo>
                  <a:lnTo>
                    <a:pt x="170" y="96"/>
                  </a:lnTo>
                  <a:lnTo>
                    <a:pt x="186" y="78"/>
                  </a:lnTo>
                  <a:lnTo>
                    <a:pt x="194" y="84"/>
                  </a:lnTo>
                  <a:close/>
                  <a:moveTo>
                    <a:pt x="198" y="0"/>
                  </a:moveTo>
                  <a:lnTo>
                    <a:pt x="222" y="0"/>
                  </a:lnTo>
                  <a:lnTo>
                    <a:pt x="222" y="186"/>
                  </a:lnTo>
                  <a:lnTo>
                    <a:pt x="198" y="186"/>
                  </a:lnTo>
                  <a:lnTo>
                    <a:pt x="198" y="82"/>
                  </a:lnTo>
                  <a:lnTo>
                    <a:pt x="202" y="62"/>
                  </a:lnTo>
                  <a:lnTo>
                    <a:pt x="210" y="36"/>
                  </a:lnTo>
                  <a:lnTo>
                    <a:pt x="198" y="40"/>
                  </a:lnTo>
                  <a:lnTo>
                    <a:pt x="198" y="0"/>
                  </a:lnTo>
                  <a:close/>
                  <a:moveTo>
                    <a:pt x="140" y="30"/>
                  </a:moveTo>
                  <a:lnTo>
                    <a:pt x="164" y="30"/>
                  </a:lnTo>
                  <a:lnTo>
                    <a:pt x="164" y="48"/>
                  </a:lnTo>
                  <a:lnTo>
                    <a:pt x="158" y="50"/>
                  </a:lnTo>
                  <a:lnTo>
                    <a:pt x="164" y="56"/>
                  </a:lnTo>
                  <a:lnTo>
                    <a:pt x="164" y="68"/>
                  </a:lnTo>
                  <a:lnTo>
                    <a:pt x="140" y="92"/>
                  </a:lnTo>
                  <a:lnTo>
                    <a:pt x="140" y="30"/>
                  </a:lnTo>
                  <a:close/>
                  <a:moveTo>
                    <a:pt x="164" y="100"/>
                  </a:moveTo>
                  <a:lnTo>
                    <a:pt x="164" y="186"/>
                  </a:lnTo>
                  <a:lnTo>
                    <a:pt x="140" y="186"/>
                  </a:lnTo>
                  <a:lnTo>
                    <a:pt x="140" y="126"/>
                  </a:lnTo>
                  <a:lnTo>
                    <a:pt x="164" y="100"/>
                  </a:lnTo>
                  <a:close/>
                  <a:moveTo>
                    <a:pt x="112" y="44"/>
                  </a:moveTo>
                  <a:lnTo>
                    <a:pt x="136" y="44"/>
                  </a:lnTo>
                  <a:lnTo>
                    <a:pt x="136" y="98"/>
                  </a:lnTo>
                  <a:lnTo>
                    <a:pt x="126" y="108"/>
                  </a:lnTo>
                  <a:lnTo>
                    <a:pt x="122" y="102"/>
                  </a:lnTo>
                  <a:lnTo>
                    <a:pt x="116" y="94"/>
                  </a:lnTo>
                  <a:lnTo>
                    <a:pt x="112" y="94"/>
                  </a:lnTo>
                  <a:lnTo>
                    <a:pt x="112" y="44"/>
                  </a:lnTo>
                  <a:close/>
                  <a:moveTo>
                    <a:pt x="136" y="130"/>
                  </a:moveTo>
                  <a:lnTo>
                    <a:pt x="136" y="186"/>
                  </a:lnTo>
                  <a:lnTo>
                    <a:pt x="112" y="186"/>
                  </a:lnTo>
                  <a:lnTo>
                    <a:pt x="112" y="126"/>
                  </a:lnTo>
                  <a:lnTo>
                    <a:pt x="116" y="132"/>
                  </a:lnTo>
                  <a:lnTo>
                    <a:pt x="124" y="142"/>
                  </a:lnTo>
                  <a:lnTo>
                    <a:pt x="134" y="132"/>
                  </a:lnTo>
                  <a:lnTo>
                    <a:pt x="136" y="130"/>
                  </a:lnTo>
                  <a:close/>
                  <a:moveTo>
                    <a:pt x="84" y="62"/>
                  </a:moveTo>
                  <a:lnTo>
                    <a:pt x="108" y="62"/>
                  </a:lnTo>
                  <a:lnTo>
                    <a:pt x="108" y="98"/>
                  </a:lnTo>
                  <a:lnTo>
                    <a:pt x="106" y="98"/>
                  </a:lnTo>
                  <a:lnTo>
                    <a:pt x="84" y="112"/>
                  </a:lnTo>
                  <a:lnTo>
                    <a:pt x="84" y="62"/>
                  </a:lnTo>
                  <a:close/>
                  <a:moveTo>
                    <a:pt x="108" y="124"/>
                  </a:moveTo>
                  <a:lnTo>
                    <a:pt x="108" y="186"/>
                  </a:lnTo>
                  <a:lnTo>
                    <a:pt x="84" y="186"/>
                  </a:lnTo>
                  <a:lnTo>
                    <a:pt x="84" y="140"/>
                  </a:lnTo>
                  <a:lnTo>
                    <a:pt x="108" y="124"/>
                  </a:lnTo>
                  <a:close/>
                  <a:moveTo>
                    <a:pt x="56" y="78"/>
                  </a:moveTo>
                  <a:lnTo>
                    <a:pt x="80" y="78"/>
                  </a:lnTo>
                  <a:lnTo>
                    <a:pt x="80" y="116"/>
                  </a:lnTo>
                  <a:lnTo>
                    <a:pt x="64" y="126"/>
                  </a:lnTo>
                  <a:lnTo>
                    <a:pt x="56" y="118"/>
                  </a:lnTo>
                  <a:lnTo>
                    <a:pt x="56" y="78"/>
                  </a:lnTo>
                  <a:close/>
                  <a:moveTo>
                    <a:pt x="80" y="142"/>
                  </a:moveTo>
                  <a:lnTo>
                    <a:pt x="80" y="186"/>
                  </a:lnTo>
                  <a:lnTo>
                    <a:pt x="56" y="186"/>
                  </a:lnTo>
                  <a:lnTo>
                    <a:pt x="56" y="150"/>
                  </a:lnTo>
                  <a:lnTo>
                    <a:pt x="60" y="156"/>
                  </a:lnTo>
                  <a:lnTo>
                    <a:pt x="68" y="150"/>
                  </a:lnTo>
                  <a:lnTo>
                    <a:pt x="80" y="142"/>
                  </a:lnTo>
                  <a:close/>
                  <a:moveTo>
                    <a:pt x="28" y="66"/>
                  </a:moveTo>
                  <a:lnTo>
                    <a:pt x="52" y="66"/>
                  </a:lnTo>
                  <a:lnTo>
                    <a:pt x="52" y="114"/>
                  </a:lnTo>
                  <a:lnTo>
                    <a:pt x="50" y="114"/>
                  </a:lnTo>
                  <a:lnTo>
                    <a:pt x="44" y="108"/>
                  </a:lnTo>
                  <a:lnTo>
                    <a:pt x="38" y="112"/>
                  </a:lnTo>
                  <a:lnTo>
                    <a:pt x="28" y="118"/>
                  </a:lnTo>
                  <a:lnTo>
                    <a:pt x="28" y="66"/>
                  </a:lnTo>
                  <a:close/>
                  <a:moveTo>
                    <a:pt x="52" y="146"/>
                  </a:moveTo>
                  <a:lnTo>
                    <a:pt x="52" y="186"/>
                  </a:lnTo>
                  <a:lnTo>
                    <a:pt x="28" y="186"/>
                  </a:lnTo>
                  <a:lnTo>
                    <a:pt x="28" y="144"/>
                  </a:lnTo>
                  <a:lnTo>
                    <a:pt x="42" y="136"/>
                  </a:lnTo>
                  <a:lnTo>
                    <a:pt x="52" y="146"/>
                  </a:lnTo>
                  <a:close/>
                  <a:moveTo>
                    <a:pt x="0" y="88"/>
                  </a:moveTo>
                  <a:lnTo>
                    <a:pt x="24" y="88"/>
                  </a:lnTo>
                  <a:lnTo>
                    <a:pt x="24" y="120"/>
                  </a:lnTo>
                  <a:lnTo>
                    <a:pt x="10" y="128"/>
                  </a:lnTo>
                  <a:lnTo>
                    <a:pt x="20" y="148"/>
                  </a:lnTo>
                  <a:lnTo>
                    <a:pt x="24" y="146"/>
                  </a:lnTo>
                  <a:lnTo>
                    <a:pt x="24" y="186"/>
                  </a:lnTo>
                  <a:lnTo>
                    <a:pt x="0" y="186"/>
                  </a:lnTo>
                  <a:lnTo>
                    <a:pt x="0" y="88"/>
                  </a:lnTo>
                  <a:close/>
                </a:path>
              </a:pathLst>
            </a:custGeom>
            <a:solidFill>
              <a:schemeClr val="bg1"/>
            </a:solidFill>
            <a:ln w="9525">
              <a:noFill/>
              <a:round/>
            </a:ln>
          </p:spPr>
          <p:txBody>
            <a:bodyPr/>
            <a:lstStyle/>
            <a:p>
              <a:endParaRPr lang="zh-CN" altLang="en-US"/>
            </a:p>
          </p:txBody>
        </p:sp>
      </p:grpSp>
      <p:grpSp>
        <p:nvGrpSpPr>
          <p:cNvPr id="33" name="组合 16"/>
          <p:cNvGrpSpPr/>
          <p:nvPr/>
        </p:nvGrpSpPr>
        <p:grpSpPr bwMode="auto">
          <a:xfrm>
            <a:off x="7236820" y="2295693"/>
            <a:ext cx="3046413" cy="608012"/>
            <a:chOff x="0" y="0"/>
            <a:chExt cx="3046360" cy="608478"/>
          </a:xfrm>
        </p:grpSpPr>
        <p:sp>
          <p:nvSpPr>
            <p:cNvPr id="34" name="矩形 13"/>
            <p:cNvSpPr>
              <a:spLocks noChangeArrowheads="1"/>
            </p:cNvSpPr>
            <p:nvPr/>
          </p:nvSpPr>
          <p:spPr bwMode="auto">
            <a:xfrm>
              <a:off x="0" y="208121"/>
              <a:ext cx="3046360" cy="40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5" name="文本框 83"/>
            <p:cNvSpPr txBox="1">
              <a:spLocks noChangeArrowheads="1"/>
            </p:cNvSpPr>
            <p:nvPr/>
          </p:nvSpPr>
          <p:spPr bwMode="auto">
            <a:xfrm>
              <a:off x="134936" y="0"/>
              <a:ext cx="747699" cy="2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36" name="直接连接符 120"/>
            <p:cNvCxnSpPr>
              <a:cxnSpLocks noChangeShapeType="1"/>
            </p:cNvCxnSpPr>
            <p:nvPr/>
          </p:nvCxnSpPr>
          <p:spPr bwMode="auto">
            <a:xfrm>
              <a:off x="103186" y="46072"/>
              <a:ext cx="0" cy="169993"/>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37" name="组合 21"/>
          <p:cNvGrpSpPr/>
          <p:nvPr/>
        </p:nvGrpSpPr>
        <p:grpSpPr bwMode="auto">
          <a:xfrm>
            <a:off x="1091495" y="4276156"/>
            <a:ext cx="3046412" cy="608012"/>
            <a:chOff x="0" y="0"/>
            <a:chExt cx="3046360" cy="607741"/>
          </a:xfrm>
        </p:grpSpPr>
        <p:sp>
          <p:nvSpPr>
            <p:cNvPr id="38" name="矩形 13"/>
            <p:cNvSpPr>
              <a:spLocks noChangeArrowheads="1"/>
            </p:cNvSpPr>
            <p:nvPr/>
          </p:nvSpPr>
          <p:spPr bwMode="auto">
            <a:xfrm>
              <a:off x="0" y="207869"/>
              <a:ext cx="3046360" cy="3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9" name="文本框 83"/>
            <p:cNvSpPr txBox="1">
              <a:spLocks noChangeArrowheads="1"/>
            </p:cNvSpPr>
            <p:nvPr/>
          </p:nvSpPr>
          <p:spPr bwMode="auto">
            <a:xfrm>
              <a:off x="2115320" y="0"/>
              <a:ext cx="747700" cy="26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40" name="直接连接符 120"/>
            <p:cNvCxnSpPr>
              <a:cxnSpLocks noChangeShapeType="1"/>
            </p:cNvCxnSpPr>
            <p:nvPr/>
          </p:nvCxnSpPr>
          <p:spPr bwMode="auto">
            <a:xfrm>
              <a:off x="2895918" y="45691"/>
              <a:ext cx="0" cy="170228"/>
            </a:xfrm>
            <a:prstGeom prst="line">
              <a:avLst/>
            </a:prstGeom>
            <a:noFill/>
            <a:ln w="9525">
              <a:solidFill>
                <a:srgbClr val="1C2E48"/>
              </a:solidFill>
              <a:round/>
            </a:ln>
          </p:spPr>
        </p:cxnSp>
      </p:grpSp>
      <p:grpSp>
        <p:nvGrpSpPr>
          <p:cNvPr id="41" name="组合 28"/>
          <p:cNvGrpSpPr/>
          <p:nvPr/>
        </p:nvGrpSpPr>
        <p:grpSpPr bwMode="auto">
          <a:xfrm>
            <a:off x="7579750" y="5419947"/>
            <a:ext cx="3046413" cy="608013"/>
            <a:chOff x="0" y="0"/>
            <a:chExt cx="3046360" cy="608479"/>
          </a:xfrm>
        </p:grpSpPr>
        <p:sp>
          <p:nvSpPr>
            <p:cNvPr id="42" name="矩形 13"/>
            <p:cNvSpPr>
              <a:spLocks noChangeArrowheads="1"/>
            </p:cNvSpPr>
            <p:nvPr/>
          </p:nvSpPr>
          <p:spPr bwMode="auto">
            <a:xfrm>
              <a:off x="0" y="208122"/>
              <a:ext cx="3046360" cy="40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43" name="文本框 83"/>
            <p:cNvSpPr txBox="1">
              <a:spLocks noChangeArrowheads="1"/>
            </p:cNvSpPr>
            <p:nvPr/>
          </p:nvSpPr>
          <p:spPr bwMode="auto">
            <a:xfrm>
              <a:off x="134936" y="0"/>
              <a:ext cx="747699" cy="26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1100" dirty="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44" name="直接连接符 120"/>
            <p:cNvCxnSpPr>
              <a:cxnSpLocks noChangeShapeType="1"/>
            </p:cNvCxnSpPr>
            <p:nvPr/>
          </p:nvCxnSpPr>
          <p:spPr bwMode="auto">
            <a:xfrm>
              <a:off x="103604" y="45691"/>
              <a:ext cx="0" cy="170228"/>
            </a:xfrm>
            <a:prstGeom prst="line">
              <a:avLst/>
            </a:prstGeom>
            <a:noFill/>
            <a:ln w="9525">
              <a:solidFill>
                <a:srgbClr val="2C3441"/>
              </a:solidFill>
              <a:round/>
            </a:ln>
          </p:spPr>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616">
        <p15:prstTrans prst="origami"/>
      </p:transition>
    </mc:Choice>
    <mc:Fallback xmlns="">
      <p:transition spd="slow" advTm="6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randombar(horizontal)">
                                      <p:cBhvr>
                                        <p:cTn id="14" dur="500"/>
                                        <p:tgtEl>
                                          <p:spTgt spid="37"/>
                                        </p:tgtEl>
                                      </p:cBhvr>
                                    </p:animEffect>
                                  </p:childTnLst>
                                </p:cTn>
                              </p:par>
                              <p:par>
                                <p:cTn id="15" presetID="14" presetClass="entr" presetSubtype="1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randombar(horizontal)">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4997791" y="3781343"/>
            <a:ext cx="3245297" cy="1573344"/>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幼圆" panose="02010509060101010101" pitchFamily="49" charset="-122"/>
              <a:ea typeface="幼圆" panose="02010509060101010101" pitchFamily="49" charset="-122"/>
            </a:endParaRPr>
          </a:p>
        </p:txBody>
      </p:sp>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45" name="矩形 42"/>
          <p:cNvSpPr>
            <a:spLocks noChangeArrowheads="1"/>
          </p:cNvSpPr>
          <p:nvPr/>
        </p:nvSpPr>
        <p:spPr bwMode="auto">
          <a:xfrm>
            <a:off x="8360831" y="3782815"/>
            <a:ext cx="641701" cy="1571872"/>
          </a:xfrm>
          <a:prstGeom prst="rect">
            <a:avLst/>
          </a:prstGeom>
          <a:solidFill>
            <a:srgbClr val="DE415A"/>
          </a:solidFill>
          <a:ln w="9525">
            <a:noFill/>
            <a:miter lim="800000"/>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46" name="矩形 46"/>
          <p:cNvSpPr>
            <a:spLocks noChangeAspect="1" noChangeArrowheads="1"/>
          </p:cNvSpPr>
          <p:nvPr/>
        </p:nvSpPr>
        <p:spPr bwMode="auto">
          <a:xfrm>
            <a:off x="2525184" y="3782815"/>
            <a:ext cx="2356335" cy="1571872"/>
          </a:xfrm>
          <a:prstGeom prst="rect">
            <a:avLst/>
          </a:prstGeom>
          <a:blipFill dpi="0" rotWithShape="1">
            <a:blip r:embed="rId5"/>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47" name="矩形 47"/>
          <p:cNvSpPr>
            <a:spLocks noChangeAspect="1" noChangeArrowheads="1"/>
          </p:cNvSpPr>
          <p:nvPr/>
        </p:nvSpPr>
        <p:spPr bwMode="auto">
          <a:xfrm>
            <a:off x="4194194" y="2113805"/>
            <a:ext cx="2354864" cy="1570400"/>
          </a:xfrm>
          <a:prstGeom prst="rect">
            <a:avLst/>
          </a:prstGeom>
          <a:blipFill dpi="0" rotWithShape="1">
            <a:blip r:embed="rId6"/>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48" name="矩形 59"/>
          <p:cNvSpPr>
            <a:spLocks noChangeAspect="1" noChangeArrowheads="1"/>
          </p:cNvSpPr>
          <p:nvPr/>
        </p:nvSpPr>
        <p:spPr bwMode="auto">
          <a:xfrm>
            <a:off x="6646197" y="2113805"/>
            <a:ext cx="2356335" cy="1571872"/>
          </a:xfrm>
          <a:prstGeom prst="rect">
            <a:avLst/>
          </a:prstGeom>
          <a:blipFill dpi="0" rotWithShape="1">
            <a:blip r:embed="rId7"/>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幼圆" panose="02010509060101010101" pitchFamily="49" charset="-122"/>
              <a:ea typeface="幼圆" panose="02010509060101010101" pitchFamily="49" charset="-122"/>
              <a:sym typeface="微软雅黑" panose="020B0503020204020204" pitchFamily="34" charset="-122"/>
            </a:endParaRPr>
          </a:p>
        </p:txBody>
      </p:sp>
      <p:grpSp>
        <p:nvGrpSpPr>
          <p:cNvPr id="49" name="组合 48"/>
          <p:cNvGrpSpPr/>
          <p:nvPr/>
        </p:nvGrpSpPr>
        <p:grpSpPr>
          <a:xfrm>
            <a:off x="4997792" y="3782815"/>
            <a:ext cx="3245297" cy="1597588"/>
            <a:chOff x="4906841" y="3911271"/>
            <a:chExt cx="4327062" cy="2130117"/>
          </a:xfrm>
          <a:solidFill>
            <a:srgbClr val="92D050"/>
          </a:solidFill>
        </p:grpSpPr>
        <p:sp>
          <p:nvSpPr>
            <p:cNvPr id="50" name="矩形 37"/>
            <p:cNvSpPr>
              <a:spLocks noChangeArrowheads="1"/>
            </p:cNvSpPr>
            <p:nvPr/>
          </p:nvSpPr>
          <p:spPr bwMode="auto">
            <a:xfrm>
              <a:off x="4906841" y="3911271"/>
              <a:ext cx="4327062" cy="2095829"/>
            </a:xfrm>
            <a:prstGeom prst="rect">
              <a:avLst/>
            </a:prstGeom>
            <a:blipFill>
              <a:blip r:embed="rId8"/>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51" name="矩形 50"/>
            <p:cNvSpPr/>
            <p:nvPr/>
          </p:nvSpPr>
          <p:spPr>
            <a:xfrm>
              <a:off x="5224341" y="4765826"/>
              <a:ext cx="3339805" cy="1275562"/>
            </a:xfrm>
            <a:prstGeom prst="rect">
              <a:avLst/>
            </a:prstGeom>
            <a:noFill/>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chemeClr val="bg1"/>
                  </a:solidFill>
                  <a:latin typeface="幼圆" panose="02010509060101010101" pitchFamily="49" charset="-122"/>
                  <a:ea typeface="幼圆" panose="02010509060101010101" pitchFamily="49"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solidFill>
                  <a:schemeClr val="bg1"/>
                </a:solidFill>
                <a:latin typeface="幼圆" panose="02010509060101010101" pitchFamily="49" charset="-122"/>
                <a:ea typeface="幼圆" panose="02010509060101010101" pitchFamily="49" charset="-122"/>
                <a:cs typeface="宋体" panose="02010600030101010101" pitchFamily="2" charset="-122"/>
              </a:endParaRPr>
            </a:p>
          </p:txBody>
        </p:sp>
        <p:sp>
          <p:nvSpPr>
            <p:cNvPr id="52" name="矩形 51"/>
            <p:cNvSpPr/>
            <p:nvPr/>
          </p:nvSpPr>
          <p:spPr>
            <a:xfrm>
              <a:off x="5224341" y="4275250"/>
              <a:ext cx="3339805" cy="584776"/>
            </a:xfrm>
            <a:prstGeom prst="rect">
              <a:avLst/>
            </a:prstGeom>
            <a:noFill/>
          </p:spPr>
          <p:txBody>
            <a:bodyPr wrap="square">
              <a:spAutoFit/>
            </a:bodyPr>
            <a:lstStyle/>
            <a:p>
              <a:pPr>
                <a:lnSpc>
                  <a:spcPct val="150000"/>
                </a:lnSpc>
                <a:spcBef>
                  <a:spcPts val="750"/>
                </a:spcBef>
              </a:pPr>
              <a:r>
                <a:rPr lang="zh-CN" altLang="en-US" sz="1500" dirty="0">
                  <a:solidFill>
                    <a:schemeClr val="bg1"/>
                  </a:solidFill>
                  <a:latin typeface="幼圆" panose="02010509060101010101" pitchFamily="49" charset="-122"/>
                  <a:ea typeface="幼圆" panose="02010509060101010101" pitchFamily="49" charset="-122"/>
                  <a:cs typeface="宋体" panose="02010600030101010101" pitchFamily="2" charset="-122"/>
                </a:rPr>
                <a:t>标题内容</a:t>
              </a:r>
            </a:p>
          </p:txBody>
        </p:sp>
      </p:grpSp>
      <p:grpSp>
        <p:nvGrpSpPr>
          <p:cNvPr id="53" name="组合 52"/>
          <p:cNvGrpSpPr/>
          <p:nvPr/>
        </p:nvGrpSpPr>
        <p:grpSpPr>
          <a:xfrm>
            <a:off x="2525185" y="2113805"/>
            <a:ext cx="1571871" cy="1571872"/>
            <a:chOff x="1610032" y="1685925"/>
            <a:chExt cx="2095828" cy="2095829"/>
          </a:xfrm>
          <a:solidFill>
            <a:srgbClr val="FF6699"/>
          </a:solidFill>
        </p:grpSpPr>
        <p:sp>
          <p:nvSpPr>
            <p:cNvPr id="54" name="矩形 1"/>
            <p:cNvSpPr>
              <a:spLocks noChangeArrowheads="1"/>
            </p:cNvSpPr>
            <p:nvPr/>
          </p:nvSpPr>
          <p:spPr bwMode="auto">
            <a:xfrm>
              <a:off x="1610032" y="1685925"/>
              <a:ext cx="2095828" cy="2095829"/>
            </a:xfrm>
            <a:prstGeom prst="rect">
              <a:avLst/>
            </a:prstGeom>
            <a:blipFill>
              <a:blip r:embed="rId9"/>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sp>
          <p:nvSpPr>
            <p:cNvPr id="55" name="矩形 54"/>
            <p:cNvSpPr/>
            <p:nvPr/>
          </p:nvSpPr>
          <p:spPr>
            <a:xfrm>
              <a:off x="1795637" y="2505225"/>
              <a:ext cx="1760364" cy="800219"/>
            </a:xfrm>
            <a:prstGeom prst="rect">
              <a:avLst/>
            </a:prstGeom>
            <a:noFill/>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chemeClr val="bg1"/>
                  </a:solidFill>
                  <a:latin typeface="幼圆" panose="02010509060101010101" pitchFamily="49" charset="-122"/>
                  <a:ea typeface="幼圆" panose="02010509060101010101" pitchFamily="49" charset="-122"/>
                  <a:cs typeface="宋体" panose="02010600030101010101" pitchFamily="2" charset="-122"/>
                </a:rPr>
                <a:t>单击此处添加段落文本单击此处</a:t>
              </a:r>
            </a:p>
          </p:txBody>
        </p:sp>
      </p:grpSp>
      <p:sp>
        <p:nvSpPr>
          <p:cNvPr id="56" name="矩形 55"/>
          <p:cNvSpPr/>
          <p:nvPr/>
        </p:nvSpPr>
        <p:spPr>
          <a:xfrm>
            <a:off x="2683438" y="2360348"/>
            <a:ext cx="2504854" cy="415498"/>
          </a:xfrm>
          <a:prstGeom prst="rect">
            <a:avLst/>
          </a:prstGeom>
        </p:spPr>
        <p:txBody>
          <a:bodyPr wrap="square" lIns="68580" tIns="34290" rIns="68580" bIns="34290">
            <a:spAutoFit/>
          </a:bodyPr>
          <a:lstStyle/>
          <a:p>
            <a:pPr>
              <a:lnSpc>
                <a:spcPct val="150000"/>
              </a:lnSpc>
              <a:spcBef>
                <a:spcPts val="750"/>
              </a:spcBef>
            </a:pPr>
            <a:r>
              <a:rPr lang="zh-CN" altLang="en-US" sz="1500" dirty="0">
                <a:solidFill>
                  <a:schemeClr val="bg1"/>
                </a:solidFill>
                <a:latin typeface="幼圆" panose="02010509060101010101" pitchFamily="49" charset="-122"/>
                <a:ea typeface="幼圆" panose="02010509060101010101" pitchFamily="49" charset="-122"/>
                <a:cs typeface="宋体" panose="02010600030101010101" pitchFamily="2" charset="-122"/>
              </a:rPr>
              <a:t>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213">
        <p15:prstTrans prst="origami"/>
      </p:transition>
    </mc:Choice>
    <mc:Fallback xmlns="">
      <p:transition spd="slow" advTm="12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1+#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1+#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0-#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8487" r="13352"/>
          <a:stretch>
            <a:fillRect/>
          </a:stretch>
        </p:blipFill>
        <p:spPr>
          <a:xfrm>
            <a:off x="1116470" y="884444"/>
            <a:ext cx="4120445" cy="5120410"/>
          </a:xfrm>
          <a:prstGeom prst="rect">
            <a:avLst/>
          </a:prstGeom>
        </p:spPr>
      </p:pic>
      <p:grpSp>
        <p:nvGrpSpPr>
          <p:cNvPr id="11" name="组合 10"/>
          <p:cNvGrpSpPr/>
          <p:nvPr/>
        </p:nvGrpSpPr>
        <p:grpSpPr bwMode="auto">
          <a:xfrm>
            <a:off x="4486275" y="2106386"/>
            <a:ext cx="4811712" cy="398463"/>
            <a:chOff x="1629" y="2412"/>
            <a:chExt cx="7576" cy="626"/>
          </a:xfrm>
        </p:grpSpPr>
        <p:sp>
          <p:nvSpPr>
            <p:cNvPr id="12" name="文本框 20"/>
            <p:cNvSpPr txBox="1">
              <a:spLocks noChangeArrowheads="1"/>
            </p:cNvSpPr>
            <p:nvPr/>
          </p:nvSpPr>
          <p:spPr bwMode="auto">
            <a:xfrm>
              <a:off x="1629" y="2412"/>
              <a:ext cx="1584" cy="528"/>
            </a:xfrm>
            <a:prstGeom prst="rect">
              <a:avLst/>
            </a:prstGeom>
            <a:noFill/>
            <a:ln w="9525">
              <a:noFill/>
              <a:miter lim="800000"/>
            </a:ln>
          </p:spPr>
          <p:txBody>
            <a:bodyPr>
              <a:spAutoFit/>
            </a:bodyPr>
            <a:lstStyle/>
            <a:p>
              <a:r>
                <a:rPr lang="zh-CN" altLang="en-US" sz="1600" dirty="0">
                  <a:solidFill>
                    <a:schemeClr val="bg2">
                      <a:lumMod val="25000"/>
                    </a:schemeClr>
                  </a:solidFill>
                  <a:latin typeface="幼圆" panose="02010509060101010101" pitchFamily="49" charset="-122"/>
                  <a:ea typeface="幼圆" panose="02010509060101010101" pitchFamily="49" charset="-122"/>
                </a:rPr>
                <a:t>输入标题</a:t>
              </a:r>
              <a:endParaRPr lang="en-US" altLang="zh-CN" sz="1600" dirty="0">
                <a:solidFill>
                  <a:schemeClr val="bg2">
                    <a:lumMod val="25000"/>
                  </a:schemeClr>
                </a:solidFill>
                <a:latin typeface="幼圆" panose="02010509060101010101" pitchFamily="49" charset="-122"/>
                <a:ea typeface="幼圆" panose="02010509060101010101" pitchFamily="49" charset="-122"/>
              </a:endParaRPr>
            </a:p>
          </p:txBody>
        </p:sp>
        <p:sp>
          <p:nvSpPr>
            <p:cNvPr id="13" name="文本框 12"/>
            <p:cNvSpPr txBox="1"/>
            <p:nvPr/>
          </p:nvSpPr>
          <p:spPr>
            <a:xfrm>
              <a:off x="4001" y="2447"/>
              <a:ext cx="5204" cy="591"/>
            </a:xfrm>
            <a:prstGeom prst="rect">
              <a:avLst/>
            </a:prstGeom>
            <a:noFill/>
            <a:ln>
              <a:noFill/>
            </a:ln>
          </p:spPr>
          <p:txBody>
            <a:bodyPr>
              <a:spAutoFit/>
            </a:bodyPr>
            <a:lstStyle/>
            <a:p>
              <a:pPr>
                <a:defRPr/>
              </a:pPr>
              <a:r>
                <a:rPr lang="zh-CN" altLang="en-US" sz="92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4" name="椭圆 13"/>
            <p:cNvSpPr/>
            <p:nvPr/>
          </p:nvSpPr>
          <p:spPr>
            <a:xfrm>
              <a:off x="3346" y="2494"/>
              <a:ext cx="485" cy="4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幼圆" panose="02010509060101010101" pitchFamily="49" charset="-122"/>
                <a:ea typeface="幼圆" panose="02010509060101010101" pitchFamily="49" charset="-122"/>
              </a:endParaRPr>
            </a:p>
          </p:txBody>
        </p:sp>
        <p:sp>
          <p:nvSpPr>
            <p:cNvPr id="15" name="文本框 23"/>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a:solidFill>
                    <a:schemeClr val="bg1"/>
                  </a:solidFill>
                  <a:latin typeface="幼圆" panose="02010509060101010101" pitchFamily="49" charset="-122"/>
                  <a:ea typeface="幼圆" panose="02010509060101010101" pitchFamily="49" charset="-122"/>
                </a:rPr>
                <a:t>1</a:t>
              </a:r>
            </a:p>
          </p:txBody>
        </p:sp>
      </p:grpSp>
      <p:grpSp>
        <p:nvGrpSpPr>
          <p:cNvPr id="16" name="组合 15"/>
          <p:cNvGrpSpPr/>
          <p:nvPr/>
        </p:nvGrpSpPr>
        <p:grpSpPr bwMode="auto">
          <a:xfrm>
            <a:off x="4494212" y="2896961"/>
            <a:ext cx="4805363" cy="420688"/>
            <a:chOff x="1641" y="2424"/>
            <a:chExt cx="7565" cy="665"/>
          </a:xfrm>
        </p:grpSpPr>
        <p:sp>
          <p:nvSpPr>
            <p:cNvPr id="17" name="文本框 26"/>
            <p:cNvSpPr txBox="1">
              <a:spLocks noChangeArrowheads="1"/>
            </p:cNvSpPr>
            <p:nvPr/>
          </p:nvSpPr>
          <p:spPr bwMode="auto">
            <a:xfrm>
              <a:off x="1641" y="2424"/>
              <a:ext cx="2011" cy="535"/>
            </a:xfrm>
            <a:prstGeom prst="rect">
              <a:avLst/>
            </a:prstGeom>
            <a:noFill/>
            <a:ln w="9525">
              <a:noFill/>
              <a:miter lim="800000"/>
            </a:ln>
          </p:spPr>
          <p:txBody>
            <a:bodyPr>
              <a:spAutoFit/>
            </a:bodyPr>
            <a:lstStyle/>
            <a:p>
              <a:r>
                <a:rPr lang="zh-CN" altLang="en-US" sz="1600" dirty="0">
                  <a:solidFill>
                    <a:schemeClr val="bg2">
                      <a:lumMod val="25000"/>
                    </a:schemeClr>
                  </a:solidFill>
                  <a:latin typeface="幼圆" panose="02010509060101010101" pitchFamily="49" charset="-122"/>
                  <a:ea typeface="幼圆" panose="02010509060101010101" pitchFamily="49" charset="-122"/>
                </a:rPr>
                <a:t>输入标题</a:t>
              </a:r>
              <a:endParaRPr lang="en-US" altLang="zh-CN" sz="1600" dirty="0">
                <a:solidFill>
                  <a:schemeClr val="bg2">
                    <a:lumMod val="25000"/>
                  </a:schemeClr>
                </a:solidFill>
                <a:latin typeface="幼圆" panose="02010509060101010101" pitchFamily="49" charset="-122"/>
                <a:ea typeface="幼圆" panose="02010509060101010101" pitchFamily="49" charset="-122"/>
              </a:endParaRPr>
            </a:p>
          </p:txBody>
        </p:sp>
        <p:sp>
          <p:nvSpPr>
            <p:cNvPr id="18" name="文本框 17"/>
            <p:cNvSpPr txBox="1"/>
            <p:nvPr/>
          </p:nvSpPr>
          <p:spPr>
            <a:xfrm>
              <a:off x="4003" y="2497"/>
              <a:ext cx="5203" cy="592"/>
            </a:xfrm>
            <a:prstGeom prst="rect">
              <a:avLst/>
            </a:prstGeom>
            <a:noFill/>
            <a:ln>
              <a:noFill/>
            </a:ln>
          </p:spPr>
          <p:txBody>
            <a:bodyPr>
              <a:spAutoFit/>
            </a:bodyPr>
            <a:lstStyle/>
            <a:p>
              <a:pPr>
                <a:defRPr/>
              </a:pPr>
              <a:r>
                <a:rPr lang="zh-CN" altLang="en-US" sz="92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19" name="椭圆 18"/>
            <p:cNvSpPr/>
            <p:nvPr/>
          </p:nvSpPr>
          <p:spPr>
            <a:xfrm>
              <a:off x="3345" y="2497"/>
              <a:ext cx="485" cy="484"/>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幼圆" panose="02010509060101010101" pitchFamily="49" charset="-122"/>
                <a:ea typeface="幼圆" panose="02010509060101010101" pitchFamily="49" charset="-122"/>
              </a:endParaRPr>
            </a:p>
          </p:txBody>
        </p:sp>
        <p:sp>
          <p:nvSpPr>
            <p:cNvPr id="20" name="文本框 29"/>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a:solidFill>
                    <a:schemeClr val="bg1"/>
                  </a:solidFill>
                  <a:latin typeface="幼圆" panose="02010509060101010101" pitchFamily="49" charset="-122"/>
                  <a:ea typeface="幼圆" panose="02010509060101010101" pitchFamily="49" charset="-122"/>
                </a:rPr>
                <a:t>2</a:t>
              </a:r>
            </a:p>
          </p:txBody>
        </p:sp>
      </p:grpSp>
      <p:grpSp>
        <p:nvGrpSpPr>
          <p:cNvPr id="21" name="组合 20"/>
          <p:cNvGrpSpPr/>
          <p:nvPr/>
        </p:nvGrpSpPr>
        <p:grpSpPr bwMode="auto">
          <a:xfrm>
            <a:off x="4494212" y="3663724"/>
            <a:ext cx="4805363" cy="420687"/>
            <a:chOff x="1641" y="2424"/>
            <a:chExt cx="7565" cy="662"/>
          </a:xfrm>
        </p:grpSpPr>
        <p:sp>
          <p:nvSpPr>
            <p:cNvPr id="22" name="文本框 31"/>
            <p:cNvSpPr txBox="1">
              <a:spLocks noChangeArrowheads="1"/>
            </p:cNvSpPr>
            <p:nvPr/>
          </p:nvSpPr>
          <p:spPr bwMode="auto">
            <a:xfrm>
              <a:off x="1641" y="2424"/>
              <a:ext cx="1787" cy="528"/>
            </a:xfrm>
            <a:prstGeom prst="rect">
              <a:avLst/>
            </a:prstGeom>
            <a:noFill/>
            <a:ln w="9525">
              <a:noFill/>
              <a:miter lim="800000"/>
            </a:ln>
          </p:spPr>
          <p:txBody>
            <a:bodyPr>
              <a:spAutoFit/>
            </a:bodyPr>
            <a:lstStyle/>
            <a:p>
              <a:r>
                <a:rPr lang="zh-CN" altLang="en-US" sz="1600" dirty="0">
                  <a:solidFill>
                    <a:schemeClr val="bg2">
                      <a:lumMod val="25000"/>
                    </a:schemeClr>
                  </a:solidFill>
                  <a:latin typeface="幼圆" panose="02010509060101010101" pitchFamily="49" charset="-122"/>
                  <a:ea typeface="幼圆" panose="02010509060101010101" pitchFamily="49" charset="-122"/>
                </a:rPr>
                <a:t>输入标题</a:t>
              </a:r>
              <a:endParaRPr lang="en-US" altLang="zh-CN" sz="1600" dirty="0">
                <a:solidFill>
                  <a:schemeClr val="bg2">
                    <a:lumMod val="25000"/>
                  </a:schemeClr>
                </a:solidFill>
                <a:latin typeface="幼圆" panose="02010509060101010101" pitchFamily="49" charset="-122"/>
                <a:ea typeface="幼圆" panose="02010509060101010101" pitchFamily="49" charset="-122"/>
              </a:endParaRPr>
            </a:p>
          </p:txBody>
        </p:sp>
        <p:sp>
          <p:nvSpPr>
            <p:cNvPr id="23" name="文本框 22"/>
            <p:cNvSpPr txBox="1"/>
            <p:nvPr/>
          </p:nvSpPr>
          <p:spPr>
            <a:xfrm>
              <a:off x="4003" y="2494"/>
              <a:ext cx="5203" cy="592"/>
            </a:xfrm>
            <a:prstGeom prst="rect">
              <a:avLst/>
            </a:prstGeom>
            <a:noFill/>
            <a:ln>
              <a:noFill/>
            </a:ln>
          </p:spPr>
          <p:txBody>
            <a:bodyPr>
              <a:spAutoFit/>
            </a:bodyPr>
            <a:lstStyle/>
            <a:p>
              <a:pPr>
                <a:defRPr/>
              </a:pPr>
              <a:r>
                <a:rPr lang="zh-CN" altLang="en-US" sz="92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4" name="椭圆 23"/>
            <p:cNvSpPr/>
            <p:nvPr/>
          </p:nvSpPr>
          <p:spPr>
            <a:xfrm>
              <a:off x="3345" y="2494"/>
              <a:ext cx="485" cy="48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幼圆" panose="02010509060101010101" pitchFamily="49" charset="-122"/>
                <a:ea typeface="幼圆" panose="02010509060101010101" pitchFamily="49" charset="-122"/>
              </a:endParaRPr>
            </a:p>
          </p:txBody>
        </p:sp>
        <p:sp>
          <p:nvSpPr>
            <p:cNvPr id="25" name="文本框 34"/>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a:solidFill>
                    <a:schemeClr val="bg1"/>
                  </a:solidFill>
                  <a:latin typeface="幼圆" panose="02010509060101010101" pitchFamily="49" charset="-122"/>
                  <a:ea typeface="幼圆" panose="02010509060101010101" pitchFamily="49" charset="-122"/>
                </a:rPr>
                <a:t>3</a:t>
              </a:r>
            </a:p>
          </p:txBody>
        </p:sp>
      </p:grpSp>
      <p:grpSp>
        <p:nvGrpSpPr>
          <p:cNvPr id="26" name="组合 25"/>
          <p:cNvGrpSpPr/>
          <p:nvPr/>
        </p:nvGrpSpPr>
        <p:grpSpPr bwMode="auto">
          <a:xfrm>
            <a:off x="4515485" y="4446673"/>
            <a:ext cx="4782502" cy="414028"/>
            <a:chOff x="1675" y="2433"/>
            <a:chExt cx="7531" cy="653"/>
          </a:xfrm>
        </p:grpSpPr>
        <p:sp>
          <p:nvSpPr>
            <p:cNvPr id="27" name="文本框 36"/>
            <p:cNvSpPr txBox="1">
              <a:spLocks noChangeArrowheads="1"/>
            </p:cNvSpPr>
            <p:nvPr/>
          </p:nvSpPr>
          <p:spPr bwMode="auto">
            <a:xfrm>
              <a:off x="1675" y="2483"/>
              <a:ext cx="2154" cy="533"/>
            </a:xfrm>
            <a:prstGeom prst="rect">
              <a:avLst/>
            </a:prstGeom>
            <a:noFill/>
            <a:ln w="9525">
              <a:noFill/>
              <a:miter lim="800000"/>
            </a:ln>
          </p:spPr>
          <p:txBody>
            <a:bodyPr>
              <a:spAutoFit/>
            </a:bodyPr>
            <a:lstStyle/>
            <a:p>
              <a:r>
                <a:rPr lang="zh-CN" altLang="en-US" sz="1600" dirty="0">
                  <a:solidFill>
                    <a:schemeClr val="bg2">
                      <a:lumMod val="25000"/>
                    </a:schemeClr>
                  </a:solidFill>
                  <a:latin typeface="幼圆" panose="02010509060101010101" pitchFamily="49" charset="-122"/>
                  <a:ea typeface="幼圆" panose="02010509060101010101" pitchFamily="49" charset="-122"/>
                </a:rPr>
                <a:t>输入标题</a:t>
              </a:r>
              <a:endParaRPr lang="en-US" altLang="zh-CN" sz="1600" dirty="0">
                <a:solidFill>
                  <a:schemeClr val="bg2">
                    <a:lumMod val="25000"/>
                  </a:schemeClr>
                </a:solidFill>
                <a:latin typeface="幼圆" panose="02010509060101010101" pitchFamily="49" charset="-122"/>
                <a:ea typeface="幼圆" panose="02010509060101010101" pitchFamily="49" charset="-122"/>
              </a:endParaRPr>
            </a:p>
          </p:txBody>
        </p:sp>
        <p:sp>
          <p:nvSpPr>
            <p:cNvPr id="28" name="文本框 27"/>
            <p:cNvSpPr txBox="1"/>
            <p:nvPr/>
          </p:nvSpPr>
          <p:spPr>
            <a:xfrm>
              <a:off x="4001" y="2495"/>
              <a:ext cx="5205" cy="591"/>
            </a:xfrm>
            <a:prstGeom prst="rect">
              <a:avLst/>
            </a:prstGeom>
            <a:noFill/>
            <a:ln>
              <a:noFill/>
            </a:ln>
          </p:spPr>
          <p:txBody>
            <a:bodyPr>
              <a:spAutoFit/>
            </a:bodyPr>
            <a:lstStyle/>
            <a:p>
              <a:pPr>
                <a:defRPr/>
              </a:pPr>
              <a:r>
                <a:rPr lang="zh-CN" altLang="en-US" sz="92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9" name="椭圆 28"/>
            <p:cNvSpPr/>
            <p:nvPr/>
          </p:nvSpPr>
          <p:spPr>
            <a:xfrm>
              <a:off x="3344" y="2495"/>
              <a:ext cx="485" cy="486"/>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幼圆" panose="02010509060101010101" pitchFamily="49" charset="-122"/>
                <a:ea typeface="幼圆" panose="02010509060101010101" pitchFamily="49" charset="-122"/>
              </a:endParaRPr>
            </a:p>
          </p:txBody>
        </p:sp>
        <p:sp>
          <p:nvSpPr>
            <p:cNvPr id="30" name="文本框 39"/>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a:solidFill>
                    <a:schemeClr val="bg1"/>
                  </a:solidFill>
                  <a:latin typeface="幼圆" panose="02010509060101010101" pitchFamily="49" charset="-122"/>
                  <a:ea typeface="幼圆" panose="02010509060101010101" pitchFamily="49" charset="-122"/>
                </a:rPr>
                <a:t>4</a:t>
              </a:r>
            </a:p>
          </p:txBody>
        </p:sp>
      </p:grpSp>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77279" y="4728456"/>
            <a:ext cx="2338520" cy="21295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180">
        <p15:prstTrans prst="origami"/>
      </p:transition>
    </mc:Choice>
    <mc:Fallback xmlns="">
      <p:transition spd="slow" advTm="11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0-#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1+#ppt_w/2"/>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ppt_x</p:attrName>
                                        </p:attrNameLst>
                                      </p:cBhvr>
                                      <p:tavLst>
                                        <p:tav tm="0">
                                          <p:val>
                                            <p:strVal val="0-#ppt_w/2"/>
                                          </p:val>
                                        </p:tav>
                                        <p:tav tm="100000">
                                          <p:val>
                                            <p:strVal val="#ppt_x"/>
                                          </p:val>
                                        </p:tav>
                                      </p:tavLst>
                                    </p:anim>
                                    <p:anim calcmode="lin" valueType="num">
                                      <p:cBhvr>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ppt_x</p:attrName>
                                        </p:attrNameLst>
                                      </p:cBhvr>
                                      <p:tavLst>
                                        <p:tav tm="0">
                                          <p:val>
                                            <p:strVal val="1+#ppt_w/2"/>
                                          </p:val>
                                        </p:tav>
                                        <p:tav tm="100000">
                                          <p:val>
                                            <p:strVal val="#ppt_x"/>
                                          </p:val>
                                        </p:tav>
                                      </p:tavLst>
                                    </p:anim>
                                    <p:anim calcmode="lin" valueType="num">
                                      <p:cBhvr>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810919" y="2819400"/>
            <a:ext cx="7175500" cy="1790700"/>
          </a:xfrm>
          <a:prstGeom prst="rect">
            <a:avLst/>
          </a:prstGeom>
          <a:blipFill>
            <a:blip r:embed="rId3"/>
            <a:stretch>
              <a:fillRect/>
            </a:stretch>
          </a:blip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11" name="矩形 10"/>
          <p:cNvSpPr/>
          <p:nvPr/>
        </p:nvSpPr>
        <p:spPr>
          <a:xfrm>
            <a:off x="4810919" y="2819400"/>
            <a:ext cx="7175500" cy="1790700"/>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2"/>
          <p:cNvSpPr txBox="1">
            <a:spLocks noChangeArrowheads="1"/>
          </p:cNvSpPr>
          <p:nvPr/>
        </p:nvSpPr>
        <p:spPr bwMode="auto">
          <a:xfrm>
            <a:off x="5612607" y="3130550"/>
            <a:ext cx="5572125" cy="646113"/>
          </a:xfrm>
          <a:prstGeom prst="rect">
            <a:avLst/>
          </a:prstGeom>
          <a:noFill/>
          <a:ln w="9525">
            <a:noFill/>
            <a:miter lim="800000"/>
          </a:ln>
        </p:spPr>
        <p:txBody>
          <a:bodyPr>
            <a:spAutoFit/>
          </a:bodyPr>
          <a:lstStyle/>
          <a:p>
            <a:pPr algn="ctr"/>
            <a:r>
              <a:rPr lang="zh-CN" altLang="en-US" sz="3600" dirty="0">
                <a:solidFill>
                  <a:schemeClr val="bg1"/>
                </a:solidFill>
                <a:latin typeface="幼圆" panose="02010509060101010101" pitchFamily="49" charset="-122"/>
                <a:ea typeface="幼圆" panose="02010509060101010101" pitchFamily="49" charset="-122"/>
              </a:rPr>
              <a:t>输入标题</a:t>
            </a:r>
            <a:endParaRPr lang="en-US" altLang="zh-CN" sz="3600" dirty="0">
              <a:solidFill>
                <a:schemeClr val="bg1"/>
              </a:solidFill>
              <a:latin typeface="幼圆" panose="02010509060101010101" pitchFamily="49" charset="-122"/>
              <a:ea typeface="幼圆" panose="02010509060101010101" pitchFamily="49" charset="-122"/>
            </a:endParaRPr>
          </a:p>
        </p:txBody>
      </p:sp>
      <p:sp>
        <p:nvSpPr>
          <p:cNvPr id="6" name="文本框 3"/>
          <p:cNvSpPr txBox="1">
            <a:spLocks noChangeArrowheads="1"/>
          </p:cNvSpPr>
          <p:nvPr/>
        </p:nvSpPr>
        <p:spPr bwMode="auto">
          <a:xfrm>
            <a:off x="7587457" y="3833813"/>
            <a:ext cx="1638590" cy="646331"/>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3600" b="1" dirty="0">
                <a:solidFill>
                  <a:schemeClr val="bg1"/>
                </a:solidFill>
                <a:latin typeface="方正兰亭超细黑简体" panose="02000000000000000000" pitchFamily="2" charset="-122"/>
                <a:ea typeface="方正兰亭超细黑简体" panose="02000000000000000000" pitchFamily="2" charset="-122"/>
              </a:rPr>
              <a:t>Part.4</a:t>
            </a:r>
            <a:endParaRPr lang="zh-CN" altLang="en-US" sz="3600" b="1" dirty="0">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9" name="直接连接符 8"/>
          <p:cNvCxnSpPr/>
          <p:nvPr/>
        </p:nvCxnSpPr>
        <p:spPr>
          <a:xfrm>
            <a:off x="0" y="4610100"/>
            <a:ext cx="121920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852328"/>
            <a:ext cx="3911600" cy="3757772"/>
          </a:xfrm>
          <a:prstGeom prst="rect">
            <a:avLst/>
          </a:prstGeom>
        </p:spPr>
      </p:pic>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l="18487" r="13352"/>
          <a:stretch>
            <a:fillRect/>
          </a:stretch>
        </p:blipFill>
        <p:spPr>
          <a:xfrm rot="202134" flipH="1">
            <a:off x="9602757" y="3455686"/>
            <a:ext cx="2182939" cy="23659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07">
        <p15:prstTrans prst="origami"/>
      </p:transition>
    </mc:Choice>
    <mc:Fallback xmlns="">
      <p:transition spd="slow" advTm="5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19" name="椭圆 30"/>
          <p:cNvSpPr>
            <a:spLocks noChangeArrowheads="1"/>
          </p:cNvSpPr>
          <p:nvPr/>
        </p:nvSpPr>
        <p:spPr bwMode="auto">
          <a:xfrm rot="17346843">
            <a:off x="7282588" y="2690095"/>
            <a:ext cx="930275" cy="1327150"/>
          </a:xfrm>
          <a:custGeom>
            <a:avLst/>
            <a:gdLst>
              <a:gd name="T0" fmla="*/ 918725 w 936104"/>
              <a:gd name="T1" fmla="*/ 196074 h 1337481"/>
              <a:gd name="T2" fmla="*/ 918725 w 936104"/>
              <a:gd name="T3" fmla="*/ 481029 h 1337481"/>
              <a:gd name="T4" fmla="*/ 883390 w 936104"/>
              <a:gd name="T5" fmla="*/ 477482 h 1337481"/>
              <a:gd name="T6" fmla="*/ 706712 w 936104"/>
              <a:gd name="T7" fmla="*/ 653363 h 1337481"/>
              <a:gd name="T8" fmla="*/ 883390 w 936104"/>
              <a:gd name="T9" fmla="*/ 829244 h 1337481"/>
              <a:gd name="T10" fmla="*/ 918725 w 936104"/>
              <a:gd name="T11" fmla="*/ 825697 h 1337481"/>
              <a:gd name="T12" fmla="*/ 918725 w 936104"/>
              <a:gd name="T13" fmla="*/ 1110652 h 1337481"/>
              <a:gd name="T14" fmla="*/ 556363 w 936104"/>
              <a:gd name="T15" fmla="*/ 1110652 h 1337481"/>
              <a:gd name="T16" fmla="*/ 583038 w 936104"/>
              <a:gd name="T17" fmla="*/ 1183610 h 1337481"/>
              <a:gd name="T18" fmla="*/ 459364 w 936104"/>
              <a:gd name="T19" fmla="*/ 1306727 h 1337481"/>
              <a:gd name="T20" fmla="*/ 335688 w 936104"/>
              <a:gd name="T21" fmla="*/ 1183610 h 1337481"/>
              <a:gd name="T22" fmla="*/ 362362 w 936104"/>
              <a:gd name="T23" fmla="*/ 1110652 h 1337481"/>
              <a:gd name="T24" fmla="*/ 0 w 936104"/>
              <a:gd name="T25" fmla="*/ 1110652 h 1337481"/>
              <a:gd name="T26" fmla="*/ 0 w 936104"/>
              <a:gd name="T27" fmla="*/ 825697 h 1337481"/>
              <a:gd name="T28" fmla="*/ 35336 w 936104"/>
              <a:gd name="T29" fmla="*/ 829244 h 1337481"/>
              <a:gd name="T30" fmla="*/ 212014 w 936104"/>
              <a:gd name="T31" fmla="*/ 653363 h 1337481"/>
              <a:gd name="T32" fmla="*/ 35336 w 936104"/>
              <a:gd name="T33" fmla="*/ 477482 h 1337481"/>
              <a:gd name="T34" fmla="*/ 0 w 936104"/>
              <a:gd name="T35" fmla="*/ 481029 h 1337481"/>
              <a:gd name="T36" fmla="*/ 0 w 936104"/>
              <a:gd name="T37" fmla="*/ 196074 h 1337481"/>
              <a:gd name="T38" fmla="*/ 362361 w 936104"/>
              <a:gd name="T39" fmla="*/ 196074 h 1337481"/>
              <a:gd name="T40" fmla="*/ 335687 w 936104"/>
              <a:gd name="T41" fmla="*/ 123117 h 1337481"/>
              <a:gd name="T42" fmla="*/ 459363 w 936104"/>
              <a:gd name="T43" fmla="*/ 0 h 1337481"/>
              <a:gd name="T44" fmla="*/ 583037 w 936104"/>
              <a:gd name="T45" fmla="*/ 123117 h 1337481"/>
              <a:gd name="T46" fmla="*/ 556363 w 936104"/>
              <a:gd name="T47" fmla="*/ 196074 h 1337481"/>
              <a:gd name="T48" fmla="*/ 918725 w 936104"/>
              <a:gd name="T49" fmla="*/ 19607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5"/>
            <a:stretch>
              <a:fillRect/>
            </a:stretch>
          </a:blipFill>
          <a:ln>
            <a:noFill/>
          </a:ln>
        </p:spPr>
        <p:txBody>
          <a:bodyPr/>
          <a:lstStyle/>
          <a:p>
            <a:pPr>
              <a:defRPr/>
            </a:pPr>
            <a:endParaRPr lang="zh-CN" altLang="en-US">
              <a:solidFill>
                <a:schemeClr val="tx1">
                  <a:lumMod val="75000"/>
                  <a:lumOff val="25000"/>
                </a:schemeClr>
              </a:solidFill>
            </a:endParaRPr>
          </a:p>
        </p:txBody>
      </p:sp>
      <p:sp>
        <p:nvSpPr>
          <p:cNvPr id="20" name="椭圆 30"/>
          <p:cNvSpPr>
            <a:spLocks noChangeArrowheads="1"/>
          </p:cNvSpPr>
          <p:nvPr/>
        </p:nvSpPr>
        <p:spPr bwMode="auto">
          <a:xfrm rot="1146842">
            <a:off x="6965088" y="3612432"/>
            <a:ext cx="927100" cy="1327150"/>
          </a:xfrm>
          <a:custGeom>
            <a:avLst/>
            <a:gdLst>
              <a:gd name="T0" fmla="*/ 909351 w 936104"/>
              <a:gd name="T1" fmla="*/ 196074 h 1337481"/>
              <a:gd name="T2" fmla="*/ 909351 w 936104"/>
              <a:gd name="T3" fmla="*/ 481029 h 1337481"/>
              <a:gd name="T4" fmla="*/ 874376 w 936104"/>
              <a:gd name="T5" fmla="*/ 477482 h 1337481"/>
              <a:gd name="T6" fmla="*/ 699500 w 936104"/>
              <a:gd name="T7" fmla="*/ 653363 h 1337481"/>
              <a:gd name="T8" fmla="*/ 874376 w 936104"/>
              <a:gd name="T9" fmla="*/ 829244 h 1337481"/>
              <a:gd name="T10" fmla="*/ 909351 w 936104"/>
              <a:gd name="T11" fmla="*/ 825697 h 1337481"/>
              <a:gd name="T12" fmla="*/ 909351 w 936104"/>
              <a:gd name="T13" fmla="*/ 1110652 h 1337481"/>
              <a:gd name="T14" fmla="*/ 550686 w 936104"/>
              <a:gd name="T15" fmla="*/ 1110652 h 1337481"/>
              <a:gd name="T16" fmla="*/ 577088 w 936104"/>
              <a:gd name="T17" fmla="*/ 1183610 h 1337481"/>
              <a:gd name="T18" fmla="*/ 454675 w 936104"/>
              <a:gd name="T19" fmla="*/ 1306727 h 1337481"/>
              <a:gd name="T20" fmla="*/ 332263 w 936104"/>
              <a:gd name="T21" fmla="*/ 1183610 h 1337481"/>
              <a:gd name="T22" fmla="*/ 358666 w 936104"/>
              <a:gd name="T23" fmla="*/ 1110652 h 1337481"/>
              <a:gd name="T24" fmla="*/ 0 w 936104"/>
              <a:gd name="T25" fmla="*/ 1110652 h 1337481"/>
              <a:gd name="T26" fmla="*/ 0 w 936104"/>
              <a:gd name="T27" fmla="*/ 825697 h 1337481"/>
              <a:gd name="T28" fmla="*/ 34975 w 936104"/>
              <a:gd name="T29" fmla="*/ 829244 h 1337481"/>
              <a:gd name="T30" fmla="*/ 209850 w 936104"/>
              <a:gd name="T31" fmla="*/ 653363 h 1337481"/>
              <a:gd name="T32" fmla="*/ 34975 w 936104"/>
              <a:gd name="T33" fmla="*/ 477482 h 1337481"/>
              <a:gd name="T34" fmla="*/ 0 w 936104"/>
              <a:gd name="T35" fmla="*/ 481029 h 1337481"/>
              <a:gd name="T36" fmla="*/ 0 w 936104"/>
              <a:gd name="T37" fmla="*/ 196074 h 1337481"/>
              <a:gd name="T38" fmla="*/ 358665 w 936104"/>
              <a:gd name="T39" fmla="*/ 196074 h 1337481"/>
              <a:gd name="T40" fmla="*/ 332262 w 936104"/>
              <a:gd name="T41" fmla="*/ 123117 h 1337481"/>
              <a:gd name="T42" fmla="*/ 454674 w 936104"/>
              <a:gd name="T43" fmla="*/ 0 h 1337481"/>
              <a:gd name="T44" fmla="*/ 577087 w 936104"/>
              <a:gd name="T45" fmla="*/ 123117 h 1337481"/>
              <a:gd name="T46" fmla="*/ 550686 w 936104"/>
              <a:gd name="T47" fmla="*/ 196074 h 1337481"/>
              <a:gd name="T48" fmla="*/ 909351 w 936104"/>
              <a:gd name="T49" fmla="*/ 196074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5"/>
            <a:stretch>
              <a:fillRect/>
            </a:stretch>
          </a:blipFill>
          <a:ln>
            <a:noFill/>
          </a:ln>
        </p:spPr>
        <p:txBody>
          <a:bodyPr/>
          <a:lstStyle/>
          <a:p>
            <a:pPr>
              <a:defRPr/>
            </a:pPr>
            <a:endParaRPr lang="zh-CN" altLang="en-US">
              <a:solidFill>
                <a:schemeClr val="tx1">
                  <a:lumMod val="75000"/>
                  <a:lumOff val="25000"/>
                </a:schemeClr>
              </a:solidFill>
            </a:endParaRPr>
          </a:p>
        </p:txBody>
      </p:sp>
      <p:sp>
        <p:nvSpPr>
          <p:cNvPr id="21" name="椭圆 30"/>
          <p:cNvSpPr>
            <a:spLocks noChangeArrowheads="1"/>
          </p:cNvSpPr>
          <p:nvPr/>
        </p:nvSpPr>
        <p:spPr bwMode="auto">
          <a:xfrm rot="17346843" flipH="1" flipV="1">
            <a:off x="7887426" y="3931519"/>
            <a:ext cx="928688" cy="1325563"/>
          </a:xfrm>
          <a:custGeom>
            <a:avLst/>
            <a:gdLst>
              <a:gd name="T0" fmla="*/ 914029 w 936104"/>
              <a:gd name="T1" fmla="*/ 195371 h 1337481"/>
              <a:gd name="T2" fmla="*/ 914029 w 936104"/>
              <a:gd name="T3" fmla="*/ 479306 h 1337481"/>
              <a:gd name="T4" fmla="*/ 878874 w 936104"/>
              <a:gd name="T5" fmla="*/ 475771 h 1337481"/>
              <a:gd name="T6" fmla="*/ 703100 w 936104"/>
              <a:gd name="T7" fmla="*/ 651022 h 1337481"/>
              <a:gd name="T8" fmla="*/ 878874 w 936104"/>
              <a:gd name="T9" fmla="*/ 826272 h 1337481"/>
              <a:gd name="T10" fmla="*/ 914029 w 936104"/>
              <a:gd name="T11" fmla="*/ 822739 h 1337481"/>
              <a:gd name="T12" fmla="*/ 914029 w 936104"/>
              <a:gd name="T13" fmla="*/ 1106673 h 1337481"/>
              <a:gd name="T14" fmla="*/ 553518 w 936104"/>
              <a:gd name="T15" fmla="*/ 1106673 h 1337481"/>
              <a:gd name="T16" fmla="*/ 580056 w 936104"/>
              <a:gd name="T17" fmla="*/ 1179369 h 1337481"/>
              <a:gd name="T18" fmla="*/ 457015 w 936104"/>
              <a:gd name="T19" fmla="*/ 1302044 h 1337481"/>
              <a:gd name="T20" fmla="*/ 333972 w 936104"/>
              <a:gd name="T21" fmla="*/ 1179369 h 1337481"/>
              <a:gd name="T22" fmla="*/ 360511 w 936104"/>
              <a:gd name="T23" fmla="*/ 1106673 h 1337481"/>
              <a:gd name="T24" fmla="*/ 0 w 936104"/>
              <a:gd name="T25" fmla="*/ 1106673 h 1337481"/>
              <a:gd name="T26" fmla="*/ 0 w 936104"/>
              <a:gd name="T27" fmla="*/ 822739 h 1337481"/>
              <a:gd name="T28" fmla="*/ 35155 w 936104"/>
              <a:gd name="T29" fmla="*/ 826272 h 1337481"/>
              <a:gd name="T30" fmla="*/ 210929 w 936104"/>
              <a:gd name="T31" fmla="*/ 651022 h 1337481"/>
              <a:gd name="T32" fmla="*/ 35155 w 936104"/>
              <a:gd name="T33" fmla="*/ 475771 h 1337481"/>
              <a:gd name="T34" fmla="*/ 0 w 936104"/>
              <a:gd name="T35" fmla="*/ 479306 h 1337481"/>
              <a:gd name="T36" fmla="*/ 0 w 936104"/>
              <a:gd name="T37" fmla="*/ 195371 h 1337481"/>
              <a:gd name="T38" fmla="*/ 360510 w 936104"/>
              <a:gd name="T39" fmla="*/ 195371 h 1337481"/>
              <a:gd name="T40" fmla="*/ 333971 w 936104"/>
              <a:gd name="T41" fmla="*/ 122675 h 1337481"/>
              <a:gd name="T42" fmla="*/ 457014 w 936104"/>
              <a:gd name="T43" fmla="*/ 0 h 1337481"/>
              <a:gd name="T44" fmla="*/ 580055 w 936104"/>
              <a:gd name="T45" fmla="*/ 122675 h 1337481"/>
              <a:gd name="T46" fmla="*/ 553518 w 936104"/>
              <a:gd name="T47" fmla="*/ 195371 h 1337481"/>
              <a:gd name="T48" fmla="*/ 914029 w 936104"/>
              <a:gd name="T49" fmla="*/ 195371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5"/>
            <a:stretch>
              <a:fillRect/>
            </a:stretch>
          </a:blipFill>
          <a:ln>
            <a:noFill/>
          </a:ln>
        </p:spPr>
        <p:txBody>
          <a:bodyPr/>
          <a:lstStyle/>
          <a:p>
            <a:pPr>
              <a:defRPr/>
            </a:pPr>
            <a:endParaRPr lang="zh-CN" altLang="en-US">
              <a:solidFill>
                <a:schemeClr val="tx1">
                  <a:lumMod val="75000"/>
                  <a:lumOff val="25000"/>
                </a:schemeClr>
              </a:solidFill>
            </a:endParaRPr>
          </a:p>
        </p:txBody>
      </p:sp>
      <p:sp>
        <p:nvSpPr>
          <p:cNvPr id="22" name="椭圆 30"/>
          <p:cNvSpPr>
            <a:spLocks noChangeArrowheads="1"/>
          </p:cNvSpPr>
          <p:nvPr/>
        </p:nvSpPr>
        <p:spPr bwMode="auto">
          <a:xfrm rot="13152735" flipH="1" flipV="1">
            <a:off x="8533538" y="2980607"/>
            <a:ext cx="928688" cy="1325563"/>
          </a:xfrm>
          <a:custGeom>
            <a:avLst/>
            <a:gdLst>
              <a:gd name="T0" fmla="*/ 914032 w 936104"/>
              <a:gd name="T1" fmla="*/ 195370 h 1337481"/>
              <a:gd name="T2" fmla="*/ 914032 w 936104"/>
              <a:gd name="T3" fmla="*/ 479304 h 1337481"/>
              <a:gd name="T4" fmla="*/ 878877 w 936104"/>
              <a:gd name="T5" fmla="*/ 475771 h 1337481"/>
              <a:gd name="T6" fmla="*/ 703101 w 936104"/>
              <a:gd name="T7" fmla="*/ 651021 h 1337481"/>
              <a:gd name="T8" fmla="*/ 878877 w 936104"/>
              <a:gd name="T9" fmla="*/ 826270 h 1337481"/>
              <a:gd name="T10" fmla="*/ 914032 w 936104"/>
              <a:gd name="T11" fmla="*/ 822738 h 1337481"/>
              <a:gd name="T12" fmla="*/ 914032 w 936104"/>
              <a:gd name="T13" fmla="*/ 1106670 h 1337481"/>
              <a:gd name="T14" fmla="*/ 553521 w 936104"/>
              <a:gd name="T15" fmla="*/ 1106670 h 1337481"/>
              <a:gd name="T16" fmla="*/ 580059 w 936104"/>
              <a:gd name="T17" fmla="*/ 1179367 h 1337481"/>
              <a:gd name="T18" fmla="*/ 457016 w 936104"/>
              <a:gd name="T19" fmla="*/ 1302041 h 1337481"/>
              <a:gd name="T20" fmla="*/ 333973 w 936104"/>
              <a:gd name="T21" fmla="*/ 1179367 h 1337481"/>
              <a:gd name="T22" fmla="*/ 360511 w 936104"/>
              <a:gd name="T23" fmla="*/ 1106670 h 1337481"/>
              <a:gd name="T24" fmla="*/ 0 w 936104"/>
              <a:gd name="T25" fmla="*/ 1106670 h 1337481"/>
              <a:gd name="T26" fmla="*/ 0 w 936104"/>
              <a:gd name="T27" fmla="*/ 822738 h 1337481"/>
              <a:gd name="T28" fmla="*/ 35155 w 936104"/>
              <a:gd name="T29" fmla="*/ 826270 h 1337481"/>
              <a:gd name="T30" fmla="*/ 210931 w 936104"/>
              <a:gd name="T31" fmla="*/ 651021 h 1337481"/>
              <a:gd name="T32" fmla="*/ 35155 w 936104"/>
              <a:gd name="T33" fmla="*/ 475771 h 1337481"/>
              <a:gd name="T34" fmla="*/ 0 w 936104"/>
              <a:gd name="T35" fmla="*/ 479304 h 1337481"/>
              <a:gd name="T36" fmla="*/ 0 w 936104"/>
              <a:gd name="T37" fmla="*/ 195370 h 1337481"/>
              <a:gd name="T38" fmla="*/ 360510 w 936104"/>
              <a:gd name="T39" fmla="*/ 195370 h 1337481"/>
              <a:gd name="T40" fmla="*/ 333972 w 936104"/>
              <a:gd name="T41" fmla="*/ 122675 h 1337481"/>
              <a:gd name="T42" fmla="*/ 457015 w 936104"/>
              <a:gd name="T43" fmla="*/ 0 h 1337481"/>
              <a:gd name="T44" fmla="*/ 580058 w 936104"/>
              <a:gd name="T45" fmla="*/ 122675 h 1337481"/>
              <a:gd name="T46" fmla="*/ 553521 w 936104"/>
              <a:gd name="T47" fmla="*/ 195370 h 1337481"/>
              <a:gd name="T48" fmla="*/ 914032 w 936104"/>
              <a:gd name="T49" fmla="*/ 195370 h 1337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6104" h="1337481">
                <a:moveTo>
                  <a:pt x="936104" y="200688"/>
                </a:moveTo>
                <a:lnTo>
                  <a:pt x="936104" y="492350"/>
                </a:lnTo>
                <a:lnTo>
                  <a:pt x="900100" y="488720"/>
                </a:lnTo>
                <a:cubicBezTo>
                  <a:pt x="800678" y="488720"/>
                  <a:pt x="720080" y="569318"/>
                  <a:pt x="720080" y="668740"/>
                </a:cubicBezTo>
                <a:cubicBezTo>
                  <a:pt x="720080" y="768162"/>
                  <a:pt x="800678" y="848760"/>
                  <a:pt x="900100" y="848760"/>
                </a:cubicBezTo>
                <a:cubicBezTo>
                  <a:pt x="912432" y="848760"/>
                  <a:pt x="924475" y="847520"/>
                  <a:pt x="936104" y="845131"/>
                </a:cubicBezTo>
                <a:lnTo>
                  <a:pt x="936104" y="1136792"/>
                </a:lnTo>
                <a:lnTo>
                  <a:pt x="566887" y="1136792"/>
                </a:lnTo>
                <a:cubicBezTo>
                  <a:pt x="584584" y="1156619"/>
                  <a:pt x="594066" y="1182936"/>
                  <a:pt x="594066" y="1211467"/>
                </a:cubicBezTo>
                <a:cubicBezTo>
                  <a:pt x="594066" y="1281063"/>
                  <a:pt x="537648" y="1337481"/>
                  <a:pt x="468052" y="1337481"/>
                </a:cubicBezTo>
                <a:cubicBezTo>
                  <a:pt x="398456" y="1337481"/>
                  <a:pt x="342038" y="1281063"/>
                  <a:pt x="342038" y="1211467"/>
                </a:cubicBezTo>
                <a:cubicBezTo>
                  <a:pt x="342038" y="1182936"/>
                  <a:pt x="351520" y="1156619"/>
                  <a:pt x="369217" y="1136792"/>
                </a:cubicBezTo>
                <a:lnTo>
                  <a:pt x="0" y="1136792"/>
                </a:lnTo>
                <a:lnTo>
                  <a:pt x="0" y="845131"/>
                </a:lnTo>
                <a:lnTo>
                  <a:pt x="36004" y="848760"/>
                </a:lnTo>
                <a:cubicBezTo>
                  <a:pt x="135426" y="848760"/>
                  <a:pt x="216024" y="768162"/>
                  <a:pt x="216024" y="668740"/>
                </a:cubicBezTo>
                <a:cubicBezTo>
                  <a:pt x="216024" y="569318"/>
                  <a:pt x="135426" y="488720"/>
                  <a:pt x="36004" y="488720"/>
                </a:cubicBezTo>
                <a:cubicBezTo>
                  <a:pt x="23672" y="488720"/>
                  <a:pt x="11630" y="489960"/>
                  <a:pt x="0" y="492350"/>
                </a:cubicBezTo>
                <a:lnTo>
                  <a:pt x="0" y="200688"/>
                </a:lnTo>
                <a:lnTo>
                  <a:pt x="369216" y="200688"/>
                </a:lnTo>
                <a:cubicBezTo>
                  <a:pt x="351519" y="180862"/>
                  <a:pt x="342037" y="154545"/>
                  <a:pt x="342037" y="126014"/>
                </a:cubicBezTo>
                <a:cubicBezTo>
                  <a:pt x="342037" y="56418"/>
                  <a:pt x="398455" y="0"/>
                  <a:pt x="468051" y="0"/>
                </a:cubicBezTo>
                <a:cubicBezTo>
                  <a:pt x="537647" y="0"/>
                  <a:pt x="594065" y="56418"/>
                  <a:pt x="594065" y="126014"/>
                </a:cubicBezTo>
                <a:cubicBezTo>
                  <a:pt x="594065" y="154545"/>
                  <a:pt x="584583" y="180862"/>
                  <a:pt x="566887" y="200688"/>
                </a:cubicBezTo>
                <a:lnTo>
                  <a:pt x="936104" y="200688"/>
                </a:lnTo>
                <a:close/>
              </a:path>
            </a:pathLst>
          </a:custGeom>
          <a:blipFill>
            <a:blip r:embed="rId5"/>
            <a:stretch>
              <a:fillRect/>
            </a:stretch>
          </a:blipFill>
          <a:ln>
            <a:noFill/>
          </a:ln>
        </p:spPr>
        <p:txBody>
          <a:bodyPr/>
          <a:lstStyle/>
          <a:p>
            <a:pPr>
              <a:defRPr/>
            </a:pPr>
            <a:endParaRPr lang="zh-CN" altLang="en-US">
              <a:solidFill>
                <a:schemeClr val="tx1">
                  <a:lumMod val="75000"/>
                  <a:lumOff val="25000"/>
                </a:schemeClr>
              </a:solidFill>
            </a:endParaRPr>
          </a:p>
        </p:txBody>
      </p:sp>
      <p:sp>
        <p:nvSpPr>
          <p:cNvPr id="23" name="TextBox 84"/>
          <p:cNvSpPr>
            <a:spLocks noChangeArrowheads="1"/>
          </p:cNvSpPr>
          <p:nvPr/>
        </p:nvSpPr>
        <p:spPr bwMode="auto">
          <a:xfrm>
            <a:off x="2794199" y="2275348"/>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单击添加标题</a:t>
            </a:r>
            <a:endParaRPr lang="en-US" altLang="zh-CN" sz="1100">
              <a:solidFill>
                <a:schemeClr val="tx1">
                  <a:lumMod val="75000"/>
                  <a:lumOff val="25000"/>
                </a:schemeClr>
              </a:solidFill>
              <a:latin typeface="幼圆" panose="02010509060101010101" pitchFamily="49" charset="-122"/>
              <a:ea typeface="幼圆" panose="02010509060101010101" pitchFamily="49" charset="-122"/>
            </a:endParaRPr>
          </a:p>
          <a:p>
            <a:pPr eaLnBrk="1" hangingPunct="1">
              <a:spcBef>
                <a:spcPct val="0"/>
              </a:spcBef>
              <a:buFont typeface="Arial" panose="020B0604020202020204" pitchFamily="34" charset="0"/>
              <a:buNone/>
              <a:defRPr/>
            </a:pPr>
            <a:r>
              <a:rPr lang="zh-CN" altLang="en-US" sz="700">
                <a:solidFill>
                  <a:schemeClr val="tx1">
                    <a:lumMod val="75000"/>
                    <a:lumOff val="25000"/>
                  </a:schemeClr>
                </a:solidFill>
                <a:latin typeface="幼圆" panose="02010509060101010101" pitchFamily="49" charset="-122"/>
                <a:ea typeface="幼圆" panose="02010509060101010101" pitchFamily="49" charset="-122"/>
              </a:rPr>
              <a:t/>
            </a:r>
            <a:br>
              <a:rPr lang="zh-CN" altLang="en-US" sz="700">
                <a:solidFill>
                  <a:schemeClr val="tx1">
                    <a:lumMod val="75000"/>
                    <a:lumOff val="25000"/>
                  </a:schemeClr>
                </a:solidFill>
                <a:latin typeface="幼圆" panose="02010509060101010101" pitchFamily="49" charset="-122"/>
                <a:ea typeface="幼圆" panose="02010509060101010101" pitchFamily="49" charset="-122"/>
              </a:rPr>
            </a:br>
            <a:r>
              <a:rPr lang="zh-CN" altLang="en-US" sz="9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a:t>
            </a:r>
            <a:endParaRPr lang="en-US" altLang="zh-CN" sz="9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4" name="TextBox 85"/>
          <p:cNvSpPr>
            <a:spLocks noChangeArrowheads="1"/>
          </p:cNvSpPr>
          <p:nvPr/>
        </p:nvSpPr>
        <p:spPr bwMode="auto">
          <a:xfrm>
            <a:off x="2794199" y="3091323"/>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单击添加标题</a:t>
            </a:r>
            <a:endParaRPr lang="en-US" altLang="zh-CN" sz="1100">
              <a:solidFill>
                <a:schemeClr val="tx1">
                  <a:lumMod val="75000"/>
                  <a:lumOff val="25000"/>
                </a:schemeClr>
              </a:solidFill>
              <a:latin typeface="幼圆" panose="02010509060101010101" pitchFamily="49" charset="-122"/>
              <a:ea typeface="幼圆" panose="02010509060101010101" pitchFamily="49" charset="-122"/>
            </a:endParaRPr>
          </a:p>
          <a:p>
            <a:pPr eaLnBrk="1" hangingPunct="1">
              <a:spcBef>
                <a:spcPct val="0"/>
              </a:spcBef>
              <a:buFont typeface="Arial" panose="020B0604020202020204" pitchFamily="34" charset="0"/>
              <a:buNone/>
              <a:defRPr/>
            </a:pPr>
            <a:r>
              <a:rPr lang="zh-CN" altLang="en-US" sz="700">
                <a:solidFill>
                  <a:schemeClr val="tx1">
                    <a:lumMod val="75000"/>
                    <a:lumOff val="25000"/>
                  </a:schemeClr>
                </a:solidFill>
                <a:latin typeface="幼圆" panose="02010509060101010101" pitchFamily="49" charset="-122"/>
                <a:ea typeface="幼圆" panose="02010509060101010101" pitchFamily="49" charset="-122"/>
              </a:rPr>
              <a:t/>
            </a:r>
            <a:br>
              <a:rPr lang="zh-CN" altLang="en-US" sz="700">
                <a:solidFill>
                  <a:schemeClr val="tx1">
                    <a:lumMod val="75000"/>
                    <a:lumOff val="25000"/>
                  </a:schemeClr>
                </a:solidFill>
                <a:latin typeface="幼圆" panose="02010509060101010101" pitchFamily="49" charset="-122"/>
                <a:ea typeface="幼圆" panose="02010509060101010101" pitchFamily="49" charset="-122"/>
              </a:rPr>
            </a:br>
            <a:r>
              <a:rPr lang="zh-CN" altLang="en-US" sz="9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a:t>
            </a:r>
            <a:endParaRPr lang="en-US" altLang="zh-CN" sz="9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5" name="TextBox 86"/>
          <p:cNvSpPr>
            <a:spLocks noChangeArrowheads="1"/>
          </p:cNvSpPr>
          <p:nvPr/>
        </p:nvSpPr>
        <p:spPr bwMode="auto">
          <a:xfrm>
            <a:off x="2794199" y="3897773"/>
            <a:ext cx="3240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单击添加标题</a:t>
            </a:r>
            <a:endParaRPr lang="en-US" altLang="zh-CN" sz="1100">
              <a:solidFill>
                <a:schemeClr val="tx1">
                  <a:lumMod val="75000"/>
                  <a:lumOff val="25000"/>
                </a:schemeClr>
              </a:solidFill>
              <a:latin typeface="幼圆" panose="02010509060101010101" pitchFamily="49" charset="-122"/>
              <a:ea typeface="幼圆" panose="02010509060101010101" pitchFamily="49" charset="-122"/>
            </a:endParaRPr>
          </a:p>
          <a:p>
            <a:pPr eaLnBrk="1" hangingPunct="1">
              <a:spcBef>
                <a:spcPct val="0"/>
              </a:spcBef>
              <a:buFont typeface="Arial" panose="020B0604020202020204" pitchFamily="34" charset="0"/>
              <a:buNone/>
              <a:defRPr/>
            </a:pPr>
            <a:r>
              <a:rPr lang="zh-CN" altLang="en-US" sz="700">
                <a:solidFill>
                  <a:schemeClr val="tx1">
                    <a:lumMod val="75000"/>
                    <a:lumOff val="25000"/>
                  </a:schemeClr>
                </a:solidFill>
                <a:latin typeface="幼圆" panose="02010509060101010101" pitchFamily="49" charset="-122"/>
                <a:ea typeface="幼圆" panose="02010509060101010101" pitchFamily="49" charset="-122"/>
              </a:rPr>
              <a:t/>
            </a:r>
            <a:br>
              <a:rPr lang="zh-CN" altLang="en-US" sz="700">
                <a:solidFill>
                  <a:schemeClr val="tx1">
                    <a:lumMod val="75000"/>
                    <a:lumOff val="25000"/>
                  </a:schemeClr>
                </a:solidFill>
                <a:latin typeface="幼圆" panose="02010509060101010101" pitchFamily="49" charset="-122"/>
                <a:ea typeface="幼圆" panose="02010509060101010101" pitchFamily="49" charset="-122"/>
              </a:rPr>
            </a:br>
            <a:r>
              <a:rPr lang="zh-CN" altLang="en-US" sz="9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a:t>
            </a:r>
            <a:endParaRPr lang="en-US" altLang="zh-CN" sz="90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26" name="TextBox 87"/>
          <p:cNvSpPr>
            <a:spLocks noChangeArrowheads="1"/>
          </p:cNvSpPr>
          <p:nvPr/>
        </p:nvSpPr>
        <p:spPr bwMode="auto">
          <a:xfrm>
            <a:off x="2794199" y="4705811"/>
            <a:ext cx="3240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spcBef>
                <a:spcPct val="0"/>
              </a:spcBef>
              <a:buFont typeface="Arial" panose="020B0604020202020204" pitchFamily="34" charset="0"/>
              <a:buNone/>
              <a:defRPr/>
            </a:pPr>
            <a:r>
              <a:rPr lang="zh-CN" altLang="en-US" sz="1100">
                <a:solidFill>
                  <a:schemeClr val="tx1">
                    <a:lumMod val="75000"/>
                    <a:lumOff val="25000"/>
                  </a:schemeClr>
                </a:solidFill>
                <a:latin typeface="幼圆" panose="02010509060101010101" pitchFamily="49" charset="-122"/>
                <a:ea typeface="幼圆" panose="02010509060101010101" pitchFamily="49" charset="-122"/>
              </a:rPr>
              <a:t>单击添加标题</a:t>
            </a:r>
            <a:endParaRPr lang="en-US" altLang="zh-CN" sz="1100">
              <a:solidFill>
                <a:schemeClr val="tx1">
                  <a:lumMod val="75000"/>
                  <a:lumOff val="25000"/>
                </a:schemeClr>
              </a:solidFill>
              <a:latin typeface="幼圆" panose="02010509060101010101" pitchFamily="49" charset="-122"/>
              <a:ea typeface="幼圆" panose="02010509060101010101" pitchFamily="49" charset="-122"/>
            </a:endParaRPr>
          </a:p>
          <a:p>
            <a:pPr eaLnBrk="1" hangingPunct="1">
              <a:spcBef>
                <a:spcPct val="0"/>
              </a:spcBef>
              <a:buFont typeface="Arial" panose="020B0604020202020204" pitchFamily="34" charset="0"/>
              <a:buNone/>
              <a:defRPr/>
            </a:pPr>
            <a:r>
              <a:rPr lang="zh-CN" altLang="en-US" sz="700">
                <a:solidFill>
                  <a:schemeClr val="tx1">
                    <a:lumMod val="75000"/>
                    <a:lumOff val="25000"/>
                  </a:schemeClr>
                </a:solidFill>
                <a:latin typeface="幼圆" panose="02010509060101010101" pitchFamily="49" charset="-122"/>
                <a:ea typeface="幼圆" panose="02010509060101010101" pitchFamily="49" charset="-122"/>
              </a:rPr>
              <a:t/>
            </a:r>
            <a:br>
              <a:rPr lang="zh-CN" altLang="en-US" sz="700">
                <a:solidFill>
                  <a:schemeClr val="tx1">
                    <a:lumMod val="75000"/>
                    <a:lumOff val="25000"/>
                  </a:schemeClr>
                </a:solidFill>
                <a:latin typeface="幼圆" panose="02010509060101010101" pitchFamily="49" charset="-122"/>
                <a:ea typeface="幼圆" panose="02010509060101010101" pitchFamily="49" charset="-122"/>
              </a:rPr>
            </a:br>
            <a:r>
              <a:rPr lang="zh-CN" altLang="en-US" sz="900">
                <a:solidFill>
                  <a:schemeClr val="tx1">
                    <a:lumMod val="75000"/>
                    <a:lumOff val="25000"/>
                  </a:schemeClr>
                </a:solidFill>
                <a:latin typeface="幼圆" panose="02010509060101010101" pitchFamily="49" charset="-122"/>
                <a:ea typeface="幼圆" panose="02010509060101010101" pitchFamily="49" charset="-122"/>
              </a:rPr>
              <a:t>在此处添加详细描述文本，尽量与标题文本语言风格相符合，语言描述尽量简洁生动，尽可能概括出段落内容。</a:t>
            </a:r>
            <a:endParaRPr lang="en-US" altLang="zh-CN" sz="900">
              <a:solidFill>
                <a:schemeClr val="tx1">
                  <a:lumMod val="75000"/>
                  <a:lumOff val="25000"/>
                </a:schemeClr>
              </a:solidFill>
              <a:latin typeface="幼圆" panose="02010509060101010101" pitchFamily="49" charset="-122"/>
              <a:ea typeface="幼圆" panose="02010509060101010101" pitchFamily="49" charset="-122"/>
            </a:endParaRPr>
          </a:p>
        </p:txBody>
      </p:sp>
      <p:cxnSp>
        <p:nvCxnSpPr>
          <p:cNvPr id="3" name="直接连接符 2"/>
          <p:cNvCxnSpPr/>
          <p:nvPr/>
        </p:nvCxnSpPr>
        <p:spPr>
          <a:xfrm>
            <a:off x="6390967" y="2275348"/>
            <a:ext cx="0" cy="3250381"/>
          </a:xfrm>
          <a:prstGeom prst="line">
            <a:avLst/>
          </a:prstGeom>
          <a:ln>
            <a:solidFill>
              <a:srgbClr val="DE415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718">
        <p15:prstTrans prst="origami"/>
      </p:transition>
    </mc:Choice>
    <mc:Fallback xmlns="">
      <p:transition spd="slow" advTm="27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filter="fade">
                                      <p:cBhvr>
                                        <p:cTn id="9" dur="5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filter="fade">
                                      <p:cBhvr>
                                        <p:cTn id="19" dur="500"/>
                                        <p:tgtEl>
                                          <p:spTgt spid="21"/>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filter="fade">
                                      <p:cBhvr>
                                        <p:cTn id="26" dur="1000"/>
                                        <p:tgtEl>
                                          <p:spTgt spid="22"/>
                                        </p:tgtEl>
                                      </p:cBhvr>
                                    </p:animEffect>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ppt_x</p:attrName>
                                        </p:attrNameLst>
                                      </p:cBhvr>
                                      <p:tavLst>
                                        <p:tav tm="0">
                                          <p:val>
                                            <p:strVal val="1+#ppt_w/2"/>
                                          </p:val>
                                        </p:tav>
                                        <p:tav tm="100000">
                                          <p:val>
                                            <p:strVal val="#ppt_x"/>
                                          </p:val>
                                        </p:tav>
                                      </p:tavLst>
                                    </p:anim>
                                    <p:anim calcmode="lin" valueType="num">
                                      <p:cBhvr>
                                        <p:cTn id="31" dur="500" fill="hold"/>
                                        <p:tgtEl>
                                          <p:spTgt spid="2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1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ppt_x</p:attrName>
                                        </p:attrNameLst>
                                      </p:cBhvr>
                                      <p:tavLst>
                                        <p:tav tm="0">
                                          <p:val>
                                            <p:strVal val="1+#ppt_w/2"/>
                                          </p:val>
                                        </p:tav>
                                        <p:tav tm="100000">
                                          <p:val>
                                            <p:strVal val="#ppt_x"/>
                                          </p:val>
                                        </p:tav>
                                      </p:tavLst>
                                    </p:anim>
                                    <p:anim calcmode="lin" valueType="num">
                                      <p:cBhvr>
                                        <p:cTn id="35" dur="500" fill="hold"/>
                                        <p:tgtEl>
                                          <p:spTgt spid="2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ppt_x</p:attrName>
                                        </p:attrNameLst>
                                      </p:cBhvr>
                                      <p:tavLst>
                                        <p:tav tm="0">
                                          <p:val>
                                            <p:strVal val="1+#ppt_w/2"/>
                                          </p:val>
                                        </p:tav>
                                        <p:tav tm="100000">
                                          <p:val>
                                            <p:strVal val="#ppt_x"/>
                                          </p:val>
                                        </p:tav>
                                      </p:tavLst>
                                    </p:anim>
                                    <p:anim calcmode="lin" valueType="num">
                                      <p:cBhvr>
                                        <p:cTn id="39" dur="5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3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ppt_x</p:attrName>
                                        </p:attrNameLst>
                                      </p:cBhvr>
                                      <p:tavLst>
                                        <p:tav tm="0">
                                          <p:val>
                                            <p:strVal val="1+#ppt_w/2"/>
                                          </p:val>
                                        </p:tav>
                                        <p:tav tm="100000">
                                          <p:val>
                                            <p:strVal val="#ppt_x"/>
                                          </p:val>
                                        </p:tav>
                                      </p:tavLst>
                                    </p:anim>
                                    <p:anim calcmode="lin" valueType="num">
                                      <p:cBhvr>
                                        <p:cTn id="4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p:bldP spid="24" grpId="0" bldLvl="0"/>
      <p:bldP spid="25" grpId="0" bldLvl="0"/>
      <p:bldP spid="26"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cxnSp>
        <p:nvCxnSpPr>
          <p:cNvPr id="15" name="直接连接符 14"/>
          <p:cNvCxnSpPr>
            <a:stCxn id="16" idx="3"/>
            <a:endCxn id="18" idx="1"/>
          </p:cNvCxnSpPr>
          <p:nvPr/>
        </p:nvCxnSpPr>
        <p:spPr bwMode="auto">
          <a:xfrm>
            <a:off x="3944580" y="3586985"/>
            <a:ext cx="603250" cy="0"/>
          </a:xfrm>
          <a:prstGeom prst="line">
            <a:avLst/>
          </a:prstGeom>
          <a:ln w="19050">
            <a:solidFill>
              <a:srgbClr val="DE415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菱形 15"/>
          <p:cNvSpPr/>
          <p:nvPr/>
        </p:nvSpPr>
        <p:spPr bwMode="auto">
          <a:xfrm>
            <a:off x="2792055" y="3010722"/>
            <a:ext cx="1152525" cy="1152525"/>
          </a:xfrm>
          <a:prstGeom prst="diamond">
            <a:avLst/>
          </a:prstGeom>
          <a:blipFill>
            <a:blip r:embed="rId5"/>
            <a:stretch>
              <a:fillRect/>
            </a:stretch>
          </a:bli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defTabSz="914400" eaLnBrk="1" hangingPunct="1">
              <a:defRPr/>
            </a:pPr>
            <a:endParaRPr lang="zh-CN" altLang="en-US">
              <a:latin typeface="幼圆" panose="02010509060101010101" pitchFamily="49" charset="-122"/>
              <a:ea typeface="幼圆" panose="02010509060101010101" pitchFamily="49" charset="-122"/>
            </a:endParaRPr>
          </a:p>
        </p:txBody>
      </p:sp>
      <p:sp>
        <p:nvSpPr>
          <p:cNvPr id="17" name="矩形 87"/>
          <p:cNvSpPr>
            <a:spLocks noChangeArrowheads="1"/>
          </p:cNvSpPr>
          <p:nvPr/>
        </p:nvSpPr>
        <p:spPr bwMode="auto">
          <a:xfrm>
            <a:off x="3007955" y="3448872"/>
            <a:ext cx="720725" cy="307777"/>
          </a:xfrm>
          <a:prstGeom prst="rect">
            <a:avLst/>
          </a:prstGeom>
          <a:noFill/>
          <a:ln>
            <a:noFill/>
          </a:ln>
        </p:spPr>
        <p:txBody>
          <a:bodyPr>
            <a:spAutoFit/>
          </a:bodyPr>
          <a:lstStyle/>
          <a:p>
            <a:pPr fontAlgn="ctr">
              <a:spcBef>
                <a:spcPts val="0"/>
              </a:spcBef>
              <a:spcAft>
                <a:spcPts val="0"/>
              </a:spcAft>
              <a:buClr>
                <a:srgbClr val="FF0000"/>
              </a:buClr>
              <a:buSzPct val="70000"/>
              <a:defRPr/>
            </a:pPr>
            <a:r>
              <a:rPr lang="zh-CN" altLang="en-US" sz="1400" b="1" kern="0" dirty="0">
                <a:solidFill>
                  <a:srgbClr val="FFFFFF"/>
                </a:solidFill>
                <a:latin typeface="幼圆" panose="02010509060101010101" pitchFamily="49" charset="-122"/>
                <a:ea typeface="幼圆" panose="02010509060101010101" pitchFamily="49" charset="-122"/>
              </a:rPr>
              <a:t>文本</a:t>
            </a:r>
            <a:r>
              <a:rPr lang="en-US" altLang="zh-CN" sz="1400" b="1" kern="0" dirty="0">
                <a:solidFill>
                  <a:srgbClr val="FFFFFF"/>
                </a:solidFill>
                <a:latin typeface="幼圆" panose="02010509060101010101" pitchFamily="49" charset="-122"/>
                <a:ea typeface="幼圆" panose="02010509060101010101" pitchFamily="49" charset="-122"/>
              </a:rPr>
              <a:t>01</a:t>
            </a:r>
            <a:endParaRPr lang="zh-CN" altLang="en-US" sz="1400" b="1" kern="0" dirty="0">
              <a:solidFill>
                <a:srgbClr val="FFFFFF"/>
              </a:solidFill>
              <a:latin typeface="幼圆" panose="02010509060101010101" pitchFamily="49" charset="-122"/>
              <a:ea typeface="幼圆" panose="02010509060101010101" pitchFamily="49" charset="-122"/>
            </a:endParaRPr>
          </a:p>
        </p:txBody>
      </p:sp>
      <p:sp>
        <p:nvSpPr>
          <p:cNvPr id="18" name="菱形 17"/>
          <p:cNvSpPr/>
          <p:nvPr/>
        </p:nvSpPr>
        <p:spPr bwMode="auto">
          <a:xfrm>
            <a:off x="4547830" y="3010722"/>
            <a:ext cx="1152525" cy="1152525"/>
          </a:xfrm>
          <a:prstGeom prst="diamond">
            <a:avLst/>
          </a:prstGeom>
          <a:blipFill>
            <a:blip r:embed="rId5"/>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pPr defTabSz="914400" eaLnBrk="1" hangingPunct="1">
              <a:defRPr/>
            </a:pPr>
            <a:endParaRPr lang="zh-CN" altLang="en-US">
              <a:solidFill>
                <a:schemeClr val="tx1"/>
              </a:solidFill>
              <a:latin typeface="幼圆" panose="02010509060101010101" pitchFamily="49" charset="-122"/>
              <a:ea typeface="幼圆" panose="02010509060101010101" pitchFamily="49" charset="-122"/>
            </a:endParaRPr>
          </a:p>
        </p:txBody>
      </p:sp>
      <p:sp>
        <p:nvSpPr>
          <p:cNvPr id="27" name="矩形 87"/>
          <p:cNvSpPr>
            <a:spLocks noChangeArrowheads="1"/>
          </p:cNvSpPr>
          <p:nvPr/>
        </p:nvSpPr>
        <p:spPr bwMode="auto">
          <a:xfrm>
            <a:off x="4763730" y="3448872"/>
            <a:ext cx="719138" cy="307777"/>
          </a:xfrm>
          <a:prstGeom prst="rect">
            <a:avLst/>
          </a:prstGeom>
          <a:noFill/>
          <a:ln>
            <a:noFill/>
          </a:ln>
        </p:spPr>
        <p:txBody>
          <a:bodyPr>
            <a:spAutoFit/>
          </a:bodyPr>
          <a:lstStyle/>
          <a:p>
            <a:pPr fontAlgn="ctr">
              <a:spcBef>
                <a:spcPts val="0"/>
              </a:spcBef>
              <a:spcAft>
                <a:spcPts val="0"/>
              </a:spcAft>
              <a:buClr>
                <a:srgbClr val="FF0000"/>
              </a:buClr>
              <a:buSzPct val="70000"/>
              <a:defRPr/>
            </a:pPr>
            <a:r>
              <a:rPr lang="zh-CN" altLang="en-US" sz="1400" b="1" kern="0" dirty="0">
                <a:solidFill>
                  <a:srgbClr val="FFFFFF"/>
                </a:solidFill>
                <a:latin typeface="幼圆" panose="02010509060101010101" pitchFamily="49" charset="-122"/>
                <a:ea typeface="幼圆" panose="02010509060101010101" pitchFamily="49" charset="-122"/>
              </a:rPr>
              <a:t>文本</a:t>
            </a:r>
            <a:r>
              <a:rPr lang="en-US" altLang="zh-CN" sz="1400" b="1" kern="0" dirty="0">
                <a:solidFill>
                  <a:srgbClr val="FFFFFF"/>
                </a:solidFill>
                <a:latin typeface="幼圆" panose="02010509060101010101" pitchFamily="49" charset="-122"/>
                <a:ea typeface="幼圆" panose="02010509060101010101" pitchFamily="49" charset="-122"/>
              </a:rPr>
              <a:t>02</a:t>
            </a:r>
            <a:endParaRPr lang="zh-CN" altLang="en-US" sz="1400" b="1" kern="0" dirty="0">
              <a:solidFill>
                <a:srgbClr val="FFFFFF"/>
              </a:solidFill>
              <a:latin typeface="幼圆" panose="02010509060101010101" pitchFamily="49" charset="-122"/>
              <a:ea typeface="幼圆" panose="02010509060101010101" pitchFamily="49" charset="-122"/>
            </a:endParaRPr>
          </a:p>
        </p:txBody>
      </p:sp>
      <p:sp>
        <p:nvSpPr>
          <p:cNvPr id="28" name="菱形 27"/>
          <p:cNvSpPr/>
          <p:nvPr/>
        </p:nvSpPr>
        <p:spPr bwMode="auto">
          <a:xfrm>
            <a:off x="6275030" y="3010722"/>
            <a:ext cx="1152525" cy="1152525"/>
          </a:xfrm>
          <a:prstGeom prst="diamond">
            <a:avLst/>
          </a:prstGeom>
          <a:blipFill>
            <a:blip r:embed="rId5"/>
            <a:stretch>
              <a:fillRect/>
            </a:stretch>
          </a:blip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a:lstStyle/>
          <a:p>
            <a:pPr defTabSz="914400" eaLnBrk="1" hangingPunct="1">
              <a:defRPr/>
            </a:pPr>
            <a:endParaRPr lang="zh-CN" altLang="en-US">
              <a:solidFill>
                <a:schemeClr val="tx1"/>
              </a:solidFill>
              <a:latin typeface="幼圆" panose="02010509060101010101" pitchFamily="49" charset="-122"/>
              <a:ea typeface="幼圆" panose="02010509060101010101" pitchFamily="49" charset="-122"/>
            </a:endParaRPr>
          </a:p>
        </p:txBody>
      </p:sp>
      <p:sp>
        <p:nvSpPr>
          <p:cNvPr id="29" name="矩形 87"/>
          <p:cNvSpPr>
            <a:spLocks noChangeArrowheads="1"/>
          </p:cNvSpPr>
          <p:nvPr/>
        </p:nvSpPr>
        <p:spPr bwMode="auto">
          <a:xfrm>
            <a:off x="6490930" y="3448872"/>
            <a:ext cx="720725" cy="307777"/>
          </a:xfrm>
          <a:prstGeom prst="rect">
            <a:avLst/>
          </a:prstGeom>
          <a:noFill/>
          <a:ln>
            <a:noFill/>
          </a:ln>
        </p:spPr>
        <p:txBody>
          <a:bodyPr>
            <a:spAutoFit/>
          </a:bodyPr>
          <a:lstStyle/>
          <a:p>
            <a:pPr fontAlgn="ctr">
              <a:spcBef>
                <a:spcPts val="0"/>
              </a:spcBef>
              <a:spcAft>
                <a:spcPts val="0"/>
              </a:spcAft>
              <a:buClr>
                <a:srgbClr val="FF0000"/>
              </a:buClr>
              <a:buSzPct val="70000"/>
              <a:defRPr/>
            </a:pPr>
            <a:r>
              <a:rPr lang="zh-CN" altLang="en-US" sz="1400" b="1" kern="0" dirty="0">
                <a:solidFill>
                  <a:srgbClr val="FFFFFF"/>
                </a:solidFill>
                <a:latin typeface="幼圆" panose="02010509060101010101" pitchFamily="49" charset="-122"/>
                <a:ea typeface="幼圆" panose="02010509060101010101" pitchFamily="49" charset="-122"/>
              </a:rPr>
              <a:t>文本</a:t>
            </a:r>
            <a:r>
              <a:rPr lang="en-US" altLang="zh-CN" sz="1400" b="1" kern="0" dirty="0">
                <a:solidFill>
                  <a:srgbClr val="FFFFFF"/>
                </a:solidFill>
                <a:latin typeface="幼圆" panose="02010509060101010101" pitchFamily="49" charset="-122"/>
                <a:ea typeface="幼圆" panose="02010509060101010101" pitchFamily="49" charset="-122"/>
              </a:rPr>
              <a:t>03</a:t>
            </a:r>
            <a:endParaRPr lang="zh-CN" altLang="en-US" sz="1400" b="1" kern="0" dirty="0">
              <a:solidFill>
                <a:srgbClr val="FFFFFF"/>
              </a:solidFill>
              <a:latin typeface="幼圆" panose="02010509060101010101" pitchFamily="49" charset="-122"/>
              <a:ea typeface="幼圆" panose="02010509060101010101" pitchFamily="49" charset="-122"/>
            </a:endParaRPr>
          </a:p>
        </p:txBody>
      </p:sp>
      <p:sp>
        <p:nvSpPr>
          <p:cNvPr id="30" name="菱形 29"/>
          <p:cNvSpPr/>
          <p:nvPr/>
        </p:nvSpPr>
        <p:spPr bwMode="auto">
          <a:xfrm>
            <a:off x="8030805" y="3010722"/>
            <a:ext cx="1152525" cy="1152525"/>
          </a:xfrm>
          <a:prstGeom prst="diamond">
            <a:avLst/>
          </a:prstGeom>
          <a:blipFill>
            <a:blip r:embed="rId5"/>
            <a:stretch>
              <a:fillRect/>
            </a:stretch>
          </a:bli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a:lstStyle/>
          <a:p>
            <a:pPr defTabSz="914400" eaLnBrk="1" hangingPunct="1">
              <a:defRPr/>
            </a:pPr>
            <a:endParaRPr lang="zh-CN" altLang="en-US">
              <a:solidFill>
                <a:schemeClr val="tx1"/>
              </a:solidFill>
              <a:latin typeface="幼圆" panose="02010509060101010101" pitchFamily="49" charset="-122"/>
              <a:ea typeface="幼圆" panose="02010509060101010101" pitchFamily="49" charset="-122"/>
            </a:endParaRPr>
          </a:p>
        </p:txBody>
      </p:sp>
      <p:sp>
        <p:nvSpPr>
          <p:cNvPr id="31" name="矩形 87"/>
          <p:cNvSpPr>
            <a:spLocks noChangeArrowheads="1"/>
          </p:cNvSpPr>
          <p:nvPr/>
        </p:nvSpPr>
        <p:spPr bwMode="auto">
          <a:xfrm>
            <a:off x="8246705" y="3448872"/>
            <a:ext cx="720725" cy="307777"/>
          </a:xfrm>
          <a:prstGeom prst="rect">
            <a:avLst/>
          </a:prstGeom>
          <a:noFill/>
          <a:ln>
            <a:noFill/>
          </a:ln>
        </p:spPr>
        <p:txBody>
          <a:bodyPr>
            <a:spAutoFit/>
          </a:bodyPr>
          <a:lstStyle/>
          <a:p>
            <a:pPr fontAlgn="ctr">
              <a:spcBef>
                <a:spcPts val="0"/>
              </a:spcBef>
              <a:spcAft>
                <a:spcPts val="0"/>
              </a:spcAft>
              <a:buClr>
                <a:srgbClr val="FF0000"/>
              </a:buClr>
              <a:buSzPct val="70000"/>
              <a:defRPr/>
            </a:pPr>
            <a:r>
              <a:rPr lang="zh-CN" altLang="en-US" sz="1400" b="1" kern="0" dirty="0">
                <a:solidFill>
                  <a:srgbClr val="FFFFFF"/>
                </a:solidFill>
                <a:latin typeface="幼圆" panose="02010509060101010101" pitchFamily="49" charset="-122"/>
                <a:ea typeface="幼圆" panose="02010509060101010101" pitchFamily="49" charset="-122"/>
              </a:rPr>
              <a:t>文本</a:t>
            </a:r>
            <a:r>
              <a:rPr lang="en-US" altLang="zh-CN" sz="1400" b="1" kern="0" dirty="0">
                <a:solidFill>
                  <a:srgbClr val="FFFFFF"/>
                </a:solidFill>
                <a:latin typeface="幼圆" panose="02010509060101010101" pitchFamily="49" charset="-122"/>
                <a:ea typeface="幼圆" panose="02010509060101010101" pitchFamily="49" charset="-122"/>
              </a:rPr>
              <a:t>04</a:t>
            </a:r>
            <a:endParaRPr lang="zh-CN" altLang="en-US" sz="1400" b="1" kern="0" dirty="0">
              <a:solidFill>
                <a:srgbClr val="FFFFFF"/>
              </a:solidFill>
              <a:latin typeface="幼圆" panose="02010509060101010101" pitchFamily="49" charset="-122"/>
              <a:ea typeface="幼圆" panose="02010509060101010101" pitchFamily="49" charset="-122"/>
            </a:endParaRPr>
          </a:p>
        </p:txBody>
      </p:sp>
      <p:cxnSp>
        <p:nvCxnSpPr>
          <p:cNvPr id="32" name="直接连接符 31"/>
          <p:cNvCxnSpPr/>
          <p:nvPr/>
        </p:nvCxnSpPr>
        <p:spPr bwMode="auto">
          <a:xfrm>
            <a:off x="5671780" y="3586985"/>
            <a:ext cx="603250" cy="0"/>
          </a:xfrm>
          <a:prstGeom prst="line">
            <a:avLst/>
          </a:prstGeom>
          <a:ln w="19050">
            <a:solidFill>
              <a:srgbClr val="DE415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bwMode="auto">
          <a:xfrm>
            <a:off x="7427555" y="3586985"/>
            <a:ext cx="603250" cy="0"/>
          </a:xfrm>
          <a:prstGeom prst="line">
            <a:avLst/>
          </a:prstGeom>
          <a:ln w="19050">
            <a:solidFill>
              <a:srgbClr val="DE415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4353666" y="2067782"/>
            <a:ext cx="3313113" cy="284501"/>
          </a:xfrm>
          <a:prstGeom prst="rect">
            <a:avLst/>
          </a:prstGeom>
          <a:noFill/>
        </p:spPr>
        <p:txBody>
          <a:bodyPr>
            <a:spAutoFit/>
          </a:bodyPr>
          <a:lstStyle/>
          <a:p>
            <a:pPr algn="ctr">
              <a:lnSpc>
                <a:spcPct val="120000"/>
              </a:lnSpc>
              <a:buClr>
                <a:schemeClr val="accent2"/>
              </a:buClr>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单击添加段落文字单击添加段落文字</a:t>
            </a:r>
            <a:endParaRPr lang="en-US" altLang="zh-CN" sz="1200" dirty="0">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5" name="TextBox 14"/>
          <p:cNvSpPr txBox="1"/>
          <p:nvPr/>
        </p:nvSpPr>
        <p:spPr>
          <a:xfrm>
            <a:off x="2827285" y="4947776"/>
            <a:ext cx="6365875" cy="814390"/>
          </a:xfrm>
          <a:prstGeom prst="rect">
            <a:avLst/>
          </a:prstGeom>
          <a:noFill/>
        </p:spPr>
        <p:txBody>
          <a:bodyPr>
            <a:spAutoFit/>
          </a:bodyPr>
          <a:lstStyle/>
          <a:p>
            <a:pPr algn="ctr">
              <a:lnSpc>
                <a:spcPct val="150000"/>
              </a:lnSpc>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添加你的文字添加你的文字添加你的文字添加你的文字添加你的文字添加你的文字</a:t>
            </a:r>
          </a:p>
          <a:p>
            <a:pPr algn="ctr">
              <a:lnSpc>
                <a:spcPct val="150000"/>
              </a:lnSpc>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添加你的文字添加你的文字添加你的文字添加你的文字添加你的文字添加你的文字</a:t>
            </a:r>
          </a:p>
          <a:p>
            <a:pPr algn="ctr">
              <a:lnSpc>
                <a:spcPct val="150000"/>
              </a:lnSpc>
              <a:defRPr/>
            </a:pPr>
            <a:r>
              <a:rPr lang="zh-CN" altLang="en-US" sz="1100" dirty="0">
                <a:solidFill>
                  <a:schemeClr val="tx1">
                    <a:lumMod val="75000"/>
                    <a:lumOff val="25000"/>
                  </a:schemeClr>
                </a:solidFill>
                <a:latin typeface="幼圆" panose="02010509060101010101" pitchFamily="49" charset="-122"/>
                <a:ea typeface="幼圆" panose="02010509060101010101" pitchFamily="49" charset="-122"/>
              </a:rPr>
              <a:t>添加你的文字添加你的文字添加你的文字添加你的文字添加你的文字添加你的文字</a:t>
            </a:r>
          </a:p>
        </p:txBody>
      </p:sp>
      <p:sp>
        <p:nvSpPr>
          <p:cNvPr id="36" name="燕尾形 68"/>
          <p:cNvSpPr/>
          <p:nvPr/>
        </p:nvSpPr>
        <p:spPr bwMode="auto">
          <a:xfrm rot="5400000">
            <a:off x="5897510" y="4488799"/>
            <a:ext cx="225425" cy="203200"/>
          </a:xfrm>
          <a:prstGeom prst="chevron">
            <a:avLst/>
          </a:prstGeom>
          <a:solidFill>
            <a:srgbClr val="DE415A"/>
          </a:solidFill>
          <a:ln>
            <a:solidFill>
              <a:srgbClr val="DE415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defTabSz="914400" eaLnBrk="1" hangingPunct="1">
              <a:defRPr/>
            </a:pPr>
            <a:endParaRPr lang="zh-CN" altLang="en-US">
              <a:solidFill>
                <a:schemeClr val="tx1"/>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7049">
        <p15:prstTrans prst="origami"/>
      </p:transition>
    </mc:Choice>
    <mc:Fallback xmlns="">
      <p:transition spd="slow" advTm="70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21" presetClass="entr" presetSubtype="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50"/>
                                        <p:tgtEl>
                                          <p:spTgt spid="17"/>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21"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heel(1)">
                                      <p:cBhvr>
                                        <p:cTn id="36" dur="250"/>
                                        <p:tgtEl>
                                          <p:spTgt spid="27"/>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par>
                                <p:cTn id="43" presetID="21"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heel(1)">
                                      <p:cBhvr>
                                        <p:cTn id="45" dur="250"/>
                                        <p:tgtEl>
                                          <p:spTgt spid="29"/>
                                        </p:tgtEl>
                                      </p:cBhvr>
                                    </p:animEffect>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heel(1)">
                                      <p:cBhvr>
                                        <p:cTn id="59" dur="250"/>
                                        <p:tgtEl>
                                          <p:spTgt spid="31"/>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1+#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7" grpId="0"/>
      <p:bldP spid="28" grpId="0" animBg="1"/>
      <p:bldP spid="29" grpId="0"/>
      <p:bldP spid="30" grpId="0" animBg="1"/>
      <p:bldP spid="31" grpId="0"/>
      <p:bldP spid="34" grpId="0"/>
      <p:bldP spid="35"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20" name="圆角矩形标注 39"/>
          <p:cNvSpPr/>
          <p:nvPr/>
        </p:nvSpPr>
        <p:spPr>
          <a:xfrm>
            <a:off x="4269372" y="3552826"/>
            <a:ext cx="1609725" cy="528638"/>
          </a:xfrm>
          <a:prstGeom prst="wedgeRoundRectCallout">
            <a:avLst>
              <a:gd name="adj1" fmla="val -20833"/>
              <a:gd name="adj2" fmla="val 101383"/>
              <a:gd name="adj3" fmla="val 16667"/>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dirty="0">
                <a:latin typeface="幼圆" panose="02010509060101010101" pitchFamily="49" charset="-122"/>
                <a:ea typeface="幼圆" panose="02010509060101010101" pitchFamily="49" charset="-122"/>
              </a:rPr>
              <a:t>添加文本</a:t>
            </a:r>
          </a:p>
        </p:txBody>
      </p:sp>
      <p:sp>
        <p:nvSpPr>
          <p:cNvPr id="21" name="圆角矩形标注 40"/>
          <p:cNvSpPr/>
          <p:nvPr/>
        </p:nvSpPr>
        <p:spPr>
          <a:xfrm>
            <a:off x="8049210" y="3552826"/>
            <a:ext cx="1611312" cy="528638"/>
          </a:xfrm>
          <a:prstGeom prst="wedgeRoundRectCallout">
            <a:avLst>
              <a:gd name="adj1" fmla="val -20833"/>
              <a:gd name="adj2" fmla="val 101383"/>
              <a:gd name="adj3" fmla="val 16667"/>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dirty="0">
                <a:latin typeface="幼圆" panose="02010509060101010101" pitchFamily="49" charset="-122"/>
                <a:ea typeface="幼圆" panose="02010509060101010101" pitchFamily="49" charset="-122"/>
              </a:rPr>
              <a:t>添加文本</a:t>
            </a:r>
          </a:p>
        </p:txBody>
      </p:sp>
      <p:sp>
        <p:nvSpPr>
          <p:cNvPr id="22" name="任意多边形 41"/>
          <p:cNvSpPr/>
          <p:nvPr/>
        </p:nvSpPr>
        <p:spPr>
          <a:xfrm>
            <a:off x="2380247" y="3281364"/>
            <a:ext cx="1609725" cy="80010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dirty="0">
                <a:latin typeface="幼圆" panose="02010509060101010101" pitchFamily="49" charset="-122"/>
                <a:ea typeface="幼圆" panose="02010509060101010101" pitchFamily="49" charset="-122"/>
              </a:rPr>
              <a:t>添加文本</a:t>
            </a:r>
          </a:p>
        </p:txBody>
      </p:sp>
      <p:sp>
        <p:nvSpPr>
          <p:cNvPr id="23" name="任意多边形 42"/>
          <p:cNvSpPr/>
          <p:nvPr/>
        </p:nvSpPr>
        <p:spPr>
          <a:xfrm>
            <a:off x="6160085" y="3281364"/>
            <a:ext cx="1609725" cy="80010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dirty="0">
                <a:latin typeface="幼圆" panose="02010509060101010101" pitchFamily="49" charset="-122"/>
                <a:ea typeface="幼圆" panose="02010509060101010101" pitchFamily="49" charset="-122"/>
              </a:rPr>
              <a:t>添加文本</a:t>
            </a:r>
          </a:p>
        </p:txBody>
      </p:sp>
      <p:sp>
        <p:nvSpPr>
          <p:cNvPr id="24" name="矩形 23"/>
          <p:cNvSpPr/>
          <p:nvPr/>
        </p:nvSpPr>
        <p:spPr>
          <a:xfrm>
            <a:off x="2246897" y="2387601"/>
            <a:ext cx="2152650" cy="860425"/>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添加对的说明文字添加对的说明文字添加对的说明文字添加对的说明文字添加文字</a:t>
            </a:r>
          </a:p>
        </p:txBody>
      </p:sp>
      <p:sp>
        <p:nvSpPr>
          <p:cNvPr id="25" name="矩形 24"/>
          <p:cNvSpPr/>
          <p:nvPr/>
        </p:nvSpPr>
        <p:spPr>
          <a:xfrm>
            <a:off x="4269372" y="4076701"/>
            <a:ext cx="2046288" cy="137795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添加对的说明文字添加对的说明文字添加对的说明文字添加对的说明文字添加文字</a:t>
            </a:r>
          </a:p>
        </p:txBody>
      </p:sp>
      <p:sp>
        <p:nvSpPr>
          <p:cNvPr id="26" name="矩形 25"/>
          <p:cNvSpPr/>
          <p:nvPr/>
        </p:nvSpPr>
        <p:spPr>
          <a:xfrm>
            <a:off x="6160085" y="2387601"/>
            <a:ext cx="2044700" cy="860425"/>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添加对的说明文字添加对的说明文字添加对的说明文字添加对的说明文字添加文字</a:t>
            </a:r>
          </a:p>
        </p:txBody>
      </p:sp>
      <p:sp>
        <p:nvSpPr>
          <p:cNvPr id="37" name="矩形 36"/>
          <p:cNvSpPr/>
          <p:nvPr/>
        </p:nvSpPr>
        <p:spPr>
          <a:xfrm>
            <a:off x="8049210" y="4076701"/>
            <a:ext cx="2046287" cy="137795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chemeClr val="tx1">
                    <a:lumMod val="75000"/>
                    <a:lumOff val="25000"/>
                  </a:schemeClr>
                </a:solidFill>
                <a:latin typeface="幼圆" panose="02010509060101010101" pitchFamily="49" charset="-122"/>
                <a:ea typeface="幼圆" panose="02010509060101010101" pitchFamily="49" charset="-122"/>
              </a:rPr>
              <a:t>添加对的说明文字添加对的说明文字添加对的说明文字添加对的说明文字添加文字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532">
        <p15:prstTrans prst="origami"/>
      </p:transition>
    </mc:Choice>
    <mc:Fallback xmlns="">
      <p:transition spd="slow" advTm="45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14" name="Rectangle 11"/>
          <p:cNvSpPr>
            <a:spLocks noChangeArrowheads="1"/>
          </p:cNvSpPr>
          <p:nvPr/>
        </p:nvSpPr>
        <p:spPr bwMode="auto">
          <a:xfrm>
            <a:off x="0" y="3305273"/>
            <a:ext cx="12192000" cy="1337415"/>
          </a:xfrm>
          <a:prstGeom prst="rect">
            <a:avLst/>
          </a:prstGeom>
          <a:blipFill>
            <a:blip r:embed="rId5"/>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2"/>
              </a:solidFill>
              <a:latin typeface="微软雅黑" panose="020B0503020204020204" pitchFamily="34" charset="-122"/>
              <a:ea typeface="微软雅黑" panose="020B0503020204020204" pitchFamily="34" charset="-122"/>
            </a:endParaRPr>
          </a:p>
        </p:txBody>
      </p:sp>
      <p:sp>
        <p:nvSpPr>
          <p:cNvPr id="15" name="Rectangle 18"/>
          <p:cNvSpPr>
            <a:spLocks noChangeArrowheads="1"/>
          </p:cNvSpPr>
          <p:nvPr/>
        </p:nvSpPr>
        <p:spPr bwMode="auto">
          <a:xfrm>
            <a:off x="5024317" y="2597423"/>
            <a:ext cx="1838170" cy="1147500"/>
          </a:xfrm>
          <a:prstGeom prst="rect">
            <a:avLst/>
          </a:prstGeom>
          <a:blipFill dpi="0" rotWithShape="1">
            <a:blip r:embed="rId6"/>
            <a:srcRect/>
            <a:stretch>
              <a:fillRect/>
            </a:stretch>
          </a:blip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幼圆" panose="02010509060101010101" pitchFamily="49" charset="-122"/>
              <a:ea typeface="幼圆" panose="02010509060101010101" pitchFamily="49" charset="-122"/>
            </a:endParaRPr>
          </a:p>
        </p:txBody>
      </p:sp>
      <p:sp>
        <p:nvSpPr>
          <p:cNvPr id="16" name="Rectangle 19"/>
          <p:cNvSpPr>
            <a:spLocks noChangeArrowheads="1"/>
          </p:cNvSpPr>
          <p:nvPr/>
        </p:nvSpPr>
        <p:spPr bwMode="auto">
          <a:xfrm>
            <a:off x="2437188" y="2597423"/>
            <a:ext cx="1838170" cy="1147500"/>
          </a:xfrm>
          <a:prstGeom prst="rect">
            <a:avLst/>
          </a:prstGeom>
          <a:blipFill dpi="0" rotWithShape="1">
            <a:blip r:embed="rId7"/>
            <a:srcRect/>
            <a:stretch>
              <a:fillRect/>
            </a:stretch>
          </a:blip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dirty="0">
              <a:solidFill>
                <a:schemeClr val="accent1"/>
              </a:solidFill>
              <a:latin typeface="幼圆" panose="02010509060101010101" pitchFamily="49" charset="-122"/>
              <a:ea typeface="幼圆" panose="02010509060101010101" pitchFamily="49" charset="-122"/>
            </a:endParaRPr>
          </a:p>
        </p:txBody>
      </p:sp>
      <p:sp>
        <p:nvSpPr>
          <p:cNvPr id="17" name="Rectangle 20"/>
          <p:cNvSpPr>
            <a:spLocks noChangeArrowheads="1"/>
          </p:cNvSpPr>
          <p:nvPr/>
        </p:nvSpPr>
        <p:spPr bwMode="auto">
          <a:xfrm>
            <a:off x="7611964" y="2597422"/>
            <a:ext cx="1837345" cy="1147500"/>
          </a:xfrm>
          <a:prstGeom prst="rect">
            <a:avLst/>
          </a:prstGeom>
          <a:blipFill dpi="0" rotWithShape="1">
            <a:blip r:embed="rId8"/>
            <a:srcRect/>
            <a:stretch>
              <a:fillRect/>
            </a:stretch>
          </a:blip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幼圆" panose="02010509060101010101" pitchFamily="49" charset="-122"/>
              <a:ea typeface="幼圆" panose="02010509060101010101" pitchFamily="49" charset="-122"/>
            </a:endParaRPr>
          </a:p>
        </p:txBody>
      </p:sp>
      <p:sp>
        <p:nvSpPr>
          <p:cNvPr id="18" name="矩形 37"/>
          <p:cNvSpPr>
            <a:spLocks noChangeArrowheads="1"/>
          </p:cNvSpPr>
          <p:nvPr/>
        </p:nvSpPr>
        <p:spPr bwMode="auto">
          <a:xfrm>
            <a:off x="2375888" y="1888773"/>
            <a:ext cx="7194947"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tx1">
                    <a:lumMod val="85000"/>
                    <a:lumOff val="15000"/>
                  </a:schemeClr>
                </a:solidFill>
                <a:latin typeface="幼圆" panose="02010509060101010101" pitchFamily="49" charset="-122"/>
                <a:ea typeface="幼圆" panose="02010509060101010101" pitchFamily="49" charset="-122"/>
                <a:sym typeface="方正兰亭黑_GBK" panose="02000000000000000000" pitchFamily="2"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35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9" name="矩形 38"/>
          <p:cNvSpPr>
            <a:spLocks noChangeArrowheads="1"/>
          </p:cNvSpPr>
          <p:nvPr/>
        </p:nvSpPr>
        <p:spPr bwMode="auto">
          <a:xfrm>
            <a:off x="2666624" y="4116433"/>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添加产品名称</a:t>
            </a:r>
            <a:endParaRPr 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27" name="矩形 47"/>
          <p:cNvSpPr>
            <a:spLocks noChangeArrowheads="1"/>
          </p:cNvSpPr>
          <p:nvPr/>
        </p:nvSpPr>
        <p:spPr bwMode="auto">
          <a:xfrm>
            <a:off x="2497332" y="4642689"/>
            <a:ext cx="1746647"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tx1">
                    <a:lumMod val="85000"/>
                    <a:lumOff val="1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在此录入上述图表的描述说明，在此录入上述图表的</a:t>
            </a:r>
            <a:endParaRPr lang="zh-CN" altLang="en-US" sz="135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28" name="矩形 51"/>
          <p:cNvSpPr>
            <a:spLocks noChangeArrowheads="1"/>
          </p:cNvSpPr>
          <p:nvPr/>
        </p:nvSpPr>
        <p:spPr bwMode="auto">
          <a:xfrm>
            <a:off x="5257424" y="4116433"/>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添加产品名称</a:t>
            </a:r>
            <a:endParaRPr 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29" name="矩形 47"/>
          <p:cNvSpPr>
            <a:spLocks noChangeArrowheads="1"/>
          </p:cNvSpPr>
          <p:nvPr/>
        </p:nvSpPr>
        <p:spPr bwMode="auto">
          <a:xfrm>
            <a:off x="5086942" y="4642689"/>
            <a:ext cx="1746647"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tx1">
                    <a:lumMod val="85000"/>
                    <a:lumOff val="1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在此录入上述图表的描述说明，在此录入上述图表的</a:t>
            </a:r>
            <a:endParaRPr lang="zh-CN" altLang="en-US" sz="135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0" name="矩形 53"/>
          <p:cNvSpPr>
            <a:spLocks noChangeArrowheads="1"/>
          </p:cNvSpPr>
          <p:nvPr/>
        </p:nvSpPr>
        <p:spPr bwMode="auto">
          <a:xfrm>
            <a:off x="7847033" y="4116433"/>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添加产品名称</a:t>
            </a:r>
            <a:endParaRPr 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31" name="矩形 47"/>
          <p:cNvSpPr>
            <a:spLocks noChangeArrowheads="1"/>
          </p:cNvSpPr>
          <p:nvPr/>
        </p:nvSpPr>
        <p:spPr bwMode="auto">
          <a:xfrm>
            <a:off x="7677742" y="4642689"/>
            <a:ext cx="1746647"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tx1">
                    <a:lumMod val="85000"/>
                    <a:lumOff val="15000"/>
                  </a:schemeClr>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在此录入上述图表的描述说明，在此录入上述图表的</a:t>
            </a:r>
            <a:endParaRPr lang="zh-CN" altLang="en-US" sz="1350" dirty="0">
              <a:solidFill>
                <a:schemeClr val="tx1">
                  <a:lumMod val="85000"/>
                  <a:lumOff val="1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726">
        <p15:prstTrans prst="origami"/>
      </p:transition>
    </mc:Choice>
    <mc:Fallback xmlns="">
      <p:transition spd="slow" advTm="27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p:cBhvr>
                                        <p:cTn id="11" dur="10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0"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p:cBhvr>
                                        <p:cTn id="28" dur="750"/>
                                        <p:tgtEl>
                                          <p:spTgt spid="29"/>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p:cBhvr>
                                        <p:cTn id="31" dur="750"/>
                                        <p:tgtEl>
                                          <p:spTgt spid="27"/>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p:cBhvr>
                                        <p:cTn id="34"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autoUpdateAnimBg="0"/>
      <p:bldP spid="18" grpId="0" bldLvl="0" autoUpdateAnimBg="0"/>
      <p:bldP spid="19" grpId="0" bldLvl="0" autoUpdateAnimBg="0"/>
      <p:bldP spid="27" grpId="0" bldLvl="0" autoUpdateAnimBg="0"/>
      <p:bldP spid="28" grpId="0" bldLvl="0" autoUpdateAnimBg="0"/>
      <p:bldP spid="29" grpId="0" bldLvl="0" autoUpdateAnimBg="0"/>
      <p:bldP spid="30" grpId="0" bldLvl="0" autoUpdateAnimBg="0"/>
      <p:bldP spid="31"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81500" y="2486180"/>
            <a:ext cx="5109091" cy="1569660"/>
          </a:xfrm>
          <a:prstGeom prst="rect">
            <a:avLst/>
          </a:prstGeom>
          <a:noFill/>
        </p:spPr>
        <p:txBody>
          <a:bodyPr wrap="none" rtlCol="0">
            <a:spAutoFit/>
          </a:bodyPr>
          <a:lstStyle/>
          <a:p>
            <a:r>
              <a:rPr lang="zh-CN" altLang="en-US" sz="9600" dirty="0">
                <a:solidFill>
                  <a:schemeClr val="bg2">
                    <a:lumMod val="25000"/>
                  </a:schemeClr>
                </a:solidFill>
                <a:latin typeface="幼圆" panose="02010509060101010101" pitchFamily="49" charset="-122"/>
                <a:ea typeface="幼圆" panose="02010509060101010101" pitchFamily="49" charset="-122"/>
              </a:rPr>
              <a:t>谢谢下载</a:t>
            </a:r>
            <a:endParaRPr lang="zh-CN" altLang="en-US" sz="6000" dirty="0">
              <a:solidFill>
                <a:srgbClr val="DE415A"/>
              </a:solidFill>
              <a:latin typeface="幼圆" panose="02010509060101010101" pitchFamily="49" charset="-122"/>
              <a:ea typeface="幼圆" panose="02010509060101010101" pitchFamily="49"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30901">
            <a:off x="1280730" y="1518227"/>
            <a:ext cx="4138700" cy="35055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793">
        <p:dissolve/>
      </p:transition>
    </mc:Choice>
    <mc:Fallback xmlns="">
      <p:transition spd="slow" advTm="793">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810919" y="2819400"/>
            <a:ext cx="7175500" cy="1790700"/>
          </a:xfrm>
          <a:prstGeom prst="rect">
            <a:avLst/>
          </a:prstGeom>
          <a:blipFill>
            <a:blip r:embed="rId3"/>
            <a:stretch>
              <a:fillRect/>
            </a:stretch>
          </a:blip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11" name="矩形 10"/>
          <p:cNvSpPr/>
          <p:nvPr/>
        </p:nvSpPr>
        <p:spPr>
          <a:xfrm>
            <a:off x="4810919" y="2819400"/>
            <a:ext cx="7175500" cy="1790700"/>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2"/>
          <p:cNvSpPr txBox="1">
            <a:spLocks noChangeArrowheads="1"/>
          </p:cNvSpPr>
          <p:nvPr/>
        </p:nvSpPr>
        <p:spPr bwMode="auto">
          <a:xfrm>
            <a:off x="5612607" y="3130550"/>
            <a:ext cx="5572125" cy="646113"/>
          </a:xfrm>
          <a:prstGeom prst="rect">
            <a:avLst/>
          </a:prstGeom>
          <a:noFill/>
          <a:ln w="9525">
            <a:noFill/>
            <a:miter lim="800000"/>
          </a:ln>
        </p:spPr>
        <p:txBody>
          <a:bodyPr>
            <a:spAutoFit/>
          </a:bodyPr>
          <a:lstStyle/>
          <a:p>
            <a:pPr algn="ctr"/>
            <a:r>
              <a:rPr lang="zh-CN" altLang="en-US" sz="3600" dirty="0">
                <a:solidFill>
                  <a:schemeClr val="bg1"/>
                </a:solidFill>
                <a:latin typeface="幼圆" panose="02010509060101010101" pitchFamily="49" charset="-122"/>
                <a:ea typeface="幼圆" panose="02010509060101010101" pitchFamily="49" charset="-122"/>
              </a:rPr>
              <a:t>输入标题</a:t>
            </a:r>
            <a:endParaRPr lang="en-US" altLang="zh-CN" sz="3600" dirty="0">
              <a:solidFill>
                <a:schemeClr val="bg1"/>
              </a:solidFill>
              <a:latin typeface="幼圆" panose="02010509060101010101" pitchFamily="49" charset="-122"/>
              <a:ea typeface="幼圆" panose="02010509060101010101" pitchFamily="49" charset="-122"/>
            </a:endParaRPr>
          </a:p>
        </p:txBody>
      </p:sp>
      <p:sp>
        <p:nvSpPr>
          <p:cNvPr id="6" name="文本框 3"/>
          <p:cNvSpPr txBox="1">
            <a:spLocks noChangeArrowheads="1"/>
          </p:cNvSpPr>
          <p:nvPr/>
        </p:nvSpPr>
        <p:spPr bwMode="auto">
          <a:xfrm>
            <a:off x="7587457" y="3833813"/>
            <a:ext cx="1622425" cy="64611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3600" b="1" dirty="0">
                <a:solidFill>
                  <a:schemeClr val="bg1"/>
                </a:solidFill>
                <a:latin typeface="方正兰亭超细黑简体" panose="02000000000000000000" pitchFamily="2" charset="-122"/>
                <a:ea typeface="方正兰亭超细黑简体" panose="02000000000000000000" pitchFamily="2" charset="-122"/>
              </a:rPr>
              <a:t>Part.1</a:t>
            </a:r>
            <a:endParaRPr lang="zh-CN" altLang="en-US" sz="3600" b="1" dirty="0">
              <a:solidFill>
                <a:schemeClr val="bg1"/>
              </a:solidFill>
              <a:latin typeface="方正兰亭超细黑简体" panose="02000000000000000000" pitchFamily="2" charset="-122"/>
              <a:ea typeface="方正兰亭超细黑简体" panose="02000000000000000000" pitchFamily="2"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852328"/>
            <a:ext cx="3911600" cy="3757772"/>
          </a:xfrm>
          <a:prstGeom prst="rect">
            <a:avLst/>
          </a:prstGeom>
        </p:spPr>
      </p:pic>
      <p:cxnSp>
        <p:nvCxnSpPr>
          <p:cNvPr id="9" name="直接连接符 8"/>
          <p:cNvCxnSpPr/>
          <p:nvPr/>
        </p:nvCxnSpPr>
        <p:spPr>
          <a:xfrm>
            <a:off x="0" y="4610100"/>
            <a:ext cx="121920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251">
        <p15:prstTrans prst="origami"/>
      </p:transition>
    </mc:Choice>
    <mc:Fallback xmlns="">
      <p:transition spd="slow" advTm="12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8" name="Oval 11"/>
          <p:cNvSpPr>
            <a:spLocks noChangeArrowheads="1"/>
          </p:cNvSpPr>
          <p:nvPr/>
        </p:nvSpPr>
        <p:spPr bwMode="auto">
          <a:xfrm>
            <a:off x="2562982" y="3738336"/>
            <a:ext cx="1098550" cy="1100138"/>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9" name="Oval 9"/>
          <p:cNvSpPr>
            <a:spLocks noChangeArrowheads="1"/>
          </p:cNvSpPr>
          <p:nvPr/>
        </p:nvSpPr>
        <p:spPr bwMode="auto">
          <a:xfrm>
            <a:off x="4094919" y="2369911"/>
            <a:ext cx="1100138" cy="1100138"/>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 name="Oval 11"/>
          <p:cNvSpPr>
            <a:spLocks noChangeArrowheads="1"/>
          </p:cNvSpPr>
          <p:nvPr/>
        </p:nvSpPr>
        <p:spPr bwMode="auto">
          <a:xfrm>
            <a:off x="5642732" y="3738336"/>
            <a:ext cx="1100137" cy="1100138"/>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1" name="Oval 13"/>
          <p:cNvSpPr>
            <a:spLocks noChangeArrowheads="1"/>
          </p:cNvSpPr>
          <p:nvPr/>
        </p:nvSpPr>
        <p:spPr bwMode="auto">
          <a:xfrm>
            <a:off x="8732007" y="3728811"/>
            <a:ext cx="1100137" cy="1100138"/>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bg1"/>
              </a:solidFill>
            </a:endParaRPr>
          </a:p>
        </p:txBody>
      </p:sp>
      <p:sp>
        <p:nvSpPr>
          <p:cNvPr id="26" name="Oval 29"/>
          <p:cNvSpPr>
            <a:spLocks noChangeArrowheads="1"/>
          </p:cNvSpPr>
          <p:nvPr/>
        </p:nvSpPr>
        <p:spPr bwMode="auto">
          <a:xfrm>
            <a:off x="7154032" y="2369911"/>
            <a:ext cx="1098550" cy="1100138"/>
          </a:xfrm>
          <a:prstGeom prst="ellipse">
            <a:avLst/>
          </a:prstGeom>
          <a:blipFill>
            <a:blip r:embed="rId5"/>
            <a:stretch>
              <a:fillRect/>
            </a:stretch>
          </a:blip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9" name="TextBox 30"/>
          <p:cNvSpPr txBox="1">
            <a:spLocks noChangeArrowheads="1"/>
          </p:cNvSpPr>
          <p:nvPr/>
        </p:nvSpPr>
        <p:spPr bwMode="auto">
          <a:xfrm>
            <a:off x="2547107" y="4125686"/>
            <a:ext cx="11128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rgbClr val="F8F8F8"/>
                </a:solidFill>
                <a:latin typeface="幼圆" panose="02010509060101010101" pitchFamily="49" charset="-122"/>
                <a:ea typeface="幼圆" panose="02010509060101010101" pitchFamily="49" charset="-122"/>
              </a:rPr>
              <a:t>添加文本</a:t>
            </a:r>
          </a:p>
        </p:txBody>
      </p:sp>
      <p:sp>
        <p:nvSpPr>
          <p:cNvPr id="30" name="TextBox 31"/>
          <p:cNvSpPr txBox="1">
            <a:spLocks noChangeArrowheads="1"/>
          </p:cNvSpPr>
          <p:nvPr/>
        </p:nvSpPr>
        <p:spPr bwMode="auto">
          <a:xfrm>
            <a:off x="5637969" y="4125686"/>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rgbClr val="F8F8F8"/>
                </a:solidFill>
                <a:latin typeface="幼圆" panose="02010509060101010101" pitchFamily="49" charset="-122"/>
                <a:ea typeface="幼圆" panose="02010509060101010101" pitchFamily="49" charset="-122"/>
              </a:rPr>
              <a:t>添加文本</a:t>
            </a:r>
          </a:p>
        </p:txBody>
      </p:sp>
      <p:sp>
        <p:nvSpPr>
          <p:cNvPr id="31" name="TextBox 32"/>
          <p:cNvSpPr txBox="1">
            <a:spLocks noChangeArrowheads="1"/>
          </p:cNvSpPr>
          <p:nvPr/>
        </p:nvSpPr>
        <p:spPr bwMode="auto">
          <a:xfrm>
            <a:off x="8736769" y="4116161"/>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a:solidFill>
                  <a:schemeClr val="bg1"/>
                </a:solidFill>
                <a:latin typeface="幼圆" panose="02010509060101010101" pitchFamily="49" charset="-122"/>
                <a:ea typeface="幼圆" panose="02010509060101010101" pitchFamily="49" charset="-122"/>
              </a:rPr>
              <a:t>添加文本</a:t>
            </a:r>
          </a:p>
        </p:txBody>
      </p:sp>
      <p:sp>
        <p:nvSpPr>
          <p:cNvPr id="32" name="TextBox 33"/>
          <p:cNvSpPr txBox="1">
            <a:spLocks noChangeArrowheads="1"/>
          </p:cNvSpPr>
          <p:nvPr/>
        </p:nvSpPr>
        <p:spPr bwMode="auto">
          <a:xfrm>
            <a:off x="7150857" y="2769961"/>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bg1"/>
                </a:solidFill>
                <a:latin typeface="幼圆" panose="02010509060101010101" pitchFamily="49" charset="-122"/>
                <a:ea typeface="幼圆" panose="02010509060101010101" pitchFamily="49" charset="-122"/>
              </a:rPr>
              <a:t>添加文本</a:t>
            </a:r>
          </a:p>
        </p:txBody>
      </p:sp>
      <p:sp>
        <p:nvSpPr>
          <p:cNvPr id="33" name="TextBox 34"/>
          <p:cNvSpPr txBox="1">
            <a:spLocks noChangeArrowheads="1"/>
          </p:cNvSpPr>
          <p:nvPr/>
        </p:nvSpPr>
        <p:spPr bwMode="auto">
          <a:xfrm>
            <a:off x="4093332" y="2769961"/>
            <a:ext cx="11112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bg1"/>
                </a:solidFill>
                <a:latin typeface="幼圆" panose="02010509060101010101" pitchFamily="49" charset="-122"/>
                <a:ea typeface="幼圆" panose="02010509060101010101" pitchFamily="49" charset="-122"/>
              </a:rPr>
              <a:t>添加文本</a:t>
            </a:r>
          </a:p>
        </p:txBody>
      </p:sp>
      <p:sp>
        <p:nvSpPr>
          <p:cNvPr id="34" name="TextBox 35"/>
          <p:cNvSpPr txBox="1">
            <a:spLocks noChangeArrowheads="1"/>
          </p:cNvSpPr>
          <p:nvPr/>
        </p:nvSpPr>
        <p:spPr bwMode="auto">
          <a:xfrm>
            <a:off x="2547107" y="3290661"/>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2">
                    <a:lumMod val="25000"/>
                  </a:schemeClr>
                </a:solidFill>
                <a:latin typeface="幼圆" panose="02010509060101010101" pitchFamily="49" charset="-122"/>
                <a:ea typeface="幼圆" panose="02010509060101010101" pitchFamily="49" charset="-122"/>
              </a:rPr>
              <a:t>2012</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5" name="TextBox 36"/>
          <p:cNvSpPr txBox="1">
            <a:spLocks noChangeArrowheads="1"/>
          </p:cNvSpPr>
          <p:nvPr/>
        </p:nvSpPr>
        <p:spPr bwMode="auto">
          <a:xfrm>
            <a:off x="4082219" y="3584063"/>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2">
                    <a:lumMod val="25000"/>
                  </a:schemeClr>
                </a:solidFill>
                <a:latin typeface="幼圆" panose="02010509060101010101" pitchFamily="49" charset="-122"/>
                <a:ea typeface="幼圆" panose="02010509060101010101" pitchFamily="49" charset="-122"/>
              </a:rPr>
              <a:t>2013</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6" name="TextBox 37"/>
          <p:cNvSpPr txBox="1">
            <a:spLocks noChangeArrowheads="1"/>
          </p:cNvSpPr>
          <p:nvPr/>
        </p:nvSpPr>
        <p:spPr bwMode="auto">
          <a:xfrm>
            <a:off x="5670513" y="3347017"/>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2">
                    <a:lumMod val="25000"/>
                  </a:schemeClr>
                </a:solidFill>
                <a:latin typeface="幼圆" panose="02010509060101010101" pitchFamily="49" charset="-122"/>
                <a:ea typeface="幼圆" panose="02010509060101010101" pitchFamily="49" charset="-122"/>
              </a:rPr>
              <a:t>2014</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7" name="TextBox 38"/>
          <p:cNvSpPr txBox="1">
            <a:spLocks noChangeArrowheads="1"/>
          </p:cNvSpPr>
          <p:nvPr/>
        </p:nvSpPr>
        <p:spPr bwMode="auto">
          <a:xfrm>
            <a:off x="7161969" y="3576411"/>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2">
                    <a:lumMod val="25000"/>
                  </a:schemeClr>
                </a:solidFill>
                <a:latin typeface="幼圆" panose="02010509060101010101" pitchFamily="49" charset="-122"/>
                <a:ea typeface="幼圆" panose="02010509060101010101" pitchFamily="49" charset="-122"/>
              </a:rPr>
              <a:t>2015</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8" name="TextBox 39"/>
          <p:cNvSpPr txBox="1">
            <a:spLocks noChangeArrowheads="1"/>
          </p:cNvSpPr>
          <p:nvPr/>
        </p:nvSpPr>
        <p:spPr bwMode="auto">
          <a:xfrm>
            <a:off x="8793919" y="3308917"/>
            <a:ext cx="11128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2">
                    <a:lumMod val="25000"/>
                  </a:schemeClr>
                </a:solidFill>
                <a:latin typeface="幼圆" panose="02010509060101010101" pitchFamily="49" charset="-122"/>
                <a:ea typeface="幼圆" panose="02010509060101010101" pitchFamily="49" charset="-122"/>
              </a:rPr>
              <a:t>2016</a:t>
            </a:r>
            <a:r>
              <a:rPr lang="zh-CN" altLang="en-US" sz="1500" dirty="0">
                <a:solidFill>
                  <a:schemeClr val="bg2">
                    <a:lumMod val="25000"/>
                  </a:schemeClr>
                </a:solidFill>
                <a:latin typeface="幼圆" panose="02010509060101010101" pitchFamily="49" charset="-122"/>
                <a:ea typeface="幼圆" panose="02010509060101010101" pitchFamily="49" charset="-122"/>
              </a:rPr>
              <a:t>年</a:t>
            </a:r>
          </a:p>
        </p:txBody>
      </p:sp>
      <p:sp>
        <p:nvSpPr>
          <p:cNvPr id="39" name="文本框 38"/>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41" name="任意多边形: 形状 40"/>
          <p:cNvSpPr/>
          <p:nvPr/>
        </p:nvSpPr>
        <p:spPr>
          <a:xfrm>
            <a:off x="3121782" y="3465922"/>
            <a:ext cx="6210300" cy="266730"/>
          </a:xfrm>
          <a:custGeom>
            <a:avLst/>
            <a:gdLst>
              <a:gd name="connsiteX0" fmla="*/ 0 w 6210300"/>
              <a:gd name="connsiteY0" fmla="*/ 266730 h 266730"/>
              <a:gd name="connsiteX1" fmla="*/ 1571625 w 6210300"/>
              <a:gd name="connsiteY1" fmla="*/ 30 h 266730"/>
              <a:gd name="connsiteX2" fmla="*/ 3124200 w 6210300"/>
              <a:gd name="connsiteY2" fmla="*/ 247680 h 266730"/>
              <a:gd name="connsiteX3" fmla="*/ 4648200 w 6210300"/>
              <a:gd name="connsiteY3" fmla="*/ 9555 h 266730"/>
              <a:gd name="connsiteX4" fmla="*/ 6210300 w 6210300"/>
              <a:gd name="connsiteY4" fmla="*/ 257205 h 26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266730">
                <a:moveTo>
                  <a:pt x="0" y="266730"/>
                </a:moveTo>
                <a:cubicBezTo>
                  <a:pt x="525462" y="134967"/>
                  <a:pt x="1050925" y="3205"/>
                  <a:pt x="1571625" y="30"/>
                </a:cubicBezTo>
                <a:cubicBezTo>
                  <a:pt x="2092325" y="-3145"/>
                  <a:pt x="2611438" y="246093"/>
                  <a:pt x="3124200" y="247680"/>
                </a:cubicBezTo>
                <a:cubicBezTo>
                  <a:pt x="3636962" y="249267"/>
                  <a:pt x="4133850" y="7967"/>
                  <a:pt x="4648200" y="9555"/>
                </a:cubicBezTo>
                <a:cubicBezTo>
                  <a:pt x="5162550" y="11142"/>
                  <a:pt x="5954713" y="214343"/>
                  <a:pt x="6210300" y="257205"/>
                </a:cubicBezTo>
              </a:path>
            </a:pathLst>
          </a:custGeom>
          <a:noFill/>
          <a:ln>
            <a:solidFill>
              <a:srgbClr val="DE4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192">
        <p15:prstTrans prst="origami"/>
      </p:transition>
    </mc:Choice>
    <mc:Fallback xmlns="">
      <p:transition spd="slow" advTm="21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anim calcmode="lin" valueType="num">
                                      <p:cBhvr>
                                        <p:cTn id="28" dur="500" fill="hold"/>
                                        <p:tgtEl>
                                          <p:spTgt spid="35"/>
                                        </p:tgtEl>
                                        <p:attrNameLst>
                                          <p:attrName>ppt_x</p:attrName>
                                        </p:attrNameLst>
                                      </p:cBhvr>
                                      <p:tavLst>
                                        <p:tav tm="0">
                                          <p:val>
                                            <p:strVal val="#ppt_x"/>
                                          </p:val>
                                        </p:tav>
                                        <p:tav tm="100000">
                                          <p:val>
                                            <p:strVal val="#ppt_x"/>
                                          </p:val>
                                        </p:tav>
                                      </p:tavLst>
                                    </p:anim>
                                    <p:anim calcmode="lin" valueType="num">
                                      <p:cBhvr>
                                        <p:cTn id="29" dur="5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anim calcmode="lin" valueType="num">
                                      <p:cBhvr>
                                        <p:cTn id="34" dur="500" fill="hold"/>
                                        <p:tgtEl>
                                          <p:spTgt spid="36"/>
                                        </p:tgtEl>
                                        <p:attrNameLst>
                                          <p:attrName>ppt_x</p:attrName>
                                        </p:attrNameLst>
                                      </p:cBhvr>
                                      <p:tavLst>
                                        <p:tav tm="0">
                                          <p:val>
                                            <p:strVal val="#ppt_x"/>
                                          </p:val>
                                        </p:tav>
                                        <p:tav tm="100000">
                                          <p:val>
                                            <p:strVal val="#ppt_x"/>
                                          </p:val>
                                        </p:tav>
                                      </p:tavLst>
                                    </p:anim>
                                    <p:anim calcmode="lin" valueType="num">
                                      <p:cBhvr>
                                        <p:cTn id="35" dur="500" fill="hold"/>
                                        <p:tgtEl>
                                          <p:spTgt spid="3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anim calcmode="lin" valueType="num">
                                      <p:cBhvr>
                                        <p:cTn id="44" dur="500" fill="hold"/>
                                        <p:tgtEl>
                                          <p:spTgt spid="30"/>
                                        </p:tgtEl>
                                        <p:attrNameLst>
                                          <p:attrName>ppt_x</p:attrName>
                                        </p:attrNameLst>
                                      </p:cBhvr>
                                      <p:tavLst>
                                        <p:tav tm="0">
                                          <p:val>
                                            <p:strVal val="#ppt_x"/>
                                          </p:val>
                                        </p:tav>
                                        <p:tav tm="100000">
                                          <p:val>
                                            <p:strVal val="#ppt_x"/>
                                          </p:val>
                                        </p:tav>
                                      </p:tavLst>
                                    </p:anim>
                                    <p:anim calcmode="lin" valueType="num">
                                      <p:cBhvr>
                                        <p:cTn id="45" dur="500" fill="hold"/>
                                        <p:tgtEl>
                                          <p:spTgt spid="3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anim calcmode="lin" valueType="num">
                                      <p:cBhvr>
                                        <p:cTn id="49" dur="500" fill="hold"/>
                                        <p:tgtEl>
                                          <p:spTgt spid="26"/>
                                        </p:tgtEl>
                                        <p:attrNameLst>
                                          <p:attrName>ppt_x</p:attrName>
                                        </p:attrNameLst>
                                      </p:cBhvr>
                                      <p:tavLst>
                                        <p:tav tm="0">
                                          <p:val>
                                            <p:strVal val="#ppt_x"/>
                                          </p:val>
                                        </p:tav>
                                        <p:tav tm="100000">
                                          <p:val>
                                            <p:strVal val="#ppt_x"/>
                                          </p:val>
                                        </p:tav>
                                      </p:tavLst>
                                    </p:anim>
                                    <p:anim calcmode="lin" valueType="num">
                                      <p:cBhvr>
                                        <p:cTn id="50" dur="500" fill="hold"/>
                                        <p:tgtEl>
                                          <p:spTgt spid="2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anim calcmode="lin" valueType="num">
                                      <p:cBhvr>
                                        <p:cTn id="54" dur="500" fill="hold"/>
                                        <p:tgtEl>
                                          <p:spTgt spid="32"/>
                                        </p:tgtEl>
                                        <p:attrNameLst>
                                          <p:attrName>ppt_x</p:attrName>
                                        </p:attrNameLst>
                                      </p:cBhvr>
                                      <p:tavLst>
                                        <p:tav tm="0">
                                          <p:val>
                                            <p:strVal val="#ppt_x"/>
                                          </p:val>
                                        </p:tav>
                                        <p:tav tm="100000">
                                          <p:val>
                                            <p:strVal val="#ppt_x"/>
                                          </p:val>
                                        </p:tav>
                                      </p:tavLst>
                                    </p:anim>
                                    <p:anim calcmode="lin" valueType="num">
                                      <p:cBhvr>
                                        <p:cTn id="55" dur="500" fill="hold"/>
                                        <p:tgtEl>
                                          <p:spTgt spid="3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anim calcmode="lin" valueType="num">
                                      <p:cBhvr>
                                        <p:cTn id="59" dur="500" fill="hold"/>
                                        <p:tgtEl>
                                          <p:spTgt spid="37"/>
                                        </p:tgtEl>
                                        <p:attrNameLst>
                                          <p:attrName>ppt_x</p:attrName>
                                        </p:attrNameLst>
                                      </p:cBhvr>
                                      <p:tavLst>
                                        <p:tav tm="0">
                                          <p:val>
                                            <p:strVal val="#ppt_x"/>
                                          </p:val>
                                        </p:tav>
                                        <p:tav tm="100000">
                                          <p:val>
                                            <p:strVal val="#ppt_x"/>
                                          </p:val>
                                        </p:tav>
                                      </p:tavLst>
                                    </p:anim>
                                    <p:anim calcmode="lin" valueType="num">
                                      <p:cBhvr>
                                        <p:cTn id="60" dur="5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47" presetClass="entr" presetSubtype="0"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anim calcmode="lin" valueType="num">
                                      <p:cBhvr>
                                        <p:cTn id="65" dur="500" fill="hold"/>
                                        <p:tgtEl>
                                          <p:spTgt spid="38"/>
                                        </p:tgtEl>
                                        <p:attrNameLst>
                                          <p:attrName>ppt_x</p:attrName>
                                        </p:attrNameLst>
                                      </p:cBhvr>
                                      <p:tavLst>
                                        <p:tav tm="0">
                                          <p:val>
                                            <p:strVal val="#ppt_x"/>
                                          </p:val>
                                        </p:tav>
                                        <p:tav tm="100000">
                                          <p:val>
                                            <p:strVal val="#ppt_x"/>
                                          </p:val>
                                        </p:tav>
                                      </p:tavLst>
                                    </p:anim>
                                    <p:anim calcmode="lin" valueType="num">
                                      <p:cBhvr>
                                        <p:cTn id="66" dur="500" fill="hold"/>
                                        <p:tgtEl>
                                          <p:spTgt spid="3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strVal val="#ppt_x"/>
                                          </p:val>
                                        </p:tav>
                                        <p:tav tm="100000">
                                          <p:val>
                                            <p:strVal val="#ppt_x"/>
                                          </p:val>
                                        </p:tav>
                                      </p:tavLst>
                                    </p:anim>
                                    <p:anim calcmode="lin" valueType="num">
                                      <p:cBhvr>
                                        <p:cTn id="71" dur="500" fill="hold"/>
                                        <p:tgtEl>
                                          <p:spTgt spid="1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anim calcmode="lin" valueType="num">
                                      <p:cBhvr>
                                        <p:cTn id="75" dur="500" fill="hold"/>
                                        <p:tgtEl>
                                          <p:spTgt spid="31"/>
                                        </p:tgtEl>
                                        <p:attrNameLst>
                                          <p:attrName>ppt_x</p:attrName>
                                        </p:attrNameLst>
                                      </p:cBhvr>
                                      <p:tavLst>
                                        <p:tav tm="0">
                                          <p:val>
                                            <p:strVal val="#ppt_x"/>
                                          </p:val>
                                        </p:tav>
                                        <p:tav tm="100000">
                                          <p:val>
                                            <p:strVal val="#ppt_x"/>
                                          </p:val>
                                        </p:tav>
                                      </p:tavLst>
                                    </p:anim>
                                    <p:anim calcmode="lin" valueType="num">
                                      <p:cBhvr>
                                        <p:cTn id="76" dur="500" fill="hold"/>
                                        <p:tgtEl>
                                          <p:spTgt spid="3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anim calcmode="lin" valueType="num">
                                      <p:cBhvr>
                                        <p:cTn id="80" dur="500" fill="hold"/>
                                        <p:tgtEl>
                                          <p:spTgt spid="8"/>
                                        </p:tgtEl>
                                        <p:attrNameLst>
                                          <p:attrName>ppt_x</p:attrName>
                                        </p:attrNameLst>
                                      </p:cBhvr>
                                      <p:tavLst>
                                        <p:tav tm="0">
                                          <p:val>
                                            <p:strVal val="#ppt_x"/>
                                          </p:val>
                                        </p:tav>
                                        <p:tav tm="100000">
                                          <p:val>
                                            <p:strVal val="#ppt_x"/>
                                          </p:val>
                                        </p:tav>
                                      </p:tavLst>
                                    </p:anim>
                                    <p:anim calcmode="lin" valueType="num">
                                      <p:cBhvr>
                                        <p:cTn id="8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26" grpId="0" animBg="1" autoUpdateAnimBg="0"/>
      <p:bldP spid="29" grpId="0" autoUpdateAnimBg="0"/>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29" name="流程图: 可选过程 28"/>
          <p:cNvSpPr>
            <a:spLocks noChangeArrowheads="1"/>
          </p:cNvSpPr>
          <p:nvPr/>
        </p:nvSpPr>
        <p:spPr bwMode="auto">
          <a:xfrm>
            <a:off x="4732752" y="2654715"/>
            <a:ext cx="5256212" cy="288925"/>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0" name="流程图: 可选过程 29"/>
          <p:cNvSpPr>
            <a:spLocks noChangeArrowheads="1"/>
          </p:cNvSpPr>
          <p:nvPr/>
        </p:nvSpPr>
        <p:spPr bwMode="auto">
          <a:xfrm>
            <a:off x="4732752" y="2673765"/>
            <a:ext cx="3667125" cy="250825"/>
          </a:xfrm>
          <a:prstGeom prst="flowChartAlternateProcess">
            <a:avLst/>
          </a:prstGeom>
          <a:blipFill>
            <a:blip r:embed="rId5"/>
            <a:stretch>
              <a:fillRect/>
            </a:stretch>
          </a:blip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1" name="圆角矩形标注 46"/>
          <p:cNvSpPr>
            <a:spLocks noChangeArrowheads="1"/>
          </p:cNvSpPr>
          <p:nvPr/>
        </p:nvSpPr>
        <p:spPr bwMode="auto">
          <a:xfrm>
            <a:off x="7215602" y="3123028"/>
            <a:ext cx="504825" cy="252412"/>
          </a:xfrm>
          <a:prstGeom prst="wedgeRoundRectCallout">
            <a:avLst>
              <a:gd name="adj1" fmla="val -24569"/>
              <a:gd name="adj2" fmla="val 69968"/>
              <a:gd name="adj3" fmla="val 16667"/>
            </a:avLst>
          </a:prstGeom>
          <a:solidFill>
            <a:srgbClr val="DE415A"/>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50</a:t>
            </a:r>
            <a:endParaRPr lang="zh-CN" altLang="en-US" dirty="0">
              <a:solidFill>
                <a:schemeClr val="bg1"/>
              </a:solidFill>
            </a:endParaRPr>
          </a:p>
        </p:txBody>
      </p:sp>
      <p:sp>
        <p:nvSpPr>
          <p:cNvPr id="32" name="流程图: 可选过程 31"/>
          <p:cNvSpPr>
            <a:spLocks noChangeArrowheads="1"/>
          </p:cNvSpPr>
          <p:nvPr/>
        </p:nvSpPr>
        <p:spPr bwMode="auto">
          <a:xfrm>
            <a:off x="4732752" y="3446878"/>
            <a:ext cx="5256212" cy="288925"/>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3" name="流程图: 可选过程 32"/>
          <p:cNvSpPr>
            <a:spLocks noChangeArrowheads="1"/>
          </p:cNvSpPr>
          <p:nvPr/>
        </p:nvSpPr>
        <p:spPr bwMode="auto">
          <a:xfrm>
            <a:off x="4732752" y="3464340"/>
            <a:ext cx="2627312" cy="252413"/>
          </a:xfrm>
          <a:prstGeom prst="flowChartAlternateProcess">
            <a:avLst/>
          </a:prstGeom>
          <a:blipFill>
            <a:blip r:embed="rId5"/>
            <a:stretch>
              <a:fillRect/>
            </a:stretch>
          </a:blip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4" name="流程图: 可选过程 33"/>
          <p:cNvSpPr>
            <a:spLocks noChangeArrowheads="1"/>
          </p:cNvSpPr>
          <p:nvPr/>
        </p:nvSpPr>
        <p:spPr bwMode="auto">
          <a:xfrm>
            <a:off x="4767677" y="4167603"/>
            <a:ext cx="5256212" cy="287337"/>
          </a:xfrm>
          <a:prstGeom prst="flowChartAlternateProcess">
            <a:avLst/>
          </a:prstGeom>
          <a:solidFill>
            <a:schemeClr val="tx1">
              <a:lumMod val="65000"/>
              <a:lumOff val="3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5" name="流程图: 可选过程 34"/>
          <p:cNvSpPr>
            <a:spLocks noChangeArrowheads="1"/>
          </p:cNvSpPr>
          <p:nvPr/>
        </p:nvSpPr>
        <p:spPr bwMode="auto">
          <a:xfrm>
            <a:off x="4767677" y="4167603"/>
            <a:ext cx="1797050" cy="287337"/>
          </a:xfrm>
          <a:prstGeom prst="flowChartAlternateProcess">
            <a:avLst/>
          </a:prstGeom>
          <a:blipFill>
            <a:blip r:embed="rId5"/>
            <a:stretch>
              <a:fillRect/>
            </a:stretch>
          </a:blip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6" name="流程图: 可选过程 35"/>
          <p:cNvSpPr>
            <a:spLocks noChangeArrowheads="1"/>
          </p:cNvSpPr>
          <p:nvPr/>
        </p:nvSpPr>
        <p:spPr bwMode="auto">
          <a:xfrm>
            <a:off x="4767677" y="4959765"/>
            <a:ext cx="5256212" cy="287338"/>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7" name="流程图: 可选过程 36"/>
          <p:cNvSpPr>
            <a:spLocks noChangeArrowheads="1"/>
          </p:cNvSpPr>
          <p:nvPr/>
        </p:nvSpPr>
        <p:spPr bwMode="auto">
          <a:xfrm>
            <a:off x="4767677" y="4977228"/>
            <a:ext cx="4464050" cy="252412"/>
          </a:xfrm>
          <a:prstGeom prst="flowChartAlternateProcess">
            <a:avLst/>
          </a:prstGeom>
          <a:blipFill>
            <a:blip r:embed="rId5"/>
            <a:stretch>
              <a:fillRect/>
            </a:stretch>
          </a:blipFill>
          <a:ln>
            <a:noFill/>
          </a:ln>
        </p:spPr>
        <p:txBody>
          <a:bodyPr lIns="91430" tIns="45716" rIns="91430" bIns="45716" anchor="ctr"/>
          <a:lstStyle/>
          <a:p>
            <a:pPr algn="ctr">
              <a:defRPr/>
            </a:pPr>
            <a:endParaRPr lang="zh-CN" altLang="zh-CN">
              <a:latin typeface="宋体" panose="02010600030101010101" pitchFamily="2" charset="-122"/>
              <a:sym typeface="宋体" panose="02010600030101010101" pitchFamily="2" charset="-122"/>
            </a:endParaRPr>
          </a:p>
        </p:txBody>
      </p:sp>
      <p:sp>
        <p:nvSpPr>
          <p:cNvPr id="38" name="圆角矩形标注 53"/>
          <p:cNvSpPr>
            <a:spLocks noChangeArrowheads="1"/>
          </p:cNvSpPr>
          <p:nvPr/>
        </p:nvSpPr>
        <p:spPr bwMode="auto">
          <a:xfrm>
            <a:off x="6425027" y="3843753"/>
            <a:ext cx="503237" cy="252412"/>
          </a:xfrm>
          <a:prstGeom prst="wedgeRoundRectCallout">
            <a:avLst>
              <a:gd name="adj1" fmla="val -24569"/>
              <a:gd name="adj2" fmla="val 69968"/>
              <a:gd name="adj3" fmla="val 16667"/>
            </a:avLst>
          </a:prstGeom>
          <a:solidFill>
            <a:srgbClr val="DE415A"/>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30</a:t>
            </a:r>
            <a:endParaRPr lang="zh-CN" altLang="en-US" dirty="0">
              <a:solidFill>
                <a:schemeClr val="bg1"/>
              </a:solidFill>
            </a:endParaRPr>
          </a:p>
        </p:txBody>
      </p:sp>
      <p:sp>
        <p:nvSpPr>
          <p:cNvPr id="39" name="圆角矩形标注 54"/>
          <p:cNvSpPr>
            <a:spLocks noChangeArrowheads="1"/>
          </p:cNvSpPr>
          <p:nvPr/>
        </p:nvSpPr>
        <p:spPr bwMode="auto">
          <a:xfrm>
            <a:off x="8225252" y="2330865"/>
            <a:ext cx="503237" cy="252413"/>
          </a:xfrm>
          <a:prstGeom prst="wedgeRoundRectCallout">
            <a:avLst>
              <a:gd name="adj1" fmla="val -24569"/>
              <a:gd name="adj2" fmla="val 69968"/>
              <a:gd name="adj3" fmla="val 16667"/>
            </a:avLst>
          </a:prstGeom>
          <a:solidFill>
            <a:srgbClr val="DE415A"/>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65</a:t>
            </a:r>
            <a:endParaRPr lang="zh-CN" altLang="en-US" dirty="0">
              <a:solidFill>
                <a:schemeClr val="bg1"/>
              </a:solidFill>
            </a:endParaRPr>
          </a:p>
        </p:txBody>
      </p:sp>
      <p:sp>
        <p:nvSpPr>
          <p:cNvPr id="40" name="圆角矩形标注 55"/>
          <p:cNvSpPr>
            <a:spLocks noChangeArrowheads="1"/>
          </p:cNvSpPr>
          <p:nvPr/>
        </p:nvSpPr>
        <p:spPr bwMode="auto">
          <a:xfrm>
            <a:off x="9088852" y="4599403"/>
            <a:ext cx="503237" cy="252412"/>
          </a:xfrm>
          <a:prstGeom prst="wedgeRoundRectCallout">
            <a:avLst>
              <a:gd name="adj1" fmla="val -24569"/>
              <a:gd name="adj2" fmla="val 69968"/>
              <a:gd name="adj3" fmla="val 16667"/>
            </a:avLst>
          </a:prstGeom>
          <a:solidFill>
            <a:srgbClr val="DE415A"/>
          </a:solidFill>
          <a:ln>
            <a:noFill/>
          </a:ln>
        </p:spPr>
        <p:txBody>
          <a:bodyPr lIns="91430" tIns="45716" rIns="91430" bIns="45716" anchor="ctr"/>
          <a:lstStyle/>
          <a:p>
            <a:pPr algn="ctr">
              <a:defRPr/>
            </a:pPr>
            <a:r>
              <a:rPr lang="en-US" dirty="0">
                <a:solidFill>
                  <a:schemeClr val="bg1"/>
                </a:solidFill>
                <a:cs typeface="Calibri" panose="020F0502020204030204" pitchFamily="34" charset="0"/>
                <a:sym typeface="Calibri" panose="020F0502020204030204" pitchFamily="34" charset="0"/>
              </a:rPr>
              <a:t>80</a:t>
            </a:r>
            <a:endParaRPr lang="zh-CN" altLang="en-US" dirty="0">
              <a:solidFill>
                <a:schemeClr val="bg1"/>
              </a:solidFill>
            </a:endParaRPr>
          </a:p>
        </p:txBody>
      </p:sp>
      <p:sp>
        <p:nvSpPr>
          <p:cNvPr id="41" name="直接连接符 40"/>
          <p:cNvSpPr>
            <a:spLocks noChangeShapeType="1"/>
          </p:cNvSpPr>
          <p:nvPr/>
        </p:nvSpPr>
        <p:spPr bwMode="auto">
          <a:xfrm>
            <a:off x="4551777" y="2546765"/>
            <a:ext cx="0" cy="2774950"/>
          </a:xfrm>
          <a:prstGeom prst="line">
            <a:avLst/>
          </a:prstGeom>
          <a:noFill/>
          <a:ln w="28575" cap="flat" cmpd="sng">
            <a:solidFill>
              <a:srgbClr val="DE415A"/>
            </a:solidFill>
            <a:round/>
          </a:ln>
          <a:extLst>
            <a:ext uri="{909E8E84-426E-40DD-AFC4-6F175D3DCCD1}">
              <a14:hiddenFill xmlns:a14="http://schemas.microsoft.com/office/drawing/2010/main">
                <a:noFill/>
              </a14:hiddenFill>
            </a:ext>
          </a:extLst>
        </p:spPr>
        <p:txBody>
          <a:bodyPr lIns="91430" tIns="45716" rIns="91430" bIns="45716"/>
          <a:lstStyle/>
          <a:p>
            <a:pPr>
              <a:defRPr/>
            </a:pPr>
            <a:endParaRPr lang="zh-CN" altLang="en-US"/>
          </a:p>
        </p:txBody>
      </p:sp>
      <p:sp>
        <p:nvSpPr>
          <p:cNvPr id="42" name="TextBox 16"/>
          <p:cNvSpPr>
            <a:spLocks noChangeArrowheads="1"/>
          </p:cNvSpPr>
          <p:nvPr/>
        </p:nvSpPr>
        <p:spPr bwMode="auto">
          <a:xfrm>
            <a:off x="2319752" y="2224503"/>
            <a:ext cx="22320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lnSpc>
                <a:spcPct val="300000"/>
              </a:lnSpc>
              <a:defRPr/>
            </a:pPr>
            <a:r>
              <a:rPr lang="zh-CN" altLang="en-US"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rPr>
              <a:t>点击添加图表说明</a:t>
            </a:r>
          </a:p>
          <a:p>
            <a:pPr algn="ctr">
              <a:lnSpc>
                <a:spcPct val="300000"/>
              </a:lnSpc>
              <a:defRPr/>
            </a:pPr>
            <a:r>
              <a:rPr lang="zh-CN" altLang="en-US"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rPr>
              <a:t>点击添加图表说明</a:t>
            </a:r>
          </a:p>
          <a:p>
            <a:pPr algn="ctr">
              <a:lnSpc>
                <a:spcPct val="300000"/>
              </a:lnSpc>
              <a:defRPr/>
            </a:pPr>
            <a:r>
              <a:rPr lang="zh-CN" altLang="en-US"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rPr>
              <a:t>点击添加图表说明</a:t>
            </a:r>
            <a:endParaRPr lang="en-US" altLang="zh-CN"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endParaRPr>
          </a:p>
          <a:p>
            <a:pPr algn="ctr">
              <a:lnSpc>
                <a:spcPct val="300000"/>
              </a:lnSpc>
              <a:defRPr/>
            </a:pPr>
            <a:r>
              <a:rPr lang="zh-CN" altLang="en-US" sz="1600" dirty="0">
                <a:solidFill>
                  <a:schemeClr val="bg2">
                    <a:lumMod val="25000"/>
                  </a:schemeClr>
                </a:solidFill>
                <a:latin typeface="幼圆" panose="02010509060101010101" pitchFamily="49" charset="-122"/>
                <a:ea typeface="幼圆" panose="02010509060101010101" pitchFamily="49" charset="-122"/>
                <a:sym typeface="微软雅黑" panose="020B0503020204020204" pitchFamily="34" charset="-122"/>
              </a:rPr>
              <a:t>点击添加图表说明</a:t>
            </a:r>
            <a:endParaRPr lang="zh-CN" altLang="en-US" sz="1600" dirty="0">
              <a:solidFill>
                <a:schemeClr val="bg2">
                  <a:lumMod val="2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095">
        <p15:prstTrans prst="origami"/>
      </p:transition>
    </mc:Choice>
    <mc:Fallback xmlns="">
      <p:transition spd="slow" advTm="50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21" name="Rectangle 42"/>
          <p:cNvSpPr>
            <a:spLocks noChangeArrowheads="1"/>
          </p:cNvSpPr>
          <p:nvPr/>
        </p:nvSpPr>
        <p:spPr bwMode="auto">
          <a:xfrm>
            <a:off x="2097157" y="2365727"/>
            <a:ext cx="4731026" cy="2781362"/>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endParaRPr lang="zh-CN" altLang="zh-CN" sz="1350">
              <a:solidFill>
                <a:schemeClr val="accent1"/>
              </a:solidFill>
              <a:latin typeface="微软雅黑" panose="020B0503020204020204" pitchFamily="34" charset="-122"/>
              <a:ea typeface="微软雅黑" panose="020B0503020204020204" pitchFamily="34" charset="-122"/>
            </a:endParaRPr>
          </a:p>
        </p:txBody>
      </p:sp>
      <p:grpSp>
        <p:nvGrpSpPr>
          <p:cNvPr id="23" name="组合 19"/>
          <p:cNvGrpSpPr/>
          <p:nvPr/>
        </p:nvGrpSpPr>
        <p:grpSpPr bwMode="auto">
          <a:xfrm>
            <a:off x="7346964" y="4481942"/>
            <a:ext cx="595313" cy="597694"/>
            <a:chOff x="0" y="0"/>
            <a:chExt cx="792885" cy="797434"/>
          </a:xfrm>
          <a:solidFill>
            <a:srgbClr val="FF6699"/>
          </a:solidFill>
        </p:grpSpPr>
        <p:sp>
          <p:nvSpPr>
            <p:cNvPr id="24" name="Oval 10"/>
            <p:cNvSpPr>
              <a:spLocks noChangeArrowheads="1"/>
            </p:cNvSpPr>
            <p:nvPr/>
          </p:nvSpPr>
          <p:spPr bwMode="auto">
            <a:xfrm>
              <a:off x="0" y="0"/>
              <a:ext cx="792885" cy="797434"/>
            </a:xfrm>
            <a:prstGeom prst="ellipse">
              <a:avLst/>
            </a:prstGeom>
            <a:blipFill>
              <a:blip r:embed="rId6"/>
              <a:stretch>
                <a:fillRect/>
              </a:stretch>
            </a:blip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grpSp>
          <p:nvGrpSpPr>
            <p:cNvPr id="25" name="Group 22"/>
            <p:cNvGrpSpPr/>
            <p:nvPr/>
          </p:nvGrpSpPr>
          <p:grpSpPr bwMode="auto">
            <a:xfrm>
              <a:off x="219119" y="227439"/>
              <a:ext cx="354646" cy="342557"/>
              <a:chOff x="0" y="0"/>
              <a:chExt cx="439257" cy="424283"/>
            </a:xfrm>
            <a:grpFill/>
          </p:grpSpPr>
          <p:sp>
            <p:nvSpPr>
              <p:cNvPr id="26" name="Rectangle 18"/>
              <p:cNvSpPr>
                <a:spLocks noChangeArrowheads="1"/>
              </p:cNvSpPr>
              <p:nvPr/>
            </p:nvSpPr>
            <p:spPr bwMode="auto">
              <a:xfrm>
                <a:off x="157234" y="169713"/>
                <a:ext cx="47421"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27" name="Rectangle 19"/>
              <p:cNvSpPr>
                <a:spLocks noChangeArrowheads="1"/>
              </p:cNvSpPr>
              <p:nvPr/>
            </p:nvSpPr>
            <p:spPr bwMode="auto">
              <a:xfrm>
                <a:off x="232107" y="169713"/>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28" name="Rectangle 20"/>
              <p:cNvSpPr>
                <a:spLocks noChangeArrowheads="1"/>
              </p:cNvSpPr>
              <p:nvPr/>
            </p:nvSpPr>
            <p:spPr bwMode="auto">
              <a:xfrm>
                <a:off x="309477" y="169713"/>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3" name="Rectangle 21"/>
              <p:cNvSpPr>
                <a:spLocks noChangeArrowheads="1"/>
              </p:cNvSpPr>
              <p:nvPr/>
            </p:nvSpPr>
            <p:spPr bwMode="auto">
              <a:xfrm>
                <a:off x="157234" y="237099"/>
                <a:ext cx="47421" cy="47421"/>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4" name="Rectangle 22"/>
              <p:cNvSpPr>
                <a:spLocks noChangeArrowheads="1"/>
              </p:cNvSpPr>
              <p:nvPr/>
            </p:nvSpPr>
            <p:spPr bwMode="auto">
              <a:xfrm>
                <a:off x="232107" y="237099"/>
                <a:ext cx="49916" cy="47421"/>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5" name="Rectangle 23"/>
              <p:cNvSpPr>
                <a:spLocks noChangeArrowheads="1"/>
              </p:cNvSpPr>
              <p:nvPr/>
            </p:nvSpPr>
            <p:spPr bwMode="auto">
              <a:xfrm>
                <a:off x="309477" y="237099"/>
                <a:ext cx="49916" cy="47421"/>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6" name="Rectangle 24"/>
              <p:cNvSpPr>
                <a:spLocks noChangeArrowheads="1"/>
              </p:cNvSpPr>
              <p:nvPr/>
            </p:nvSpPr>
            <p:spPr bwMode="auto">
              <a:xfrm>
                <a:off x="157234" y="309477"/>
                <a:ext cx="47421"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7" name="Rectangle 25"/>
              <p:cNvSpPr>
                <a:spLocks noChangeArrowheads="1"/>
              </p:cNvSpPr>
              <p:nvPr/>
            </p:nvSpPr>
            <p:spPr bwMode="auto">
              <a:xfrm>
                <a:off x="79865" y="237099"/>
                <a:ext cx="49916" cy="47421"/>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8" name="Rectangle 26"/>
              <p:cNvSpPr>
                <a:spLocks noChangeArrowheads="1"/>
              </p:cNvSpPr>
              <p:nvPr/>
            </p:nvSpPr>
            <p:spPr bwMode="auto">
              <a:xfrm>
                <a:off x="79865" y="309477"/>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9" name="Rectangle 27"/>
              <p:cNvSpPr>
                <a:spLocks noChangeArrowheads="1"/>
              </p:cNvSpPr>
              <p:nvPr/>
            </p:nvSpPr>
            <p:spPr bwMode="auto">
              <a:xfrm>
                <a:off x="232107" y="309477"/>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50" name="Rectangle 28"/>
              <p:cNvSpPr>
                <a:spLocks noChangeArrowheads="1"/>
              </p:cNvSpPr>
              <p:nvPr/>
            </p:nvSpPr>
            <p:spPr bwMode="auto">
              <a:xfrm>
                <a:off x="309477" y="309477"/>
                <a:ext cx="49916" cy="44924"/>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51"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rgbClr val="F8F8F8"/>
              </a:solidFill>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sp>
            <p:nvSpPr>
              <p:cNvPr id="52" name="Rectangle 30"/>
              <p:cNvSpPr>
                <a:spLocks noChangeArrowheads="1"/>
              </p:cNvSpPr>
              <p:nvPr/>
            </p:nvSpPr>
            <p:spPr bwMode="auto">
              <a:xfrm>
                <a:off x="82360" y="0"/>
                <a:ext cx="37438" cy="59899"/>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53" name="Rectangle 31"/>
              <p:cNvSpPr>
                <a:spLocks noChangeArrowheads="1"/>
              </p:cNvSpPr>
              <p:nvPr/>
            </p:nvSpPr>
            <p:spPr bwMode="auto">
              <a:xfrm>
                <a:off x="329443" y="0"/>
                <a:ext cx="34941" cy="59899"/>
              </a:xfrm>
              <a:prstGeom prst="rect">
                <a:avLst/>
              </a:prstGeom>
              <a:solidFill>
                <a:schemeClr val="bg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grpSp>
      </p:grpSp>
      <p:grpSp>
        <p:nvGrpSpPr>
          <p:cNvPr id="54" name="组合 18"/>
          <p:cNvGrpSpPr/>
          <p:nvPr/>
        </p:nvGrpSpPr>
        <p:grpSpPr bwMode="auto">
          <a:xfrm>
            <a:off x="7346964" y="2534079"/>
            <a:ext cx="595313" cy="598885"/>
            <a:chOff x="0" y="0"/>
            <a:chExt cx="792885" cy="797434"/>
          </a:xfrm>
          <a:solidFill>
            <a:srgbClr val="FF6699"/>
          </a:solidFill>
        </p:grpSpPr>
        <p:sp>
          <p:nvSpPr>
            <p:cNvPr id="55" name="Oval 6"/>
            <p:cNvSpPr>
              <a:spLocks noChangeArrowheads="1"/>
            </p:cNvSpPr>
            <p:nvPr/>
          </p:nvSpPr>
          <p:spPr bwMode="auto">
            <a:xfrm>
              <a:off x="0" y="0"/>
              <a:ext cx="792885" cy="797434"/>
            </a:xfrm>
            <a:prstGeom prst="ellipse">
              <a:avLst/>
            </a:prstGeom>
            <a:blipFill>
              <a:blip r:embed="rId6"/>
              <a:stretch>
                <a:fillRect/>
              </a:stretch>
            </a:blip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56" name="Freeform 35"/>
            <p:cNvSpPr>
              <a:spLocks noEditPoints="1" noChangeArrowheads="1"/>
            </p:cNvSpPr>
            <p:nvPr/>
          </p:nvSpPr>
          <p:spPr bwMode="auto">
            <a:xfrm>
              <a:off x="185871" y="256657"/>
              <a:ext cx="421143" cy="284121"/>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F8F8F8"/>
            </a:solidFill>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grpSp>
      <p:sp>
        <p:nvSpPr>
          <p:cNvPr id="57" name="矩形 67"/>
          <p:cNvSpPr>
            <a:spLocks noChangeArrowheads="1"/>
          </p:cNvSpPr>
          <p:nvPr/>
        </p:nvSpPr>
        <p:spPr bwMode="auto">
          <a:xfrm>
            <a:off x="8170172" y="2457450"/>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sz="150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58" name="矩形 47"/>
          <p:cNvSpPr>
            <a:spLocks noChangeArrowheads="1"/>
          </p:cNvSpPr>
          <p:nvPr/>
        </p:nvSpPr>
        <p:spPr bwMode="auto">
          <a:xfrm>
            <a:off x="8170172" y="2733675"/>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p>
        </p:txBody>
      </p:sp>
      <p:sp>
        <p:nvSpPr>
          <p:cNvPr id="59" name="矩形 69"/>
          <p:cNvSpPr>
            <a:spLocks noChangeArrowheads="1"/>
          </p:cNvSpPr>
          <p:nvPr/>
        </p:nvSpPr>
        <p:spPr bwMode="auto">
          <a:xfrm>
            <a:off x="8170172" y="3429000"/>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altLang="zh-CN" sz="150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60" name="矩形 47"/>
          <p:cNvSpPr>
            <a:spLocks noChangeArrowheads="1"/>
          </p:cNvSpPr>
          <p:nvPr/>
        </p:nvSpPr>
        <p:spPr bwMode="auto">
          <a:xfrm>
            <a:off x="8170172" y="3706813"/>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p>
        </p:txBody>
      </p:sp>
      <p:sp>
        <p:nvSpPr>
          <p:cNvPr id="61" name="矩形 71"/>
          <p:cNvSpPr>
            <a:spLocks noChangeArrowheads="1"/>
          </p:cNvSpPr>
          <p:nvPr/>
        </p:nvSpPr>
        <p:spPr bwMode="auto">
          <a:xfrm>
            <a:off x="8170172" y="4400550"/>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altLang="zh-CN" sz="150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62" name="矩形 47"/>
          <p:cNvSpPr>
            <a:spLocks noChangeArrowheads="1"/>
          </p:cNvSpPr>
          <p:nvPr/>
        </p:nvSpPr>
        <p:spPr bwMode="auto">
          <a:xfrm>
            <a:off x="8170172" y="4667250"/>
            <a:ext cx="1884363" cy="43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a:solidFill>
                  <a:schemeClr val="bg2">
                    <a:lumMod val="25000"/>
                  </a:schemeClr>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p>
        </p:txBody>
      </p:sp>
      <p:grpSp>
        <p:nvGrpSpPr>
          <p:cNvPr id="63" name="组合 17"/>
          <p:cNvGrpSpPr/>
          <p:nvPr/>
        </p:nvGrpSpPr>
        <p:grpSpPr bwMode="auto">
          <a:xfrm>
            <a:off x="7346964" y="3508010"/>
            <a:ext cx="595313" cy="597694"/>
            <a:chOff x="0" y="0"/>
            <a:chExt cx="792885" cy="797434"/>
          </a:xfrm>
          <a:solidFill>
            <a:srgbClr val="FF6699"/>
          </a:solidFill>
        </p:grpSpPr>
        <p:sp>
          <p:nvSpPr>
            <p:cNvPr id="64" name="Oval 8"/>
            <p:cNvSpPr>
              <a:spLocks noChangeArrowheads="1"/>
            </p:cNvSpPr>
            <p:nvPr/>
          </p:nvSpPr>
          <p:spPr bwMode="auto">
            <a:xfrm>
              <a:off x="0" y="0"/>
              <a:ext cx="792885" cy="797434"/>
            </a:xfrm>
            <a:prstGeom prst="ellipse">
              <a:avLst/>
            </a:prstGeom>
            <a:blipFill>
              <a:blip r:embed="rId6"/>
              <a:stretch>
                <a:fillRect/>
              </a:stretch>
            </a:blipFill>
            <a:ln>
              <a:noFill/>
            </a:ln>
            <a:effectLst/>
          </p:spPr>
          <p:txBody>
            <a:bodyPr lIns="68580" tIns="34290" rIns="68580" bIns="34290"/>
            <a:lstStyle/>
            <a:p>
              <a:pPr>
                <a:defRPr/>
              </a:pPr>
              <a:endParaRPr lang="zh-CN" altLang="zh-CN" dirty="0">
                <a:solidFill>
                  <a:schemeClr val="bg2">
                    <a:lumMod val="25000"/>
                  </a:schemeClr>
                </a:solidFill>
                <a:latin typeface="幼圆" panose="02010509060101010101" pitchFamily="49" charset="-122"/>
                <a:ea typeface="幼圆" panose="02010509060101010101" pitchFamily="49" charset="-122"/>
              </a:endParaRPr>
            </a:p>
          </p:txBody>
        </p:sp>
        <p:sp>
          <p:nvSpPr>
            <p:cNvPr id="65" name="任意多边形 75"/>
            <p:cNvSpPr>
              <a:spLocks noChangeArrowheads="1"/>
            </p:cNvSpPr>
            <p:nvPr/>
          </p:nvSpPr>
          <p:spPr bwMode="auto">
            <a:xfrm>
              <a:off x="125808" y="205049"/>
              <a:ext cx="541268" cy="387337"/>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F8F8F8"/>
            </a:solidFill>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187">
        <p15:prstTrans prst="origami"/>
      </p:transition>
    </mc:Choice>
    <mc:Fallback xmlns="">
      <p:transition spd="slow" advTm="41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0-#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p:cBhvr>
                                        <p:cTn id="12" dur="500"/>
                                        <p:tgtEl>
                                          <p:spTgt spid="54"/>
                                        </p:tgtEl>
                                      </p:cBhvr>
                                    </p:animEffect>
                                    <p:anim calcmode="lin" valueType="num">
                                      <p:cBhvr>
                                        <p:cTn id="13" dur="500" fill="hold"/>
                                        <p:tgtEl>
                                          <p:spTgt spid="54"/>
                                        </p:tgtEl>
                                        <p:attrNameLst>
                                          <p:attrName>ppt_x</p:attrName>
                                        </p:attrNameLst>
                                      </p:cBhvr>
                                      <p:tavLst>
                                        <p:tav tm="0">
                                          <p:val>
                                            <p:strVal val="#ppt_x"/>
                                          </p:val>
                                        </p:tav>
                                        <p:tav tm="100000">
                                          <p:val>
                                            <p:strVal val="#ppt_x"/>
                                          </p:val>
                                        </p:tav>
                                      </p:tavLst>
                                    </p:anim>
                                    <p:anim calcmode="lin" valueType="num">
                                      <p:cBhvr>
                                        <p:cTn id="14" dur="500" fill="hold"/>
                                        <p:tgtEl>
                                          <p:spTgt spid="5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63"/>
                                        </p:tgtEl>
                                        <p:attrNameLst>
                                          <p:attrName>style.visibility</p:attrName>
                                        </p:attrNameLst>
                                      </p:cBhvr>
                                      <p:to>
                                        <p:strVal val="visible"/>
                                      </p:to>
                                    </p:set>
                                    <p:animEffect>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800"/>
                                  </p:stCondLst>
                                  <p:childTnLst>
                                    <p:set>
                                      <p:cBhvr>
                                        <p:cTn id="21" dur="1" fill="hold">
                                          <p:stCondLst>
                                            <p:cond delay="0"/>
                                          </p:stCondLst>
                                        </p:cTn>
                                        <p:tgtEl>
                                          <p:spTgt spid="23"/>
                                        </p:tgtEl>
                                        <p:attrNameLst>
                                          <p:attrName>style.visibility</p:attrName>
                                        </p:attrNameLst>
                                      </p:cBhvr>
                                      <p:to>
                                        <p:strVal val="visible"/>
                                      </p:to>
                                    </p:set>
                                    <p:animEffect>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250"/>
                                  </p:stCondLst>
                                  <p:childTnLst>
                                    <p:set>
                                      <p:cBhvr>
                                        <p:cTn id="27" dur="1" fill="hold">
                                          <p:stCondLst>
                                            <p:cond delay="0"/>
                                          </p:stCondLst>
                                        </p:cTn>
                                        <p:tgtEl>
                                          <p:spTgt spid="57"/>
                                        </p:tgtEl>
                                        <p:attrNameLst>
                                          <p:attrName>style.visibility</p:attrName>
                                        </p:attrNameLst>
                                      </p:cBhvr>
                                      <p:to>
                                        <p:strVal val="visible"/>
                                      </p:to>
                                    </p:set>
                                    <p:animEffect>
                                      <p:cBhvr>
                                        <p:cTn id="28" dur="400"/>
                                        <p:tgtEl>
                                          <p:spTgt spid="57"/>
                                        </p:tgtEl>
                                      </p:cBhvr>
                                    </p:animEffect>
                                  </p:childTnLst>
                                </p:cTn>
                              </p:par>
                              <p:par>
                                <p:cTn id="29" presetID="14" presetClass="entr" presetSubtype="10" fill="hold" grpId="0" nodeType="withEffect">
                                  <p:stCondLst>
                                    <p:cond delay="250"/>
                                  </p:stCondLst>
                                  <p:childTnLst>
                                    <p:set>
                                      <p:cBhvr>
                                        <p:cTn id="30" dur="1" fill="hold">
                                          <p:stCondLst>
                                            <p:cond delay="0"/>
                                          </p:stCondLst>
                                        </p:cTn>
                                        <p:tgtEl>
                                          <p:spTgt spid="58"/>
                                        </p:tgtEl>
                                        <p:attrNameLst>
                                          <p:attrName>style.visibility</p:attrName>
                                        </p:attrNameLst>
                                      </p:cBhvr>
                                      <p:to>
                                        <p:strVal val="visible"/>
                                      </p:to>
                                    </p:set>
                                    <p:animEffect>
                                      <p:cBhvr>
                                        <p:cTn id="31" dur="400"/>
                                        <p:tgtEl>
                                          <p:spTgt spid="58"/>
                                        </p:tgtEl>
                                      </p:cBhvr>
                                    </p:animEffect>
                                  </p:childTnLst>
                                </p:cTn>
                              </p:par>
                            </p:childTnLst>
                          </p:cTn>
                        </p:par>
                        <p:par>
                          <p:cTn id="32" fill="hold">
                            <p:stCondLst>
                              <p:cond delay="1750"/>
                            </p:stCondLst>
                            <p:childTnLst>
                              <p:par>
                                <p:cTn id="33" presetID="14" presetClass="entr" presetSubtype="10" fill="hold" grpId="0" nodeType="afterEffect">
                                  <p:stCondLst>
                                    <p:cond delay="250"/>
                                  </p:stCondLst>
                                  <p:childTnLst>
                                    <p:set>
                                      <p:cBhvr>
                                        <p:cTn id="34" dur="1" fill="hold">
                                          <p:stCondLst>
                                            <p:cond delay="0"/>
                                          </p:stCondLst>
                                        </p:cTn>
                                        <p:tgtEl>
                                          <p:spTgt spid="59"/>
                                        </p:tgtEl>
                                        <p:attrNameLst>
                                          <p:attrName>style.visibility</p:attrName>
                                        </p:attrNameLst>
                                      </p:cBhvr>
                                      <p:to>
                                        <p:strVal val="visible"/>
                                      </p:to>
                                    </p:set>
                                    <p:animEffect>
                                      <p:cBhvr>
                                        <p:cTn id="35" dur="400"/>
                                        <p:tgtEl>
                                          <p:spTgt spid="59"/>
                                        </p:tgtEl>
                                      </p:cBhvr>
                                    </p:animEffect>
                                  </p:childTnLst>
                                </p:cTn>
                              </p:par>
                              <p:par>
                                <p:cTn id="36" presetID="14" presetClass="entr" presetSubtype="10" fill="hold" grpId="0" nodeType="withEffect">
                                  <p:stCondLst>
                                    <p:cond delay="250"/>
                                  </p:stCondLst>
                                  <p:childTnLst>
                                    <p:set>
                                      <p:cBhvr>
                                        <p:cTn id="37" dur="1" fill="hold">
                                          <p:stCondLst>
                                            <p:cond delay="0"/>
                                          </p:stCondLst>
                                        </p:cTn>
                                        <p:tgtEl>
                                          <p:spTgt spid="60"/>
                                        </p:tgtEl>
                                        <p:attrNameLst>
                                          <p:attrName>style.visibility</p:attrName>
                                        </p:attrNameLst>
                                      </p:cBhvr>
                                      <p:to>
                                        <p:strVal val="visible"/>
                                      </p:to>
                                    </p:set>
                                    <p:animEffect>
                                      <p:cBhvr>
                                        <p:cTn id="38" dur="400"/>
                                        <p:tgtEl>
                                          <p:spTgt spid="60"/>
                                        </p:tgtEl>
                                      </p:cBhvr>
                                    </p:animEffect>
                                  </p:childTnLst>
                                </p:cTn>
                              </p:par>
                            </p:childTnLst>
                          </p:cTn>
                        </p:par>
                        <p:par>
                          <p:cTn id="39" fill="hold">
                            <p:stCondLst>
                              <p:cond delay="2500"/>
                            </p:stCondLst>
                            <p:childTnLst>
                              <p:par>
                                <p:cTn id="40" presetID="14" presetClass="entr" presetSubtype="10" fill="hold" grpId="0" nodeType="afterEffect">
                                  <p:stCondLst>
                                    <p:cond delay="250"/>
                                  </p:stCondLst>
                                  <p:childTnLst>
                                    <p:set>
                                      <p:cBhvr>
                                        <p:cTn id="41" dur="1" fill="hold">
                                          <p:stCondLst>
                                            <p:cond delay="0"/>
                                          </p:stCondLst>
                                        </p:cTn>
                                        <p:tgtEl>
                                          <p:spTgt spid="61"/>
                                        </p:tgtEl>
                                        <p:attrNameLst>
                                          <p:attrName>style.visibility</p:attrName>
                                        </p:attrNameLst>
                                      </p:cBhvr>
                                      <p:to>
                                        <p:strVal val="visible"/>
                                      </p:to>
                                    </p:set>
                                    <p:animEffect>
                                      <p:cBhvr>
                                        <p:cTn id="42" dur="400"/>
                                        <p:tgtEl>
                                          <p:spTgt spid="61"/>
                                        </p:tgtEl>
                                      </p:cBhvr>
                                    </p:animEffect>
                                  </p:childTnLst>
                                </p:cTn>
                              </p:par>
                              <p:par>
                                <p:cTn id="43" presetID="14" presetClass="entr" presetSubtype="10" fill="hold" grpId="0" nodeType="withEffect">
                                  <p:stCondLst>
                                    <p:cond delay="250"/>
                                  </p:stCondLst>
                                  <p:childTnLst>
                                    <p:set>
                                      <p:cBhvr>
                                        <p:cTn id="44" dur="1" fill="hold">
                                          <p:stCondLst>
                                            <p:cond delay="0"/>
                                          </p:stCondLst>
                                        </p:cTn>
                                        <p:tgtEl>
                                          <p:spTgt spid="62"/>
                                        </p:tgtEl>
                                        <p:attrNameLst>
                                          <p:attrName>style.visibility</p:attrName>
                                        </p:attrNameLst>
                                      </p:cBhvr>
                                      <p:to>
                                        <p:strVal val="visible"/>
                                      </p:to>
                                    </p:set>
                                    <p:animEffect>
                                      <p:cBhvr>
                                        <p:cTn id="45" dur="4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autoUpdateAnimBg="0"/>
      <p:bldP spid="57" grpId="0" bldLvl="0" autoUpdateAnimBg="0"/>
      <p:bldP spid="58" grpId="0" bldLvl="0" autoUpdateAnimBg="0"/>
      <p:bldP spid="59" grpId="0" bldLvl="0" autoUpdateAnimBg="0"/>
      <p:bldP spid="60" grpId="0" bldLvl="0" autoUpdateAnimBg="0"/>
      <p:bldP spid="61" grpId="0" bldLvl="0" autoUpdateAnimBg="0"/>
      <p:bldP spid="62"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sp>
        <p:nvSpPr>
          <p:cNvPr id="36" name="矩形 13"/>
          <p:cNvSpPr>
            <a:spLocks noChangeArrowheads="1"/>
          </p:cNvSpPr>
          <p:nvPr/>
        </p:nvSpPr>
        <p:spPr bwMode="auto">
          <a:xfrm>
            <a:off x="3187563" y="3019080"/>
            <a:ext cx="58642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a:defRPr>
                <a:solidFill>
                  <a:schemeClr val="tx1"/>
                </a:solidFill>
                <a:latin typeface="Calibri" panose="020F0502020204030204" pitchFamily="34" charset="0"/>
                <a:ea typeface="宋体" panose="02010600030101010101" pitchFamily="2" charset="-122"/>
              </a:defRPr>
            </a:lvl1pPr>
            <a:lvl2pPr defTabSz="683895">
              <a:defRPr>
                <a:solidFill>
                  <a:schemeClr val="tx1"/>
                </a:solidFill>
                <a:latin typeface="Calibri" panose="020F0502020204030204" pitchFamily="34" charset="0"/>
                <a:ea typeface="宋体" panose="02010600030101010101" pitchFamily="2" charset="-122"/>
              </a:defRPr>
            </a:lvl2pPr>
            <a:lvl3pPr defTabSz="683895">
              <a:defRPr>
                <a:solidFill>
                  <a:schemeClr val="tx1"/>
                </a:solidFill>
                <a:latin typeface="Calibri" panose="020F0502020204030204" pitchFamily="34" charset="0"/>
                <a:ea typeface="宋体" panose="02010600030101010101" pitchFamily="2" charset="-122"/>
              </a:defRPr>
            </a:lvl3pPr>
            <a:lvl4pPr defTabSz="683895">
              <a:defRPr>
                <a:solidFill>
                  <a:schemeClr val="tx1"/>
                </a:solidFill>
                <a:latin typeface="Calibri" panose="020F0502020204030204" pitchFamily="34" charset="0"/>
                <a:ea typeface="宋体" panose="02010600030101010101" pitchFamily="2" charset="-122"/>
              </a:defRPr>
            </a:lvl4pPr>
            <a:lvl5pPr defTabSz="683895">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a:p>
            <a:pPr algn="ctr">
              <a:defRPr/>
            </a:pPr>
            <a:r>
              <a:rPr lang="zh-CN" altLang="en-US" sz="1000" noProof="1">
                <a:solidFill>
                  <a:schemeClr val="tx1">
                    <a:lumMod val="75000"/>
                    <a:lumOff val="25000"/>
                  </a:schemeClr>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a:p>
            <a:pPr algn="ctr">
              <a:defRPr/>
            </a:pPr>
            <a:endParaRPr lang="en-US" altLang="zh-CN" sz="1000" noProof="1">
              <a:solidFill>
                <a:schemeClr val="tx1">
                  <a:lumMod val="75000"/>
                  <a:lumOff val="25000"/>
                </a:schemeClr>
              </a:solidFill>
              <a:latin typeface="幼圆" panose="02010509060101010101" pitchFamily="49" charset="-122"/>
              <a:ea typeface="幼圆" panose="02010509060101010101" pitchFamily="49" charset="-122"/>
            </a:endParaRPr>
          </a:p>
        </p:txBody>
      </p:sp>
      <p:sp>
        <p:nvSpPr>
          <p:cNvPr id="37" name="文本框 67"/>
          <p:cNvSpPr txBox="1">
            <a:spLocks noChangeArrowheads="1"/>
          </p:cNvSpPr>
          <p:nvPr/>
        </p:nvSpPr>
        <p:spPr bwMode="auto">
          <a:xfrm>
            <a:off x="5358919" y="2021165"/>
            <a:ext cx="1211262" cy="400050"/>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2000" dirty="0">
                <a:solidFill>
                  <a:schemeClr val="tx1">
                    <a:lumMod val="65000"/>
                    <a:lumOff val="3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20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38" name="Freeform 415"/>
          <p:cNvSpPr>
            <a:spLocks noChangeArrowheads="1"/>
          </p:cNvSpPr>
          <p:nvPr/>
        </p:nvSpPr>
        <p:spPr bwMode="auto">
          <a:xfrm>
            <a:off x="5203619" y="2583208"/>
            <a:ext cx="225425" cy="227013"/>
          </a:xfrm>
          <a:custGeom>
            <a:avLst/>
            <a:gdLst>
              <a:gd name="T0" fmla="*/ 156 w 260"/>
              <a:gd name="T1" fmla="*/ 260 h 260"/>
              <a:gd name="T2" fmla="*/ 186 w 260"/>
              <a:gd name="T3" fmla="*/ 167 h 260"/>
              <a:gd name="T4" fmla="*/ 156 w 260"/>
              <a:gd name="T5" fmla="*/ 130 h 260"/>
              <a:gd name="T6" fmla="*/ 156 w 260"/>
              <a:gd name="T7" fmla="*/ 107 h 260"/>
              <a:gd name="T8" fmla="*/ 161 w 260"/>
              <a:gd name="T9" fmla="*/ 101 h 260"/>
              <a:gd name="T10" fmla="*/ 168 w 260"/>
              <a:gd name="T11" fmla="*/ 98 h 260"/>
              <a:gd name="T12" fmla="*/ 198 w 260"/>
              <a:gd name="T13" fmla="*/ 63 h 260"/>
              <a:gd name="T14" fmla="*/ 144 w 260"/>
              <a:gd name="T15" fmla="*/ 63 h 260"/>
              <a:gd name="T16" fmla="*/ 134 w 260"/>
              <a:gd name="T17" fmla="*/ 66 h 260"/>
              <a:gd name="T18" fmla="*/ 123 w 260"/>
              <a:gd name="T19" fmla="*/ 75 h 260"/>
              <a:gd name="T20" fmla="*/ 117 w 260"/>
              <a:gd name="T21" fmla="*/ 89 h 260"/>
              <a:gd name="T22" fmla="*/ 114 w 260"/>
              <a:gd name="T23" fmla="*/ 102 h 260"/>
              <a:gd name="T24" fmla="*/ 88 w 260"/>
              <a:gd name="T25" fmla="*/ 131 h 260"/>
              <a:gd name="T26" fmla="*/ 114 w 260"/>
              <a:gd name="T27" fmla="*/ 166 h 260"/>
              <a:gd name="T28" fmla="*/ 26 w 260"/>
              <a:gd name="T29" fmla="*/ 260 h 260"/>
              <a:gd name="T30" fmla="*/ 16 w 260"/>
              <a:gd name="T31" fmla="*/ 258 h 260"/>
              <a:gd name="T32" fmla="*/ 8 w 260"/>
              <a:gd name="T33" fmla="*/ 252 h 260"/>
              <a:gd name="T34" fmla="*/ 1 w 260"/>
              <a:gd name="T35" fmla="*/ 244 h 260"/>
              <a:gd name="T36" fmla="*/ 0 w 260"/>
              <a:gd name="T37" fmla="*/ 234 h 260"/>
              <a:gd name="T38" fmla="*/ 0 w 260"/>
              <a:gd name="T39" fmla="*/ 20 h 260"/>
              <a:gd name="T40" fmla="*/ 4 w 260"/>
              <a:gd name="T41" fmla="*/ 11 h 260"/>
              <a:gd name="T42" fmla="*/ 12 w 260"/>
              <a:gd name="T43" fmla="*/ 5 h 260"/>
              <a:gd name="T44" fmla="*/ 21 w 260"/>
              <a:gd name="T45" fmla="*/ 1 h 260"/>
              <a:gd name="T46" fmla="*/ 234 w 260"/>
              <a:gd name="T47" fmla="*/ 0 h 260"/>
              <a:gd name="T48" fmla="*/ 244 w 260"/>
              <a:gd name="T49" fmla="*/ 2 h 260"/>
              <a:gd name="T50" fmla="*/ 252 w 260"/>
              <a:gd name="T51" fmla="*/ 7 h 260"/>
              <a:gd name="T52" fmla="*/ 257 w 260"/>
              <a:gd name="T53" fmla="*/ 16 h 260"/>
              <a:gd name="T54" fmla="*/ 260 w 260"/>
              <a:gd name="T55" fmla="*/ 26 h 260"/>
              <a:gd name="T56" fmla="*/ 259 w 260"/>
              <a:gd name="T57" fmla="*/ 239 h 260"/>
              <a:gd name="T58" fmla="*/ 255 w 260"/>
              <a:gd name="T59" fmla="*/ 249 h 260"/>
              <a:gd name="T60" fmla="*/ 248 w 260"/>
              <a:gd name="T61" fmla="*/ 256 h 260"/>
              <a:gd name="T62" fmla="*/ 239 w 260"/>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260">
                <a:moveTo>
                  <a:pt x="234" y="260"/>
                </a:moveTo>
                <a:lnTo>
                  <a:pt x="156" y="260"/>
                </a:lnTo>
                <a:lnTo>
                  <a:pt x="156" y="167"/>
                </a:lnTo>
                <a:lnTo>
                  <a:pt x="186" y="167"/>
                </a:lnTo>
                <a:lnTo>
                  <a:pt x="186" y="130"/>
                </a:lnTo>
                <a:lnTo>
                  <a:pt x="156" y="130"/>
                </a:lnTo>
                <a:lnTo>
                  <a:pt x="156" y="109"/>
                </a:lnTo>
                <a:lnTo>
                  <a:pt x="156" y="107"/>
                </a:lnTo>
                <a:lnTo>
                  <a:pt x="157" y="104"/>
                </a:lnTo>
                <a:lnTo>
                  <a:pt x="161" y="101"/>
                </a:lnTo>
                <a:lnTo>
                  <a:pt x="164" y="100"/>
                </a:lnTo>
                <a:lnTo>
                  <a:pt x="168" y="98"/>
                </a:lnTo>
                <a:lnTo>
                  <a:pt x="198" y="98"/>
                </a:lnTo>
                <a:lnTo>
                  <a:pt x="198" y="63"/>
                </a:lnTo>
                <a:lnTo>
                  <a:pt x="149" y="63"/>
                </a:lnTo>
                <a:lnTo>
                  <a:pt x="144" y="63"/>
                </a:lnTo>
                <a:lnTo>
                  <a:pt x="139" y="65"/>
                </a:lnTo>
                <a:lnTo>
                  <a:pt x="134" y="66"/>
                </a:lnTo>
                <a:lnTo>
                  <a:pt x="130" y="68"/>
                </a:lnTo>
                <a:lnTo>
                  <a:pt x="123" y="75"/>
                </a:lnTo>
                <a:lnTo>
                  <a:pt x="120" y="83"/>
                </a:lnTo>
                <a:lnTo>
                  <a:pt x="117" y="89"/>
                </a:lnTo>
                <a:lnTo>
                  <a:pt x="114" y="96"/>
                </a:lnTo>
                <a:lnTo>
                  <a:pt x="114" y="102"/>
                </a:lnTo>
                <a:lnTo>
                  <a:pt x="114" y="131"/>
                </a:lnTo>
                <a:lnTo>
                  <a:pt x="88" y="131"/>
                </a:lnTo>
                <a:lnTo>
                  <a:pt x="88" y="166"/>
                </a:lnTo>
                <a:lnTo>
                  <a:pt x="114" y="166"/>
                </a:lnTo>
                <a:lnTo>
                  <a:pt x="114" y="260"/>
                </a:lnTo>
                <a:lnTo>
                  <a:pt x="26" y="260"/>
                </a:lnTo>
                <a:lnTo>
                  <a:pt x="21" y="260"/>
                </a:lnTo>
                <a:lnTo>
                  <a:pt x="16" y="258"/>
                </a:lnTo>
                <a:lnTo>
                  <a:pt x="12" y="256"/>
                </a:lnTo>
                <a:lnTo>
                  <a:pt x="8" y="252"/>
                </a:lnTo>
                <a:lnTo>
                  <a:pt x="4" y="249"/>
                </a:lnTo>
                <a:lnTo>
                  <a:pt x="1" y="244"/>
                </a:lnTo>
                <a:lnTo>
                  <a:pt x="0" y="239"/>
                </a:lnTo>
                <a:lnTo>
                  <a:pt x="0" y="234"/>
                </a:lnTo>
                <a:lnTo>
                  <a:pt x="0" y="26"/>
                </a:lnTo>
                <a:lnTo>
                  <a:pt x="0" y="20"/>
                </a:lnTo>
                <a:lnTo>
                  <a:pt x="1" y="16"/>
                </a:lnTo>
                <a:lnTo>
                  <a:pt x="4" y="11"/>
                </a:lnTo>
                <a:lnTo>
                  <a:pt x="8" y="7"/>
                </a:lnTo>
                <a:lnTo>
                  <a:pt x="12" y="5"/>
                </a:lnTo>
                <a:lnTo>
                  <a:pt x="16" y="2"/>
                </a:lnTo>
                <a:lnTo>
                  <a:pt x="21" y="1"/>
                </a:lnTo>
                <a:lnTo>
                  <a:pt x="26" y="0"/>
                </a:lnTo>
                <a:lnTo>
                  <a:pt x="234" y="0"/>
                </a:lnTo>
                <a:lnTo>
                  <a:pt x="239" y="1"/>
                </a:lnTo>
                <a:lnTo>
                  <a:pt x="244" y="2"/>
                </a:lnTo>
                <a:lnTo>
                  <a:pt x="248" y="5"/>
                </a:lnTo>
                <a:lnTo>
                  <a:pt x="252" y="7"/>
                </a:lnTo>
                <a:lnTo>
                  <a:pt x="255" y="11"/>
                </a:lnTo>
                <a:lnTo>
                  <a:pt x="257" y="16"/>
                </a:lnTo>
                <a:lnTo>
                  <a:pt x="259" y="20"/>
                </a:lnTo>
                <a:lnTo>
                  <a:pt x="260" y="26"/>
                </a:lnTo>
                <a:lnTo>
                  <a:pt x="260" y="234"/>
                </a:lnTo>
                <a:lnTo>
                  <a:pt x="259" y="239"/>
                </a:lnTo>
                <a:lnTo>
                  <a:pt x="257" y="244"/>
                </a:lnTo>
                <a:lnTo>
                  <a:pt x="255" y="249"/>
                </a:lnTo>
                <a:lnTo>
                  <a:pt x="252" y="252"/>
                </a:lnTo>
                <a:lnTo>
                  <a:pt x="248" y="256"/>
                </a:lnTo>
                <a:lnTo>
                  <a:pt x="244" y="258"/>
                </a:lnTo>
                <a:lnTo>
                  <a:pt x="239" y="260"/>
                </a:lnTo>
                <a:lnTo>
                  <a:pt x="234" y="260"/>
                </a:lnTo>
                <a:close/>
              </a:path>
            </a:pathLst>
          </a:custGeom>
          <a:solidFill>
            <a:srgbClr val="DE415A"/>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39" name="Freeform 416"/>
          <p:cNvSpPr>
            <a:spLocks noEditPoints="1" noChangeArrowheads="1"/>
          </p:cNvSpPr>
          <p:nvPr/>
        </p:nvSpPr>
        <p:spPr bwMode="auto">
          <a:xfrm>
            <a:off x="5624306" y="2583208"/>
            <a:ext cx="225425" cy="227013"/>
          </a:xfrm>
          <a:custGeom>
            <a:avLst/>
            <a:gdLst>
              <a:gd name="T0" fmla="*/ 21 w 260"/>
              <a:gd name="T1" fmla="*/ 260 h 260"/>
              <a:gd name="T2" fmla="*/ 8 w 260"/>
              <a:gd name="T3" fmla="*/ 252 h 260"/>
              <a:gd name="T4" fmla="*/ 0 w 260"/>
              <a:gd name="T5" fmla="*/ 239 h 260"/>
              <a:gd name="T6" fmla="*/ 0 w 260"/>
              <a:gd name="T7" fmla="*/ 21 h 260"/>
              <a:gd name="T8" fmla="*/ 8 w 260"/>
              <a:gd name="T9" fmla="*/ 8 h 260"/>
              <a:gd name="T10" fmla="*/ 21 w 260"/>
              <a:gd name="T11" fmla="*/ 0 h 260"/>
              <a:gd name="T12" fmla="*/ 240 w 260"/>
              <a:gd name="T13" fmla="*/ 0 h 260"/>
              <a:gd name="T14" fmla="*/ 253 w 260"/>
              <a:gd name="T15" fmla="*/ 8 h 260"/>
              <a:gd name="T16" fmla="*/ 259 w 260"/>
              <a:gd name="T17" fmla="*/ 21 h 260"/>
              <a:gd name="T18" fmla="*/ 259 w 260"/>
              <a:gd name="T19" fmla="*/ 239 h 260"/>
              <a:gd name="T20" fmla="*/ 253 w 260"/>
              <a:gd name="T21" fmla="*/ 252 h 260"/>
              <a:gd name="T22" fmla="*/ 240 w 260"/>
              <a:gd name="T23" fmla="*/ 260 h 260"/>
              <a:gd name="T24" fmla="*/ 225 w 260"/>
              <a:gd name="T25" fmla="*/ 52 h 260"/>
              <a:gd name="T26" fmla="*/ 199 w 260"/>
              <a:gd name="T27" fmla="*/ 63 h 260"/>
              <a:gd name="T28" fmla="*/ 186 w 260"/>
              <a:gd name="T29" fmla="*/ 52 h 260"/>
              <a:gd name="T30" fmla="*/ 169 w 260"/>
              <a:gd name="T31" fmla="*/ 50 h 260"/>
              <a:gd name="T32" fmla="*/ 151 w 260"/>
              <a:gd name="T33" fmla="*/ 55 h 260"/>
              <a:gd name="T34" fmla="*/ 137 w 260"/>
              <a:gd name="T35" fmla="*/ 68 h 260"/>
              <a:gd name="T36" fmla="*/ 132 w 260"/>
              <a:gd name="T37" fmla="*/ 89 h 260"/>
              <a:gd name="T38" fmla="*/ 115 w 260"/>
              <a:gd name="T39" fmla="*/ 95 h 260"/>
              <a:gd name="T40" fmla="*/ 72 w 260"/>
              <a:gd name="T41" fmla="*/ 77 h 260"/>
              <a:gd name="T42" fmla="*/ 51 w 260"/>
              <a:gd name="T43" fmla="*/ 57 h 260"/>
              <a:gd name="T44" fmla="*/ 46 w 260"/>
              <a:gd name="T45" fmla="*/ 74 h 260"/>
              <a:gd name="T46" fmla="*/ 54 w 260"/>
              <a:gd name="T47" fmla="*/ 100 h 260"/>
              <a:gd name="T48" fmla="*/ 58 w 260"/>
              <a:gd name="T49" fmla="*/ 109 h 260"/>
              <a:gd name="T50" fmla="*/ 46 w 260"/>
              <a:gd name="T51" fmla="*/ 111 h 260"/>
              <a:gd name="T52" fmla="*/ 51 w 260"/>
              <a:gd name="T53" fmla="*/ 126 h 260"/>
              <a:gd name="T54" fmla="*/ 76 w 260"/>
              <a:gd name="T55" fmla="*/ 143 h 260"/>
              <a:gd name="T56" fmla="*/ 65 w 260"/>
              <a:gd name="T57" fmla="*/ 146 h 260"/>
              <a:gd name="T58" fmla="*/ 61 w 260"/>
              <a:gd name="T59" fmla="*/ 152 h 260"/>
              <a:gd name="T60" fmla="*/ 76 w 260"/>
              <a:gd name="T61" fmla="*/ 165 h 260"/>
              <a:gd name="T62" fmla="*/ 85 w 260"/>
              <a:gd name="T63" fmla="*/ 180 h 260"/>
              <a:gd name="T64" fmla="*/ 56 w 260"/>
              <a:gd name="T65" fmla="*/ 187 h 260"/>
              <a:gd name="T66" fmla="*/ 45 w 260"/>
              <a:gd name="T67" fmla="*/ 194 h 260"/>
              <a:gd name="T68" fmla="*/ 77 w 260"/>
              <a:gd name="T69" fmla="*/ 204 h 260"/>
              <a:gd name="T70" fmla="*/ 120 w 260"/>
              <a:gd name="T71" fmla="*/ 204 h 260"/>
              <a:gd name="T72" fmla="*/ 163 w 260"/>
              <a:gd name="T73" fmla="*/ 187 h 260"/>
              <a:gd name="T74" fmla="*/ 191 w 260"/>
              <a:gd name="T75" fmla="*/ 159 h 260"/>
              <a:gd name="T76" fmla="*/ 203 w 260"/>
              <a:gd name="T77" fmla="*/ 134 h 260"/>
              <a:gd name="T78" fmla="*/ 210 w 260"/>
              <a:gd name="T79" fmla="*/ 103 h 260"/>
              <a:gd name="T80" fmla="*/ 216 w 260"/>
              <a:gd name="T81" fmla="*/ 86 h 260"/>
              <a:gd name="T82" fmla="*/ 220 w 260"/>
              <a:gd name="T83" fmla="*/ 70 h 260"/>
              <a:gd name="T84" fmla="*/ 217 w 260"/>
              <a:gd name="T85" fmla="*/ 67 h 260"/>
              <a:gd name="T86" fmla="*/ 225 w 260"/>
              <a:gd name="T87" fmla="*/ 5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 h="260">
                <a:moveTo>
                  <a:pt x="234" y="260"/>
                </a:moveTo>
                <a:lnTo>
                  <a:pt x="26" y="260"/>
                </a:lnTo>
                <a:lnTo>
                  <a:pt x="21" y="260"/>
                </a:lnTo>
                <a:lnTo>
                  <a:pt x="16" y="258"/>
                </a:lnTo>
                <a:lnTo>
                  <a:pt x="12" y="256"/>
                </a:lnTo>
                <a:lnTo>
                  <a:pt x="8" y="252"/>
                </a:lnTo>
                <a:lnTo>
                  <a:pt x="4" y="249"/>
                </a:lnTo>
                <a:lnTo>
                  <a:pt x="2" y="245"/>
                </a:lnTo>
                <a:lnTo>
                  <a:pt x="0" y="239"/>
                </a:lnTo>
                <a:lnTo>
                  <a:pt x="0" y="234"/>
                </a:lnTo>
                <a:lnTo>
                  <a:pt x="0" y="26"/>
                </a:lnTo>
                <a:lnTo>
                  <a:pt x="0" y="21"/>
                </a:lnTo>
                <a:lnTo>
                  <a:pt x="2" y="16"/>
                </a:lnTo>
                <a:lnTo>
                  <a:pt x="4" y="12"/>
                </a:lnTo>
                <a:lnTo>
                  <a:pt x="8" y="8"/>
                </a:lnTo>
                <a:lnTo>
                  <a:pt x="12" y="4"/>
                </a:lnTo>
                <a:lnTo>
                  <a:pt x="16" y="3"/>
                </a:lnTo>
                <a:lnTo>
                  <a:pt x="21" y="0"/>
                </a:lnTo>
                <a:lnTo>
                  <a:pt x="26" y="0"/>
                </a:lnTo>
                <a:lnTo>
                  <a:pt x="234" y="0"/>
                </a:lnTo>
                <a:lnTo>
                  <a:pt x="240" y="0"/>
                </a:lnTo>
                <a:lnTo>
                  <a:pt x="245" y="3"/>
                </a:lnTo>
                <a:lnTo>
                  <a:pt x="249" y="4"/>
                </a:lnTo>
                <a:lnTo>
                  <a:pt x="253" y="8"/>
                </a:lnTo>
                <a:lnTo>
                  <a:pt x="255" y="12"/>
                </a:lnTo>
                <a:lnTo>
                  <a:pt x="258" y="16"/>
                </a:lnTo>
                <a:lnTo>
                  <a:pt x="259" y="21"/>
                </a:lnTo>
                <a:lnTo>
                  <a:pt x="260" y="26"/>
                </a:lnTo>
                <a:lnTo>
                  <a:pt x="260" y="234"/>
                </a:lnTo>
                <a:lnTo>
                  <a:pt x="259" y="239"/>
                </a:lnTo>
                <a:lnTo>
                  <a:pt x="258" y="245"/>
                </a:lnTo>
                <a:lnTo>
                  <a:pt x="255" y="249"/>
                </a:lnTo>
                <a:lnTo>
                  <a:pt x="253" y="252"/>
                </a:lnTo>
                <a:lnTo>
                  <a:pt x="249" y="256"/>
                </a:lnTo>
                <a:lnTo>
                  <a:pt x="245" y="258"/>
                </a:lnTo>
                <a:lnTo>
                  <a:pt x="240" y="260"/>
                </a:lnTo>
                <a:lnTo>
                  <a:pt x="234" y="260"/>
                </a:lnTo>
                <a:close/>
                <a:moveTo>
                  <a:pt x="225" y="52"/>
                </a:moveTo>
                <a:lnTo>
                  <a:pt x="225" y="52"/>
                </a:lnTo>
                <a:lnTo>
                  <a:pt x="215" y="57"/>
                </a:lnTo>
                <a:lnTo>
                  <a:pt x="207" y="61"/>
                </a:lnTo>
                <a:lnTo>
                  <a:pt x="199" y="63"/>
                </a:lnTo>
                <a:lnTo>
                  <a:pt x="197" y="59"/>
                </a:lnTo>
                <a:lnTo>
                  <a:pt x="191" y="55"/>
                </a:lnTo>
                <a:lnTo>
                  <a:pt x="186" y="52"/>
                </a:lnTo>
                <a:lnTo>
                  <a:pt x="181" y="51"/>
                </a:lnTo>
                <a:lnTo>
                  <a:pt x="175" y="50"/>
                </a:lnTo>
                <a:lnTo>
                  <a:pt x="169" y="50"/>
                </a:lnTo>
                <a:lnTo>
                  <a:pt x="163" y="51"/>
                </a:lnTo>
                <a:lnTo>
                  <a:pt x="156" y="52"/>
                </a:lnTo>
                <a:lnTo>
                  <a:pt x="151" y="55"/>
                </a:lnTo>
                <a:lnTo>
                  <a:pt x="145" y="59"/>
                </a:lnTo>
                <a:lnTo>
                  <a:pt x="141" y="63"/>
                </a:lnTo>
                <a:lnTo>
                  <a:pt x="137" y="68"/>
                </a:lnTo>
                <a:lnTo>
                  <a:pt x="134" y="73"/>
                </a:lnTo>
                <a:lnTo>
                  <a:pt x="132" y="81"/>
                </a:lnTo>
                <a:lnTo>
                  <a:pt x="132" y="89"/>
                </a:lnTo>
                <a:lnTo>
                  <a:pt x="133" y="96"/>
                </a:lnTo>
                <a:lnTo>
                  <a:pt x="124" y="96"/>
                </a:lnTo>
                <a:lnTo>
                  <a:pt x="115" y="95"/>
                </a:lnTo>
                <a:lnTo>
                  <a:pt x="98" y="91"/>
                </a:lnTo>
                <a:lnTo>
                  <a:pt x="84" y="85"/>
                </a:lnTo>
                <a:lnTo>
                  <a:pt x="72" y="77"/>
                </a:lnTo>
                <a:lnTo>
                  <a:pt x="63" y="70"/>
                </a:lnTo>
                <a:lnTo>
                  <a:pt x="56" y="64"/>
                </a:lnTo>
                <a:lnTo>
                  <a:pt x="51" y="57"/>
                </a:lnTo>
                <a:lnTo>
                  <a:pt x="48" y="61"/>
                </a:lnTo>
                <a:lnTo>
                  <a:pt x="47" y="68"/>
                </a:lnTo>
                <a:lnTo>
                  <a:pt x="46" y="74"/>
                </a:lnTo>
                <a:lnTo>
                  <a:pt x="46" y="82"/>
                </a:lnTo>
                <a:lnTo>
                  <a:pt x="48" y="91"/>
                </a:lnTo>
                <a:lnTo>
                  <a:pt x="54" y="100"/>
                </a:lnTo>
                <a:lnTo>
                  <a:pt x="58" y="106"/>
                </a:lnTo>
                <a:lnTo>
                  <a:pt x="63" y="109"/>
                </a:lnTo>
                <a:lnTo>
                  <a:pt x="58" y="109"/>
                </a:lnTo>
                <a:lnTo>
                  <a:pt x="52" y="108"/>
                </a:lnTo>
                <a:lnTo>
                  <a:pt x="46" y="106"/>
                </a:lnTo>
                <a:lnTo>
                  <a:pt x="46" y="111"/>
                </a:lnTo>
                <a:lnTo>
                  <a:pt x="46" y="115"/>
                </a:lnTo>
                <a:lnTo>
                  <a:pt x="48" y="120"/>
                </a:lnTo>
                <a:lnTo>
                  <a:pt x="51" y="126"/>
                </a:lnTo>
                <a:lnTo>
                  <a:pt x="56" y="133"/>
                </a:lnTo>
                <a:lnTo>
                  <a:pt x="64" y="138"/>
                </a:lnTo>
                <a:lnTo>
                  <a:pt x="76" y="143"/>
                </a:lnTo>
                <a:lnTo>
                  <a:pt x="74" y="145"/>
                </a:lnTo>
                <a:lnTo>
                  <a:pt x="72" y="146"/>
                </a:lnTo>
                <a:lnTo>
                  <a:pt x="65" y="146"/>
                </a:lnTo>
                <a:lnTo>
                  <a:pt x="59" y="145"/>
                </a:lnTo>
                <a:lnTo>
                  <a:pt x="60" y="148"/>
                </a:lnTo>
                <a:lnTo>
                  <a:pt x="61" y="152"/>
                </a:lnTo>
                <a:lnTo>
                  <a:pt x="64" y="156"/>
                </a:lnTo>
                <a:lnTo>
                  <a:pt x="69" y="161"/>
                </a:lnTo>
                <a:lnTo>
                  <a:pt x="76" y="165"/>
                </a:lnTo>
                <a:lnTo>
                  <a:pt x="84" y="169"/>
                </a:lnTo>
                <a:lnTo>
                  <a:pt x="94" y="173"/>
                </a:lnTo>
                <a:lnTo>
                  <a:pt x="85" y="180"/>
                </a:lnTo>
                <a:lnTo>
                  <a:pt x="76" y="184"/>
                </a:lnTo>
                <a:lnTo>
                  <a:pt x="67" y="186"/>
                </a:lnTo>
                <a:lnTo>
                  <a:pt x="56" y="187"/>
                </a:lnTo>
                <a:lnTo>
                  <a:pt x="42" y="189"/>
                </a:lnTo>
                <a:lnTo>
                  <a:pt x="38" y="189"/>
                </a:lnTo>
                <a:lnTo>
                  <a:pt x="45" y="194"/>
                </a:lnTo>
                <a:lnTo>
                  <a:pt x="54" y="198"/>
                </a:lnTo>
                <a:lnTo>
                  <a:pt x="65" y="202"/>
                </a:lnTo>
                <a:lnTo>
                  <a:pt x="77" y="204"/>
                </a:lnTo>
                <a:lnTo>
                  <a:pt x="91" y="206"/>
                </a:lnTo>
                <a:lnTo>
                  <a:pt x="106" y="206"/>
                </a:lnTo>
                <a:lnTo>
                  <a:pt x="120" y="204"/>
                </a:lnTo>
                <a:lnTo>
                  <a:pt x="134" y="200"/>
                </a:lnTo>
                <a:lnTo>
                  <a:pt x="150" y="195"/>
                </a:lnTo>
                <a:lnTo>
                  <a:pt x="163" y="187"/>
                </a:lnTo>
                <a:lnTo>
                  <a:pt x="176" y="178"/>
                </a:lnTo>
                <a:lnTo>
                  <a:pt x="186" y="165"/>
                </a:lnTo>
                <a:lnTo>
                  <a:pt x="191" y="159"/>
                </a:lnTo>
                <a:lnTo>
                  <a:pt x="197" y="151"/>
                </a:lnTo>
                <a:lnTo>
                  <a:pt x="201" y="143"/>
                </a:lnTo>
                <a:lnTo>
                  <a:pt x="203" y="134"/>
                </a:lnTo>
                <a:lnTo>
                  <a:pt x="206" y="124"/>
                </a:lnTo>
                <a:lnTo>
                  <a:pt x="208" y="113"/>
                </a:lnTo>
                <a:lnTo>
                  <a:pt x="210" y="103"/>
                </a:lnTo>
                <a:lnTo>
                  <a:pt x="210" y="90"/>
                </a:lnTo>
                <a:lnTo>
                  <a:pt x="212" y="89"/>
                </a:lnTo>
                <a:lnTo>
                  <a:pt x="216" y="86"/>
                </a:lnTo>
                <a:lnTo>
                  <a:pt x="223" y="78"/>
                </a:lnTo>
                <a:lnTo>
                  <a:pt x="230" y="68"/>
                </a:lnTo>
                <a:lnTo>
                  <a:pt x="220" y="70"/>
                </a:lnTo>
                <a:lnTo>
                  <a:pt x="208" y="73"/>
                </a:lnTo>
                <a:lnTo>
                  <a:pt x="214" y="70"/>
                </a:lnTo>
                <a:lnTo>
                  <a:pt x="217" y="67"/>
                </a:lnTo>
                <a:lnTo>
                  <a:pt x="223" y="60"/>
                </a:lnTo>
                <a:lnTo>
                  <a:pt x="224" y="55"/>
                </a:lnTo>
                <a:lnTo>
                  <a:pt x="225" y="52"/>
                </a:lnTo>
                <a:close/>
              </a:path>
            </a:pathLst>
          </a:custGeom>
          <a:solidFill>
            <a:srgbClr val="DE415A"/>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40" name="Freeform 417"/>
          <p:cNvSpPr>
            <a:spLocks noEditPoints="1" noChangeArrowheads="1"/>
          </p:cNvSpPr>
          <p:nvPr/>
        </p:nvSpPr>
        <p:spPr bwMode="auto">
          <a:xfrm>
            <a:off x="6044994" y="2583208"/>
            <a:ext cx="225425" cy="227013"/>
          </a:xfrm>
          <a:custGeom>
            <a:avLst/>
            <a:gdLst>
              <a:gd name="T0" fmla="*/ 21 w 260"/>
              <a:gd name="T1" fmla="*/ 260 h 260"/>
              <a:gd name="T2" fmla="*/ 8 w 260"/>
              <a:gd name="T3" fmla="*/ 252 h 260"/>
              <a:gd name="T4" fmla="*/ 0 w 260"/>
              <a:gd name="T5" fmla="*/ 239 h 260"/>
              <a:gd name="T6" fmla="*/ 0 w 260"/>
              <a:gd name="T7" fmla="*/ 21 h 260"/>
              <a:gd name="T8" fmla="*/ 8 w 260"/>
              <a:gd name="T9" fmla="*/ 8 h 260"/>
              <a:gd name="T10" fmla="*/ 21 w 260"/>
              <a:gd name="T11" fmla="*/ 0 h 260"/>
              <a:gd name="T12" fmla="*/ 239 w 260"/>
              <a:gd name="T13" fmla="*/ 0 h 260"/>
              <a:gd name="T14" fmla="*/ 252 w 260"/>
              <a:gd name="T15" fmla="*/ 8 h 260"/>
              <a:gd name="T16" fmla="*/ 259 w 260"/>
              <a:gd name="T17" fmla="*/ 21 h 260"/>
              <a:gd name="T18" fmla="*/ 259 w 260"/>
              <a:gd name="T19" fmla="*/ 239 h 260"/>
              <a:gd name="T20" fmla="*/ 252 w 260"/>
              <a:gd name="T21" fmla="*/ 252 h 260"/>
              <a:gd name="T22" fmla="*/ 239 w 260"/>
              <a:gd name="T23" fmla="*/ 260 h 260"/>
              <a:gd name="T24" fmla="*/ 162 w 260"/>
              <a:gd name="T25" fmla="*/ 37 h 260"/>
              <a:gd name="T26" fmla="*/ 139 w 260"/>
              <a:gd name="T27" fmla="*/ 33 h 260"/>
              <a:gd name="T28" fmla="*/ 110 w 260"/>
              <a:gd name="T29" fmla="*/ 37 h 260"/>
              <a:gd name="T30" fmla="*/ 79 w 260"/>
              <a:gd name="T31" fmla="*/ 55 h 260"/>
              <a:gd name="T32" fmla="*/ 60 w 260"/>
              <a:gd name="T33" fmla="*/ 82 h 260"/>
              <a:gd name="T34" fmla="*/ 56 w 260"/>
              <a:gd name="T35" fmla="*/ 107 h 260"/>
              <a:gd name="T36" fmla="*/ 62 w 260"/>
              <a:gd name="T37" fmla="*/ 128 h 260"/>
              <a:gd name="T38" fmla="*/ 78 w 260"/>
              <a:gd name="T39" fmla="*/ 146 h 260"/>
              <a:gd name="T40" fmla="*/ 87 w 260"/>
              <a:gd name="T41" fmla="*/ 142 h 260"/>
              <a:gd name="T42" fmla="*/ 88 w 260"/>
              <a:gd name="T43" fmla="*/ 129 h 260"/>
              <a:gd name="T44" fmla="*/ 81 w 260"/>
              <a:gd name="T45" fmla="*/ 109 h 260"/>
              <a:gd name="T46" fmla="*/ 84 w 260"/>
              <a:gd name="T47" fmla="*/ 83 h 260"/>
              <a:gd name="T48" fmla="*/ 97 w 260"/>
              <a:gd name="T49" fmla="*/ 64 h 260"/>
              <a:gd name="T50" fmla="*/ 129 w 260"/>
              <a:gd name="T51" fmla="*/ 52 h 260"/>
              <a:gd name="T52" fmla="*/ 153 w 260"/>
              <a:gd name="T53" fmla="*/ 54 h 260"/>
              <a:gd name="T54" fmla="*/ 169 w 260"/>
              <a:gd name="T55" fmla="*/ 65 h 260"/>
              <a:gd name="T56" fmla="*/ 178 w 260"/>
              <a:gd name="T57" fmla="*/ 83 h 260"/>
              <a:gd name="T58" fmla="*/ 179 w 260"/>
              <a:gd name="T59" fmla="*/ 104 h 260"/>
              <a:gd name="T60" fmla="*/ 172 w 260"/>
              <a:gd name="T61" fmla="*/ 132 h 260"/>
              <a:gd name="T62" fmla="*/ 159 w 260"/>
              <a:gd name="T63" fmla="*/ 148 h 260"/>
              <a:gd name="T64" fmla="*/ 146 w 260"/>
              <a:gd name="T65" fmla="*/ 154 h 260"/>
              <a:gd name="T66" fmla="*/ 131 w 260"/>
              <a:gd name="T67" fmla="*/ 148 h 260"/>
              <a:gd name="T68" fmla="*/ 126 w 260"/>
              <a:gd name="T69" fmla="*/ 141 h 260"/>
              <a:gd name="T70" fmla="*/ 136 w 260"/>
              <a:gd name="T71" fmla="*/ 91 h 260"/>
              <a:gd name="T72" fmla="*/ 133 w 260"/>
              <a:gd name="T73" fmla="*/ 81 h 260"/>
              <a:gd name="T74" fmla="*/ 123 w 260"/>
              <a:gd name="T75" fmla="*/ 76 h 260"/>
              <a:gd name="T76" fmla="*/ 112 w 260"/>
              <a:gd name="T77" fmla="*/ 78 h 260"/>
              <a:gd name="T78" fmla="*/ 103 w 260"/>
              <a:gd name="T79" fmla="*/ 90 h 260"/>
              <a:gd name="T80" fmla="*/ 103 w 260"/>
              <a:gd name="T81" fmla="*/ 111 h 260"/>
              <a:gd name="T82" fmla="*/ 87 w 260"/>
              <a:gd name="T83" fmla="*/ 199 h 260"/>
              <a:gd name="T84" fmla="*/ 88 w 260"/>
              <a:gd name="T85" fmla="*/ 224 h 260"/>
              <a:gd name="T86" fmla="*/ 92 w 260"/>
              <a:gd name="T87" fmla="*/ 225 h 260"/>
              <a:gd name="T88" fmla="*/ 107 w 260"/>
              <a:gd name="T89" fmla="*/ 203 h 260"/>
              <a:gd name="T90" fmla="*/ 120 w 260"/>
              <a:gd name="T91" fmla="*/ 160 h 260"/>
              <a:gd name="T92" fmla="*/ 131 w 260"/>
              <a:gd name="T93" fmla="*/ 169 h 260"/>
              <a:gd name="T94" fmla="*/ 149 w 260"/>
              <a:gd name="T95" fmla="*/ 172 h 260"/>
              <a:gd name="T96" fmla="*/ 170 w 260"/>
              <a:gd name="T97" fmla="*/ 167 h 260"/>
              <a:gd name="T98" fmla="*/ 191 w 260"/>
              <a:gd name="T99" fmla="*/ 148 h 260"/>
              <a:gd name="T100" fmla="*/ 205 w 260"/>
              <a:gd name="T101" fmla="*/ 113 h 260"/>
              <a:gd name="T102" fmla="*/ 203 w 260"/>
              <a:gd name="T103" fmla="*/ 77 h 260"/>
              <a:gd name="T104" fmla="*/ 185 w 260"/>
              <a:gd name="T105" fmla="*/ 4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 h="260">
                <a:moveTo>
                  <a:pt x="234" y="260"/>
                </a:moveTo>
                <a:lnTo>
                  <a:pt x="26" y="260"/>
                </a:lnTo>
                <a:lnTo>
                  <a:pt x="21" y="260"/>
                </a:lnTo>
                <a:lnTo>
                  <a:pt x="16" y="258"/>
                </a:lnTo>
                <a:lnTo>
                  <a:pt x="12" y="256"/>
                </a:lnTo>
                <a:lnTo>
                  <a:pt x="8" y="252"/>
                </a:lnTo>
                <a:lnTo>
                  <a:pt x="4" y="249"/>
                </a:lnTo>
                <a:lnTo>
                  <a:pt x="1" y="245"/>
                </a:lnTo>
                <a:lnTo>
                  <a:pt x="0" y="239"/>
                </a:lnTo>
                <a:lnTo>
                  <a:pt x="0" y="234"/>
                </a:lnTo>
                <a:lnTo>
                  <a:pt x="0" y="26"/>
                </a:lnTo>
                <a:lnTo>
                  <a:pt x="0" y="21"/>
                </a:lnTo>
                <a:lnTo>
                  <a:pt x="1" y="16"/>
                </a:lnTo>
                <a:lnTo>
                  <a:pt x="4" y="12"/>
                </a:lnTo>
                <a:lnTo>
                  <a:pt x="8" y="8"/>
                </a:lnTo>
                <a:lnTo>
                  <a:pt x="12" y="4"/>
                </a:lnTo>
                <a:lnTo>
                  <a:pt x="16" y="3"/>
                </a:lnTo>
                <a:lnTo>
                  <a:pt x="21" y="0"/>
                </a:lnTo>
                <a:lnTo>
                  <a:pt x="26" y="0"/>
                </a:lnTo>
                <a:lnTo>
                  <a:pt x="234" y="0"/>
                </a:lnTo>
                <a:lnTo>
                  <a:pt x="239" y="0"/>
                </a:lnTo>
                <a:lnTo>
                  <a:pt x="244" y="3"/>
                </a:lnTo>
                <a:lnTo>
                  <a:pt x="248" y="4"/>
                </a:lnTo>
                <a:lnTo>
                  <a:pt x="252" y="8"/>
                </a:lnTo>
                <a:lnTo>
                  <a:pt x="255" y="12"/>
                </a:lnTo>
                <a:lnTo>
                  <a:pt x="257" y="16"/>
                </a:lnTo>
                <a:lnTo>
                  <a:pt x="259" y="21"/>
                </a:lnTo>
                <a:lnTo>
                  <a:pt x="260" y="26"/>
                </a:lnTo>
                <a:lnTo>
                  <a:pt x="260" y="234"/>
                </a:lnTo>
                <a:lnTo>
                  <a:pt x="259" y="239"/>
                </a:lnTo>
                <a:lnTo>
                  <a:pt x="257" y="245"/>
                </a:lnTo>
                <a:lnTo>
                  <a:pt x="255" y="249"/>
                </a:lnTo>
                <a:lnTo>
                  <a:pt x="252" y="252"/>
                </a:lnTo>
                <a:lnTo>
                  <a:pt x="248" y="256"/>
                </a:lnTo>
                <a:lnTo>
                  <a:pt x="244" y="258"/>
                </a:lnTo>
                <a:lnTo>
                  <a:pt x="239" y="260"/>
                </a:lnTo>
                <a:lnTo>
                  <a:pt x="234" y="260"/>
                </a:lnTo>
                <a:close/>
                <a:moveTo>
                  <a:pt x="162" y="37"/>
                </a:moveTo>
                <a:lnTo>
                  <a:pt x="162" y="37"/>
                </a:lnTo>
                <a:lnTo>
                  <a:pt x="155" y="34"/>
                </a:lnTo>
                <a:lnTo>
                  <a:pt x="147" y="33"/>
                </a:lnTo>
                <a:lnTo>
                  <a:pt x="139" y="33"/>
                </a:lnTo>
                <a:lnTo>
                  <a:pt x="130" y="33"/>
                </a:lnTo>
                <a:lnTo>
                  <a:pt x="121" y="34"/>
                </a:lnTo>
                <a:lnTo>
                  <a:pt x="110" y="37"/>
                </a:lnTo>
                <a:lnTo>
                  <a:pt x="101" y="39"/>
                </a:lnTo>
                <a:lnTo>
                  <a:pt x="91" y="44"/>
                </a:lnTo>
                <a:lnTo>
                  <a:pt x="79" y="55"/>
                </a:lnTo>
                <a:lnTo>
                  <a:pt x="72" y="64"/>
                </a:lnTo>
                <a:lnTo>
                  <a:pt x="64" y="73"/>
                </a:lnTo>
                <a:lnTo>
                  <a:pt x="60" y="82"/>
                </a:lnTo>
                <a:lnTo>
                  <a:pt x="57" y="91"/>
                </a:lnTo>
                <a:lnTo>
                  <a:pt x="56" y="99"/>
                </a:lnTo>
                <a:lnTo>
                  <a:pt x="56" y="107"/>
                </a:lnTo>
                <a:lnTo>
                  <a:pt x="57" y="115"/>
                </a:lnTo>
                <a:lnTo>
                  <a:pt x="60" y="121"/>
                </a:lnTo>
                <a:lnTo>
                  <a:pt x="62" y="128"/>
                </a:lnTo>
                <a:lnTo>
                  <a:pt x="69" y="137"/>
                </a:lnTo>
                <a:lnTo>
                  <a:pt x="74" y="143"/>
                </a:lnTo>
                <a:lnTo>
                  <a:pt x="78" y="146"/>
                </a:lnTo>
                <a:lnTo>
                  <a:pt x="82" y="146"/>
                </a:lnTo>
                <a:lnTo>
                  <a:pt x="84" y="145"/>
                </a:lnTo>
                <a:lnTo>
                  <a:pt x="87" y="142"/>
                </a:lnTo>
                <a:lnTo>
                  <a:pt x="88" y="138"/>
                </a:lnTo>
                <a:lnTo>
                  <a:pt x="88" y="133"/>
                </a:lnTo>
                <a:lnTo>
                  <a:pt x="88" y="129"/>
                </a:lnTo>
                <a:lnTo>
                  <a:pt x="86" y="124"/>
                </a:lnTo>
                <a:lnTo>
                  <a:pt x="83" y="119"/>
                </a:lnTo>
                <a:lnTo>
                  <a:pt x="81" y="109"/>
                </a:lnTo>
                <a:lnTo>
                  <a:pt x="81" y="100"/>
                </a:lnTo>
                <a:lnTo>
                  <a:pt x="82" y="89"/>
                </a:lnTo>
                <a:lnTo>
                  <a:pt x="84" y="83"/>
                </a:lnTo>
                <a:lnTo>
                  <a:pt x="87" y="77"/>
                </a:lnTo>
                <a:lnTo>
                  <a:pt x="91" y="70"/>
                </a:lnTo>
                <a:lnTo>
                  <a:pt x="97" y="64"/>
                </a:lnTo>
                <a:lnTo>
                  <a:pt x="109" y="59"/>
                </a:lnTo>
                <a:lnTo>
                  <a:pt x="120" y="55"/>
                </a:lnTo>
                <a:lnTo>
                  <a:pt x="129" y="52"/>
                </a:lnTo>
                <a:lnTo>
                  <a:pt x="138" y="51"/>
                </a:lnTo>
                <a:lnTo>
                  <a:pt x="146" y="52"/>
                </a:lnTo>
                <a:lnTo>
                  <a:pt x="153" y="54"/>
                </a:lnTo>
                <a:lnTo>
                  <a:pt x="159" y="57"/>
                </a:lnTo>
                <a:lnTo>
                  <a:pt x="165" y="61"/>
                </a:lnTo>
                <a:lnTo>
                  <a:pt x="169" y="65"/>
                </a:lnTo>
                <a:lnTo>
                  <a:pt x="173" y="70"/>
                </a:lnTo>
                <a:lnTo>
                  <a:pt x="175" y="77"/>
                </a:lnTo>
                <a:lnTo>
                  <a:pt x="178" y="83"/>
                </a:lnTo>
                <a:lnTo>
                  <a:pt x="179" y="90"/>
                </a:lnTo>
                <a:lnTo>
                  <a:pt x="179" y="98"/>
                </a:lnTo>
                <a:lnTo>
                  <a:pt x="179" y="104"/>
                </a:lnTo>
                <a:lnTo>
                  <a:pt x="178" y="111"/>
                </a:lnTo>
                <a:lnTo>
                  <a:pt x="174" y="122"/>
                </a:lnTo>
                <a:lnTo>
                  <a:pt x="172" y="132"/>
                </a:lnTo>
                <a:lnTo>
                  <a:pt x="168" y="138"/>
                </a:lnTo>
                <a:lnTo>
                  <a:pt x="164" y="145"/>
                </a:lnTo>
                <a:lnTo>
                  <a:pt x="159" y="148"/>
                </a:lnTo>
                <a:lnTo>
                  <a:pt x="155" y="151"/>
                </a:lnTo>
                <a:lnTo>
                  <a:pt x="149" y="152"/>
                </a:lnTo>
                <a:lnTo>
                  <a:pt x="146" y="154"/>
                </a:lnTo>
                <a:lnTo>
                  <a:pt x="142" y="154"/>
                </a:lnTo>
                <a:lnTo>
                  <a:pt x="138" y="152"/>
                </a:lnTo>
                <a:lnTo>
                  <a:pt x="131" y="148"/>
                </a:lnTo>
                <a:lnTo>
                  <a:pt x="127" y="145"/>
                </a:lnTo>
                <a:lnTo>
                  <a:pt x="126" y="142"/>
                </a:lnTo>
                <a:lnTo>
                  <a:pt x="126" y="141"/>
                </a:lnTo>
                <a:lnTo>
                  <a:pt x="131" y="119"/>
                </a:lnTo>
                <a:lnTo>
                  <a:pt x="135" y="102"/>
                </a:lnTo>
                <a:lnTo>
                  <a:pt x="136" y="91"/>
                </a:lnTo>
                <a:lnTo>
                  <a:pt x="136" y="87"/>
                </a:lnTo>
                <a:lnTo>
                  <a:pt x="135" y="83"/>
                </a:lnTo>
                <a:lnTo>
                  <a:pt x="133" y="81"/>
                </a:lnTo>
                <a:lnTo>
                  <a:pt x="130" y="78"/>
                </a:lnTo>
                <a:lnTo>
                  <a:pt x="126" y="76"/>
                </a:lnTo>
                <a:lnTo>
                  <a:pt x="123" y="76"/>
                </a:lnTo>
                <a:lnTo>
                  <a:pt x="120" y="76"/>
                </a:lnTo>
                <a:lnTo>
                  <a:pt x="116" y="76"/>
                </a:lnTo>
                <a:lnTo>
                  <a:pt x="112" y="78"/>
                </a:lnTo>
                <a:lnTo>
                  <a:pt x="108" y="81"/>
                </a:lnTo>
                <a:lnTo>
                  <a:pt x="105" y="85"/>
                </a:lnTo>
                <a:lnTo>
                  <a:pt x="103" y="90"/>
                </a:lnTo>
                <a:lnTo>
                  <a:pt x="101" y="95"/>
                </a:lnTo>
                <a:lnTo>
                  <a:pt x="101" y="103"/>
                </a:lnTo>
                <a:lnTo>
                  <a:pt x="103" y="111"/>
                </a:lnTo>
                <a:lnTo>
                  <a:pt x="104" y="121"/>
                </a:lnTo>
                <a:lnTo>
                  <a:pt x="90" y="186"/>
                </a:lnTo>
                <a:lnTo>
                  <a:pt x="87" y="199"/>
                </a:lnTo>
                <a:lnTo>
                  <a:pt x="87" y="211"/>
                </a:lnTo>
                <a:lnTo>
                  <a:pt x="87" y="217"/>
                </a:lnTo>
                <a:lnTo>
                  <a:pt x="88" y="224"/>
                </a:lnTo>
                <a:lnTo>
                  <a:pt x="90" y="225"/>
                </a:lnTo>
                <a:lnTo>
                  <a:pt x="91" y="225"/>
                </a:lnTo>
                <a:lnTo>
                  <a:pt x="92" y="225"/>
                </a:lnTo>
                <a:lnTo>
                  <a:pt x="95" y="221"/>
                </a:lnTo>
                <a:lnTo>
                  <a:pt x="103" y="212"/>
                </a:lnTo>
                <a:lnTo>
                  <a:pt x="107" y="203"/>
                </a:lnTo>
                <a:lnTo>
                  <a:pt x="112" y="191"/>
                </a:lnTo>
                <a:lnTo>
                  <a:pt x="116" y="177"/>
                </a:lnTo>
                <a:lnTo>
                  <a:pt x="120" y="160"/>
                </a:lnTo>
                <a:lnTo>
                  <a:pt x="121" y="163"/>
                </a:lnTo>
                <a:lnTo>
                  <a:pt x="122" y="164"/>
                </a:lnTo>
                <a:lnTo>
                  <a:pt x="131" y="169"/>
                </a:lnTo>
                <a:lnTo>
                  <a:pt x="136" y="171"/>
                </a:lnTo>
                <a:lnTo>
                  <a:pt x="143" y="172"/>
                </a:lnTo>
                <a:lnTo>
                  <a:pt x="149" y="172"/>
                </a:lnTo>
                <a:lnTo>
                  <a:pt x="156" y="172"/>
                </a:lnTo>
                <a:lnTo>
                  <a:pt x="164" y="171"/>
                </a:lnTo>
                <a:lnTo>
                  <a:pt x="170" y="167"/>
                </a:lnTo>
                <a:lnTo>
                  <a:pt x="178" y="163"/>
                </a:lnTo>
                <a:lnTo>
                  <a:pt x="185" y="156"/>
                </a:lnTo>
                <a:lnTo>
                  <a:pt x="191" y="148"/>
                </a:lnTo>
                <a:lnTo>
                  <a:pt x="196" y="139"/>
                </a:lnTo>
                <a:lnTo>
                  <a:pt x="201" y="128"/>
                </a:lnTo>
                <a:lnTo>
                  <a:pt x="205" y="113"/>
                </a:lnTo>
                <a:lnTo>
                  <a:pt x="207" y="100"/>
                </a:lnTo>
                <a:lnTo>
                  <a:pt x="205" y="89"/>
                </a:lnTo>
                <a:lnTo>
                  <a:pt x="203" y="77"/>
                </a:lnTo>
                <a:lnTo>
                  <a:pt x="199" y="67"/>
                </a:lnTo>
                <a:lnTo>
                  <a:pt x="192" y="57"/>
                </a:lnTo>
                <a:lnTo>
                  <a:pt x="185" y="48"/>
                </a:lnTo>
                <a:lnTo>
                  <a:pt x="174" y="42"/>
                </a:lnTo>
                <a:lnTo>
                  <a:pt x="162" y="37"/>
                </a:lnTo>
                <a:close/>
              </a:path>
            </a:pathLst>
          </a:custGeom>
          <a:solidFill>
            <a:srgbClr val="DE415A"/>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41" name="Freeform 418"/>
          <p:cNvSpPr>
            <a:spLocks noEditPoints="1" noChangeArrowheads="1"/>
          </p:cNvSpPr>
          <p:nvPr/>
        </p:nvSpPr>
        <p:spPr bwMode="auto">
          <a:xfrm>
            <a:off x="6465681" y="2583208"/>
            <a:ext cx="225425" cy="227013"/>
          </a:xfrm>
          <a:custGeom>
            <a:avLst/>
            <a:gdLst>
              <a:gd name="T0" fmla="*/ 26 w 260"/>
              <a:gd name="T1" fmla="*/ 260 h 260"/>
              <a:gd name="T2" fmla="*/ 15 w 260"/>
              <a:gd name="T3" fmla="*/ 258 h 260"/>
              <a:gd name="T4" fmla="*/ 8 w 260"/>
              <a:gd name="T5" fmla="*/ 252 h 260"/>
              <a:gd name="T6" fmla="*/ 2 w 260"/>
              <a:gd name="T7" fmla="*/ 245 h 260"/>
              <a:gd name="T8" fmla="*/ 0 w 260"/>
              <a:gd name="T9" fmla="*/ 234 h 260"/>
              <a:gd name="T10" fmla="*/ 1 w 260"/>
              <a:gd name="T11" fmla="*/ 21 h 260"/>
              <a:gd name="T12" fmla="*/ 5 w 260"/>
              <a:gd name="T13" fmla="*/ 12 h 260"/>
              <a:gd name="T14" fmla="*/ 12 w 260"/>
              <a:gd name="T15" fmla="*/ 4 h 260"/>
              <a:gd name="T16" fmla="*/ 21 w 260"/>
              <a:gd name="T17" fmla="*/ 0 h 260"/>
              <a:gd name="T18" fmla="*/ 234 w 260"/>
              <a:gd name="T19" fmla="*/ 0 h 260"/>
              <a:gd name="T20" fmla="*/ 244 w 260"/>
              <a:gd name="T21" fmla="*/ 3 h 260"/>
              <a:gd name="T22" fmla="*/ 252 w 260"/>
              <a:gd name="T23" fmla="*/ 8 h 260"/>
              <a:gd name="T24" fmla="*/ 259 w 260"/>
              <a:gd name="T25" fmla="*/ 16 h 260"/>
              <a:gd name="T26" fmla="*/ 260 w 260"/>
              <a:gd name="T27" fmla="*/ 26 h 260"/>
              <a:gd name="T28" fmla="*/ 260 w 260"/>
              <a:gd name="T29" fmla="*/ 239 h 260"/>
              <a:gd name="T30" fmla="*/ 256 w 260"/>
              <a:gd name="T31" fmla="*/ 249 h 260"/>
              <a:gd name="T32" fmla="*/ 248 w 260"/>
              <a:gd name="T33" fmla="*/ 256 h 260"/>
              <a:gd name="T34" fmla="*/ 239 w 260"/>
              <a:gd name="T35" fmla="*/ 260 h 260"/>
              <a:gd name="T36" fmla="*/ 78 w 260"/>
              <a:gd name="T37" fmla="*/ 63 h 260"/>
              <a:gd name="T38" fmla="*/ 57 w 260"/>
              <a:gd name="T39" fmla="*/ 99 h 260"/>
              <a:gd name="T40" fmla="*/ 17 w 260"/>
              <a:gd name="T41" fmla="*/ 172 h 260"/>
              <a:gd name="T42" fmla="*/ 78 w 260"/>
              <a:gd name="T43" fmla="*/ 63 h 260"/>
              <a:gd name="T44" fmla="*/ 88 w 260"/>
              <a:gd name="T45" fmla="*/ 63 h 260"/>
              <a:gd name="T46" fmla="*/ 109 w 260"/>
              <a:gd name="T47" fmla="*/ 83 h 260"/>
              <a:gd name="T48" fmla="*/ 109 w 260"/>
              <a:gd name="T49" fmla="*/ 99 h 260"/>
              <a:gd name="T50" fmla="*/ 88 w 260"/>
              <a:gd name="T51" fmla="*/ 172 h 260"/>
              <a:gd name="T52" fmla="*/ 109 w 260"/>
              <a:gd name="T53" fmla="*/ 99 h 260"/>
              <a:gd name="T54" fmla="*/ 119 w 260"/>
              <a:gd name="T55" fmla="*/ 99 h 260"/>
              <a:gd name="T56" fmla="*/ 156 w 260"/>
              <a:gd name="T57" fmla="*/ 161 h 260"/>
              <a:gd name="T58" fmla="*/ 119 w 260"/>
              <a:gd name="T59" fmla="*/ 177 h 260"/>
              <a:gd name="T60" fmla="*/ 177 w 260"/>
              <a:gd name="T61" fmla="*/ 198 h 260"/>
              <a:gd name="T62" fmla="*/ 244 w 260"/>
              <a:gd name="T63" fmla="*/ 99 h 260"/>
              <a:gd name="T64" fmla="*/ 188 w 260"/>
              <a:gd name="T65" fmla="*/ 161 h 260"/>
              <a:gd name="T66" fmla="*/ 223 w 260"/>
              <a:gd name="T67" fmla="*/ 177 h 260"/>
              <a:gd name="T68" fmla="*/ 188 w 260"/>
              <a:gd name="T69" fmla="*/ 198 h 260"/>
              <a:gd name="T70" fmla="*/ 244 w 260"/>
              <a:gd name="T71" fmla="*/ 99 h 260"/>
              <a:gd name="T72" fmla="*/ 223 w 260"/>
              <a:gd name="T73" fmla="*/ 115 h 260"/>
              <a:gd name="T74" fmla="*/ 208 w 260"/>
              <a:gd name="T75" fmla="*/ 151 h 260"/>
              <a:gd name="T76" fmla="*/ 140 w 260"/>
              <a:gd name="T77" fmla="*/ 115 h 260"/>
              <a:gd name="T78" fmla="*/ 156 w 260"/>
              <a:gd name="T79" fmla="*/ 151 h 260"/>
              <a:gd name="T80" fmla="*/ 140 w 260"/>
              <a:gd name="T81" fmla="*/ 115 h 260"/>
              <a:gd name="T82" fmla="*/ 36 w 260"/>
              <a:gd name="T83" fmla="*/ 151 h 260"/>
              <a:gd name="T84" fmla="*/ 57 w 260"/>
              <a:gd name="T85" fmla="*/ 11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260">
                <a:moveTo>
                  <a:pt x="234" y="260"/>
                </a:moveTo>
                <a:lnTo>
                  <a:pt x="26" y="260"/>
                </a:lnTo>
                <a:lnTo>
                  <a:pt x="21" y="260"/>
                </a:lnTo>
                <a:lnTo>
                  <a:pt x="15" y="258"/>
                </a:lnTo>
                <a:lnTo>
                  <a:pt x="12" y="256"/>
                </a:lnTo>
                <a:lnTo>
                  <a:pt x="8" y="252"/>
                </a:lnTo>
                <a:lnTo>
                  <a:pt x="5" y="249"/>
                </a:lnTo>
                <a:lnTo>
                  <a:pt x="2" y="245"/>
                </a:lnTo>
                <a:lnTo>
                  <a:pt x="1" y="239"/>
                </a:lnTo>
                <a:lnTo>
                  <a:pt x="0" y="234"/>
                </a:lnTo>
                <a:lnTo>
                  <a:pt x="0" y="26"/>
                </a:lnTo>
                <a:lnTo>
                  <a:pt x="1" y="21"/>
                </a:lnTo>
                <a:lnTo>
                  <a:pt x="2" y="16"/>
                </a:lnTo>
                <a:lnTo>
                  <a:pt x="5" y="12"/>
                </a:lnTo>
                <a:lnTo>
                  <a:pt x="8" y="8"/>
                </a:lnTo>
                <a:lnTo>
                  <a:pt x="12" y="4"/>
                </a:lnTo>
                <a:lnTo>
                  <a:pt x="15" y="3"/>
                </a:lnTo>
                <a:lnTo>
                  <a:pt x="21" y="0"/>
                </a:lnTo>
                <a:lnTo>
                  <a:pt x="26" y="0"/>
                </a:lnTo>
                <a:lnTo>
                  <a:pt x="234" y="0"/>
                </a:lnTo>
                <a:lnTo>
                  <a:pt x="239" y="0"/>
                </a:lnTo>
                <a:lnTo>
                  <a:pt x="244" y="3"/>
                </a:lnTo>
                <a:lnTo>
                  <a:pt x="248" y="4"/>
                </a:lnTo>
                <a:lnTo>
                  <a:pt x="252" y="8"/>
                </a:lnTo>
                <a:lnTo>
                  <a:pt x="256" y="12"/>
                </a:lnTo>
                <a:lnTo>
                  <a:pt x="259" y="16"/>
                </a:lnTo>
                <a:lnTo>
                  <a:pt x="260" y="21"/>
                </a:lnTo>
                <a:lnTo>
                  <a:pt x="260" y="26"/>
                </a:lnTo>
                <a:lnTo>
                  <a:pt x="260" y="234"/>
                </a:lnTo>
                <a:lnTo>
                  <a:pt x="260" y="239"/>
                </a:lnTo>
                <a:lnTo>
                  <a:pt x="259" y="245"/>
                </a:lnTo>
                <a:lnTo>
                  <a:pt x="256" y="249"/>
                </a:lnTo>
                <a:lnTo>
                  <a:pt x="252" y="252"/>
                </a:lnTo>
                <a:lnTo>
                  <a:pt x="248" y="256"/>
                </a:lnTo>
                <a:lnTo>
                  <a:pt x="244" y="258"/>
                </a:lnTo>
                <a:lnTo>
                  <a:pt x="239" y="260"/>
                </a:lnTo>
                <a:lnTo>
                  <a:pt x="234" y="260"/>
                </a:lnTo>
                <a:close/>
                <a:moveTo>
                  <a:pt x="78" y="63"/>
                </a:moveTo>
                <a:lnTo>
                  <a:pt x="57" y="63"/>
                </a:lnTo>
                <a:lnTo>
                  <a:pt x="57" y="99"/>
                </a:lnTo>
                <a:lnTo>
                  <a:pt x="17" y="99"/>
                </a:lnTo>
                <a:lnTo>
                  <a:pt x="17" y="172"/>
                </a:lnTo>
                <a:lnTo>
                  <a:pt x="78" y="172"/>
                </a:lnTo>
                <a:lnTo>
                  <a:pt x="78" y="63"/>
                </a:lnTo>
                <a:close/>
                <a:moveTo>
                  <a:pt x="109" y="63"/>
                </a:moveTo>
                <a:lnTo>
                  <a:pt x="88" y="63"/>
                </a:lnTo>
                <a:lnTo>
                  <a:pt x="88" y="83"/>
                </a:lnTo>
                <a:lnTo>
                  <a:pt x="109" y="83"/>
                </a:lnTo>
                <a:lnTo>
                  <a:pt x="109" y="63"/>
                </a:lnTo>
                <a:close/>
                <a:moveTo>
                  <a:pt x="109" y="99"/>
                </a:moveTo>
                <a:lnTo>
                  <a:pt x="88" y="99"/>
                </a:lnTo>
                <a:lnTo>
                  <a:pt x="88" y="172"/>
                </a:lnTo>
                <a:lnTo>
                  <a:pt x="109" y="172"/>
                </a:lnTo>
                <a:lnTo>
                  <a:pt x="109" y="99"/>
                </a:lnTo>
                <a:close/>
                <a:moveTo>
                  <a:pt x="177" y="99"/>
                </a:moveTo>
                <a:lnTo>
                  <a:pt x="119" y="99"/>
                </a:lnTo>
                <a:lnTo>
                  <a:pt x="119" y="161"/>
                </a:lnTo>
                <a:lnTo>
                  <a:pt x="156" y="161"/>
                </a:lnTo>
                <a:lnTo>
                  <a:pt x="156" y="177"/>
                </a:lnTo>
                <a:lnTo>
                  <a:pt x="119" y="177"/>
                </a:lnTo>
                <a:lnTo>
                  <a:pt x="119" y="198"/>
                </a:lnTo>
                <a:lnTo>
                  <a:pt x="177" y="198"/>
                </a:lnTo>
                <a:lnTo>
                  <a:pt x="177" y="99"/>
                </a:lnTo>
                <a:close/>
                <a:moveTo>
                  <a:pt x="244" y="99"/>
                </a:moveTo>
                <a:lnTo>
                  <a:pt x="188" y="99"/>
                </a:lnTo>
                <a:lnTo>
                  <a:pt x="188" y="161"/>
                </a:lnTo>
                <a:lnTo>
                  <a:pt x="223" y="161"/>
                </a:lnTo>
                <a:lnTo>
                  <a:pt x="223" y="177"/>
                </a:lnTo>
                <a:lnTo>
                  <a:pt x="188" y="177"/>
                </a:lnTo>
                <a:lnTo>
                  <a:pt x="188" y="198"/>
                </a:lnTo>
                <a:lnTo>
                  <a:pt x="244" y="198"/>
                </a:lnTo>
                <a:lnTo>
                  <a:pt x="244" y="99"/>
                </a:lnTo>
                <a:close/>
                <a:moveTo>
                  <a:pt x="208" y="115"/>
                </a:moveTo>
                <a:lnTo>
                  <a:pt x="223" y="115"/>
                </a:lnTo>
                <a:lnTo>
                  <a:pt x="223" y="151"/>
                </a:lnTo>
                <a:lnTo>
                  <a:pt x="208" y="151"/>
                </a:lnTo>
                <a:lnTo>
                  <a:pt x="208" y="115"/>
                </a:lnTo>
                <a:close/>
                <a:moveTo>
                  <a:pt x="140" y="115"/>
                </a:moveTo>
                <a:lnTo>
                  <a:pt x="156" y="115"/>
                </a:lnTo>
                <a:lnTo>
                  <a:pt x="156" y="151"/>
                </a:lnTo>
                <a:lnTo>
                  <a:pt x="140" y="151"/>
                </a:lnTo>
                <a:lnTo>
                  <a:pt x="140" y="115"/>
                </a:lnTo>
                <a:close/>
                <a:moveTo>
                  <a:pt x="57" y="151"/>
                </a:moveTo>
                <a:lnTo>
                  <a:pt x="36" y="151"/>
                </a:lnTo>
                <a:lnTo>
                  <a:pt x="36" y="115"/>
                </a:lnTo>
                <a:lnTo>
                  <a:pt x="57" y="115"/>
                </a:lnTo>
                <a:lnTo>
                  <a:pt x="57" y="151"/>
                </a:lnTo>
                <a:close/>
              </a:path>
            </a:pathLst>
          </a:custGeom>
          <a:solidFill>
            <a:srgbClr val="DE415A"/>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42" name="同心圆 73"/>
          <p:cNvSpPr>
            <a:spLocks noChangeArrowheads="1"/>
          </p:cNvSpPr>
          <p:nvPr/>
        </p:nvSpPr>
        <p:spPr bwMode="auto">
          <a:xfrm>
            <a:off x="3219244" y="3757958"/>
            <a:ext cx="1738313"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blipFill>
            <a:blip r:embed="rId5"/>
            <a:stretch>
              <a:fillRect/>
            </a:stretch>
          </a:blip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66" name="同心圆 74"/>
          <p:cNvSpPr>
            <a:spLocks noChangeArrowheads="1"/>
          </p:cNvSpPr>
          <p:nvPr/>
        </p:nvSpPr>
        <p:spPr bwMode="auto">
          <a:xfrm>
            <a:off x="5203619" y="3757958"/>
            <a:ext cx="1739900"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blipFill>
            <a:blip r:embed="rId5"/>
            <a:stretch>
              <a:fillRect/>
            </a:stretch>
          </a:blip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67" name="同心圆 75"/>
          <p:cNvSpPr>
            <a:spLocks noChangeArrowheads="1"/>
          </p:cNvSpPr>
          <p:nvPr/>
        </p:nvSpPr>
        <p:spPr bwMode="auto">
          <a:xfrm>
            <a:off x="7187994" y="3757958"/>
            <a:ext cx="1739900"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blipFill>
            <a:blip r:embed="rId5"/>
            <a:stretch>
              <a:fillRect/>
            </a:stretch>
          </a:blip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a:p>
        </p:txBody>
      </p:sp>
      <p:sp>
        <p:nvSpPr>
          <p:cNvPr id="68" name="文本框 67"/>
          <p:cNvSpPr txBox="1">
            <a:spLocks noChangeArrowheads="1"/>
          </p:cNvSpPr>
          <p:nvPr/>
        </p:nvSpPr>
        <p:spPr bwMode="auto">
          <a:xfrm>
            <a:off x="3654219" y="4273896"/>
            <a:ext cx="868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tx1">
                    <a:lumMod val="75000"/>
                    <a:lumOff val="25000"/>
                  </a:schemeClr>
                </a:solidFill>
              </a:rPr>
              <a:t>50</a:t>
            </a:r>
            <a:r>
              <a:rPr lang="en-US" altLang="zh-CN" dirty="0">
                <a:solidFill>
                  <a:schemeClr val="tx1">
                    <a:lumMod val="75000"/>
                    <a:lumOff val="25000"/>
                  </a:schemeClr>
                </a:solidFill>
              </a:rPr>
              <a:t>%</a:t>
            </a:r>
            <a:endParaRPr lang="zh-CN" altLang="en-US" dirty="0">
              <a:solidFill>
                <a:schemeClr val="tx1">
                  <a:lumMod val="75000"/>
                  <a:lumOff val="25000"/>
                </a:schemeClr>
              </a:solidFill>
            </a:endParaRPr>
          </a:p>
        </p:txBody>
      </p:sp>
      <p:sp>
        <p:nvSpPr>
          <p:cNvPr id="69" name="文本框 68"/>
          <p:cNvSpPr txBox="1">
            <a:spLocks noChangeArrowheads="1"/>
          </p:cNvSpPr>
          <p:nvPr/>
        </p:nvSpPr>
        <p:spPr bwMode="auto">
          <a:xfrm>
            <a:off x="5638594" y="4273896"/>
            <a:ext cx="86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a:solidFill>
                  <a:schemeClr val="tx1">
                    <a:lumMod val="75000"/>
                    <a:lumOff val="25000"/>
                  </a:schemeClr>
                </a:solidFill>
              </a:rPr>
              <a:t>60</a:t>
            </a:r>
            <a:r>
              <a:rPr lang="en-US" altLang="zh-CN">
                <a:solidFill>
                  <a:schemeClr val="tx1">
                    <a:lumMod val="75000"/>
                    <a:lumOff val="25000"/>
                  </a:schemeClr>
                </a:solidFill>
              </a:rPr>
              <a:t>%</a:t>
            </a:r>
            <a:endParaRPr lang="zh-CN" altLang="en-US">
              <a:solidFill>
                <a:schemeClr val="tx1">
                  <a:lumMod val="75000"/>
                  <a:lumOff val="25000"/>
                </a:schemeClr>
              </a:solidFill>
            </a:endParaRPr>
          </a:p>
        </p:txBody>
      </p:sp>
      <p:sp>
        <p:nvSpPr>
          <p:cNvPr id="70" name="文本框 69"/>
          <p:cNvSpPr txBox="1">
            <a:spLocks noChangeArrowheads="1"/>
          </p:cNvSpPr>
          <p:nvPr/>
        </p:nvSpPr>
        <p:spPr bwMode="auto">
          <a:xfrm>
            <a:off x="7624557" y="4286596"/>
            <a:ext cx="868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tx1">
                    <a:lumMod val="75000"/>
                    <a:lumOff val="25000"/>
                  </a:schemeClr>
                </a:solidFill>
              </a:rPr>
              <a:t>70</a:t>
            </a:r>
            <a:r>
              <a:rPr lang="en-US" altLang="zh-CN" dirty="0">
                <a:solidFill>
                  <a:schemeClr val="tx1">
                    <a:lumMod val="75000"/>
                    <a:lumOff val="25000"/>
                  </a:schemeClr>
                </a:solidFill>
              </a:rPr>
              <a:t>%</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10">
        <p15:prstTrans prst="origami"/>
      </p:transition>
    </mc:Choice>
    <mc:Fallback xmlns="">
      <p:transition spd="slow" advTm="10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randombar(horizontal)">
                                      <p:cBhvr>
                                        <p:cTn id="10" dur="500"/>
                                        <p:tgtEl>
                                          <p:spTgt spid="6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randombar(horizontal)">
                                      <p:cBhvr>
                                        <p:cTn id="13" dur="500"/>
                                        <p:tgtEl>
                                          <p:spTgt spid="6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randombar(horizontal)">
                                      <p:cBhvr>
                                        <p:cTn id="16" dur="500"/>
                                        <p:tgtEl>
                                          <p:spTgt spid="6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randombar(horizontal)">
                                      <p:cBhvr>
                                        <p:cTn id="19" dur="500"/>
                                        <p:tgtEl>
                                          <p:spTgt spid="6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6" grpId="0" animBg="1"/>
      <p:bldP spid="67" grpId="0" animBg="1"/>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810919" y="2819400"/>
            <a:ext cx="7175500" cy="1790700"/>
          </a:xfrm>
          <a:prstGeom prst="rect">
            <a:avLst/>
          </a:prstGeom>
          <a:blipFill>
            <a:blip r:embed="rId3"/>
            <a:stretch>
              <a:fillRect/>
            </a:stretch>
          </a:blipFill>
          <a:ln w="9525" cap="flat" cmpd="sng" algn="ctr">
            <a:noFill/>
            <a:prstDash val="solid"/>
            <a:round/>
            <a:headEnd type="none" w="med" len="med"/>
            <a:tailEnd type="none" w="med" len="med"/>
          </a:ln>
        </p:spPr>
        <p:txBody>
          <a:bodyPr/>
          <a:lstStyle/>
          <a:p>
            <a:pPr defTabSz="912495">
              <a:buFont typeface="Arial" panose="020B0604020202020204" pitchFamily="34" charset="0"/>
              <a:buNone/>
              <a:defRPr/>
            </a:pPr>
            <a:endParaRPr lang="zh-CN" altLang="en-US"/>
          </a:p>
        </p:txBody>
      </p:sp>
      <p:sp>
        <p:nvSpPr>
          <p:cNvPr id="11" name="矩形 10"/>
          <p:cNvSpPr/>
          <p:nvPr/>
        </p:nvSpPr>
        <p:spPr>
          <a:xfrm>
            <a:off x="4810919" y="2819400"/>
            <a:ext cx="7175500" cy="1790700"/>
          </a:xfrm>
          <a:prstGeom prst="rect">
            <a:avLst/>
          </a:prstGeom>
          <a:solidFill>
            <a:srgbClr val="DE41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2"/>
          <p:cNvSpPr txBox="1">
            <a:spLocks noChangeArrowheads="1"/>
          </p:cNvSpPr>
          <p:nvPr/>
        </p:nvSpPr>
        <p:spPr bwMode="auto">
          <a:xfrm>
            <a:off x="5612607" y="3130550"/>
            <a:ext cx="5572125" cy="646113"/>
          </a:xfrm>
          <a:prstGeom prst="rect">
            <a:avLst/>
          </a:prstGeom>
          <a:noFill/>
          <a:ln w="9525">
            <a:noFill/>
            <a:miter lim="800000"/>
          </a:ln>
        </p:spPr>
        <p:txBody>
          <a:bodyPr>
            <a:spAutoFit/>
          </a:bodyPr>
          <a:lstStyle/>
          <a:p>
            <a:pPr algn="ctr"/>
            <a:r>
              <a:rPr lang="zh-CN" altLang="en-US" sz="3600" dirty="0">
                <a:solidFill>
                  <a:schemeClr val="bg1"/>
                </a:solidFill>
                <a:latin typeface="幼圆" panose="02010509060101010101" pitchFamily="49" charset="-122"/>
                <a:ea typeface="幼圆" panose="02010509060101010101" pitchFamily="49" charset="-122"/>
              </a:rPr>
              <a:t>输入标题</a:t>
            </a:r>
            <a:endParaRPr lang="en-US" altLang="zh-CN" sz="3600" dirty="0">
              <a:solidFill>
                <a:schemeClr val="bg1"/>
              </a:solidFill>
              <a:latin typeface="幼圆" panose="02010509060101010101" pitchFamily="49" charset="-122"/>
              <a:ea typeface="幼圆" panose="02010509060101010101" pitchFamily="49" charset="-122"/>
            </a:endParaRPr>
          </a:p>
        </p:txBody>
      </p:sp>
      <p:sp>
        <p:nvSpPr>
          <p:cNvPr id="6" name="文本框 3"/>
          <p:cNvSpPr txBox="1">
            <a:spLocks noChangeArrowheads="1"/>
          </p:cNvSpPr>
          <p:nvPr/>
        </p:nvSpPr>
        <p:spPr bwMode="auto">
          <a:xfrm>
            <a:off x="7587457" y="3833813"/>
            <a:ext cx="1622425" cy="646112"/>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3600" b="1">
                <a:solidFill>
                  <a:schemeClr val="bg1"/>
                </a:solidFill>
                <a:latin typeface="方正兰亭超细黑简体" panose="02000000000000000000" pitchFamily="2" charset="-122"/>
                <a:ea typeface="方正兰亭超细黑简体" panose="02000000000000000000" pitchFamily="2" charset="-122"/>
              </a:rPr>
              <a:t>Part.2</a:t>
            </a:r>
            <a:endParaRPr lang="zh-CN" altLang="en-US" sz="3600" b="1">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9" name="直接连接符 8"/>
          <p:cNvCxnSpPr/>
          <p:nvPr/>
        </p:nvCxnSpPr>
        <p:spPr>
          <a:xfrm>
            <a:off x="0" y="4610100"/>
            <a:ext cx="121920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18487" r="13352"/>
          <a:stretch>
            <a:fillRect/>
          </a:stretch>
        </p:blipFill>
        <p:spPr>
          <a:xfrm rot="642210">
            <a:off x="2806104" y="1408905"/>
            <a:ext cx="3065946" cy="381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104">
        <p15:prstTrans prst="origami"/>
      </p:transition>
    </mc:Choice>
    <mc:Fallback xmlns="">
      <p:transition spd="slow" advTm="11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358900" y="1193800"/>
            <a:ext cx="9639300" cy="0"/>
          </a:xfrm>
          <a:prstGeom prst="line">
            <a:avLst/>
          </a:prstGeom>
          <a:ln w="19050">
            <a:solidFill>
              <a:srgbClr val="DE415A"/>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91495" y="251922"/>
            <a:ext cx="921456" cy="1145078"/>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0261600" y="0"/>
            <a:ext cx="1244600" cy="1866900"/>
          </a:xfrm>
          <a:prstGeom prst="rect">
            <a:avLst/>
          </a:prstGeom>
        </p:spPr>
      </p:pic>
      <p:sp>
        <p:nvSpPr>
          <p:cNvPr id="7" name="文本框 6"/>
          <p:cNvSpPr txBox="1">
            <a:spLocks noChangeArrowheads="1"/>
          </p:cNvSpPr>
          <p:nvPr/>
        </p:nvSpPr>
        <p:spPr bwMode="auto">
          <a:xfrm>
            <a:off x="1953822" y="710262"/>
            <a:ext cx="1127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panose="020B0604020202020204" pitchFamily="34" charset="0"/>
              <a:buNone/>
              <a:defRPr/>
            </a:pPr>
            <a:r>
              <a:rPr lang="zh-CN" altLang="en-US" sz="2400" dirty="0">
                <a:solidFill>
                  <a:schemeClr val="tx1">
                    <a:lumMod val="65000"/>
                    <a:lumOff val="35000"/>
                  </a:schemeClr>
                </a:solidFill>
                <a:latin typeface="幼圆" panose="02010509060101010101" pitchFamily="49" charset="-122"/>
                <a:ea typeface="幼圆" panose="02010509060101010101" pitchFamily="49" charset="-122"/>
              </a:rPr>
              <a:t>标题</a:t>
            </a:r>
          </a:p>
        </p:txBody>
      </p:sp>
      <p:grpSp>
        <p:nvGrpSpPr>
          <p:cNvPr id="18" name="Group 10"/>
          <p:cNvGrpSpPr/>
          <p:nvPr/>
        </p:nvGrpSpPr>
        <p:grpSpPr bwMode="auto">
          <a:xfrm>
            <a:off x="1384300" y="2590800"/>
            <a:ext cx="2900363" cy="1439862"/>
            <a:chOff x="0" y="0"/>
            <a:chExt cx="2899309" cy="1440000"/>
          </a:xfrm>
        </p:grpSpPr>
        <p:pic>
          <p:nvPicPr>
            <p:cNvPr id="19" name="图片 63"/>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422769" y="0"/>
              <a:ext cx="1476540" cy="1439999"/>
            </a:xfrm>
            <a:prstGeom prst="rect">
              <a:avLst/>
            </a:prstGeom>
            <a:blipFill>
              <a:blip r:embed="rId5"/>
              <a:stretch>
                <a:fillRect/>
              </a:stretch>
            </a:blipFill>
            <a:ln w="9525">
              <a:noFill/>
              <a:bevel/>
            </a:ln>
          </p:spPr>
        </p:pic>
        <p:grpSp>
          <p:nvGrpSpPr>
            <p:cNvPr id="20" name="Group 12"/>
            <p:cNvGrpSpPr/>
            <p:nvPr/>
          </p:nvGrpSpPr>
          <p:grpSpPr bwMode="auto">
            <a:xfrm>
              <a:off x="0" y="0"/>
              <a:ext cx="1440000" cy="1440000"/>
              <a:chOff x="0" y="0"/>
              <a:chExt cx="1440000" cy="1440000"/>
            </a:xfrm>
          </p:grpSpPr>
          <p:sp>
            <p:nvSpPr>
              <p:cNvPr id="21" name="矩形 65"/>
              <p:cNvSpPr>
                <a:spLocks noChangeArrowheads="1"/>
              </p:cNvSpPr>
              <p:nvPr/>
            </p:nvSpPr>
            <p:spPr bwMode="auto">
              <a:xfrm>
                <a:off x="0" y="0"/>
                <a:ext cx="1439340" cy="1440000"/>
              </a:xfrm>
              <a:prstGeom prst="rect">
                <a:avLst/>
              </a:prstGeom>
              <a:blipFill>
                <a:blip r:embed="rId6"/>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22" name="Group 14"/>
              <p:cNvGrpSpPr/>
              <p:nvPr/>
            </p:nvGrpSpPr>
            <p:grpSpPr bwMode="auto">
              <a:xfrm>
                <a:off x="554900" y="375513"/>
                <a:ext cx="330200" cy="688975"/>
                <a:chOff x="0" y="0"/>
                <a:chExt cx="330200" cy="688975"/>
              </a:xfrm>
            </p:grpSpPr>
            <p:sp>
              <p:nvSpPr>
                <p:cNvPr id="23" name="Freeform 6"/>
                <p:cNvSpPr>
                  <a:spLocks noEditPoints="1" noChangeArrowheads="1"/>
                </p:cNvSpPr>
                <p:nvPr/>
              </p:nvSpPr>
              <p:spPr bwMode="auto">
                <a:xfrm>
                  <a:off x="0" y="0"/>
                  <a:ext cx="330200" cy="688975"/>
                </a:xfrm>
                <a:custGeom>
                  <a:avLst/>
                  <a:gdLst>
                    <a:gd name="T0" fmla="*/ 1239000455 w 88"/>
                    <a:gd name="T1" fmla="*/ 2026938096 h 183"/>
                    <a:gd name="T2" fmla="*/ 1239000455 w 88"/>
                    <a:gd name="T3" fmla="*/ 1431614752 h 183"/>
                    <a:gd name="T4" fmla="*/ 872932480 w 88"/>
                    <a:gd name="T5" fmla="*/ 878812084 h 183"/>
                    <a:gd name="T6" fmla="*/ 675818089 w 88"/>
                    <a:gd name="T7" fmla="*/ 708721852 h 183"/>
                    <a:gd name="T8" fmla="*/ 661739561 w 88"/>
                    <a:gd name="T9" fmla="*/ 595323344 h 183"/>
                    <a:gd name="T10" fmla="*/ 492785977 w 88"/>
                    <a:gd name="T11" fmla="*/ 396883484 h 183"/>
                    <a:gd name="T12" fmla="*/ 408307309 w 88"/>
                    <a:gd name="T13" fmla="*/ 326009416 h 183"/>
                    <a:gd name="T14" fmla="*/ 337910920 w 88"/>
                    <a:gd name="T15" fmla="*/ 85045116 h 183"/>
                    <a:gd name="T16" fmla="*/ 337910920 w 88"/>
                    <a:gd name="T17" fmla="*/ 42524441 h 183"/>
                    <a:gd name="T18" fmla="*/ 309750114 w 88"/>
                    <a:gd name="T19" fmla="*/ 0 h 183"/>
                    <a:gd name="T20" fmla="*/ 267510780 w 88"/>
                    <a:gd name="T21" fmla="*/ 0 h 183"/>
                    <a:gd name="T22" fmla="*/ 239353725 w 88"/>
                    <a:gd name="T23" fmla="*/ 14174814 h 183"/>
                    <a:gd name="T24" fmla="*/ 225271445 w 88"/>
                    <a:gd name="T25" fmla="*/ 42524441 h 183"/>
                    <a:gd name="T26" fmla="*/ 225271445 w 88"/>
                    <a:gd name="T27" fmla="*/ 85045116 h 183"/>
                    <a:gd name="T28" fmla="*/ 323828641 w 88"/>
                    <a:gd name="T29" fmla="*/ 411058298 h 183"/>
                    <a:gd name="T30" fmla="*/ 436464364 w 88"/>
                    <a:gd name="T31" fmla="*/ 496103414 h 183"/>
                    <a:gd name="T32" fmla="*/ 549103839 w 88"/>
                    <a:gd name="T33" fmla="*/ 637847784 h 183"/>
                    <a:gd name="T34" fmla="*/ 563182366 w 88"/>
                    <a:gd name="T35" fmla="*/ 708721852 h 183"/>
                    <a:gd name="T36" fmla="*/ 366067975 w 88"/>
                    <a:gd name="T37" fmla="*/ 878812084 h 183"/>
                    <a:gd name="T38" fmla="*/ 0 w 88"/>
                    <a:gd name="T39" fmla="*/ 1431614752 h 183"/>
                    <a:gd name="T40" fmla="*/ 0 w 88"/>
                    <a:gd name="T41" fmla="*/ 2026938096 h 183"/>
                    <a:gd name="T42" fmla="*/ 619500227 w 88"/>
                    <a:gd name="T43" fmla="*/ 2147483646 h 183"/>
                    <a:gd name="T44" fmla="*/ 1239000455 w 88"/>
                    <a:gd name="T45" fmla="*/ 2026938096 h 183"/>
                    <a:gd name="T46" fmla="*/ 872932480 w 88"/>
                    <a:gd name="T47" fmla="*/ 1360744449 h 183"/>
                    <a:gd name="T48" fmla="*/ 872932480 w 88"/>
                    <a:gd name="T49" fmla="*/ 1006381641 h 183"/>
                    <a:gd name="T50" fmla="*/ 1112286205 w 88"/>
                    <a:gd name="T51" fmla="*/ 1431614752 h 183"/>
                    <a:gd name="T52" fmla="*/ 1112286205 w 88"/>
                    <a:gd name="T53" fmla="*/ 1686753866 h 183"/>
                    <a:gd name="T54" fmla="*/ 675818089 w 88"/>
                    <a:gd name="T55" fmla="*/ 1686753866 h 183"/>
                    <a:gd name="T56" fmla="*/ 675818089 w 88"/>
                    <a:gd name="T57" fmla="*/ 1573359123 h 183"/>
                    <a:gd name="T58" fmla="*/ 872932480 w 88"/>
                    <a:gd name="T59" fmla="*/ 1360744449 h 183"/>
                    <a:gd name="T60" fmla="*/ 478703698 w 88"/>
                    <a:gd name="T61" fmla="*/ 921336525 h 183"/>
                    <a:gd name="T62" fmla="*/ 619500227 w 88"/>
                    <a:gd name="T63" fmla="*/ 822116595 h 183"/>
                    <a:gd name="T64" fmla="*/ 760296757 w 88"/>
                    <a:gd name="T65" fmla="*/ 921336525 h 183"/>
                    <a:gd name="T66" fmla="*/ 760296757 w 88"/>
                    <a:gd name="T67" fmla="*/ 1360744449 h 183"/>
                    <a:gd name="T68" fmla="*/ 619500227 w 88"/>
                    <a:gd name="T69" fmla="*/ 1459964379 h 183"/>
                    <a:gd name="T70" fmla="*/ 478703698 w 88"/>
                    <a:gd name="T71" fmla="*/ 1360744449 h 183"/>
                    <a:gd name="T72" fmla="*/ 478703698 w 88"/>
                    <a:gd name="T73" fmla="*/ 921336525 h 183"/>
                    <a:gd name="T74" fmla="*/ 126714250 w 88"/>
                    <a:gd name="T75" fmla="*/ 1431614752 h 183"/>
                    <a:gd name="T76" fmla="*/ 366067975 w 88"/>
                    <a:gd name="T77" fmla="*/ 1006381641 h 183"/>
                    <a:gd name="T78" fmla="*/ 366067975 w 88"/>
                    <a:gd name="T79" fmla="*/ 1360744449 h 183"/>
                    <a:gd name="T80" fmla="*/ 563182366 w 88"/>
                    <a:gd name="T81" fmla="*/ 1573359123 h 183"/>
                    <a:gd name="T82" fmla="*/ 563182366 w 88"/>
                    <a:gd name="T83" fmla="*/ 1686753866 h 183"/>
                    <a:gd name="T84" fmla="*/ 126714250 w 88"/>
                    <a:gd name="T85" fmla="*/ 1686753866 h 183"/>
                    <a:gd name="T86" fmla="*/ 126714250 w 88"/>
                    <a:gd name="T87" fmla="*/ 1431614752 h 183"/>
                    <a:gd name="T88" fmla="*/ 126714250 w 88"/>
                    <a:gd name="T89" fmla="*/ 2026938096 h 183"/>
                    <a:gd name="T90" fmla="*/ 126714250 w 88"/>
                    <a:gd name="T91" fmla="*/ 1785973796 h 183"/>
                    <a:gd name="T92" fmla="*/ 1112286205 w 88"/>
                    <a:gd name="T93" fmla="*/ 1785973796 h 183"/>
                    <a:gd name="T94" fmla="*/ 1112286205 w 88"/>
                    <a:gd name="T95" fmla="*/ 2026938096 h 183"/>
                    <a:gd name="T96" fmla="*/ 619500227 w 88"/>
                    <a:gd name="T97" fmla="*/ 2147483646 h 183"/>
                    <a:gd name="T98" fmla="*/ 126714250 w 88"/>
                    <a:gd name="T99" fmla="*/ 2026938096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183"/>
                    <a:gd name="T152" fmla="*/ 88 w 88"/>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183">
                      <a:moveTo>
                        <a:pt x="88" y="143"/>
                      </a:moveTo>
                      <a:cubicBezTo>
                        <a:pt x="88" y="101"/>
                        <a:pt x="88" y="101"/>
                        <a:pt x="88" y="101"/>
                      </a:cubicBezTo>
                      <a:cubicBezTo>
                        <a:pt x="88" y="84"/>
                        <a:pt x="78" y="69"/>
                        <a:pt x="62" y="62"/>
                      </a:cubicBezTo>
                      <a:cubicBezTo>
                        <a:pt x="61" y="55"/>
                        <a:pt x="56" y="51"/>
                        <a:pt x="48" y="50"/>
                      </a:cubicBezTo>
                      <a:cubicBezTo>
                        <a:pt x="48" y="47"/>
                        <a:pt x="48" y="45"/>
                        <a:pt x="47" y="42"/>
                      </a:cubicBezTo>
                      <a:cubicBezTo>
                        <a:pt x="45" y="35"/>
                        <a:pt x="40" y="31"/>
                        <a:pt x="35" y="28"/>
                      </a:cubicBezTo>
                      <a:cubicBezTo>
                        <a:pt x="33" y="27"/>
                        <a:pt x="31" y="25"/>
                        <a:pt x="29" y="23"/>
                      </a:cubicBezTo>
                      <a:cubicBezTo>
                        <a:pt x="25" y="19"/>
                        <a:pt x="25" y="13"/>
                        <a:pt x="24" y="6"/>
                      </a:cubicBezTo>
                      <a:cubicBezTo>
                        <a:pt x="24" y="3"/>
                        <a:pt x="24" y="3"/>
                        <a:pt x="24" y="3"/>
                      </a:cubicBezTo>
                      <a:cubicBezTo>
                        <a:pt x="24" y="1"/>
                        <a:pt x="24" y="0"/>
                        <a:pt x="22" y="0"/>
                      </a:cubicBezTo>
                      <a:cubicBezTo>
                        <a:pt x="22" y="0"/>
                        <a:pt x="19" y="0"/>
                        <a:pt x="19" y="0"/>
                      </a:cubicBezTo>
                      <a:cubicBezTo>
                        <a:pt x="18" y="0"/>
                        <a:pt x="17" y="0"/>
                        <a:pt x="17" y="1"/>
                      </a:cubicBezTo>
                      <a:cubicBezTo>
                        <a:pt x="16" y="1"/>
                        <a:pt x="16" y="2"/>
                        <a:pt x="16" y="3"/>
                      </a:cubicBezTo>
                      <a:cubicBezTo>
                        <a:pt x="16" y="6"/>
                        <a:pt x="16" y="6"/>
                        <a:pt x="16" y="6"/>
                      </a:cubicBezTo>
                      <a:cubicBezTo>
                        <a:pt x="16" y="14"/>
                        <a:pt x="17" y="22"/>
                        <a:pt x="23" y="29"/>
                      </a:cubicBezTo>
                      <a:cubicBezTo>
                        <a:pt x="26" y="32"/>
                        <a:pt x="28" y="33"/>
                        <a:pt x="31" y="35"/>
                      </a:cubicBezTo>
                      <a:cubicBezTo>
                        <a:pt x="35" y="38"/>
                        <a:pt x="38" y="40"/>
                        <a:pt x="39" y="45"/>
                      </a:cubicBezTo>
                      <a:cubicBezTo>
                        <a:pt x="40" y="46"/>
                        <a:pt x="40" y="48"/>
                        <a:pt x="40" y="50"/>
                      </a:cubicBezTo>
                      <a:cubicBezTo>
                        <a:pt x="32" y="51"/>
                        <a:pt x="27" y="55"/>
                        <a:pt x="26" y="62"/>
                      </a:cubicBezTo>
                      <a:cubicBezTo>
                        <a:pt x="11" y="69"/>
                        <a:pt x="0" y="84"/>
                        <a:pt x="0" y="101"/>
                      </a:cubicBezTo>
                      <a:cubicBezTo>
                        <a:pt x="0" y="143"/>
                        <a:pt x="0" y="143"/>
                        <a:pt x="0" y="143"/>
                      </a:cubicBezTo>
                      <a:cubicBezTo>
                        <a:pt x="0" y="166"/>
                        <a:pt x="19" y="183"/>
                        <a:pt x="44" y="183"/>
                      </a:cubicBezTo>
                      <a:cubicBezTo>
                        <a:pt x="69" y="183"/>
                        <a:pt x="88" y="166"/>
                        <a:pt x="88" y="143"/>
                      </a:cubicBezTo>
                      <a:close/>
                      <a:moveTo>
                        <a:pt x="62" y="96"/>
                      </a:moveTo>
                      <a:cubicBezTo>
                        <a:pt x="62" y="71"/>
                        <a:pt x="62" y="71"/>
                        <a:pt x="62" y="71"/>
                      </a:cubicBezTo>
                      <a:cubicBezTo>
                        <a:pt x="73" y="77"/>
                        <a:pt x="79" y="89"/>
                        <a:pt x="79" y="101"/>
                      </a:cubicBezTo>
                      <a:cubicBezTo>
                        <a:pt x="79" y="119"/>
                        <a:pt x="79" y="119"/>
                        <a:pt x="79" y="119"/>
                      </a:cubicBezTo>
                      <a:cubicBezTo>
                        <a:pt x="48" y="119"/>
                        <a:pt x="48" y="119"/>
                        <a:pt x="48" y="119"/>
                      </a:cubicBezTo>
                      <a:cubicBezTo>
                        <a:pt x="48" y="111"/>
                        <a:pt x="48" y="111"/>
                        <a:pt x="48" y="111"/>
                      </a:cubicBezTo>
                      <a:cubicBezTo>
                        <a:pt x="57" y="110"/>
                        <a:pt x="62" y="104"/>
                        <a:pt x="62" y="96"/>
                      </a:cubicBezTo>
                      <a:close/>
                      <a:moveTo>
                        <a:pt x="34" y="65"/>
                      </a:moveTo>
                      <a:cubicBezTo>
                        <a:pt x="34" y="63"/>
                        <a:pt x="34" y="58"/>
                        <a:pt x="44" y="58"/>
                      </a:cubicBezTo>
                      <a:cubicBezTo>
                        <a:pt x="54" y="58"/>
                        <a:pt x="54" y="63"/>
                        <a:pt x="54" y="65"/>
                      </a:cubicBezTo>
                      <a:cubicBezTo>
                        <a:pt x="54" y="96"/>
                        <a:pt x="54" y="96"/>
                        <a:pt x="54" y="96"/>
                      </a:cubicBezTo>
                      <a:cubicBezTo>
                        <a:pt x="54" y="102"/>
                        <a:pt x="48" y="103"/>
                        <a:pt x="44" y="103"/>
                      </a:cubicBezTo>
                      <a:cubicBezTo>
                        <a:pt x="40" y="103"/>
                        <a:pt x="34" y="102"/>
                        <a:pt x="34" y="96"/>
                      </a:cubicBezTo>
                      <a:lnTo>
                        <a:pt x="34" y="65"/>
                      </a:lnTo>
                      <a:close/>
                      <a:moveTo>
                        <a:pt x="9" y="101"/>
                      </a:moveTo>
                      <a:cubicBezTo>
                        <a:pt x="9" y="89"/>
                        <a:pt x="15" y="77"/>
                        <a:pt x="26" y="71"/>
                      </a:cubicBezTo>
                      <a:cubicBezTo>
                        <a:pt x="26" y="96"/>
                        <a:pt x="26" y="96"/>
                        <a:pt x="26" y="96"/>
                      </a:cubicBezTo>
                      <a:cubicBezTo>
                        <a:pt x="26" y="104"/>
                        <a:pt x="31" y="110"/>
                        <a:pt x="40" y="111"/>
                      </a:cubicBezTo>
                      <a:cubicBezTo>
                        <a:pt x="40" y="119"/>
                        <a:pt x="40" y="119"/>
                        <a:pt x="40" y="119"/>
                      </a:cubicBezTo>
                      <a:cubicBezTo>
                        <a:pt x="9" y="119"/>
                        <a:pt x="9" y="119"/>
                        <a:pt x="9" y="119"/>
                      </a:cubicBezTo>
                      <a:lnTo>
                        <a:pt x="9" y="101"/>
                      </a:lnTo>
                      <a:close/>
                      <a:moveTo>
                        <a:pt x="9" y="143"/>
                      </a:moveTo>
                      <a:cubicBezTo>
                        <a:pt x="9" y="126"/>
                        <a:pt x="9" y="126"/>
                        <a:pt x="9" y="126"/>
                      </a:cubicBezTo>
                      <a:cubicBezTo>
                        <a:pt x="79" y="126"/>
                        <a:pt x="79" y="126"/>
                        <a:pt x="79" y="126"/>
                      </a:cubicBezTo>
                      <a:cubicBezTo>
                        <a:pt x="79" y="143"/>
                        <a:pt x="79" y="143"/>
                        <a:pt x="79" y="143"/>
                      </a:cubicBezTo>
                      <a:cubicBezTo>
                        <a:pt x="79" y="162"/>
                        <a:pt x="65" y="175"/>
                        <a:pt x="44" y="175"/>
                      </a:cubicBezTo>
                      <a:cubicBezTo>
                        <a:pt x="23" y="175"/>
                        <a:pt x="9" y="162"/>
                        <a:pt x="9" y="143"/>
                      </a:cubicBezTo>
                      <a:close/>
                    </a:path>
                  </a:pathLst>
                </a:custGeom>
                <a:solidFill>
                  <a:schemeClr val="bg1"/>
                </a:solidFill>
                <a:ln w="9525" cmpd="sng">
                  <a:noFill/>
                  <a:bevel/>
                </a:ln>
              </p:spPr>
              <p:txBody>
                <a:bodyPr/>
                <a:lstStyle/>
                <a:p>
                  <a:endParaRPr lang="zh-CN" altLang="en-US"/>
                </a:p>
              </p:txBody>
            </p:sp>
            <p:sp>
              <p:nvSpPr>
                <p:cNvPr id="24" name="Freeform 7"/>
                <p:cNvSpPr>
                  <a:spLocks noChangeArrowheads="1"/>
                </p:cNvSpPr>
                <p:nvPr/>
              </p:nvSpPr>
              <p:spPr bwMode="auto">
                <a:xfrm>
                  <a:off x="139700" y="244475"/>
                  <a:ext cx="52388" cy="26988"/>
                </a:xfrm>
                <a:custGeom>
                  <a:avLst/>
                  <a:gdLst>
                    <a:gd name="T0" fmla="*/ 42007692 w 14"/>
                    <a:gd name="T1" fmla="*/ 0 h 7"/>
                    <a:gd name="T2" fmla="*/ 0 w 14"/>
                    <a:gd name="T3" fmla="*/ 44591887 h 7"/>
                    <a:gd name="T4" fmla="*/ 0 w 14"/>
                    <a:gd name="T5" fmla="*/ 59458419 h 7"/>
                    <a:gd name="T6" fmla="*/ 42007692 w 14"/>
                    <a:gd name="T7" fmla="*/ 104050306 h 7"/>
                    <a:gd name="T8" fmla="*/ 154028204 w 14"/>
                    <a:gd name="T9" fmla="*/ 104050306 h 7"/>
                    <a:gd name="T10" fmla="*/ 196035896 w 14"/>
                    <a:gd name="T11" fmla="*/ 59458419 h 7"/>
                    <a:gd name="T12" fmla="*/ 196035896 w 14"/>
                    <a:gd name="T13" fmla="*/ 44591887 h 7"/>
                    <a:gd name="T14" fmla="*/ 154028204 w 14"/>
                    <a:gd name="T15" fmla="*/ 0 h 7"/>
                    <a:gd name="T16" fmla="*/ 42007692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solidFill>
                  <a:schemeClr val="bg1"/>
                </a:solidFill>
                <a:ln w="9525" cmpd="sng">
                  <a:noFill/>
                  <a:bevel/>
                </a:ln>
              </p:spPr>
              <p:txBody>
                <a:bodyPr/>
                <a:lstStyle/>
                <a:p>
                  <a:endParaRPr lang="zh-CN" altLang="en-US"/>
                </a:p>
              </p:txBody>
            </p:sp>
            <p:sp>
              <p:nvSpPr>
                <p:cNvPr id="25" name="Freeform 8"/>
                <p:cNvSpPr>
                  <a:spLocks noChangeArrowheads="1"/>
                </p:cNvSpPr>
                <p:nvPr/>
              </p:nvSpPr>
              <p:spPr bwMode="auto">
                <a:xfrm>
                  <a:off x="139700" y="290513"/>
                  <a:ext cx="52388" cy="30163"/>
                </a:xfrm>
                <a:custGeom>
                  <a:avLst/>
                  <a:gdLst>
                    <a:gd name="T0" fmla="*/ 42007692 w 14"/>
                    <a:gd name="T1" fmla="*/ 0 h 8"/>
                    <a:gd name="T2" fmla="*/ 0 w 14"/>
                    <a:gd name="T3" fmla="*/ 42646712 h 8"/>
                    <a:gd name="T4" fmla="*/ 0 w 14"/>
                    <a:gd name="T5" fmla="*/ 71079110 h 8"/>
                    <a:gd name="T6" fmla="*/ 42007692 w 14"/>
                    <a:gd name="T7" fmla="*/ 113725821 h 8"/>
                    <a:gd name="T8" fmla="*/ 154028204 w 14"/>
                    <a:gd name="T9" fmla="*/ 113725821 h 8"/>
                    <a:gd name="T10" fmla="*/ 196035896 w 14"/>
                    <a:gd name="T11" fmla="*/ 71079110 h 8"/>
                    <a:gd name="T12" fmla="*/ 196035896 w 14"/>
                    <a:gd name="T13" fmla="*/ 42646712 h 8"/>
                    <a:gd name="T14" fmla="*/ 154028204 w 14"/>
                    <a:gd name="T15" fmla="*/ 0 h 8"/>
                    <a:gd name="T16" fmla="*/ 42007692 w 1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solidFill>
                  <a:schemeClr val="bg1"/>
                </a:solidFill>
                <a:ln w="9525" cmpd="sng">
                  <a:noFill/>
                  <a:bevel/>
                </a:ln>
              </p:spPr>
              <p:txBody>
                <a:bodyPr/>
                <a:lstStyle/>
                <a:p>
                  <a:endParaRPr lang="zh-CN" altLang="en-US"/>
                </a:p>
              </p:txBody>
            </p:sp>
            <p:sp>
              <p:nvSpPr>
                <p:cNvPr id="26" name="Freeform 9"/>
                <p:cNvSpPr>
                  <a:spLocks noChangeArrowheads="1"/>
                </p:cNvSpPr>
                <p:nvPr/>
              </p:nvSpPr>
              <p:spPr bwMode="auto">
                <a:xfrm>
                  <a:off x="139700" y="339725"/>
                  <a:ext cx="52388" cy="25400"/>
                </a:xfrm>
                <a:custGeom>
                  <a:avLst/>
                  <a:gdLst>
                    <a:gd name="T0" fmla="*/ 42007692 w 14"/>
                    <a:gd name="T1" fmla="*/ 0 h 7"/>
                    <a:gd name="T2" fmla="*/ 0 w 14"/>
                    <a:gd name="T3" fmla="*/ 39500629 h 7"/>
                    <a:gd name="T4" fmla="*/ 0 w 14"/>
                    <a:gd name="T5" fmla="*/ 65833171 h 7"/>
                    <a:gd name="T6" fmla="*/ 42007692 w 14"/>
                    <a:gd name="T7" fmla="*/ 92165714 h 7"/>
                    <a:gd name="T8" fmla="*/ 154028204 w 14"/>
                    <a:gd name="T9" fmla="*/ 92165714 h 7"/>
                    <a:gd name="T10" fmla="*/ 196035896 w 14"/>
                    <a:gd name="T11" fmla="*/ 65833171 h 7"/>
                    <a:gd name="T12" fmla="*/ 196035896 w 14"/>
                    <a:gd name="T13" fmla="*/ 39500629 h 7"/>
                    <a:gd name="T14" fmla="*/ 154028204 w 14"/>
                    <a:gd name="T15" fmla="*/ 0 h 7"/>
                    <a:gd name="T16" fmla="*/ 42007692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5"/>
                        <a:pt x="0" y="5"/>
                        <a:pt x="0" y="5"/>
                      </a:cubicBezTo>
                      <a:cubicBezTo>
                        <a:pt x="0" y="6"/>
                        <a:pt x="1" y="7"/>
                        <a:pt x="3" y="7"/>
                      </a:cubicBezTo>
                      <a:cubicBezTo>
                        <a:pt x="11" y="7"/>
                        <a:pt x="11" y="7"/>
                        <a:pt x="11" y="7"/>
                      </a:cubicBezTo>
                      <a:cubicBezTo>
                        <a:pt x="13" y="7"/>
                        <a:pt x="14" y="6"/>
                        <a:pt x="14" y="5"/>
                      </a:cubicBezTo>
                      <a:cubicBezTo>
                        <a:pt x="14" y="3"/>
                        <a:pt x="14" y="3"/>
                        <a:pt x="14" y="3"/>
                      </a:cubicBezTo>
                      <a:cubicBezTo>
                        <a:pt x="14" y="1"/>
                        <a:pt x="13" y="0"/>
                        <a:pt x="11" y="0"/>
                      </a:cubicBezTo>
                      <a:lnTo>
                        <a:pt x="3" y="0"/>
                      </a:lnTo>
                      <a:close/>
                    </a:path>
                  </a:pathLst>
                </a:custGeom>
                <a:solidFill>
                  <a:schemeClr val="bg1"/>
                </a:solidFill>
                <a:ln w="9525" cmpd="sng">
                  <a:noFill/>
                  <a:bevel/>
                </a:ln>
              </p:spPr>
              <p:txBody>
                <a:bodyPr/>
                <a:lstStyle/>
                <a:p>
                  <a:endParaRPr lang="zh-CN" altLang="en-US"/>
                </a:p>
              </p:txBody>
            </p:sp>
          </p:grpSp>
        </p:grpSp>
      </p:grpSp>
      <p:grpSp>
        <p:nvGrpSpPr>
          <p:cNvPr id="27" name="Group 19"/>
          <p:cNvGrpSpPr/>
          <p:nvPr/>
        </p:nvGrpSpPr>
        <p:grpSpPr bwMode="auto">
          <a:xfrm>
            <a:off x="4624388" y="2590800"/>
            <a:ext cx="2986087" cy="1439862"/>
            <a:chOff x="0" y="0"/>
            <a:chExt cx="2986831" cy="1440000"/>
          </a:xfrm>
        </p:grpSpPr>
        <p:pic>
          <p:nvPicPr>
            <p:cNvPr id="28" name="图片 79"/>
            <p:cNvPicPr preferRelativeResize="0">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417809" y="0"/>
              <a:ext cx="1569022" cy="1439999"/>
            </a:xfrm>
            <a:prstGeom prst="rect">
              <a:avLst/>
            </a:prstGeom>
            <a:noFill/>
            <a:ln w="9525">
              <a:noFill/>
              <a:bevel/>
            </a:ln>
          </p:spPr>
        </p:pic>
        <p:grpSp>
          <p:nvGrpSpPr>
            <p:cNvPr id="29" name="Group 21"/>
            <p:cNvGrpSpPr/>
            <p:nvPr/>
          </p:nvGrpSpPr>
          <p:grpSpPr bwMode="auto">
            <a:xfrm>
              <a:off x="0" y="0"/>
              <a:ext cx="1440000" cy="1440000"/>
              <a:chOff x="0" y="0"/>
              <a:chExt cx="1440000" cy="1440000"/>
            </a:xfrm>
          </p:grpSpPr>
          <p:sp>
            <p:nvSpPr>
              <p:cNvPr id="30" name="矩形 99"/>
              <p:cNvSpPr>
                <a:spLocks noChangeArrowheads="1"/>
              </p:cNvSpPr>
              <p:nvPr/>
            </p:nvSpPr>
            <p:spPr bwMode="auto">
              <a:xfrm>
                <a:off x="0" y="0"/>
                <a:ext cx="1440221" cy="1440000"/>
              </a:xfrm>
              <a:prstGeom prst="rect">
                <a:avLst/>
              </a:prstGeom>
              <a:blipFill>
                <a:blip r:embed="rId6"/>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31" name="Group 23"/>
              <p:cNvGrpSpPr/>
              <p:nvPr/>
            </p:nvGrpSpPr>
            <p:grpSpPr bwMode="auto">
              <a:xfrm>
                <a:off x="465206" y="571569"/>
                <a:ext cx="509588" cy="296863"/>
                <a:chOff x="0" y="0"/>
                <a:chExt cx="509588" cy="296863"/>
              </a:xfrm>
            </p:grpSpPr>
            <p:sp>
              <p:nvSpPr>
                <p:cNvPr id="32" name="Freeform 10"/>
                <p:cNvSpPr>
                  <a:spLocks noEditPoints="1" noChangeArrowheads="1"/>
                </p:cNvSpPr>
                <p:nvPr/>
              </p:nvSpPr>
              <p:spPr bwMode="auto">
                <a:xfrm>
                  <a:off x="0" y="0"/>
                  <a:ext cx="509588" cy="296863"/>
                </a:xfrm>
                <a:custGeom>
                  <a:avLst/>
                  <a:gdLst>
                    <a:gd name="T0" fmla="*/ 98279292 w 136"/>
                    <a:gd name="T1" fmla="*/ 917847787 h 79"/>
                    <a:gd name="T2" fmla="*/ 140398988 w 136"/>
                    <a:gd name="T3" fmla="*/ 917847787 h 79"/>
                    <a:gd name="T4" fmla="*/ 547552306 w 136"/>
                    <a:gd name="T5" fmla="*/ 917847787 h 79"/>
                    <a:gd name="T6" fmla="*/ 1263579651 w 136"/>
                    <a:gd name="T7" fmla="*/ 917847787 h 79"/>
                    <a:gd name="T8" fmla="*/ 1291659448 w 136"/>
                    <a:gd name="T9" fmla="*/ 917847787 h 79"/>
                    <a:gd name="T10" fmla="*/ 1488218031 w 136"/>
                    <a:gd name="T11" fmla="*/ 1115539757 h 79"/>
                    <a:gd name="T12" fmla="*/ 1740932463 w 136"/>
                    <a:gd name="T13" fmla="*/ 917847787 h 79"/>
                    <a:gd name="T14" fmla="*/ 1825171855 w 136"/>
                    <a:gd name="T15" fmla="*/ 917847787 h 79"/>
                    <a:gd name="T16" fmla="*/ 1909411248 w 136"/>
                    <a:gd name="T17" fmla="*/ 847247002 h 79"/>
                    <a:gd name="T18" fmla="*/ 1895371349 w 136"/>
                    <a:gd name="T19" fmla="*/ 833125342 h 79"/>
                    <a:gd name="T20" fmla="*/ 1895371349 w 136"/>
                    <a:gd name="T21" fmla="*/ 819003682 h 79"/>
                    <a:gd name="T22" fmla="*/ 1895371349 w 136"/>
                    <a:gd name="T23" fmla="*/ 706037916 h 79"/>
                    <a:gd name="T24" fmla="*/ 1909411248 w 136"/>
                    <a:gd name="T25" fmla="*/ 112965766 h 79"/>
                    <a:gd name="T26" fmla="*/ 1783052159 w 136"/>
                    <a:gd name="T27" fmla="*/ 0 h 79"/>
                    <a:gd name="T28" fmla="*/ 1038945017 w 136"/>
                    <a:gd name="T29" fmla="*/ 0 h 79"/>
                    <a:gd name="T30" fmla="*/ 982785422 w 136"/>
                    <a:gd name="T31" fmla="*/ 0 h 79"/>
                    <a:gd name="T32" fmla="*/ 884506130 w 136"/>
                    <a:gd name="T33" fmla="*/ 28243320 h 79"/>
                    <a:gd name="T34" fmla="*/ 856426333 w 136"/>
                    <a:gd name="T35" fmla="*/ 155326989 h 79"/>
                    <a:gd name="T36" fmla="*/ 856426333 w 136"/>
                    <a:gd name="T37" fmla="*/ 691916256 h 79"/>
                    <a:gd name="T38" fmla="*/ 772186940 w 136"/>
                    <a:gd name="T39" fmla="*/ 691916256 h 79"/>
                    <a:gd name="T40" fmla="*/ 772186940 w 136"/>
                    <a:gd name="T41" fmla="*/ 197691969 h 79"/>
                    <a:gd name="T42" fmla="*/ 252714431 w 136"/>
                    <a:gd name="T43" fmla="*/ 112965766 h 79"/>
                    <a:gd name="T44" fmla="*/ 98279292 w 136"/>
                    <a:gd name="T45" fmla="*/ 225931532 h 79"/>
                    <a:gd name="T46" fmla="*/ 28079798 w 136"/>
                    <a:gd name="T47" fmla="*/ 437745161 h 79"/>
                    <a:gd name="T48" fmla="*/ 28079798 w 136"/>
                    <a:gd name="T49" fmla="*/ 437745161 h 79"/>
                    <a:gd name="T50" fmla="*/ 0 w 136"/>
                    <a:gd name="T51" fmla="*/ 833125342 h 79"/>
                    <a:gd name="T52" fmla="*/ 224638381 w 136"/>
                    <a:gd name="T53" fmla="*/ 917847787 h 79"/>
                    <a:gd name="T54" fmla="*/ 463312913 w 136"/>
                    <a:gd name="T55" fmla="*/ 917847787 h 79"/>
                    <a:gd name="T56" fmla="*/ 1488218031 w 136"/>
                    <a:gd name="T57" fmla="*/ 1030813553 h 79"/>
                    <a:gd name="T58" fmla="*/ 1488218031 w 136"/>
                    <a:gd name="T59" fmla="*/ 790764119 h 79"/>
                    <a:gd name="T60" fmla="*/ 1488218031 w 136"/>
                    <a:gd name="T61" fmla="*/ 1030813553 h 79"/>
                    <a:gd name="T62" fmla="*/ 98279292 w 136"/>
                    <a:gd name="T63" fmla="*/ 621311712 h 79"/>
                    <a:gd name="T64" fmla="*/ 168478786 w 136"/>
                    <a:gd name="T65" fmla="*/ 296536075 h 79"/>
                    <a:gd name="T66" fmla="*/ 196558583 w 136"/>
                    <a:gd name="T67" fmla="*/ 240053192 h 79"/>
                    <a:gd name="T68" fmla="*/ 266754330 w 136"/>
                    <a:gd name="T69" fmla="*/ 211809872 h 79"/>
                    <a:gd name="T70" fmla="*/ 617751800 w 136"/>
                    <a:gd name="T71" fmla="*/ 211809872 h 79"/>
                    <a:gd name="T72" fmla="*/ 687951294 w 136"/>
                    <a:gd name="T73" fmla="*/ 437745161 h 79"/>
                    <a:gd name="T74" fmla="*/ 687951294 w 136"/>
                    <a:gd name="T75" fmla="*/ 776642459 h 79"/>
                    <a:gd name="T76" fmla="*/ 940665725 w 136"/>
                    <a:gd name="T77" fmla="*/ 776642459 h 79"/>
                    <a:gd name="T78" fmla="*/ 940665725 w 136"/>
                    <a:gd name="T79" fmla="*/ 98844106 h 79"/>
                    <a:gd name="T80" fmla="*/ 1811131957 w 136"/>
                    <a:gd name="T81" fmla="*/ 691916256 h 79"/>
                    <a:gd name="T82" fmla="*/ 1783052159 w 136"/>
                    <a:gd name="T83" fmla="*/ 833125342 h 79"/>
                    <a:gd name="T84" fmla="*/ 1488218031 w 136"/>
                    <a:gd name="T85" fmla="*/ 720159576 h 79"/>
                    <a:gd name="T86" fmla="*/ 1291659448 w 136"/>
                    <a:gd name="T87" fmla="*/ 833125342 h 79"/>
                    <a:gd name="T88" fmla="*/ 1263579651 w 136"/>
                    <a:gd name="T89" fmla="*/ 833125342 h 79"/>
                    <a:gd name="T90" fmla="*/ 1263579651 w 136"/>
                    <a:gd name="T91" fmla="*/ 833125342 h 79"/>
                    <a:gd name="T92" fmla="*/ 912585928 w 136"/>
                    <a:gd name="T93" fmla="*/ 833125342 h 79"/>
                    <a:gd name="T94" fmla="*/ 519472508 w 136"/>
                    <a:gd name="T95" fmla="*/ 833125342 h 79"/>
                    <a:gd name="T96" fmla="*/ 168478786 w 136"/>
                    <a:gd name="T97" fmla="*/ 833125342 h 79"/>
                    <a:gd name="T98" fmla="*/ 98279292 w 136"/>
                    <a:gd name="T99" fmla="*/ 833125342 h 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6"/>
                    <a:gd name="T151" fmla="*/ 0 h 79"/>
                    <a:gd name="T152" fmla="*/ 136 w 136"/>
                    <a:gd name="T153" fmla="*/ 79 h 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6" h="79">
                      <a:moveTo>
                        <a:pt x="0" y="59"/>
                      </a:moveTo>
                      <a:cubicBezTo>
                        <a:pt x="1" y="65"/>
                        <a:pt x="4" y="65"/>
                        <a:pt x="7" y="65"/>
                      </a:cubicBezTo>
                      <a:cubicBezTo>
                        <a:pt x="8" y="65"/>
                        <a:pt x="8" y="65"/>
                        <a:pt x="8" y="65"/>
                      </a:cubicBezTo>
                      <a:cubicBezTo>
                        <a:pt x="10" y="65"/>
                        <a:pt x="10" y="65"/>
                        <a:pt x="10" y="65"/>
                      </a:cubicBezTo>
                      <a:cubicBezTo>
                        <a:pt x="11" y="73"/>
                        <a:pt x="17" y="79"/>
                        <a:pt x="24" y="79"/>
                      </a:cubicBezTo>
                      <a:cubicBezTo>
                        <a:pt x="32" y="79"/>
                        <a:pt x="38" y="73"/>
                        <a:pt x="39" y="65"/>
                      </a:cubicBezTo>
                      <a:cubicBezTo>
                        <a:pt x="90" y="65"/>
                        <a:pt x="90" y="65"/>
                        <a:pt x="90" y="65"/>
                      </a:cubicBezTo>
                      <a:cubicBezTo>
                        <a:pt x="90" y="65"/>
                        <a:pt x="90" y="65"/>
                        <a:pt x="90" y="65"/>
                      </a:cubicBezTo>
                      <a:cubicBezTo>
                        <a:pt x="90" y="65"/>
                        <a:pt x="90" y="65"/>
                        <a:pt x="90" y="65"/>
                      </a:cubicBezTo>
                      <a:cubicBezTo>
                        <a:pt x="92" y="65"/>
                        <a:pt x="92" y="65"/>
                        <a:pt x="92" y="65"/>
                      </a:cubicBezTo>
                      <a:cubicBezTo>
                        <a:pt x="92" y="65"/>
                        <a:pt x="92" y="65"/>
                        <a:pt x="92" y="65"/>
                      </a:cubicBezTo>
                      <a:cubicBezTo>
                        <a:pt x="92" y="73"/>
                        <a:pt x="99" y="79"/>
                        <a:pt x="106" y="79"/>
                      </a:cubicBezTo>
                      <a:cubicBezTo>
                        <a:pt x="114" y="79"/>
                        <a:pt x="120" y="73"/>
                        <a:pt x="120" y="65"/>
                      </a:cubicBezTo>
                      <a:cubicBezTo>
                        <a:pt x="124" y="65"/>
                        <a:pt x="124" y="65"/>
                        <a:pt x="124" y="65"/>
                      </a:cubicBezTo>
                      <a:cubicBezTo>
                        <a:pt x="127" y="65"/>
                        <a:pt x="127" y="65"/>
                        <a:pt x="127" y="65"/>
                      </a:cubicBezTo>
                      <a:cubicBezTo>
                        <a:pt x="130" y="65"/>
                        <a:pt x="130" y="65"/>
                        <a:pt x="130" y="65"/>
                      </a:cubicBezTo>
                      <a:cubicBezTo>
                        <a:pt x="130" y="65"/>
                        <a:pt x="131" y="65"/>
                        <a:pt x="131" y="65"/>
                      </a:cubicBezTo>
                      <a:cubicBezTo>
                        <a:pt x="134" y="65"/>
                        <a:pt x="136" y="63"/>
                        <a:pt x="136" y="60"/>
                      </a:cubicBezTo>
                      <a:cubicBezTo>
                        <a:pt x="136" y="60"/>
                        <a:pt x="136" y="60"/>
                        <a:pt x="135" y="60"/>
                      </a:cubicBezTo>
                      <a:cubicBezTo>
                        <a:pt x="135" y="59"/>
                        <a:pt x="135" y="59"/>
                        <a:pt x="135" y="59"/>
                      </a:cubicBezTo>
                      <a:cubicBezTo>
                        <a:pt x="135" y="60"/>
                        <a:pt x="135" y="60"/>
                        <a:pt x="135" y="60"/>
                      </a:cubicBezTo>
                      <a:cubicBezTo>
                        <a:pt x="135" y="59"/>
                        <a:pt x="135" y="59"/>
                        <a:pt x="135" y="58"/>
                      </a:cubicBezTo>
                      <a:cubicBezTo>
                        <a:pt x="135" y="58"/>
                        <a:pt x="135" y="52"/>
                        <a:pt x="135" y="52"/>
                      </a:cubicBezTo>
                      <a:cubicBezTo>
                        <a:pt x="135" y="50"/>
                        <a:pt x="135" y="50"/>
                        <a:pt x="135" y="50"/>
                      </a:cubicBezTo>
                      <a:cubicBezTo>
                        <a:pt x="136" y="50"/>
                        <a:pt x="136" y="50"/>
                        <a:pt x="136" y="50"/>
                      </a:cubicBezTo>
                      <a:cubicBezTo>
                        <a:pt x="136" y="8"/>
                        <a:pt x="136" y="8"/>
                        <a:pt x="136" y="8"/>
                      </a:cubicBezTo>
                      <a:cubicBezTo>
                        <a:pt x="136" y="6"/>
                        <a:pt x="135" y="4"/>
                        <a:pt x="133" y="2"/>
                      </a:cubicBezTo>
                      <a:cubicBezTo>
                        <a:pt x="132" y="1"/>
                        <a:pt x="129" y="0"/>
                        <a:pt x="127" y="0"/>
                      </a:cubicBezTo>
                      <a:cubicBezTo>
                        <a:pt x="75" y="0"/>
                        <a:pt x="75" y="0"/>
                        <a:pt x="75" y="0"/>
                      </a:cubicBezTo>
                      <a:cubicBezTo>
                        <a:pt x="74" y="0"/>
                        <a:pt x="74" y="0"/>
                        <a:pt x="74" y="0"/>
                      </a:cubicBezTo>
                      <a:cubicBezTo>
                        <a:pt x="70" y="0"/>
                        <a:pt x="70" y="0"/>
                        <a:pt x="70" y="0"/>
                      </a:cubicBezTo>
                      <a:cubicBezTo>
                        <a:pt x="70" y="0"/>
                        <a:pt x="70" y="0"/>
                        <a:pt x="70" y="0"/>
                      </a:cubicBezTo>
                      <a:cubicBezTo>
                        <a:pt x="69" y="0"/>
                        <a:pt x="69" y="0"/>
                        <a:pt x="69" y="0"/>
                      </a:cubicBezTo>
                      <a:cubicBezTo>
                        <a:pt x="67" y="0"/>
                        <a:pt x="65" y="1"/>
                        <a:pt x="63" y="2"/>
                      </a:cubicBezTo>
                      <a:cubicBezTo>
                        <a:pt x="61" y="4"/>
                        <a:pt x="61" y="6"/>
                        <a:pt x="61" y="8"/>
                      </a:cubicBezTo>
                      <a:cubicBezTo>
                        <a:pt x="61" y="11"/>
                        <a:pt x="61" y="11"/>
                        <a:pt x="61" y="11"/>
                      </a:cubicBezTo>
                      <a:cubicBezTo>
                        <a:pt x="61" y="16"/>
                        <a:pt x="61" y="16"/>
                        <a:pt x="61" y="16"/>
                      </a:cubicBezTo>
                      <a:cubicBezTo>
                        <a:pt x="61" y="49"/>
                        <a:pt x="61" y="49"/>
                        <a:pt x="61" y="49"/>
                      </a:cubicBezTo>
                      <a:cubicBezTo>
                        <a:pt x="58" y="49"/>
                        <a:pt x="58" y="49"/>
                        <a:pt x="58" y="49"/>
                      </a:cubicBezTo>
                      <a:cubicBezTo>
                        <a:pt x="55" y="49"/>
                        <a:pt x="55" y="49"/>
                        <a:pt x="55" y="49"/>
                      </a:cubicBezTo>
                      <a:cubicBezTo>
                        <a:pt x="55" y="46"/>
                        <a:pt x="55" y="46"/>
                        <a:pt x="55" y="46"/>
                      </a:cubicBezTo>
                      <a:cubicBezTo>
                        <a:pt x="55" y="14"/>
                        <a:pt x="55" y="14"/>
                        <a:pt x="55" y="14"/>
                      </a:cubicBezTo>
                      <a:cubicBezTo>
                        <a:pt x="55" y="10"/>
                        <a:pt x="53" y="8"/>
                        <a:pt x="49" y="8"/>
                      </a:cubicBezTo>
                      <a:cubicBezTo>
                        <a:pt x="18" y="8"/>
                        <a:pt x="18" y="8"/>
                        <a:pt x="18" y="8"/>
                      </a:cubicBezTo>
                      <a:cubicBezTo>
                        <a:pt x="13" y="8"/>
                        <a:pt x="9" y="11"/>
                        <a:pt x="7" y="15"/>
                      </a:cubicBezTo>
                      <a:cubicBezTo>
                        <a:pt x="7" y="16"/>
                        <a:pt x="7" y="16"/>
                        <a:pt x="7" y="16"/>
                      </a:cubicBezTo>
                      <a:cubicBezTo>
                        <a:pt x="3" y="28"/>
                        <a:pt x="3" y="28"/>
                        <a:pt x="3" y="28"/>
                      </a:cubicBezTo>
                      <a:cubicBezTo>
                        <a:pt x="2" y="30"/>
                        <a:pt x="2" y="31"/>
                        <a:pt x="2" y="31"/>
                      </a:cubicBezTo>
                      <a:cubicBezTo>
                        <a:pt x="2" y="31"/>
                        <a:pt x="2" y="31"/>
                        <a:pt x="2" y="31"/>
                      </a:cubicBezTo>
                      <a:cubicBezTo>
                        <a:pt x="2" y="31"/>
                        <a:pt x="2" y="31"/>
                        <a:pt x="2" y="31"/>
                      </a:cubicBezTo>
                      <a:cubicBezTo>
                        <a:pt x="2" y="31"/>
                        <a:pt x="2" y="31"/>
                        <a:pt x="2" y="31"/>
                      </a:cubicBezTo>
                      <a:cubicBezTo>
                        <a:pt x="1" y="35"/>
                        <a:pt x="0" y="55"/>
                        <a:pt x="0" y="59"/>
                      </a:cubicBezTo>
                      <a:close/>
                      <a:moveTo>
                        <a:pt x="24" y="73"/>
                      </a:moveTo>
                      <a:cubicBezTo>
                        <a:pt x="20" y="73"/>
                        <a:pt x="16" y="70"/>
                        <a:pt x="16" y="65"/>
                      </a:cubicBezTo>
                      <a:cubicBezTo>
                        <a:pt x="16" y="60"/>
                        <a:pt x="20" y="56"/>
                        <a:pt x="24" y="56"/>
                      </a:cubicBezTo>
                      <a:cubicBezTo>
                        <a:pt x="29" y="56"/>
                        <a:pt x="33" y="60"/>
                        <a:pt x="33" y="65"/>
                      </a:cubicBezTo>
                      <a:cubicBezTo>
                        <a:pt x="33" y="70"/>
                        <a:pt x="29" y="73"/>
                        <a:pt x="24" y="73"/>
                      </a:cubicBezTo>
                      <a:close/>
                      <a:moveTo>
                        <a:pt x="106" y="73"/>
                      </a:moveTo>
                      <a:cubicBezTo>
                        <a:pt x="102" y="73"/>
                        <a:pt x="98" y="70"/>
                        <a:pt x="98" y="65"/>
                      </a:cubicBezTo>
                      <a:cubicBezTo>
                        <a:pt x="98" y="60"/>
                        <a:pt x="102" y="56"/>
                        <a:pt x="106" y="56"/>
                      </a:cubicBezTo>
                      <a:cubicBezTo>
                        <a:pt x="111" y="56"/>
                        <a:pt x="115" y="60"/>
                        <a:pt x="115" y="65"/>
                      </a:cubicBezTo>
                      <a:cubicBezTo>
                        <a:pt x="115" y="70"/>
                        <a:pt x="111" y="73"/>
                        <a:pt x="106" y="73"/>
                      </a:cubicBezTo>
                      <a:close/>
                      <a:moveTo>
                        <a:pt x="7" y="53"/>
                      </a:moveTo>
                      <a:cubicBezTo>
                        <a:pt x="7" y="50"/>
                        <a:pt x="7" y="47"/>
                        <a:pt x="7" y="44"/>
                      </a:cubicBezTo>
                      <a:cubicBezTo>
                        <a:pt x="8" y="40"/>
                        <a:pt x="7" y="35"/>
                        <a:pt x="9" y="31"/>
                      </a:cubicBezTo>
                      <a:cubicBezTo>
                        <a:pt x="10" y="28"/>
                        <a:pt x="11" y="24"/>
                        <a:pt x="12" y="21"/>
                      </a:cubicBezTo>
                      <a:cubicBezTo>
                        <a:pt x="12" y="20"/>
                        <a:pt x="12" y="20"/>
                        <a:pt x="12" y="20"/>
                      </a:cubicBezTo>
                      <a:cubicBezTo>
                        <a:pt x="13" y="19"/>
                        <a:pt x="13" y="18"/>
                        <a:pt x="14" y="17"/>
                      </a:cubicBezTo>
                      <a:cubicBezTo>
                        <a:pt x="15" y="16"/>
                        <a:pt x="16" y="15"/>
                        <a:pt x="18" y="15"/>
                      </a:cubicBezTo>
                      <a:cubicBezTo>
                        <a:pt x="18" y="15"/>
                        <a:pt x="19" y="15"/>
                        <a:pt x="19" y="15"/>
                      </a:cubicBezTo>
                      <a:cubicBezTo>
                        <a:pt x="22" y="15"/>
                        <a:pt x="24" y="15"/>
                        <a:pt x="26" y="15"/>
                      </a:cubicBezTo>
                      <a:cubicBezTo>
                        <a:pt x="32" y="15"/>
                        <a:pt x="38" y="15"/>
                        <a:pt x="44" y="15"/>
                      </a:cubicBezTo>
                      <a:cubicBezTo>
                        <a:pt x="46" y="15"/>
                        <a:pt x="47" y="15"/>
                        <a:pt x="49" y="15"/>
                      </a:cubicBezTo>
                      <a:cubicBezTo>
                        <a:pt x="49" y="20"/>
                        <a:pt x="49" y="25"/>
                        <a:pt x="49" y="31"/>
                      </a:cubicBezTo>
                      <a:cubicBezTo>
                        <a:pt x="49" y="36"/>
                        <a:pt x="49" y="41"/>
                        <a:pt x="49" y="46"/>
                      </a:cubicBezTo>
                      <a:cubicBezTo>
                        <a:pt x="49" y="49"/>
                        <a:pt x="49" y="52"/>
                        <a:pt x="49" y="55"/>
                      </a:cubicBezTo>
                      <a:cubicBezTo>
                        <a:pt x="52" y="55"/>
                        <a:pt x="56" y="55"/>
                        <a:pt x="59" y="55"/>
                      </a:cubicBezTo>
                      <a:cubicBezTo>
                        <a:pt x="62" y="55"/>
                        <a:pt x="64" y="55"/>
                        <a:pt x="67" y="55"/>
                      </a:cubicBezTo>
                      <a:cubicBezTo>
                        <a:pt x="67" y="49"/>
                        <a:pt x="67" y="49"/>
                        <a:pt x="67" y="49"/>
                      </a:cubicBezTo>
                      <a:cubicBezTo>
                        <a:pt x="67" y="7"/>
                        <a:pt x="67" y="7"/>
                        <a:pt x="67" y="7"/>
                      </a:cubicBezTo>
                      <a:cubicBezTo>
                        <a:pt x="129" y="7"/>
                        <a:pt x="129" y="7"/>
                        <a:pt x="129" y="7"/>
                      </a:cubicBezTo>
                      <a:cubicBezTo>
                        <a:pt x="129" y="49"/>
                        <a:pt x="129" y="49"/>
                        <a:pt x="129" y="49"/>
                      </a:cubicBezTo>
                      <a:cubicBezTo>
                        <a:pt x="129" y="59"/>
                        <a:pt x="129" y="59"/>
                        <a:pt x="129" y="59"/>
                      </a:cubicBezTo>
                      <a:cubicBezTo>
                        <a:pt x="127" y="59"/>
                        <a:pt x="127" y="59"/>
                        <a:pt x="127" y="59"/>
                      </a:cubicBezTo>
                      <a:cubicBezTo>
                        <a:pt x="124" y="59"/>
                        <a:pt x="122" y="59"/>
                        <a:pt x="119" y="59"/>
                      </a:cubicBezTo>
                      <a:cubicBezTo>
                        <a:pt x="117" y="54"/>
                        <a:pt x="112" y="51"/>
                        <a:pt x="106" y="51"/>
                      </a:cubicBezTo>
                      <a:cubicBezTo>
                        <a:pt x="101" y="51"/>
                        <a:pt x="96" y="54"/>
                        <a:pt x="94" y="59"/>
                      </a:cubicBezTo>
                      <a:cubicBezTo>
                        <a:pt x="94" y="59"/>
                        <a:pt x="93" y="59"/>
                        <a:pt x="92" y="59"/>
                      </a:cubicBezTo>
                      <a:cubicBezTo>
                        <a:pt x="92" y="59"/>
                        <a:pt x="92" y="59"/>
                        <a:pt x="92" y="59"/>
                      </a:cubicBezTo>
                      <a:cubicBezTo>
                        <a:pt x="91" y="59"/>
                        <a:pt x="91" y="59"/>
                        <a:pt x="90" y="59"/>
                      </a:cubicBezTo>
                      <a:cubicBezTo>
                        <a:pt x="90" y="59"/>
                        <a:pt x="90" y="59"/>
                        <a:pt x="90" y="59"/>
                      </a:cubicBezTo>
                      <a:cubicBezTo>
                        <a:pt x="90" y="59"/>
                        <a:pt x="90" y="59"/>
                        <a:pt x="90" y="59"/>
                      </a:cubicBezTo>
                      <a:cubicBezTo>
                        <a:pt x="87" y="59"/>
                        <a:pt x="85" y="59"/>
                        <a:pt x="82" y="59"/>
                      </a:cubicBezTo>
                      <a:cubicBezTo>
                        <a:pt x="77" y="59"/>
                        <a:pt x="71" y="59"/>
                        <a:pt x="65" y="59"/>
                      </a:cubicBezTo>
                      <a:cubicBezTo>
                        <a:pt x="60" y="59"/>
                        <a:pt x="54" y="59"/>
                        <a:pt x="49" y="59"/>
                      </a:cubicBezTo>
                      <a:cubicBezTo>
                        <a:pt x="45" y="59"/>
                        <a:pt x="41" y="59"/>
                        <a:pt x="37" y="59"/>
                      </a:cubicBezTo>
                      <a:cubicBezTo>
                        <a:pt x="35" y="54"/>
                        <a:pt x="30" y="51"/>
                        <a:pt x="24" y="51"/>
                      </a:cubicBezTo>
                      <a:cubicBezTo>
                        <a:pt x="19" y="51"/>
                        <a:pt x="14" y="54"/>
                        <a:pt x="12" y="59"/>
                      </a:cubicBezTo>
                      <a:cubicBezTo>
                        <a:pt x="10" y="59"/>
                        <a:pt x="9" y="59"/>
                        <a:pt x="8" y="59"/>
                      </a:cubicBezTo>
                      <a:cubicBezTo>
                        <a:pt x="7" y="59"/>
                        <a:pt x="7" y="59"/>
                        <a:pt x="7" y="59"/>
                      </a:cubicBezTo>
                      <a:cubicBezTo>
                        <a:pt x="7" y="57"/>
                        <a:pt x="7" y="55"/>
                        <a:pt x="7" y="53"/>
                      </a:cubicBezTo>
                      <a:close/>
                    </a:path>
                  </a:pathLst>
                </a:custGeom>
                <a:solidFill>
                  <a:schemeClr val="bg1"/>
                </a:solidFill>
                <a:ln w="9525" cmpd="sng">
                  <a:noFill/>
                  <a:bevel/>
                </a:ln>
              </p:spPr>
              <p:txBody>
                <a:bodyPr/>
                <a:lstStyle/>
                <a:p>
                  <a:endParaRPr lang="zh-CN" altLang="en-US"/>
                </a:p>
              </p:txBody>
            </p:sp>
            <p:sp>
              <p:nvSpPr>
                <p:cNvPr id="33" name="Freeform 11"/>
                <p:cNvSpPr>
                  <a:spLocks noChangeArrowheads="1"/>
                </p:cNvSpPr>
                <p:nvPr/>
              </p:nvSpPr>
              <p:spPr bwMode="auto">
                <a:xfrm>
                  <a:off x="47625" y="77788"/>
                  <a:ext cx="84138" cy="49213"/>
                </a:xfrm>
                <a:custGeom>
                  <a:avLst/>
                  <a:gdLst>
                    <a:gd name="T0" fmla="*/ 321781957 w 22"/>
                    <a:gd name="T1" fmla="*/ 0 h 13"/>
                    <a:gd name="T2" fmla="*/ 117013011 w 22"/>
                    <a:gd name="T3" fmla="*/ 0 h 13"/>
                    <a:gd name="T4" fmla="*/ 58506506 w 22"/>
                    <a:gd name="T5" fmla="*/ 28660894 h 13"/>
                    <a:gd name="T6" fmla="*/ 58506506 w 22"/>
                    <a:gd name="T7" fmla="*/ 28660894 h 13"/>
                    <a:gd name="T8" fmla="*/ 58506506 w 22"/>
                    <a:gd name="T9" fmla="*/ 28660894 h 13"/>
                    <a:gd name="T10" fmla="*/ 0 w 22"/>
                    <a:gd name="T11" fmla="*/ 186301490 h 13"/>
                    <a:gd name="T12" fmla="*/ 321781957 w 22"/>
                    <a:gd name="T13" fmla="*/ 186301490 h 13"/>
                    <a:gd name="T14" fmla="*/ 321781957 w 22"/>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3"/>
                    <a:gd name="T26" fmla="*/ 22 w 2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3">
                      <a:moveTo>
                        <a:pt x="22" y="0"/>
                      </a:moveTo>
                      <a:cubicBezTo>
                        <a:pt x="22" y="0"/>
                        <a:pt x="8" y="0"/>
                        <a:pt x="8" y="0"/>
                      </a:cubicBezTo>
                      <a:cubicBezTo>
                        <a:pt x="6" y="0"/>
                        <a:pt x="4" y="1"/>
                        <a:pt x="4" y="2"/>
                      </a:cubicBezTo>
                      <a:cubicBezTo>
                        <a:pt x="4" y="2"/>
                        <a:pt x="4" y="2"/>
                        <a:pt x="4" y="2"/>
                      </a:cubicBezTo>
                      <a:cubicBezTo>
                        <a:pt x="4" y="2"/>
                        <a:pt x="4" y="2"/>
                        <a:pt x="4" y="2"/>
                      </a:cubicBezTo>
                      <a:cubicBezTo>
                        <a:pt x="4" y="2"/>
                        <a:pt x="1" y="10"/>
                        <a:pt x="0" y="13"/>
                      </a:cubicBezTo>
                      <a:cubicBezTo>
                        <a:pt x="22" y="13"/>
                        <a:pt x="22" y="13"/>
                        <a:pt x="22" y="13"/>
                      </a:cubicBezTo>
                      <a:cubicBezTo>
                        <a:pt x="22" y="10"/>
                        <a:pt x="22" y="0"/>
                        <a:pt x="22" y="0"/>
                      </a:cubicBezTo>
                      <a:close/>
                    </a:path>
                  </a:pathLst>
                </a:custGeom>
                <a:solidFill>
                  <a:schemeClr val="bg1"/>
                </a:solidFill>
                <a:ln w="9525" cmpd="sng">
                  <a:noFill/>
                  <a:bevel/>
                </a:ln>
              </p:spPr>
              <p:txBody>
                <a:bodyPr/>
                <a:lstStyle/>
                <a:p>
                  <a:endParaRPr lang="zh-CN" altLang="en-US"/>
                </a:p>
              </p:txBody>
            </p:sp>
          </p:grpSp>
        </p:grpSp>
      </p:grpSp>
      <p:grpSp>
        <p:nvGrpSpPr>
          <p:cNvPr id="34" name="Group 26"/>
          <p:cNvGrpSpPr/>
          <p:nvPr/>
        </p:nvGrpSpPr>
        <p:grpSpPr bwMode="auto">
          <a:xfrm>
            <a:off x="7934325" y="2551113"/>
            <a:ext cx="2954338" cy="1479549"/>
            <a:chOff x="0" y="-39691"/>
            <a:chExt cx="2955332" cy="1479691"/>
          </a:xfrm>
        </p:grpSpPr>
        <p:pic>
          <p:nvPicPr>
            <p:cNvPr id="35" name="图片 80"/>
            <p:cNvPicPr preferRelativeResize="0">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25730" y="-39691"/>
              <a:ext cx="1529602" cy="1479690"/>
            </a:xfrm>
            <a:prstGeom prst="rect">
              <a:avLst/>
            </a:prstGeom>
            <a:noFill/>
            <a:ln w="9525">
              <a:noFill/>
              <a:bevel/>
            </a:ln>
          </p:spPr>
        </p:pic>
        <p:sp>
          <p:nvSpPr>
            <p:cNvPr id="43" name="矩形 82"/>
            <p:cNvSpPr>
              <a:spLocks noChangeArrowheads="1"/>
            </p:cNvSpPr>
            <p:nvPr/>
          </p:nvSpPr>
          <p:spPr bwMode="auto">
            <a:xfrm>
              <a:off x="0" y="0"/>
              <a:ext cx="1440347" cy="1440000"/>
            </a:xfrm>
            <a:prstGeom prst="rect">
              <a:avLst/>
            </a:prstGeom>
            <a:blipFill>
              <a:blip r:embed="rId6"/>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a:solidFill>
                  <a:srgbClr val="FFFFFF"/>
                </a:solidFill>
                <a:latin typeface="宋体" panose="02010600030101010101" pitchFamily="2" charset="-122"/>
                <a:sym typeface="宋体" panose="02010600030101010101" pitchFamily="2" charset="-122"/>
              </a:endParaRPr>
            </a:p>
          </p:txBody>
        </p:sp>
        <p:grpSp>
          <p:nvGrpSpPr>
            <p:cNvPr id="44" name="Group 29"/>
            <p:cNvGrpSpPr/>
            <p:nvPr/>
          </p:nvGrpSpPr>
          <p:grpSpPr bwMode="auto">
            <a:xfrm>
              <a:off x="494575" y="486638"/>
              <a:ext cx="450850" cy="466725"/>
              <a:chOff x="0" y="0"/>
              <a:chExt cx="450850" cy="466725"/>
            </a:xfrm>
          </p:grpSpPr>
          <p:sp>
            <p:nvSpPr>
              <p:cNvPr id="45" name="Freeform 12"/>
              <p:cNvSpPr>
                <a:spLocks noEditPoints="1" noChangeArrowheads="1"/>
              </p:cNvSpPr>
              <p:nvPr/>
            </p:nvSpPr>
            <p:spPr bwMode="auto">
              <a:xfrm>
                <a:off x="120650" y="131763"/>
                <a:ext cx="209550" cy="206375"/>
              </a:xfrm>
              <a:custGeom>
                <a:avLst/>
                <a:gdLst>
                  <a:gd name="T0" fmla="*/ 0 w 56"/>
                  <a:gd name="T1" fmla="*/ 380146502 h 55"/>
                  <a:gd name="T2" fmla="*/ 392064308 w 56"/>
                  <a:gd name="T3" fmla="*/ 774375284 h 55"/>
                  <a:gd name="T4" fmla="*/ 784128616 w 56"/>
                  <a:gd name="T5" fmla="*/ 380146502 h 55"/>
                  <a:gd name="T6" fmla="*/ 392064308 w 56"/>
                  <a:gd name="T7" fmla="*/ 0 h 55"/>
                  <a:gd name="T8" fmla="*/ 0 w 56"/>
                  <a:gd name="T9" fmla="*/ 380146502 h 55"/>
                  <a:gd name="T10" fmla="*/ 126021873 w 56"/>
                  <a:gd name="T11" fmla="*/ 380146502 h 55"/>
                  <a:gd name="T12" fmla="*/ 392064308 w 56"/>
                  <a:gd name="T13" fmla="*/ 112635723 h 55"/>
                  <a:gd name="T14" fmla="*/ 658106743 w 56"/>
                  <a:gd name="T15" fmla="*/ 380146502 h 55"/>
                  <a:gd name="T16" fmla="*/ 392064308 w 56"/>
                  <a:gd name="T17" fmla="*/ 661739561 h 55"/>
                  <a:gd name="T18" fmla="*/ 126021873 w 56"/>
                  <a:gd name="T19" fmla="*/ 38014650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5"/>
                  <a:gd name="T32" fmla="*/ 56 w 56"/>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5">
                    <a:moveTo>
                      <a:pt x="0" y="27"/>
                    </a:moveTo>
                    <a:cubicBezTo>
                      <a:pt x="0" y="43"/>
                      <a:pt x="12" y="55"/>
                      <a:pt x="28" y="55"/>
                    </a:cubicBezTo>
                    <a:cubicBezTo>
                      <a:pt x="43" y="55"/>
                      <a:pt x="56" y="43"/>
                      <a:pt x="56" y="27"/>
                    </a:cubicBezTo>
                    <a:cubicBezTo>
                      <a:pt x="56" y="12"/>
                      <a:pt x="43" y="0"/>
                      <a:pt x="28" y="0"/>
                    </a:cubicBezTo>
                    <a:cubicBezTo>
                      <a:pt x="12" y="0"/>
                      <a:pt x="0" y="12"/>
                      <a:pt x="0" y="27"/>
                    </a:cubicBezTo>
                    <a:close/>
                    <a:moveTo>
                      <a:pt x="9" y="27"/>
                    </a:moveTo>
                    <a:cubicBezTo>
                      <a:pt x="9" y="17"/>
                      <a:pt x="17" y="8"/>
                      <a:pt x="28" y="8"/>
                    </a:cubicBezTo>
                    <a:cubicBezTo>
                      <a:pt x="38" y="8"/>
                      <a:pt x="47" y="17"/>
                      <a:pt x="47" y="27"/>
                    </a:cubicBezTo>
                    <a:cubicBezTo>
                      <a:pt x="47" y="38"/>
                      <a:pt x="38" y="47"/>
                      <a:pt x="28" y="47"/>
                    </a:cubicBezTo>
                    <a:cubicBezTo>
                      <a:pt x="17" y="47"/>
                      <a:pt x="9" y="38"/>
                      <a:pt x="9" y="27"/>
                    </a:cubicBezTo>
                    <a:close/>
                  </a:path>
                </a:pathLst>
              </a:custGeom>
              <a:solidFill>
                <a:schemeClr val="bg1"/>
              </a:solidFill>
              <a:ln w="9525" cmpd="sng">
                <a:noFill/>
                <a:bevel/>
              </a:ln>
            </p:spPr>
            <p:txBody>
              <a:bodyPr/>
              <a:lstStyle/>
              <a:p>
                <a:endParaRPr lang="zh-CN" altLang="en-US"/>
              </a:p>
            </p:txBody>
          </p:sp>
          <p:sp>
            <p:nvSpPr>
              <p:cNvPr id="46" name="Rectangle 13"/>
              <p:cNvSpPr>
                <a:spLocks noChangeArrowheads="1"/>
              </p:cNvSpPr>
              <p:nvPr/>
            </p:nvSpPr>
            <p:spPr bwMode="auto">
              <a:xfrm>
                <a:off x="131763" y="361950"/>
                <a:ext cx="184150" cy="36513"/>
              </a:xfrm>
              <a:prstGeom prst="rect">
                <a:avLst/>
              </a:prstGeom>
              <a:solidFill>
                <a:schemeClr val="bg1"/>
              </a:solidFill>
              <a:ln w="9525">
                <a:noFill/>
                <a:bevel/>
              </a:ln>
            </p:spPr>
            <p:txBody>
              <a:bodyPr/>
              <a:lstStyle/>
              <a:p>
                <a:pPr eaLnBrk="1" hangingPunct="1"/>
                <a:endParaRPr lang="zh-CN" altLang="zh-CN">
                  <a:solidFill>
                    <a:srgbClr val="000000"/>
                  </a:solidFill>
                  <a:sym typeface="宋体" panose="02010600030101010101" pitchFamily="2" charset="-122"/>
                </a:endParaRPr>
              </a:p>
            </p:txBody>
          </p:sp>
          <p:sp>
            <p:nvSpPr>
              <p:cNvPr id="47" name="Freeform 14"/>
              <p:cNvSpPr>
                <a:spLocks noChangeArrowheads="1"/>
              </p:cNvSpPr>
              <p:nvPr/>
            </p:nvSpPr>
            <p:spPr bwMode="auto">
              <a:xfrm>
                <a:off x="131763" y="428625"/>
                <a:ext cx="184150" cy="38100"/>
              </a:xfrm>
              <a:custGeom>
                <a:avLst/>
                <a:gdLst>
                  <a:gd name="T0" fmla="*/ 28246355 w 49"/>
                  <a:gd name="T1" fmla="*/ 0 h 10"/>
                  <a:gd name="T2" fmla="*/ 0 w 49"/>
                  <a:gd name="T3" fmla="*/ 29032200 h 10"/>
                  <a:gd name="T4" fmla="*/ 0 w 49"/>
                  <a:gd name="T5" fmla="*/ 130644900 h 10"/>
                  <a:gd name="T6" fmla="*/ 28246355 w 49"/>
                  <a:gd name="T7" fmla="*/ 145161000 h 10"/>
                  <a:gd name="T8" fmla="*/ 663819410 w 49"/>
                  <a:gd name="T9" fmla="*/ 145161000 h 10"/>
                  <a:gd name="T10" fmla="*/ 692065765 w 49"/>
                  <a:gd name="T11" fmla="*/ 130644900 h 10"/>
                  <a:gd name="T12" fmla="*/ 692065765 w 49"/>
                  <a:gd name="T13" fmla="*/ 29032200 h 10"/>
                  <a:gd name="T14" fmla="*/ 663819410 w 49"/>
                  <a:gd name="T15" fmla="*/ 0 h 10"/>
                  <a:gd name="T16" fmla="*/ 28246355 w 4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10"/>
                  <a:gd name="T29" fmla="*/ 49 w 4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10">
                    <a:moveTo>
                      <a:pt x="2" y="0"/>
                    </a:moveTo>
                    <a:cubicBezTo>
                      <a:pt x="1" y="0"/>
                      <a:pt x="0" y="1"/>
                      <a:pt x="0" y="2"/>
                    </a:cubicBezTo>
                    <a:cubicBezTo>
                      <a:pt x="0" y="9"/>
                      <a:pt x="0" y="9"/>
                      <a:pt x="0" y="9"/>
                    </a:cubicBezTo>
                    <a:cubicBezTo>
                      <a:pt x="0" y="10"/>
                      <a:pt x="1" y="10"/>
                      <a:pt x="2" y="10"/>
                    </a:cubicBezTo>
                    <a:cubicBezTo>
                      <a:pt x="47" y="10"/>
                      <a:pt x="47" y="10"/>
                      <a:pt x="47" y="10"/>
                    </a:cubicBezTo>
                    <a:cubicBezTo>
                      <a:pt x="48" y="10"/>
                      <a:pt x="49" y="10"/>
                      <a:pt x="49" y="9"/>
                    </a:cubicBezTo>
                    <a:cubicBezTo>
                      <a:pt x="49" y="2"/>
                      <a:pt x="49" y="2"/>
                      <a:pt x="49" y="2"/>
                    </a:cubicBezTo>
                    <a:cubicBezTo>
                      <a:pt x="49" y="1"/>
                      <a:pt x="48" y="0"/>
                      <a:pt x="47" y="0"/>
                    </a:cubicBezTo>
                    <a:lnTo>
                      <a:pt x="2" y="0"/>
                    </a:lnTo>
                    <a:close/>
                  </a:path>
                </a:pathLst>
              </a:custGeom>
              <a:solidFill>
                <a:schemeClr val="bg1"/>
              </a:solidFill>
              <a:ln w="9525" cmpd="sng">
                <a:noFill/>
                <a:bevel/>
              </a:ln>
            </p:spPr>
            <p:txBody>
              <a:bodyPr/>
              <a:lstStyle/>
              <a:p>
                <a:endParaRPr lang="zh-CN" altLang="en-US"/>
              </a:p>
            </p:txBody>
          </p:sp>
          <p:sp>
            <p:nvSpPr>
              <p:cNvPr id="48" name="Freeform 15"/>
              <p:cNvSpPr>
                <a:spLocks noChangeArrowheads="1"/>
              </p:cNvSpPr>
              <p:nvPr/>
            </p:nvSpPr>
            <p:spPr bwMode="auto">
              <a:xfrm>
                <a:off x="0" y="0"/>
                <a:ext cx="150813" cy="150813"/>
              </a:xfrm>
              <a:custGeom>
                <a:avLst/>
                <a:gdLst>
                  <a:gd name="T0" fmla="*/ 454889711 w 40"/>
                  <a:gd name="T1" fmla="*/ 0 h 40"/>
                  <a:gd name="T2" fmla="*/ 0 w 40"/>
                  <a:gd name="T3" fmla="*/ 454889711 h 40"/>
                  <a:gd name="T4" fmla="*/ 0 w 40"/>
                  <a:gd name="T5" fmla="*/ 497535857 h 40"/>
                  <a:gd name="T6" fmla="*/ 71078167 w 40"/>
                  <a:gd name="T7" fmla="*/ 554399899 h 40"/>
                  <a:gd name="T8" fmla="*/ 99506417 w 40"/>
                  <a:gd name="T9" fmla="*/ 568614024 h 40"/>
                  <a:gd name="T10" fmla="*/ 113724313 w 40"/>
                  <a:gd name="T11" fmla="*/ 554399899 h 40"/>
                  <a:gd name="T12" fmla="*/ 568614024 w 40"/>
                  <a:gd name="T13" fmla="*/ 99506417 h 40"/>
                  <a:gd name="T14" fmla="*/ 568614024 w 40"/>
                  <a:gd name="T15" fmla="*/ 85292292 h 40"/>
                  <a:gd name="T16" fmla="*/ 568614024 w 40"/>
                  <a:gd name="T17" fmla="*/ 71078167 h 40"/>
                  <a:gd name="T18" fmla="*/ 497535857 w 40"/>
                  <a:gd name="T19" fmla="*/ 0 h 40"/>
                  <a:gd name="T20" fmla="*/ 454889711 w 4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2" y="0"/>
                    </a:moveTo>
                    <a:cubicBezTo>
                      <a:pt x="0" y="32"/>
                      <a:pt x="0" y="32"/>
                      <a:pt x="0" y="32"/>
                    </a:cubicBezTo>
                    <a:cubicBezTo>
                      <a:pt x="0" y="33"/>
                      <a:pt x="0" y="34"/>
                      <a:pt x="0" y="35"/>
                    </a:cubicBezTo>
                    <a:cubicBezTo>
                      <a:pt x="5" y="39"/>
                      <a:pt x="5" y="39"/>
                      <a:pt x="5" y="39"/>
                    </a:cubicBezTo>
                    <a:cubicBezTo>
                      <a:pt x="6" y="40"/>
                      <a:pt x="6" y="40"/>
                      <a:pt x="7" y="40"/>
                    </a:cubicBezTo>
                    <a:cubicBezTo>
                      <a:pt x="7" y="40"/>
                      <a:pt x="7" y="40"/>
                      <a:pt x="8" y="39"/>
                    </a:cubicBezTo>
                    <a:cubicBezTo>
                      <a:pt x="40" y="7"/>
                      <a:pt x="40" y="7"/>
                      <a:pt x="40" y="7"/>
                    </a:cubicBezTo>
                    <a:cubicBezTo>
                      <a:pt x="40" y="7"/>
                      <a:pt x="40" y="7"/>
                      <a:pt x="40" y="6"/>
                    </a:cubicBezTo>
                    <a:cubicBezTo>
                      <a:pt x="40" y="6"/>
                      <a:pt x="40" y="5"/>
                      <a:pt x="40" y="5"/>
                    </a:cubicBezTo>
                    <a:cubicBezTo>
                      <a:pt x="35" y="0"/>
                      <a:pt x="35" y="0"/>
                      <a:pt x="35" y="0"/>
                    </a:cubicBezTo>
                    <a:cubicBezTo>
                      <a:pt x="34" y="0"/>
                      <a:pt x="33" y="0"/>
                      <a:pt x="32" y="0"/>
                    </a:cubicBezTo>
                    <a:close/>
                  </a:path>
                </a:pathLst>
              </a:custGeom>
              <a:solidFill>
                <a:schemeClr val="bg1"/>
              </a:solidFill>
              <a:ln w="9525" cmpd="sng">
                <a:noFill/>
                <a:bevel/>
              </a:ln>
            </p:spPr>
            <p:txBody>
              <a:bodyPr/>
              <a:lstStyle/>
              <a:p>
                <a:endParaRPr lang="zh-CN" altLang="en-US"/>
              </a:p>
            </p:txBody>
          </p:sp>
          <p:sp>
            <p:nvSpPr>
              <p:cNvPr id="49" name="Freeform 16"/>
              <p:cNvSpPr>
                <a:spLocks noChangeArrowheads="1"/>
              </p:cNvSpPr>
              <p:nvPr/>
            </p:nvSpPr>
            <p:spPr bwMode="auto">
              <a:xfrm>
                <a:off x="49213" y="49213"/>
                <a:ext cx="150813" cy="150813"/>
              </a:xfrm>
              <a:custGeom>
                <a:avLst/>
                <a:gdLst>
                  <a:gd name="T0" fmla="*/ 469107607 w 40"/>
                  <a:gd name="T1" fmla="*/ 0 h 40"/>
                  <a:gd name="T2" fmla="*/ 14214125 w 40"/>
                  <a:gd name="T3" fmla="*/ 454889711 h 40"/>
                  <a:gd name="T4" fmla="*/ 0 w 40"/>
                  <a:gd name="T5" fmla="*/ 483321732 h 40"/>
                  <a:gd name="T6" fmla="*/ 14214125 w 40"/>
                  <a:gd name="T7" fmla="*/ 497535857 h 40"/>
                  <a:gd name="T8" fmla="*/ 71078167 w 40"/>
                  <a:gd name="T9" fmla="*/ 568614024 h 40"/>
                  <a:gd name="T10" fmla="*/ 113724313 w 40"/>
                  <a:gd name="T11" fmla="*/ 568614024 h 40"/>
                  <a:gd name="T12" fmla="*/ 568614024 w 40"/>
                  <a:gd name="T13" fmla="*/ 113724313 h 40"/>
                  <a:gd name="T14" fmla="*/ 568614024 w 40"/>
                  <a:gd name="T15" fmla="*/ 85292292 h 40"/>
                  <a:gd name="T16" fmla="*/ 568614024 w 40"/>
                  <a:gd name="T17" fmla="*/ 71078167 h 40"/>
                  <a:gd name="T18" fmla="*/ 497535857 w 40"/>
                  <a:gd name="T19" fmla="*/ 0 h 40"/>
                  <a:gd name="T20" fmla="*/ 469107607 w 40"/>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33" y="0"/>
                    </a:moveTo>
                    <a:cubicBezTo>
                      <a:pt x="1" y="32"/>
                      <a:pt x="1" y="32"/>
                      <a:pt x="1" y="32"/>
                    </a:cubicBezTo>
                    <a:cubicBezTo>
                      <a:pt x="0" y="33"/>
                      <a:pt x="0" y="33"/>
                      <a:pt x="0" y="34"/>
                    </a:cubicBezTo>
                    <a:cubicBezTo>
                      <a:pt x="0" y="34"/>
                      <a:pt x="0" y="34"/>
                      <a:pt x="1" y="35"/>
                    </a:cubicBezTo>
                    <a:cubicBezTo>
                      <a:pt x="5" y="40"/>
                      <a:pt x="5" y="40"/>
                      <a:pt x="5" y="40"/>
                    </a:cubicBezTo>
                    <a:cubicBezTo>
                      <a:pt x="6" y="40"/>
                      <a:pt x="7" y="40"/>
                      <a:pt x="8" y="40"/>
                    </a:cubicBezTo>
                    <a:cubicBezTo>
                      <a:pt x="40" y="8"/>
                      <a:pt x="40" y="8"/>
                      <a:pt x="40" y="8"/>
                    </a:cubicBezTo>
                    <a:cubicBezTo>
                      <a:pt x="40" y="7"/>
                      <a:pt x="40" y="7"/>
                      <a:pt x="40" y="6"/>
                    </a:cubicBezTo>
                    <a:cubicBezTo>
                      <a:pt x="40" y="6"/>
                      <a:pt x="40" y="6"/>
                      <a:pt x="40" y="5"/>
                    </a:cubicBezTo>
                    <a:cubicBezTo>
                      <a:pt x="35" y="0"/>
                      <a:pt x="35" y="0"/>
                      <a:pt x="35" y="0"/>
                    </a:cubicBezTo>
                    <a:cubicBezTo>
                      <a:pt x="34" y="0"/>
                      <a:pt x="33" y="0"/>
                      <a:pt x="33" y="0"/>
                    </a:cubicBezTo>
                    <a:close/>
                  </a:path>
                </a:pathLst>
              </a:custGeom>
              <a:solidFill>
                <a:schemeClr val="bg1"/>
              </a:solidFill>
              <a:ln w="9525" cmpd="sng">
                <a:noFill/>
                <a:bevel/>
              </a:ln>
            </p:spPr>
            <p:txBody>
              <a:bodyPr/>
              <a:lstStyle/>
              <a:p>
                <a:endParaRPr lang="zh-CN" altLang="en-US"/>
              </a:p>
            </p:txBody>
          </p:sp>
          <p:sp>
            <p:nvSpPr>
              <p:cNvPr id="50" name="Freeform 17"/>
              <p:cNvSpPr>
                <a:spLocks noChangeArrowheads="1"/>
              </p:cNvSpPr>
              <p:nvPr/>
            </p:nvSpPr>
            <p:spPr bwMode="auto">
              <a:xfrm>
                <a:off x="247650" y="0"/>
                <a:ext cx="203200" cy="200025"/>
              </a:xfrm>
              <a:custGeom>
                <a:avLst/>
                <a:gdLst>
                  <a:gd name="T0" fmla="*/ 283196830 w 54"/>
                  <a:gd name="T1" fmla="*/ 0 h 53"/>
                  <a:gd name="T2" fmla="*/ 269036800 w 54"/>
                  <a:gd name="T3" fmla="*/ 0 h 53"/>
                  <a:gd name="T4" fmla="*/ 14160030 w 54"/>
                  <a:gd name="T5" fmla="*/ 256382987 h 53"/>
                  <a:gd name="T6" fmla="*/ 0 w 54"/>
                  <a:gd name="T7" fmla="*/ 270626277 h 53"/>
                  <a:gd name="T8" fmla="*/ 0 w 54"/>
                  <a:gd name="T9" fmla="*/ 270626277 h 53"/>
                  <a:gd name="T10" fmla="*/ 14160030 w 54"/>
                  <a:gd name="T11" fmla="*/ 299112856 h 53"/>
                  <a:gd name="T12" fmla="*/ 467277215 w 54"/>
                  <a:gd name="T13" fmla="*/ 754905672 h 53"/>
                  <a:gd name="T14" fmla="*/ 495597274 w 54"/>
                  <a:gd name="T15" fmla="*/ 754905672 h 53"/>
                  <a:gd name="T16" fmla="*/ 750474044 w 54"/>
                  <a:gd name="T17" fmla="*/ 498522685 h 53"/>
                  <a:gd name="T18" fmla="*/ 750474044 w 54"/>
                  <a:gd name="T19" fmla="*/ 455792816 h 53"/>
                  <a:gd name="T20" fmla="*/ 297356859 w 54"/>
                  <a:gd name="T21" fmla="*/ 0 h 53"/>
                  <a:gd name="T22" fmla="*/ 283196830 w 5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53"/>
                  <a:gd name="T38" fmla="*/ 54 w 54"/>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53">
                    <a:moveTo>
                      <a:pt x="20" y="0"/>
                    </a:moveTo>
                    <a:cubicBezTo>
                      <a:pt x="19" y="0"/>
                      <a:pt x="19" y="0"/>
                      <a:pt x="19" y="0"/>
                    </a:cubicBezTo>
                    <a:cubicBezTo>
                      <a:pt x="1" y="18"/>
                      <a:pt x="1" y="18"/>
                      <a:pt x="1" y="18"/>
                    </a:cubicBezTo>
                    <a:cubicBezTo>
                      <a:pt x="0" y="19"/>
                      <a:pt x="0" y="19"/>
                      <a:pt x="0" y="19"/>
                    </a:cubicBezTo>
                    <a:cubicBezTo>
                      <a:pt x="0" y="19"/>
                      <a:pt x="0" y="19"/>
                      <a:pt x="0" y="19"/>
                    </a:cubicBezTo>
                    <a:cubicBezTo>
                      <a:pt x="0" y="20"/>
                      <a:pt x="0" y="20"/>
                      <a:pt x="1" y="21"/>
                    </a:cubicBezTo>
                    <a:cubicBezTo>
                      <a:pt x="33" y="53"/>
                      <a:pt x="33" y="53"/>
                      <a:pt x="33" y="53"/>
                    </a:cubicBezTo>
                    <a:cubicBezTo>
                      <a:pt x="33" y="53"/>
                      <a:pt x="34" y="53"/>
                      <a:pt x="35" y="53"/>
                    </a:cubicBezTo>
                    <a:cubicBezTo>
                      <a:pt x="53" y="35"/>
                      <a:pt x="53" y="35"/>
                      <a:pt x="53" y="35"/>
                    </a:cubicBezTo>
                    <a:cubicBezTo>
                      <a:pt x="54" y="34"/>
                      <a:pt x="54" y="33"/>
                      <a:pt x="53" y="32"/>
                    </a:cubicBezTo>
                    <a:cubicBezTo>
                      <a:pt x="21" y="0"/>
                      <a:pt x="21" y="0"/>
                      <a:pt x="21" y="0"/>
                    </a:cubicBezTo>
                    <a:cubicBezTo>
                      <a:pt x="21" y="0"/>
                      <a:pt x="20" y="0"/>
                      <a:pt x="20" y="0"/>
                    </a:cubicBezTo>
                    <a:close/>
                  </a:path>
                </a:pathLst>
              </a:custGeom>
              <a:solidFill>
                <a:schemeClr val="bg1"/>
              </a:solidFill>
              <a:ln w="9525" cmpd="sng">
                <a:noFill/>
                <a:bevel/>
              </a:ln>
            </p:spPr>
            <p:txBody>
              <a:bodyPr/>
              <a:lstStyle/>
              <a:p>
                <a:endParaRPr lang="zh-CN" altLang="en-US"/>
              </a:p>
            </p:txBody>
          </p:sp>
        </p:grpSp>
      </p:grpSp>
      <p:grpSp>
        <p:nvGrpSpPr>
          <p:cNvPr id="51" name="Group 38"/>
          <p:cNvGrpSpPr/>
          <p:nvPr/>
        </p:nvGrpSpPr>
        <p:grpSpPr bwMode="auto">
          <a:xfrm>
            <a:off x="1406525" y="4167187"/>
            <a:ext cx="2803525" cy="677049"/>
            <a:chOff x="0" y="95515"/>
            <a:chExt cx="2802619" cy="677656"/>
          </a:xfrm>
        </p:grpSpPr>
        <p:sp>
          <p:nvSpPr>
            <p:cNvPr id="52" name="文本框 117"/>
            <p:cNvSpPr>
              <a:spLocks noChangeArrowheads="1"/>
            </p:cNvSpPr>
            <p:nvPr/>
          </p:nvSpPr>
          <p:spPr bwMode="auto">
            <a:xfrm>
              <a:off x="669709" y="95515"/>
              <a:ext cx="1107717" cy="3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rPr>
                <a:t>标题文字</a:t>
              </a:r>
              <a:endParaRPr lang="zh-CN" altLang="zh-CN"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endParaRPr>
            </a:p>
          </p:txBody>
        </p:sp>
        <p:sp>
          <p:nvSpPr>
            <p:cNvPr id="53" name="矩形 121"/>
            <p:cNvSpPr>
              <a:spLocks noChangeArrowheads="1"/>
            </p:cNvSpPr>
            <p:nvPr/>
          </p:nvSpPr>
          <p:spPr bwMode="auto">
            <a:xfrm>
              <a:off x="0" y="495924"/>
              <a:ext cx="2802619" cy="27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595959"/>
                  </a:solidFill>
                  <a:latin typeface="幼圆" panose="02010509060101010101" pitchFamily="49" charset="-122"/>
                  <a:ea typeface="幼圆" panose="02010509060101010101" pitchFamily="49" charset="-122"/>
                  <a:cs typeface="宋体" panose="02010600030101010101" pitchFamily="2" charset="-122"/>
                </a:rPr>
                <a:t>单击此处添加段落文本单击此处添加</a:t>
              </a:r>
            </a:p>
          </p:txBody>
        </p:sp>
      </p:grpSp>
      <p:grpSp>
        <p:nvGrpSpPr>
          <p:cNvPr id="54" name="Group 41"/>
          <p:cNvGrpSpPr/>
          <p:nvPr/>
        </p:nvGrpSpPr>
        <p:grpSpPr bwMode="auto">
          <a:xfrm>
            <a:off x="4695825" y="4157662"/>
            <a:ext cx="2803525" cy="686574"/>
            <a:chOff x="0" y="86220"/>
            <a:chExt cx="2802619" cy="687003"/>
          </a:xfrm>
        </p:grpSpPr>
        <p:sp>
          <p:nvSpPr>
            <p:cNvPr id="55" name="文本框 124"/>
            <p:cNvSpPr>
              <a:spLocks noChangeArrowheads="1"/>
            </p:cNvSpPr>
            <p:nvPr/>
          </p:nvSpPr>
          <p:spPr bwMode="auto">
            <a:xfrm>
              <a:off x="669709" y="86220"/>
              <a:ext cx="1107717" cy="37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rPr>
                <a:t>标题文字</a:t>
              </a:r>
              <a:endParaRPr lang="zh-CN" altLang="zh-CN"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endParaRPr>
            </a:p>
          </p:txBody>
        </p:sp>
        <p:sp>
          <p:nvSpPr>
            <p:cNvPr id="56" name="矩形 125"/>
            <p:cNvSpPr>
              <a:spLocks noChangeArrowheads="1"/>
            </p:cNvSpPr>
            <p:nvPr/>
          </p:nvSpPr>
          <p:spPr bwMode="auto">
            <a:xfrm>
              <a:off x="0" y="496051"/>
              <a:ext cx="2802619" cy="27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595959"/>
                  </a:solidFill>
                  <a:latin typeface="幼圆" panose="02010509060101010101" pitchFamily="49" charset="-122"/>
                  <a:ea typeface="幼圆" panose="02010509060101010101" pitchFamily="49" charset="-122"/>
                  <a:cs typeface="宋体" panose="02010600030101010101" pitchFamily="2" charset="-122"/>
                </a:rPr>
                <a:t>单击此处添加段落文本单击此处添加</a:t>
              </a:r>
            </a:p>
          </p:txBody>
        </p:sp>
      </p:grpSp>
      <p:grpSp>
        <p:nvGrpSpPr>
          <p:cNvPr id="57" name="Group 44"/>
          <p:cNvGrpSpPr/>
          <p:nvPr/>
        </p:nvGrpSpPr>
        <p:grpSpPr bwMode="auto">
          <a:xfrm>
            <a:off x="7983538" y="4157662"/>
            <a:ext cx="2803525" cy="686574"/>
            <a:chOff x="0" y="86220"/>
            <a:chExt cx="2802619" cy="687003"/>
          </a:xfrm>
        </p:grpSpPr>
        <p:sp>
          <p:nvSpPr>
            <p:cNvPr id="58" name="文本框 127"/>
            <p:cNvSpPr>
              <a:spLocks noChangeArrowheads="1"/>
            </p:cNvSpPr>
            <p:nvPr/>
          </p:nvSpPr>
          <p:spPr bwMode="auto">
            <a:xfrm>
              <a:off x="669709" y="86220"/>
              <a:ext cx="1107717" cy="37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rPr>
                <a:t>标题文字</a:t>
              </a:r>
              <a:endParaRPr lang="zh-CN" altLang="zh-CN" dirty="0">
                <a:solidFill>
                  <a:schemeClr val="tx1">
                    <a:lumMod val="65000"/>
                    <a:lumOff val="35000"/>
                  </a:schemeClr>
                </a:solidFill>
                <a:latin typeface="幼圆" panose="02010509060101010101" pitchFamily="49" charset="-122"/>
                <a:ea typeface="幼圆" panose="02010509060101010101" pitchFamily="49" charset="-122"/>
                <a:cs typeface="宋体" panose="02010600030101010101" pitchFamily="2" charset="-122"/>
              </a:endParaRPr>
            </a:p>
          </p:txBody>
        </p:sp>
        <p:sp>
          <p:nvSpPr>
            <p:cNvPr id="59" name="矩形 128"/>
            <p:cNvSpPr>
              <a:spLocks noChangeArrowheads="1"/>
            </p:cNvSpPr>
            <p:nvPr/>
          </p:nvSpPr>
          <p:spPr bwMode="auto">
            <a:xfrm>
              <a:off x="0" y="496051"/>
              <a:ext cx="2802619" cy="27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595959"/>
                  </a:solidFill>
                  <a:latin typeface="幼圆" panose="02010509060101010101" pitchFamily="49" charset="-122"/>
                  <a:ea typeface="幼圆" panose="02010509060101010101" pitchFamily="49" charset="-122"/>
                  <a:cs typeface="宋体" panose="02010600030101010101" pitchFamily="2" charset="-122"/>
                </a:rPr>
                <a:t>单击此处添加段落文本单击此处添加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042">
        <p15:prstTrans prst="origami"/>
      </p:transition>
    </mc:Choice>
    <mc:Fallback xmlns="">
      <p:transition spd="slow" advTm="30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p:tgtEl>
                                          <p:spTgt spid="18"/>
                                        </p:tgtEl>
                                        <p:attrNameLst>
                                          <p:attrName>ppt_y</p:attrName>
                                        </p:attrNameLst>
                                      </p:cBhvr>
                                      <p:tavLst>
                                        <p:tav tm="0">
                                          <p:val>
                                            <p:strVal val="#ppt_y-#ppt_h*1.125000"/>
                                          </p:val>
                                        </p:tav>
                                        <p:tav tm="100000">
                                          <p:val>
                                            <p:strVal val="#ppt_y"/>
                                          </p:val>
                                        </p:tav>
                                      </p:tavLst>
                                    </p:anim>
                                    <p:animEffect>
                                      <p:cBhvr>
                                        <p:cTn id="8" dur="500"/>
                                        <p:tgtEl>
                                          <p:spTgt spid="18"/>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p:cBhvr>
                                        <p:cTn id="12" dur="500"/>
                                        <p:tgtEl>
                                          <p:spTgt spid="51"/>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p:tgtEl>
                                          <p:spTgt spid="27"/>
                                        </p:tgtEl>
                                        <p:attrNameLst>
                                          <p:attrName>ppt_y</p:attrName>
                                        </p:attrNameLst>
                                      </p:cBhvr>
                                      <p:tavLst>
                                        <p:tav tm="0">
                                          <p:val>
                                            <p:strVal val="#ppt_y-#ppt_h*1.125000"/>
                                          </p:val>
                                        </p:tav>
                                        <p:tav tm="100000">
                                          <p:val>
                                            <p:strVal val="#ppt_y"/>
                                          </p:val>
                                        </p:tav>
                                      </p:tavLst>
                                    </p:anim>
                                    <p:animEffect>
                                      <p:cBhvr>
                                        <p:cTn id="17" dur="500"/>
                                        <p:tgtEl>
                                          <p:spTgt spid="27"/>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p:cBhvr>
                                        <p:cTn id="21" dur="500"/>
                                        <p:tgtEl>
                                          <p:spTgt spid="54"/>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p:tgtEl>
                                          <p:spTgt spid="34"/>
                                        </p:tgtEl>
                                        <p:attrNameLst>
                                          <p:attrName>ppt_y</p:attrName>
                                        </p:attrNameLst>
                                      </p:cBhvr>
                                      <p:tavLst>
                                        <p:tav tm="0">
                                          <p:val>
                                            <p:strVal val="#ppt_y-#ppt_h*1.125000"/>
                                          </p:val>
                                        </p:tav>
                                        <p:tav tm="100000">
                                          <p:val>
                                            <p:strVal val="#ppt_y"/>
                                          </p:val>
                                        </p:tav>
                                      </p:tavLst>
                                    </p:anim>
                                    <p:animEffect>
                                      <p:cBhvr>
                                        <p:cTn id="26" dur="500"/>
                                        <p:tgtEl>
                                          <p:spTgt spid="34"/>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p:cBhvr>
                                        <p:cTn id="3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0.8|0.6|0.6|0.7"/>
</p:tagLst>
</file>

<file path=ppt/tags/tag2.xml><?xml version="1.0" encoding="utf-8"?>
<p:tagLst xmlns:a="http://schemas.openxmlformats.org/drawingml/2006/main" xmlns:r="http://schemas.openxmlformats.org/officeDocument/2006/relationships" xmlns:p="http://schemas.openxmlformats.org/presentationml/2006/main">
  <p:tag name="TIMING" val="|0.7|0.9|0.8|0.5|0.2|0.2|0.2|0.1|0.7"/>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宽屏</PresentationFormat>
  <Paragraphs>199</Paragraphs>
  <Slides>25</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等线</vt:lpstr>
      <vt:lpstr>等线 Light</vt:lpstr>
      <vt:lpstr>方正兰亭超细黑简体</vt:lpstr>
      <vt:lpstr>方正兰亭黑_GBK</vt:lpstr>
      <vt:lpstr>方正中等线简体</vt:lpstr>
      <vt:lpstr>宋体</vt:lpstr>
      <vt:lpstr>微软雅黑</vt:lpstr>
      <vt:lpstr>幼圆</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2021-07-12T02:49:29Z</dcterms:created>
  <dcterms:modified xsi:type="dcterms:W3CDTF">2023-01-10T06:32:55Z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D08C420BCA774C7FAD2E2272337AEB65</vt:lpwstr>
  </property>
  <property fmtid="{A09F084E-AD41-489F-8076-AA5BE3082BCA}" pid="100">
    <vt:ui4>5</vt:ui4>
  </property>
  <property fmtid="{64440492-4C8B-11D1-8B70-080036B11A03}" pid="11">
    <vt:lpwstr>www.2ppt.com-爱PPT提供资源下载</vt:lpwstr>
  </property>
</Properties>
</file>