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-432" y="-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3" Type="http://schemas.openxmlformats.org/officeDocument/2006/relationships/tags" Target="../tags/tag106.xml"/><Relationship Id="rId21" Type="http://schemas.openxmlformats.org/officeDocument/2006/relationships/slideMaster" Target="../slideMasters/slideMaster1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0" Type="http://schemas.openxmlformats.org/officeDocument/2006/relationships/tags" Target="../tags/tag156.xml"/><Relationship Id="rId4" Type="http://schemas.openxmlformats.org/officeDocument/2006/relationships/tags" Target="../tags/tag150.xml"/><Relationship Id="rId9" Type="http://schemas.openxmlformats.org/officeDocument/2006/relationships/tags" Target="../tags/tag155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86.xml"/><Relationship Id="rId9" Type="http://schemas.openxmlformats.org/officeDocument/2006/relationships/tags" Target="../tags/tag19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6.xml"/><Relationship Id="rId4" Type="http://schemas.openxmlformats.org/officeDocument/2006/relationships/tags" Target="../tags/tag205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3" Type="http://schemas.openxmlformats.org/officeDocument/2006/relationships/tags" Target="../tags/tag78.xml"/><Relationship Id="rId7" Type="http://schemas.openxmlformats.org/officeDocument/2006/relationships/tags" Target="../tags/tag8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5" Type="http://schemas.openxmlformats.org/officeDocument/2006/relationships/tags" Target="../tags/tag80.xml"/><Relationship Id="rId10" Type="http://schemas.openxmlformats.org/officeDocument/2006/relationships/tags" Target="../tags/tag85.xml"/><Relationship Id="rId4" Type="http://schemas.openxmlformats.org/officeDocument/2006/relationships/tags" Target="../tags/tag79.xml"/><Relationship Id="rId9" Type="http://schemas.openxmlformats.org/officeDocument/2006/relationships/tags" Target="../tags/tag8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91.xml"/><Relationship Id="rId10" Type="http://schemas.openxmlformats.org/officeDocument/2006/relationships/tags" Target="../tags/tag96.xml"/><Relationship Id="rId4" Type="http://schemas.openxmlformats.org/officeDocument/2006/relationships/tags" Target="../tags/tag90.xml"/><Relationship Id="rId9" Type="http://schemas.openxmlformats.org/officeDocument/2006/relationships/tags" Target="../tags/tag9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4990535" y="1417796"/>
            <a:ext cx="4157495" cy="2214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352697"/>
            <a:ext cx="1318142" cy="435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1334278" y="1920240"/>
            <a:ext cx="5123672" cy="940117"/>
          </a:xfrm>
        </p:spPr>
        <p:txBody>
          <a:bodyPr anchor="b">
            <a:normAutofit/>
          </a:bodyPr>
          <a:lstStyle>
            <a:lvl1pPr algn="just">
              <a:lnSpc>
                <a:spcPct val="130000"/>
              </a:lnSpc>
              <a:defRPr sz="4500" b="0" spc="0" baseline="0">
                <a:solidFill>
                  <a:schemeClr val="tx1"/>
                </a:solidFill>
                <a:latin typeface="微软雅黑" panose="020B0503020204020204" charset="-122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1375410" y="2909578"/>
            <a:ext cx="3638550" cy="582287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2100" spc="0"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 descr="e7d195523061f1c09e9d68d7cf438b91ef959ecb14fc25d26BBA7F7DBC18E55DFF4014AF651F0BF2569D4B6C1DA7F1A4683A481403BD872FC687266AD13265C1DE7C373772FD8728ABDD69ADD03BFF5BE2862BC891DBB79E3C9979A23521FCF1A67160B2B6B6CD16CBA7B1784A25B5F129F70D6FCD32ADE0EAAA810CE8415E9AF4DC535103F22B3E79E22A953605F539"/>
          <p:cNvSpPr/>
          <p:nvPr>
            <p:custDataLst>
              <p:tags r:id="rId1"/>
            </p:custDataLst>
          </p:nvPr>
        </p:nvSpPr>
        <p:spPr>
          <a:xfrm>
            <a:off x="1130801" y="0"/>
            <a:ext cx="6845862" cy="5143500"/>
          </a:xfrm>
          <a:custGeom>
            <a:avLst/>
            <a:gdLst>
              <a:gd name="connsiteX0" fmla="*/ 3637520 w 9127816"/>
              <a:gd name="connsiteY0" fmla="*/ 0 h 6858000"/>
              <a:gd name="connsiteX1" fmla="*/ 5490296 w 9127816"/>
              <a:gd name="connsiteY1" fmla="*/ 0 h 6858000"/>
              <a:gd name="connsiteX2" fmla="*/ 9127816 w 9127816"/>
              <a:gd name="connsiteY2" fmla="*/ 3637520 h 6858000"/>
              <a:gd name="connsiteX3" fmla="*/ 5907336 w 9127816"/>
              <a:gd name="connsiteY3" fmla="*/ 6858000 h 6858000"/>
              <a:gd name="connsiteX4" fmla="*/ 3220480 w 9127816"/>
              <a:gd name="connsiteY4" fmla="*/ 6858000 h 6858000"/>
              <a:gd name="connsiteX5" fmla="*/ 0 w 9127816"/>
              <a:gd name="connsiteY5" fmla="*/ 363752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7816" h="6858000">
                <a:moveTo>
                  <a:pt x="3637520" y="0"/>
                </a:moveTo>
                <a:lnTo>
                  <a:pt x="5490296" y="0"/>
                </a:lnTo>
                <a:lnTo>
                  <a:pt x="9127816" y="3637520"/>
                </a:lnTo>
                <a:lnTo>
                  <a:pt x="5907336" y="6858000"/>
                </a:lnTo>
                <a:lnTo>
                  <a:pt x="3220480" y="6858000"/>
                </a:lnTo>
                <a:lnTo>
                  <a:pt x="0" y="36375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7" name="标题 1" hidden="1"/>
          <p:cNvSpPr txBox="1"/>
          <p:nvPr>
            <p:custDataLst>
              <p:tags r:id="rId2"/>
            </p:custDataLst>
          </p:nvPr>
        </p:nvSpPr>
        <p:spPr>
          <a:xfrm>
            <a:off x="2686050" y="1946910"/>
            <a:ext cx="3771900" cy="990220"/>
          </a:xfrm>
          <a:prstGeom prst="rect">
            <a:avLst/>
          </a:prstGeom>
          <a:solidFill>
            <a:schemeClr val="accent6"/>
          </a:solidFill>
        </p:spPr>
        <p:txBody>
          <a:bodyPr vert="horz" lIns="67500" tIns="35100" rIns="67500" bIns="3510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8" name="文本占位符 11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686050" y="2965633"/>
            <a:ext cx="3771900" cy="597050"/>
          </a:xfrm>
        </p:spPr>
        <p:txBody>
          <a:bodyPr lIns="67500" tIns="35100" rIns="67500" bIns="35100">
            <a:normAutofit/>
          </a:bodyPr>
          <a:lstStyle>
            <a:lvl1pPr marL="0" indent="0" algn="ctr">
              <a:lnSpc>
                <a:spcPct val="130000"/>
              </a:lnSpc>
              <a:buNone/>
              <a:defRPr sz="1800" spc="0"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dirty="0"/>
              <a:t>单击此处编辑副标题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2686050" y="1805940"/>
            <a:ext cx="3771901" cy="1104287"/>
          </a:xfrm>
        </p:spPr>
        <p:txBody>
          <a:bodyPr vert="horz" lIns="67500" tIns="35100" rIns="67500" bIns="35100" rtlCol="0" anchor="b" anchorCtr="0">
            <a:normAutofit/>
          </a:bodyPr>
          <a:lstStyle>
            <a:lvl1pPr marL="0" marR="0" algn="ctr" defTabSz="685800" rtl="0" eaLnBrk="1" fontAlgn="auto" latinLnBrk="0" hangingPunct="1">
              <a:lnSpc>
                <a:spcPct val="130000"/>
              </a:lnSpc>
              <a:buNone/>
              <a:defRPr kumimoji="0" lang="zh-CN" altLang="en-US" sz="5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20" name="组合 19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24" name="直角三角形 23"/>
              <p:cNvSpPr/>
              <p:nvPr userDrawn="1">
                <p:custDataLst>
                  <p:tags r:id="rId19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25" name="直角三角形 24"/>
              <p:cNvSpPr/>
              <p:nvPr userDrawn="1">
                <p:custDataLst>
                  <p:tags r:id="rId20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" name="组合 20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22" name="直角三角形 21"/>
              <p:cNvSpPr/>
              <p:nvPr userDrawn="1">
                <p:custDataLst>
                  <p:tags r:id="rId17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23" name="直角三角形 22"/>
              <p:cNvSpPr/>
              <p:nvPr userDrawn="1">
                <p:custDataLst>
                  <p:tags r:id="rId18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组合 15"/>
          <p:cNvGrpSpPr/>
          <p:nvPr>
            <p:custDataLst>
              <p:tags r:id="rId2"/>
            </p:custDataLst>
          </p:nvPr>
        </p:nvGrpSpPr>
        <p:grpSpPr>
          <a:xfrm>
            <a:off x="8553926" y="4520565"/>
            <a:ext cx="512445" cy="541973"/>
            <a:chOff x="17863" y="9419"/>
            <a:chExt cx="1076" cy="1138"/>
          </a:xfrm>
        </p:grpSpPr>
        <p:sp>
          <p:nvSpPr>
            <p:cNvPr id="6" name="椭圆 5"/>
            <p:cNvSpPr/>
            <p:nvPr userDrawn="1">
              <p:custDataLst>
                <p:tags r:id="rId7"/>
              </p:custDataLst>
            </p:nvPr>
          </p:nvSpPr>
          <p:spPr>
            <a:xfrm flipH="1">
              <a:off x="17863" y="10395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 userDrawn="1">
              <p:custDataLst>
                <p:tags r:id="rId8"/>
              </p:custDataLst>
            </p:nvPr>
          </p:nvSpPr>
          <p:spPr>
            <a:xfrm flipH="1">
              <a:off x="18168" y="10395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 userDrawn="1">
              <p:custDataLst>
                <p:tags r:id="rId9"/>
              </p:custDataLst>
            </p:nvPr>
          </p:nvSpPr>
          <p:spPr>
            <a:xfrm flipH="1">
              <a:off x="18168" y="10101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 userDrawn="1">
              <p:custDataLst>
                <p:tags r:id="rId10"/>
              </p:custDataLst>
            </p:nvPr>
          </p:nvSpPr>
          <p:spPr>
            <a:xfrm flipH="1">
              <a:off x="18472" y="10390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 userDrawn="1">
              <p:custDataLst>
                <p:tags r:id="rId11"/>
              </p:custDataLst>
            </p:nvPr>
          </p:nvSpPr>
          <p:spPr>
            <a:xfrm flipH="1">
              <a:off x="18472" y="10095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 userDrawn="1">
              <p:custDataLst>
                <p:tags r:id="rId12"/>
              </p:custDataLst>
            </p:nvPr>
          </p:nvSpPr>
          <p:spPr>
            <a:xfrm flipH="1">
              <a:off x="18472" y="9770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 userDrawn="1">
              <p:custDataLst>
                <p:tags r:id="rId13"/>
              </p:custDataLst>
            </p:nvPr>
          </p:nvSpPr>
          <p:spPr>
            <a:xfrm flipH="1">
              <a:off x="18777" y="10390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 userDrawn="1">
              <p:custDataLst>
                <p:tags r:id="rId14"/>
              </p:custDataLst>
            </p:nvPr>
          </p:nvSpPr>
          <p:spPr>
            <a:xfrm flipH="1">
              <a:off x="18777" y="10095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椭圆 13"/>
            <p:cNvSpPr/>
            <p:nvPr userDrawn="1">
              <p:custDataLst>
                <p:tags r:id="rId15"/>
              </p:custDataLst>
            </p:nvPr>
          </p:nvSpPr>
          <p:spPr>
            <a:xfrm flipH="1">
              <a:off x="18777" y="9770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椭圆 14"/>
            <p:cNvSpPr/>
            <p:nvPr userDrawn="1">
              <p:custDataLst>
                <p:tags r:id="rId16"/>
              </p:custDataLst>
            </p:nvPr>
          </p:nvSpPr>
          <p:spPr>
            <a:xfrm flipH="1">
              <a:off x="18777" y="9419"/>
              <a:ext cx="162" cy="1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sp>
          <p:nvSpPr>
            <p:cNvPr id="8" name="矩形 7"/>
            <p:cNvSpPr/>
            <p:nvPr userDrawn="1">
              <p:custDataLst>
                <p:tags r:id="rId7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0" name="组合 9"/>
            <p:cNvGrpSpPr/>
            <p:nvPr userDrawn="1"/>
          </p:nvGrpSpPr>
          <p:grpSpPr>
            <a:xfrm>
              <a:off x="0" y="0"/>
              <a:ext cx="12192000" cy="6872513"/>
              <a:chOff x="0" y="0"/>
              <a:chExt cx="12192000" cy="6872513"/>
            </a:xfrm>
          </p:grpSpPr>
          <p:grpSp>
            <p:nvGrpSpPr>
              <p:cNvPr id="11" name="组合 10"/>
              <p:cNvGrpSpPr/>
              <p:nvPr userDrawn="1"/>
            </p:nvGrpSpPr>
            <p:grpSpPr>
              <a:xfrm>
                <a:off x="6604000" y="6128173"/>
                <a:ext cx="5588000" cy="744340"/>
                <a:chOff x="6604000" y="6128173"/>
                <a:chExt cx="5588000" cy="744340"/>
              </a:xfrm>
            </p:grpSpPr>
            <p:sp>
              <p:nvSpPr>
                <p:cNvPr id="15" name="直角三角形 14"/>
                <p:cNvSpPr/>
                <p:nvPr userDrawn="1">
                  <p:custDataLst>
                    <p:tags r:id="rId10"/>
                  </p:custDataLst>
                </p:nvPr>
              </p:nvSpPr>
              <p:spPr bwMode="auto">
                <a:xfrm rot="10800000" flipV="1">
                  <a:off x="6604000" y="6128173"/>
                  <a:ext cx="5588000" cy="74433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525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直角三角形 15"/>
                <p:cNvSpPr/>
                <p:nvPr userDrawn="1">
                  <p:custDataLst>
                    <p:tags r:id="rId11"/>
                  </p:custDataLst>
                </p:nvPr>
              </p:nvSpPr>
              <p:spPr bwMode="auto">
                <a:xfrm rot="10800000" flipV="1">
                  <a:off x="7171592" y="6276993"/>
                  <a:ext cx="5020408" cy="595520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250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组合 11"/>
              <p:cNvGrpSpPr/>
              <p:nvPr userDrawn="1"/>
            </p:nvGrpSpPr>
            <p:grpSpPr>
              <a:xfrm rot="10800000">
                <a:off x="0" y="0"/>
                <a:ext cx="5588000" cy="744340"/>
                <a:chOff x="6604000" y="6128173"/>
                <a:chExt cx="5588000" cy="744340"/>
              </a:xfrm>
            </p:grpSpPr>
            <p:sp>
              <p:nvSpPr>
                <p:cNvPr id="13" name="直角三角形 12"/>
                <p:cNvSpPr/>
                <p:nvPr userDrawn="1">
                  <p:custDataLst>
                    <p:tags r:id="rId8"/>
                  </p:custDataLst>
                </p:nvPr>
              </p:nvSpPr>
              <p:spPr bwMode="auto">
                <a:xfrm rot="10800000" flipV="1">
                  <a:off x="6604000" y="6128173"/>
                  <a:ext cx="5588000" cy="74433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525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" name="直角三角形 13"/>
                <p:cNvSpPr/>
                <p:nvPr userDrawn="1">
                  <p:custDataLst>
                    <p:tags r:id="rId9"/>
                  </p:custDataLst>
                </p:nvPr>
              </p:nvSpPr>
              <p:spPr bwMode="auto">
                <a:xfrm rot="10800000" flipV="1">
                  <a:off x="7171592" y="6276993"/>
                  <a:ext cx="5020408" cy="595520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250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961200" y="936900"/>
            <a:ext cx="7219800" cy="542700"/>
          </a:xfrm>
        </p:spPr>
        <p:txBody>
          <a:bodyPr anchor="ctr"/>
          <a:lstStyle>
            <a:lvl1pPr>
              <a:defRPr sz="240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>
          <a:xfrm>
            <a:off x="960835" y="1622700"/>
            <a:ext cx="7219950" cy="25839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1"/>
            <a:ext cx="3617595" cy="514969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lvl="0" algn="ctr"/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0" name="组合 9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5" name="直角三角形 14"/>
              <p:cNvSpPr/>
              <p:nvPr userDrawn="1">
                <p:custDataLst>
                  <p:tags r:id="rId11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6" name="直角三角形 15"/>
              <p:cNvSpPr/>
              <p:nvPr userDrawn="1">
                <p:custDataLst>
                  <p:tags r:id="rId12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2" name="组合 11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3" name="直角三角形 12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4" name="直角三角形 13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37400" y="577800"/>
            <a:ext cx="2970000" cy="661500"/>
          </a:xfrm>
        </p:spPr>
        <p:txBody>
          <a:bodyPr anchor="ctr"/>
          <a:lstStyle>
            <a:lvl1pPr>
              <a:defRPr sz="27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440100" y="132300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3825900" y="577454"/>
            <a:ext cx="4860000" cy="3815953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199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lvl="0" algn="ctr"/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7" name="直角三角形 16"/>
              <p:cNvSpPr/>
              <p:nvPr userDrawn="1">
                <p:custDataLst>
                  <p:tags r:id="rId11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8" name="直角三角形 17"/>
              <p:cNvSpPr/>
              <p:nvPr userDrawn="1">
                <p:custDataLst>
                  <p:tags r:id="rId12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组合 13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5" name="直角三角形 14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6" name="直角三角形 15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9000" y="585900"/>
            <a:ext cx="8232300" cy="469800"/>
          </a:xfrm>
        </p:spPr>
        <p:txBody>
          <a:bodyPr anchor="ctr"/>
          <a:lstStyle>
            <a:lvl1pPr algn="ctr">
              <a:defRPr sz="27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459000" y="12447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59581" y="2106000"/>
            <a:ext cx="8224200" cy="25731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3771901"/>
            <a:ext cx="9144000" cy="13715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lvl="0" algn="ctr"/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7" name="组合 16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2" name="直角三角形 11"/>
              <p:cNvSpPr/>
              <p:nvPr userDrawn="1">
                <p:custDataLst>
                  <p:tags r:id="rId11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3" name="直角三角形 12"/>
              <p:cNvSpPr/>
              <p:nvPr userDrawn="1">
                <p:custDataLst>
                  <p:tags r:id="rId12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组合 13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5" name="直角三角形 14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6" name="直角三角形 15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3600" y="502200"/>
            <a:ext cx="8232300" cy="423900"/>
          </a:xfrm>
        </p:spPr>
        <p:txBody>
          <a:bodyPr anchor="ctr"/>
          <a:lstStyle>
            <a:lvl1pPr algn="ctr">
              <a:defRPr sz="240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53628" y="1260900"/>
            <a:ext cx="8243100" cy="24084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445500" y="388530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4953000" y="4596130"/>
            <a:ext cx="4191000" cy="558255"/>
            <a:chOff x="6604000" y="6128173"/>
            <a:chExt cx="5588000" cy="744340"/>
          </a:xfrm>
        </p:grpSpPr>
        <p:sp>
          <p:nvSpPr>
            <p:cNvPr id="6" name="直角三角形 5"/>
            <p:cNvSpPr/>
            <p:nvPr userDrawn="1">
              <p:custDataLst>
                <p:tags r:id="rId11"/>
              </p:custDataLst>
            </p:nvPr>
          </p:nvSpPr>
          <p:spPr bwMode="auto">
            <a:xfrm rot="10800000" flipV="1">
              <a:off x="6604000" y="6128173"/>
              <a:ext cx="5588000" cy="744339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 fontScale="52500" lnSpcReduction="20000"/>
            </a:bodyPr>
            <a:lstStyle/>
            <a:p>
              <a:pPr marL="0" marR="0" lvl="0" indent="0" algn="ctr" defTabSz="685165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8" name="直角三角形 7"/>
            <p:cNvSpPr/>
            <p:nvPr userDrawn="1">
              <p:custDataLst>
                <p:tags r:id="rId12"/>
              </p:custDataLst>
            </p:nvPr>
          </p:nvSpPr>
          <p:spPr bwMode="auto">
            <a:xfrm rot="10800000" flipV="1">
              <a:off x="7171592" y="6276993"/>
              <a:ext cx="5020408" cy="59552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 fontScale="25000" lnSpcReduction="20000"/>
            </a:bodyPr>
            <a:lstStyle/>
            <a:p>
              <a:pPr marL="0" marR="0" lvl="0" indent="0" algn="ctr" defTabSz="685165" rtl="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Arial" panose="020B0604020202020204" pitchFamily="34" charset="0"/>
              </a:endParaRPr>
            </a:p>
          </p:txBody>
        </p:sp>
      </p:grp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lvl="0" algn="ctr"/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34700" y="178200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34700" y="1247400"/>
            <a:ext cx="4006800" cy="21708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681800" y="1247400"/>
            <a:ext cx="4025700" cy="21708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429300" y="3612600"/>
            <a:ext cx="4006800" cy="5859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4689900" y="3609900"/>
            <a:ext cx="4025700" cy="585900"/>
          </a:xfrm>
        </p:spPr>
        <p:txBody>
          <a:bodyPr/>
          <a:lstStyle>
            <a:lvl1pPr>
              <a:defRPr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>
            <p:custDataLst>
              <p:tags r:id="rId1"/>
            </p:custDataLst>
          </p:nvPr>
        </p:nvGrpSpPr>
        <p:grpSpPr>
          <a:xfrm>
            <a:off x="2484332" y="-1"/>
            <a:ext cx="5515478" cy="5143501"/>
            <a:chOff x="3579742" y="0"/>
            <a:chExt cx="7353971" cy="6858001"/>
          </a:xfrm>
        </p:grpSpPr>
        <p:sp>
          <p:nvSpPr>
            <p:cNvPr id="13" name="平行四边形 12"/>
            <p:cNvSpPr/>
            <p:nvPr userDrawn="1">
              <p:custDataLst>
                <p:tags r:id="rId8"/>
              </p:custDataLst>
            </p:nvPr>
          </p:nvSpPr>
          <p:spPr>
            <a:xfrm>
              <a:off x="3579742" y="1"/>
              <a:ext cx="6567148" cy="6858000"/>
            </a:xfrm>
            <a:prstGeom prst="parallelogram">
              <a:avLst>
                <a:gd name="adj" fmla="val 5823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平行四边形 13"/>
            <p:cNvSpPr/>
            <p:nvPr userDrawn="1">
              <p:custDataLst>
                <p:tags r:id="rId9"/>
              </p:custDataLst>
            </p:nvPr>
          </p:nvSpPr>
          <p:spPr>
            <a:xfrm>
              <a:off x="6335396" y="0"/>
              <a:ext cx="4598317" cy="6858000"/>
            </a:xfrm>
            <a:prstGeom prst="parallelogram">
              <a:avLst>
                <a:gd name="adj" fmla="val 82226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71941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lvl="0" algn="ctr"/>
            <a:endParaRPr lang="en-US" altLang="zh-CN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142100" y="1004400"/>
            <a:ext cx="6858000" cy="1790100"/>
          </a:xfrm>
        </p:spPr>
        <p:txBody>
          <a:bodyPr anchor="b"/>
          <a:lstStyle>
            <a:lvl1pPr algn="ctr">
              <a:defRPr sz="45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141810" y="28971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4" name="组合 13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8" name="直角三角形 17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9" name="直角三角形 18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组合 14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6" name="直角三角形 15"/>
              <p:cNvSpPr/>
              <p:nvPr userDrawn="1">
                <p:custDataLst>
                  <p:tags r:id="rId7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7" name="直角三角形 16"/>
              <p:cNvSpPr/>
              <p:nvPr userDrawn="1">
                <p:custDataLst>
                  <p:tags r:id="rId8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67500" tIns="35100" rIns="67500" bIns="35100" rtlCol="0" anchor="t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2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714382"/>
            <a:ext cx="8139178" cy="4041680"/>
          </a:xfrm>
        </p:spPr>
        <p:txBody>
          <a:bodyPr vert="horz" lIns="67500" tIns="35100" rIns="67500" bIns="3510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smtClean="0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+mn-ea"/>
              </a:rPr>
              <a:t>第二级</a:t>
            </a:r>
          </a:p>
          <a:p>
            <a:pPr lvl="2"/>
            <a:r>
              <a:rPr lang="zh-CN" altLang="en-US" smtClean="0">
                <a:sym typeface="+mn-ea"/>
              </a:rPr>
              <a:t>第三级</a:t>
            </a:r>
          </a:p>
          <a:p>
            <a:pPr lvl="3"/>
            <a:r>
              <a:rPr lang="zh-CN" altLang="en-US" smtClean="0">
                <a:sym typeface="+mn-ea"/>
              </a:rPr>
              <a:t>第四级</a:t>
            </a:r>
          </a:p>
          <a:p>
            <a:pPr lvl="4"/>
            <a:r>
              <a:rPr lang="zh-CN" altLang="en-US" smtClean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4" name="组合 13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8" name="直角三角形 17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9" name="直角三角形 18"/>
              <p:cNvSpPr/>
              <p:nvPr userDrawn="1">
                <p:custDataLst>
                  <p:tags r:id="rId11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组合 14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6" name="直角三角形 15"/>
              <p:cNvSpPr/>
              <p:nvPr userDrawn="1">
                <p:custDataLst>
                  <p:tags r:id="rId8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7" name="直角三角形 16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2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7" y="714382"/>
            <a:ext cx="3962432" cy="404168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smtClean="0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+mn-ea"/>
              </a:rPr>
              <a:t>第二级</a:t>
            </a:r>
          </a:p>
          <a:p>
            <a:pPr lvl="2"/>
            <a:r>
              <a:rPr lang="zh-CN" altLang="en-US" smtClean="0">
                <a:sym typeface="+mn-ea"/>
              </a:rPr>
              <a:t>第三级</a:t>
            </a:r>
          </a:p>
          <a:p>
            <a:pPr lvl="3"/>
            <a:r>
              <a:rPr lang="zh-CN" altLang="en-US" smtClean="0">
                <a:sym typeface="+mn-ea"/>
              </a:rPr>
              <a:t>第四级</a:t>
            </a:r>
          </a:p>
          <a:p>
            <a:pPr lvl="4"/>
            <a:r>
              <a:rPr lang="zh-CN" altLang="en-US" smtClean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6" name="组合 15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20" name="直角三角形 19"/>
              <p:cNvSpPr/>
              <p:nvPr userDrawn="1">
                <p:custDataLst>
                  <p:tags r:id="rId12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21" name="直角三角形 20"/>
              <p:cNvSpPr/>
              <p:nvPr userDrawn="1">
                <p:custDataLst>
                  <p:tags r:id="rId13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" name="组合 16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8" name="直角三角形 17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9" name="直角三角形 18"/>
              <p:cNvSpPr/>
              <p:nvPr userDrawn="1">
                <p:custDataLst>
                  <p:tags r:id="rId11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2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7" y="714382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2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smtClean="0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+mn-ea"/>
              </a:rPr>
              <a:t>第二级</a:t>
            </a:r>
          </a:p>
          <a:p>
            <a:pPr lvl="2"/>
            <a:r>
              <a:rPr lang="zh-CN" altLang="en-US" smtClean="0">
                <a:sym typeface="+mn-ea"/>
              </a:rPr>
              <a:t>第三级</a:t>
            </a:r>
          </a:p>
          <a:p>
            <a:pPr lvl="3"/>
            <a:r>
              <a:rPr lang="zh-CN" altLang="en-US" smtClean="0">
                <a:sym typeface="+mn-ea"/>
              </a:rPr>
              <a:t>第四级</a:t>
            </a:r>
          </a:p>
          <a:p>
            <a:pPr lvl="4"/>
            <a:r>
              <a:rPr lang="zh-CN" altLang="en-US" smtClean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2" y="714382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2" y="1054894"/>
            <a:ext cx="3962432" cy="3701064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smtClean="0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+mn-ea"/>
              </a:rPr>
              <a:t>第二级</a:t>
            </a:r>
          </a:p>
          <a:p>
            <a:pPr lvl="2"/>
            <a:r>
              <a:rPr lang="zh-CN" altLang="en-US" smtClean="0">
                <a:sym typeface="+mn-ea"/>
              </a:rPr>
              <a:t>第三级</a:t>
            </a:r>
          </a:p>
          <a:p>
            <a:pPr lvl="3"/>
            <a:r>
              <a:rPr lang="zh-CN" altLang="en-US" smtClean="0">
                <a:sym typeface="+mn-ea"/>
              </a:rPr>
              <a:t>第四级</a:t>
            </a:r>
          </a:p>
          <a:p>
            <a:pPr lvl="4"/>
            <a:r>
              <a:rPr lang="zh-CN" altLang="en-US" smtClean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2" name="组合 11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6" name="直角三角形 15"/>
              <p:cNvSpPr/>
              <p:nvPr userDrawn="1">
                <p:custDataLst>
                  <p:tags r:id="rId8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7" name="直角三角形 16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" name="组合 12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4" name="直角三角形 13"/>
              <p:cNvSpPr/>
              <p:nvPr userDrawn="1">
                <p:custDataLst>
                  <p:tags r:id="rId6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5" name="直角三角形 14"/>
              <p:cNvSpPr/>
              <p:nvPr userDrawn="1">
                <p:custDataLst>
                  <p:tags r:id="rId7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76200" tIns="28575" rIns="57150" bIns="28575" rtlCol="0" anchor="t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2" name="直角三角形 11"/>
              <p:cNvSpPr/>
              <p:nvPr userDrawn="1">
                <p:custDataLst>
                  <p:tags r:id="rId7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3" name="直角三角形 12"/>
              <p:cNvSpPr/>
              <p:nvPr userDrawn="1">
                <p:custDataLst>
                  <p:tags r:id="rId8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9" name="组合 8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0" name="直角三角形 9"/>
              <p:cNvSpPr/>
              <p:nvPr userDrawn="1">
                <p:custDataLst>
                  <p:tags r:id="rId5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1" name="直角三角形 10"/>
              <p:cNvSpPr/>
              <p:nvPr userDrawn="1">
                <p:custDataLst>
                  <p:tags r:id="rId6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grpSp>
          <p:nvGrpSpPr>
            <p:cNvPr id="14" name="组合 13"/>
            <p:cNvGrpSpPr/>
            <p:nvPr userDrawn="1"/>
          </p:nvGrpSpPr>
          <p:grpSpPr>
            <a:xfrm>
              <a:off x="6604000" y="6128173"/>
              <a:ext cx="5588000" cy="744340"/>
              <a:chOff x="6604000" y="6128173"/>
              <a:chExt cx="5588000" cy="744340"/>
            </a:xfrm>
          </p:grpSpPr>
          <p:sp>
            <p:nvSpPr>
              <p:cNvPr id="18" name="直角三角形 17"/>
              <p:cNvSpPr/>
              <p:nvPr userDrawn="1">
                <p:custDataLst>
                  <p:tags r:id="rId10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9" name="直角三角形 18"/>
              <p:cNvSpPr/>
              <p:nvPr userDrawn="1">
                <p:custDataLst>
                  <p:tags r:id="rId11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组合 14"/>
            <p:cNvGrpSpPr/>
            <p:nvPr userDrawn="1"/>
          </p:nvGrpSpPr>
          <p:grpSpPr>
            <a:xfrm rot="10800000">
              <a:off x="0" y="0"/>
              <a:ext cx="5588000" cy="744340"/>
              <a:chOff x="6604000" y="6128173"/>
              <a:chExt cx="5588000" cy="744340"/>
            </a:xfrm>
          </p:grpSpPr>
          <p:sp>
            <p:nvSpPr>
              <p:cNvPr id="16" name="直角三角形 15"/>
              <p:cNvSpPr/>
              <p:nvPr userDrawn="1">
                <p:custDataLst>
                  <p:tags r:id="rId8"/>
                </p:custDataLst>
              </p:nvPr>
            </p:nvSpPr>
            <p:spPr bwMode="auto">
              <a:xfrm rot="10800000" flipV="1">
                <a:off x="6604000" y="6128173"/>
                <a:ext cx="5588000" cy="7443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525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7" name="直角三角形 16"/>
              <p:cNvSpPr/>
              <p:nvPr userDrawn="1">
                <p:custDataLst>
                  <p:tags r:id="rId9"/>
                </p:custDataLst>
              </p:nvPr>
            </p:nvSpPr>
            <p:spPr bwMode="auto">
              <a:xfrm rot="10800000" flipV="1">
                <a:off x="7171592" y="6276993"/>
                <a:ext cx="5020408" cy="59552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anchor="ctr">
                <a:normAutofit fontScale="25000" lnSpcReduction="20000"/>
              </a:bodyPr>
              <a:lstStyle/>
              <a:p>
                <a:pPr marL="0" marR="0" lvl="0" indent="0" algn="ctr" defTabSz="685165" rtl="0" eaLnBrk="1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marR="0" lvl="0" algn="l" defTabSz="685800" rtl="0" eaLnBrk="1" fontAlgn="auto" latinLnBrk="0" hangingPunct="1">
              <a:lnSpc>
                <a:spcPct val="12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02447" y="714382"/>
            <a:ext cx="3962432" cy="404168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smtClean="0">
                <a:sym typeface="+mn-ea"/>
              </a:rPr>
              <a:t>单击图标添加图片</a:t>
            </a:r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679194" y="714382"/>
            <a:ext cx="3962432" cy="404168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sp>
          <p:nvSpPr>
            <p:cNvPr id="13" name="矩形 12"/>
            <p:cNvSpPr/>
            <p:nvPr userDrawn="1">
              <p:custDataLst>
                <p:tags r:id="rId7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 userDrawn="1"/>
          </p:nvGrpSpPr>
          <p:grpSpPr>
            <a:xfrm>
              <a:off x="0" y="0"/>
              <a:ext cx="12192000" cy="6872513"/>
              <a:chOff x="0" y="0"/>
              <a:chExt cx="12192000" cy="6872513"/>
            </a:xfrm>
          </p:grpSpPr>
          <p:grpSp>
            <p:nvGrpSpPr>
              <p:cNvPr id="15" name="组合 14"/>
              <p:cNvGrpSpPr/>
              <p:nvPr userDrawn="1"/>
            </p:nvGrpSpPr>
            <p:grpSpPr>
              <a:xfrm>
                <a:off x="6604000" y="6128173"/>
                <a:ext cx="5588000" cy="744340"/>
                <a:chOff x="6604000" y="6128173"/>
                <a:chExt cx="5588000" cy="744340"/>
              </a:xfrm>
            </p:grpSpPr>
            <p:sp>
              <p:nvSpPr>
                <p:cNvPr id="19" name="直角三角形 18"/>
                <p:cNvSpPr/>
                <p:nvPr userDrawn="1">
                  <p:custDataLst>
                    <p:tags r:id="rId10"/>
                  </p:custDataLst>
                </p:nvPr>
              </p:nvSpPr>
              <p:spPr bwMode="auto">
                <a:xfrm rot="10800000" flipV="1">
                  <a:off x="6604000" y="6128173"/>
                  <a:ext cx="5588000" cy="74433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525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直角三角形 19"/>
                <p:cNvSpPr/>
                <p:nvPr userDrawn="1">
                  <p:custDataLst>
                    <p:tags r:id="rId11"/>
                  </p:custDataLst>
                </p:nvPr>
              </p:nvSpPr>
              <p:spPr bwMode="auto">
                <a:xfrm rot="10800000" flipV="1">
                  <a:off x="7171592" y="6276993"/>
                  <a:ext cx="5020408" cy="595520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250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组合 15"/>
              <p:cNvGrpSpPr/>
              <p:nvPr userDrawn="1"/>
            </p:nvGrpSpPr>
            <p:grpSpPr>
              <a:xfrm rot="10800000">
                <a:off x="0" y="0"/>
                <a:ext cx="5588000" cy="744340"/>
                <a:chOff x="6604000" y="6128173"/>
                <a:chExt cx="5588000" cy="744340"/>
              </a:xfrm>
            </p:grpSpPr>
            <p:sp>
              <p:nvSpPr>
                <p:cNvPr id="17" name="直角三角形 16"/>
                <p:cNvSpPr/>
                <p:nvPr userDrawn="1">
                  <p:custDataLst>
                    <p:tags r:id="rId8"/>
                  </p:custDataLst>
                </p:nvPr>
              </p:nvSpPr>
              <p:spPr bwMode="auto">
                <a:xfrm rot="10800000" flipV="1">
                  <a:off x="6604000" y="6128173"/>
                  <a:ext cx="5588000" cy="74433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525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直角三角形 17"/>
                <p:cNvSpPr/>
                <p:nvPr userDrawn="1">
                  <p:custDataLst>
                    <p:tags r:id="rId9"/>
                  </p:custDataLst>
                </p:nvPr>
              </p:nvSpPr>
              <p:spPr bwMode="auto">
                <a:xfrm rot="10800000" flipV="1">
                  <a:off x="7171592" y="6276993"/>
                  <a:ext cx="5020408" cy="595520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250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2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smtClean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lnSpc>
                <a:spcPct val="120000"/>
              </a:lnSpc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1"/>
            </p:custDataLst>
          </p:nvPr>
        </p:nvGrpSpPr>
        <p:grpSpPr>
          <a:xfrm>
            <a:off x="0" y="0"/>
            <a:ext cx="9144000" cy="5154385"/>
            <a:chOff x="0" y="0"/>
            <a:chExt cx="12192000" cy="6872513"/>
          </a:xfrm>
        </p:grpSpPr>
        <p:sp>
          <p:nvSpPr>
            <p:cNvPr id="13" name="矩形 12"/>
            <p:cNvSpPr/>
            <p:nvPr userDrawn="1">
              <p:custDataLst>
                <p:tags r:id="rId6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 userDrawn="1"/>
          </p:nvGrpSpPr>
          <p:grpSpPr>
            <a:xfrm>
              <a:off x="0" y="0"/>
              <a:ext cx="12192000" cy="6872513"/>
              <a:chOff x="0" y="0"/>
              <a:chExt cx="12192000" cy="6872513"/>
            </a:xfrm>
          </p:grpSpPr>
          <p:grpSp>
            <p:nvGrpSpPr>
              <p:cNvPr id="15" name="组合 14"/>
              <p:cNvGrpSpPr/>
              <p:nvPr userDrawn="1"/>
            </p:nvGrpSpPr>
            <p:grpSpPr>
              <a:xfrm>
                <a:off x="6604000" y="6128173"/>
                <a:ext cx="5588000" cy="744340"/>
                <a:chOff x="6604000" y="6128173"/>
                <a:chExt cx="5588000" cy="744340"/>
              </a:xfrm>
            </p:grpSpPr>
            <p:sp>
              <p:nvSpPr>
                <p:cNvPr id="19" name="直角三角形 18"/>
                <p:cNvSpPr/>
                <p:nvPr userDrawn="1">
                  <p:custDataLst>
                    <p:tags r:id="rId9"/>
                  </p:custDataLst>
                </p:nvPr>
              </p:nvSpPr>
              <p:spPr bwMode="auto">
                <a:xfrm rot="10800000" flipV="1">
                  <a:off x="6604000" y="6128173"/>
                  <a:ext cx="5588000" cy="74433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525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直角三角形 19"/>
                <p:cNvSpPr/>
                <p:nvPr userDrawn="1">
                  <p:custDataLst>
                    <p:tags r:id="rId10"/>
                  </p:custDataLst>
                </p:nvPr>
              </p:nvSpPr>
              <p:spPr bwMode="auto">
                <a:xfrm rot="10800000" flipV="1">
                  <a:off x="7171592" y="6276993"/>
                  <a:ext cx="5020408" cy="595520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250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组合 15"/>
              <p:cNvGrpSpPr/>
              <p:nvPr userDrawn="1"/>
            </p:nvGrpSpPr>
            <p:grpSpPr>
              <a:xfrm rot="10800000">
                <a:off x="0" y="0"/>
                <a:ext cx="5588000" cy="744340"/>
                <a:chOff x="6604000" y="6128173"/>
                <a:chExt cx="5588000" cy="744340"/>
              </a:xfrm>
            </p:grpSpPr>
            <p:sp>
              <p:nvSpPr>
                <p:cNvPr id="17" name="直角三角形 16"/>
                <p:cNvSpPr/>
                <p:nvPr userDrawn="1">
                  <p:custDataLst>
                    <p:tags r:id="rId7"/>
                  </p:custDataLst>
                </p:nvPr>
              </p:nvSpPr>
              <p:spPr bwMode="auto">
                <a:xfrm rot="10800000" flipV="1">
                  <a:off x="6604000" y="6128173"/>
                  <a:ext cx="5588000" cy="74433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525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" name="直角三角形 17"/>
                <p:cNvSpPr/>
                <p:nvPr userDrawn="1">
                  <p:custDataLst>
                    <p:tags r:id="rId8"/>
                  </p:custDataLst>
                </p:nvPr>
              </p:nvSpPr>
              <p:spPr bwMode="auto">
                <a:xfrm rot="10800000" flipV="1">
                  <a:off x="7171592" y="6276993"/>
                  <a:ext cx="5020408" cy="595520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anchor="ctr">
                  <a:normAutofit fontScale="25000" lnSpcReduction="20000"/>
                </a:bodyPr>
                <a:lstStyle/>
                <a:p>
                  <a:pPr marL="0" marR="0" lvl="0" indent="0" algn="ctr" defTabSz="685165" rtl="0" eaLnBrk="1" latinLnBrk="0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cs"/>
                    <a:sym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Relationship Id="rId27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lIns="67500" tIns="35100" rIns="67500" bIns="35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502412" y="714382"/>
            <a:ext cx="8139178" cy="4041680"/>
          </a:xfrm>
          <a:prstGeom prst="rect">
            <a:avLst/>
          </a:prstGeom>
        </p:spPr>
        <p:txBody>
          <a:bodyPr vert="horz" lIns="67500" tIns="35100" rIns="67500" bIns="351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7500" tIns="35100" rIns="67500" bIns="35100" rtlCol="0" anchor="ctr">
            <a:normAutofit/>
          </a:bodyPr>
          <a:lstStyle>
            <a:lvl1pPr algn="l">
              <a:lnSpc>
                <a:spcPct val="120000"/>
              </a:lnSpc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7500" tIns="35100" rIns="67500" bIns="35100" rtlCol="0" anchor="ctr">
            <a:normAutofit/>
          </a:bodyPr>
          <a:lstStyle>
            <a:lvl1pPr algn="ctr">
              <a:lnSpc>
                <a:spcPct val="120000"/>
              </a:lnSpc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7500" tIns="35100" rIns="67500" bIns="35100" rtlCol="0" anchor="ctr">
            <a:normAutofit/>
          </a:bodyPr>
          <a:lstStyle>
            <a:lvl1pPr algn="r">
              <a:lnSpc>
                <a:spcPct val="120000"/>
              </a:lnSpc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txStyles>
    <p:titleStyle>
      <a:lvl1pPr algn="l" defTabSz="685800" rtl="0" eaLnBrk="1" fontAlgn="auto" latinLnBrk="0" hangingPunct="1">
        <a:lnSpc>
          <a:spcPct val="120000"/>
        </a:lnSpc>
        <a:spcBef>
          <a:spcPct val="0"/>
        </a:spcBef>
        <a:buNone/>
        <a:defRPr sz="1800" b="1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Application%20Data\Tencent\Users\1175030268\QQ\WinTemp\RichOle\Y3%60E~_A_YB6J%7dB%5d$JPG%7d2FI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Application%20Data\Tencent\Users\1175030268\QQ\WinTemp\RichOle\Y3%60E~_A_YB6J%7dB%5d$JPG%7d2FI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file:///C:\Documents%20and%20Settings\Administrator\Application%20Data\Tencent\Users\1297018871\QQ\WinTemp\RichOle\RH%7bQWN%5bCPMS9BFCS%7dN%5d476O.jpg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Application%20Data\Tencent\Users\1175030268\QQ\WinTemp\RichOle\Y3%60E~_A_YB6J%7dB%5d$JPG%7d2FI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Documents%20and%20Settings\Administrator\Application%20Data\Tencent\Users\1297018871\QQ\WinTemp\RichOle\RH%7bQWN%5bCPMS9BFCS%7dN%5d476O.jpg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Application%20Data\Tencent\Users\1175030268\QQ\WinTemp\RichOle\Y3%60E~_A_YB6J%7dB%5d$JPG%7d2FI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file:///C:\Documents%20and%20Settings\Administrator\Application%20Data\Tencent\Users\1297018871\QQ\WinTemp\RichOle\RH%7bQWN%5bCPMS9BFCS%7dN%5d476O.jpg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0" y="1979900"/>
            <a:ext cx="500772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en-US" altLang="zh-CN" sz="5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Can I help you?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4415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907" y="107139"/>
            <a:ext cx="7302524" cy="4929204"/>
          </a:xfrm>
          <a:prstGeom prst="rect">
            <a:avLst/>
          </a:prstGeom>
          <a:noFill/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562864" y="1125131"/>
            <a:ext cx="2581036" cy="485775"/>
          </a:xfrm>
          <a:prstGeom prst="wedgeRoundRectCallout">
            <a:avLst>
              <a:gd name="adj1" fmla="val -43759"/>
              <a:gd name="adj2" fmla="val 123528"/>
              <a:gd name="adj3" fmla="val 16667"/>
            </a:avLst>
          </a:prstGeom>
          <a:solidFill>
            <a:schemeClr val="accent1">
              <a:alpha val="81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zh-CN" sz="150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84039" y="1178709"/>
            <a:ext cx="2581011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I want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toy,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please.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762000" y="3161113"/>
            <a:ext cx="2820458" cy="485775"/>
          </a:xfrm>
          <a:prstGeom prst="wedgeRectCallout">
            <a:avLst>
              <a:gd name="adj1" fmla="val 50515"/>
              <a:gd name="adj2" fmla="val -138480"/>
            </a:avLst>
          </a:prstGeom>
          <a:solidFill>
            <a:schemeClr val="accent1">
              <a:alpha val="78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zh-CN" sz="150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62000" y="3214692"/>
            <a:ext cx="273843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Which one do you like?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238887" y="2839642"/>
            <a:ext cx="1690704" cy="540544"/>
          </a:xfrm>
          <a:prstGeom prst="wedgeRectCallout">
            <a:avLst>
              <a:gd name="adj1" fmla="val -94253"/>
              <a:gd name="adj2" fmla="val -508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zh-CN" sz="150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57950" y="2946800"/>
            <a:ext cx="1213129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I like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…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5107786" y="4339840"/>
            <a:ext cx="3059907" cy="540544"/>
          </a:xfrm>
          <a:prstGeom prst="wedgeRectCallout">
            <a:avLst>
              <a:gd name="adj1" fmla="val -39925"/>
              <a:gd name="adj2" fmla="val -1019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zh-CN" sz="150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1150939" y="1707357"/>
            <a:ext cx="2460625" cy="432197"/>
          </a:xfrm>
          <a:prstGeom prst="wedgeRoundRectCallout">
            <a:avLst>
              <a:gd name="adj1" fmla="val 38710"/>
              <a:gd name="adj2" fmla="val 91875"/>
              <a:gd name="adj3" fmla="val 16667"/>
            </a:avLst>
          </a:prstGeom>
          <a:solidFill>
            <a:schemeClr val="accent1">
              <a:alpha val="91000"/>
            </a:schemeClr>
          </a:solidFill>
          <a:ln w="9525">
            <a:solidFill>
              <a:schemeClr val="bg2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Can I help you?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940568" y="4500576"/>
            <a:ext cx="2820458" cy="485775"/>
          </a:xfrm>
          <a:prstGeom prst="wedgeRectCallout">
            <a:avLst>
              <a:gd name="adj1" fmla="val 33254"/>
              <a:gd name="adj2" fmla="val -118872"/>
            </a:avLst>
          </a:prstGeom>
          <a:solidFill>
            <a:schemeClr val="accent1">
              <a:alpha val="78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zh-CN" sz="150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703103" y="4446997"/>
            <a:ext cx="246062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How much is 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?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357291" y="4500576"/>
            <a:ext cx="1920875" cy="5024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It’s…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4012" y="1071552"/>
            <a:ext cx="5357850" cy="3616549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16823" y="482189"/>
            <a:ext cx="6310357" cy="5024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imitate  </a:t>
            </a:r>
            <a:r>
              <a:rPr lang="en-US" altLang="zh-CN" sz="2665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665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模仿</a:t>
            </a:r>
            <a:r>
              <a:rPr lang="en-US" altLang="zh-CN" sz="2665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665" dirty="0" smtClean="0">
                <a:solidFill>
                  <a:srgbClr val="000000"/>
                </a:solidFill>
                <a:latin typeface="Times New Roman" panose="02020603050405020304"/>
              </a:rPr>
              <a:t>：</a:t>
            </a:r>
            <a:endParaRPr lang="zh-CN" altLang="en-US" sz="2665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535885" y="642924"/>
            <a:ext cx="3929090" cy="5024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  <a:ea typeface="隶书" panose="02010509060101010101" pitchFamily="49" charset="-122"/>
              </a:rPr>
              <a:t>Fill in the blanks(</a:t>
            </a:r>
            <a:r>
              <a:rPr lang="zh-CN" altLang="en-US" sz="2665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填空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  <a:ea typeface="隶书" panose="02010509060101010101" pitchFamily="49" charset="-122"/>
              </a:rPr>
              <a:t>) 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988724" y="1339445"/>
            <a:ext cx="238126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Can I help you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535885" y="1393023"/>
            <a:ext cx="279798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: __________________?</a:t>
            </a:r>
            <a:endParaRPr lang="en-US" altLang="zh-CN" sz="1500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76353" y="1821651"/>
            <a:ext cx="3360208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B: I want a _____, please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762634" y="1982387"/>
            <a:ext cx="179916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toy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35886" y="2143122"/>
            <a:ext cx="372136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: How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about this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toy ______?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762633" y="2571750"/>
            <a:ext cx="1320271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bus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535885" y="2464593"/>
            <a:ext cx="318029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B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: It’s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too big.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535886" y="2786065"/>
            <a:ext cx="4107685" cy="8617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: How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about this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toy ______?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It’s small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and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it’s ______.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535886" y="3589742"/>
            <a:ext cx="4201583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B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: ____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______. 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We’ll ______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it.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762634" y="2250279"/>
            <a:ext cx="497252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car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762634" y="3429006"/>
            <a:ext cx="899583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cheap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584039" y="3000378"/>
            <a:ext cx="1959257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 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/>
              </a:rPr>
              <a:t>All </a:t>
            </a:r>
            <a:r>
              <a:rPr lang="en-US" altLang="zh-CN" sz="2000" smtClean="0">
                <a:solidFill>
                  <a:srgbClr val="000000"/>
                </a:solidFill>
                <a:latin typeface="Times New Roman" panose="02020603050405020304"/>
              </a:rPr>
              <a:t> right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709712" y="1663295"/>
            <a:ext cx="1079500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94 -0.00185 L -0.37223 0.008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66 -0.03796 L -0.38195 -0.0379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-0.00648 L -0.22396 -0.0812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98 -0.00185 L -0.21806 0.1018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0.00185 L -0.30972 -0.0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54" y="-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29 -0.00186 L -0.48177 0.1166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2 -0.00185 L -0.18334 0.37662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35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bldLvl="0" animBg="1"/>
      <p:bldP spid="17419" grpId="0" bldLvl="0" animBg="1"/>
      <p:bldP spid="17423" grpId="0" bldLvl="0" animBg="1"/>
      <p:bldP spid="17424" grpId="0" bldLvl="0" animBg="1"/>
      <p:bldP spid="1742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631157" y="573882"/>
            <a:ext cx="2100792" cy="6477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3000" kern="10" dirty="0">
                <a:ln w="9525">
                  <a:noFill/>
                  <a:round/>
                </a:ln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</a:rPr>
              <a:t>Homework</a:t>
            </a:r>
            <a:endParaRPr lang="zh-CN" altLang="en-US" sz="3000" kern="10" dirty="0">
              <a:ln w="9525">
                <a:noFill/>
                <a:round/>
              </a:ln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32178" y="1491854"/>
            <a:ext cx="6600031" cy="45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/>
              </a:rPr>
              <a:t>1</a:t>
            </a:r>
            <a:r>
              <a:rPr lang="zh-CN" altLang="en-US" sz="2335" dirty="0">
                <a:solidFill>
                  <a:srgbClr val="000000"/>
                </a:solidFill>
                <a:latin typeface="Times New Roman" panose="02020603050405020304"/>
              </a:rPr>
              <a:t>、</a:t>
            </a:r>
            <a:r>
              <a:rPr lang="en-US" altLang="zh-CN" sz="2335" dirty="0">
                <a:solidFill>
                  <a:srgbClr val="000000"/>
                </a:solidFill>
                <a:latin typeface="Times New Roman" panose="02020603050405020304"/>
              </a:rPr>
              <a:t>Read after it.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57290" y="2143122"/>
            <a:ext cx="6540500" cy="45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/>
              </a:rPr>
              <a:t>2</a:t>
            </a:r>
            <a:r>
              <a:rPr lang="zh-CN" altLang="en-US" sz="2335" dirty="0" smtClean="0">
                <a:solidFill>
                  <a:srgbClr val="000000"/>
                </a:solidFill>
                <a:latin typeface="Times New Roman" panose="02020603050405020304"/>
              </a:rPr>
              <a:t>、</a:t>
            </a:r>
            <a:r>
              <a:rPr lang="en-US" altLang="zh-CN" sz="2335" dirty="0" smtClean="0">
                <a:solidFill>
                  <a:srgbClr val="000000"/>
                </a:solidFill>
                <a:latin typeface="Times New Roman" panose="02020603050405020304"/>
              </a:rPr>
              <a:t>Do </a:t>
            </a:r>
            <a:r>
              <a:rPr lang="en-US" altLang="zh-CN" sz="2335" dirty="0">
                <a:solidFill>
                  <a:srgbClr val="000000"/>
                </a:solidFill>
                <a:latin typeface="Times New Roman" panose="02020603050405020304"/>
              </a:rPr>
              <a:t>the shopping practice in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811694" y="573528"/>
            <a:ext cx="5050221" cy="33009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654948" y="642924"/>
            <a:ext cx="3423758" cy="605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335" dirty="0">
                <a:solidFill>
                  <a:srgbClr val="000000"/>
                </a:solidFill>
                <a:latin typeface="Times New Roman" panose="02020603050405020304"/>
              </a:rPr>
              <a:t>Watch and answer: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952607" y="1500180"/>
            <a:ext cx="4241867" cy="5024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What does Dick </a:t>
            </a: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want to buy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32365" y="2247901"/>
            <a:ext cx="4200260" cy="11176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A. 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A </a:t>
            </a: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toy car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B. 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A </a:t>
            </a: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toy train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54948" y="1446602"/>
            <a:ext cx="5655508" cy="29631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What </a:t>
            </a:r>
            <a:r>
              <a:rPr lang="en-US" altLang="zh-CN" sz="2665" dirty="0" err="1" smtClean="0">
                <a:solidFill>
                  <a:srgbClr val="000000"/>
                </a:solidFill>
                <a:latin typeface="Times New Roman" panose="02020603050405020304"/>
              </a:rPr>
              <a:t>colour</a:t>
            </a: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 does 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Dick want?</a:t>
            </a:r>
          </a:p>
          <a:p>
            <a:pPr>
              <a:spcBef>
                <a:spcPct val="50000"/>
              </a:spcBef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       </a:t>
            </a: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 A. Red one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       </a:t>
            </a:r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 B. Blue one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2665" dirty="0">
              <a:solidFill>
                <a:srgbClr val="000000"/>
              </a:solidFill>
              <a:latin typeface="Times New Roman" panose="02020603050405020304"/>
            </a:endParaRPr>
          </a:p>
          <a:p>
            <a:pPr>
              <a:spcBef>
                <a:spcPct val="50000"/>
              </a:spcBef>
            </a:pPr>
            <a:endParaRPr lang="en-US" altLang="zh-CN" sz="2665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54948" y="642924"/>
            <a:ext cx="3423758" cy="605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335" dirty="0">
                <a:solidFill>
                  <a:srgbClr val="000000"/>
                </a:solidFill>
                <a:latin typeface="Times New Roman" panose="02020603050405020304"/>
              </a:rPr>
              <a:t>Watch and answer: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:\Documents and Settings\Administrator\Application Data\Tencent\Users\1175030268\QQ\WinTemp\RichOle\Y3`E~_A_YB6J}B]$JPG}2FI.jpg"/>
          <p:cNvPicPr>
            <a:picLocks noChangeAspect="1" noChangeArrowheads="1"/>
          </p:cNvPicPr>
          <p:nvPr/>
        </p:nvPicPr>
        <p:blipFill>
          <a:blip r:embed="rId2" r:link="rId3" cstate="screen"/>
          <a:srcRect/>
          <a:stretch>
            <a:fillRect/>
          </a:stretch>
        </p:blipFill>
        <p:spPr bwMode="auto">
          <a:xfrm>
            <a:off x="1119163" y="2518172"/>
            <a:ext cx="1019968" cy="194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35886" y="321453"/>
            <a:ext cx="5179255" cy="990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335" dirty="0">
                <a:solidFill>
                  <a:srgbClr val="000000"/>
                </a:solidFill>
                <a:latin typeface="Times New Roman" panose="02020603050405020304"/>
              </a:rPr>
              <a:t>Read the first paragraph and answer</a:t>
            </a:r>
          </a:p>
          <a:p>
            <a:pPr>
              <a:spcBef>
                <a:spcPct val="50000"/>
              </a:spcBef>
            </a:pPr>
            <a:r>
              <a:rPr lang="en-US" altLang="zh-CN" sz="2335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335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阅读第一段文本，回答</a:t>
            </a:r>
            <a:r>
              <a:rPr lang="en-US" altLang="zh-CN" sz="2335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190734" y="1232287"/>
            <a:ext cx="5732223" cy="12464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dirty="0">
                <a:solidFill>
                  <a:srgbClr val="000000"/>
                </a:solidFill>
                <a:latin typeface="Times New Roman" panose="02020603050405020304"/>
              </a:rPr>
              <a:t>What does the shop assistant say?</a:t>
            </a:r>
          </a:p>
          <a:p>
            <a:pPr>
              <a:spcBef>
                <a:spcPct val="50000"/>
              </a:spcBef>
            </a:pPr>
            <a:r>
              <a:rPr lang="en-US" altLang="zh-CN" sz="3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(</a:t>
            </a:r>
            <a:r>
              <a:rPr lang="zh-CN" altLang="en-US" sz="3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售货员说了什么？</a:t>
            </a:r>
            <a:r>
              <a:rPr lang="en-US" altLang="zh-CN" sz="30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Documents and Settings\Administrator\Application Data\Tencent\Users\1175030268\QQ\WinTemp\RichOle\Y3`E~_A_YB6J}B]$JPG}2FI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71323" y="1762126"/>
            <a:ext cx="1919552" cy="3239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711979" y="1006079"/>
            <a:ext cx="3899958" cy="702469"/>
          </a:xfrm>
          <a:prstGeom prst="wedgeEllipseCallout">
            <a:avLst>
              <a:gd name="adj1" fmla="val -38230"/>
              <a:gd name="adj2" fmla="val 131015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en-US" altLang="zh-CN" sz="3000" dirty="0">
                <a:solidFill>
                  <a:srgbClr val="000000"/>
                </a:solidFill>
                <a:latin typeface="Times New Roman" panose="02020603050405020304"/>
              </a:rPr>
              <a:t>Can I help you?</a:t>
            </a:r>
          </a:p>
        </p:txBody>
      </p:sp>
      <p:pic>
        <p:nvPicPr>
          <p:cNvPr id="8198" name="Picture 6" descr="C:\Documents and Settings\Administrator\Application Data\Tencent\Users\1297018871\QQ\WinTemp\RichOle\RH{QWN[CPMS9BFCS}N]476O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732324" y="2247900"/>
            <a:ext cx="1293813" cy="260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095748" y="2625329"/>
            <a:ext cx="2500330" cy="540544"/>
          </a:xfrm>
          <a:prstGeom prst="wedgeRoundRectCallout">
            <a:avLst>
              <a:gd name="adj1" fmla="val 54701"/>
              <a:gd name="adj2" fmla="val 89206"/>
              <a:gd name="adj3" fmla="val 16667"/>
            </a:avLst>
          </a:prstGeom>
          <a:solidFill>
            <a:schemeClr val="accent1">
              <a:alpha val="45000"/>
            </a:schemeClr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endParaRPr lang="zh-CN" altLang="zh-CN" sz="150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095748" y="2678907"/>
            <a:ext cx="2321735" cy="4001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I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/>
              </a:rPr>
              <a:t>want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</a:rPr>
              <a:t>a toy train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C:\Documents and Settings\Administrator\Application Data\Tencent\Users\1175030268\QQ\WinTemp\RichOle\Y3`E~_A_YB6J}B]$JPG}2FI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screen"/>
          <a:srcRect/>
          <a:stretch>
            <a:fillRect/>
          </a:stretch>
        </p:blipFill>
        <p:spPr>
          <a:xfrm>
            <a:off x="1178695" y="1125131"/>
            <a:ext cx="1494896" cy="3394472"/>
          </a:xfrm>
          <a:noFill/>
        </p:spPr>
      </p:pic>
      <p:pic>
        <p:nvPicPr>
          <p:cNvPr id="31749" name="Picture 5" descr="C:\Documents and Settings\Administrator\Application Data\Tencent\Users\1297018871\QQ\WinTemp\RichOle\RH{QWN[CPMS9BFCS}N]476O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732324" y="2247900"/>
            <a:ext cx="1293813" cy="260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78695" y="428610"/>
            <a:ext cx="6131762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00"/>
                </a:solidFill>
                <a:latin typeface="Times New Roman" panose="02020603050405020304"/>
              </a:rPr>
              <a:t>Which </a:t>
            </a:r>
            <a:r>
              <a:rPr lang="en-US" altLang="zh-CN" sz="4000" dirty="0" smtClean="0">
                <a:solidFill>
                  <a:srgbClr val="000000"/>
                </a:solidFill>
                <a:latin typeface="Times New Roman" panose="02020603050405020304"/>
              </a:rPr>
              <a:t>one do you like best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/>
              </a:rPr>
              <a:t>?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321836" y="3161113"/>
            <a:ext cx="3345669" cy="605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335" dirty="0">
                <a:solidFill>
                  <a:srgbClr val="000000"/>
                </a:solidFill>
                <a:latin typeface="Times New Roman" panose="02020603050405020304"/>
              </a:rPr>
              <a:t>I </a:t>
            </a:r>
            <a:r>
              <a:rPr lang="en-US" altLang="zh-CN" sz="3335" dirty="0" smtClean="0">
                <a:solidFill>
                  <a:srgbClr val="000000"/>
                </a:solidFill>
                <a:latin typeface="Times New Roman" panose="02020603050405020304"/>
              </a:rPr>
              <a:t>like the blue one</a:t>
            </a:r>
            <a:r>
              <a:rPr lang="en-US" altLang="zh-CN" sz="3335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C:\Documents and Settings\Administrator\Application Data\Tencent\Users\1175030268\QQ\WinTemp\RichOle\Y3`E~_A_YB6J}B]$JPG}2FI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screen"/>
          <a:srcRect/>
          <a:stretch>
            <a:fillRect/>
          </a:stretch>
        </p:blipFill>
        <p:spPr>
          <a:xfrm>
            <a:off x="971021" y="1113235"/>
            <a:ext cx="1494896" cy="3394472"/>
          </a:xfrm>
          <a:noFill/>
        </p:spPr>
      </p:pic>
      <p:pic>
        <p:nvPicPr>
          <p:cNvPr id="30725" name="Picture 5" descr="C:\Documents and Settings\Administrator\Application Data\Tencent\Users\1297018871\QQ\WinTemp\RichOle\RH{QWN[CPMS9BFCS}N]476O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893736" y="2250279"/>
            <a:ext cx="1293813" cy="260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964646" y="1821652"/>
            <a:ext cx="3988622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000000"/>
                </a:solidFill>
                <a:latin typeface="Times New Roman" panose="02020603050405020304"/>
              </a:rPr>
              <a:t>It’s fifty-six </a:t>
            </a:r>
            <a:r>
              <a:rPr lang="en-US" altLang="zh-CN" sz="4000" dirty="0" err="1" smtClean="0">
                <a:solidFill>
                  <a:srgbClr val="000000"/>
                </a:solidFill>
                <a:latin typeface="Times New Roman" panose="02020603050405020304"/>
              </a:rPr>
              <a:t>yuan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083709" y="964395"/>
            <a:ext cx="456141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00"/>
                </a:solidFill>
                <a:latin typeface="Times New Roman" panose="02020603050405020304"/>
              </a:rPr>
              <a:t>How </a:t>
            </a:r>
            <a:r>
              <a:rPr lang="en-US" altLang="zh-CN" sz="4000" dirty="0" smtClean="0">
                <a:solidFill>
                  <a:srgbClr val="000000"/>
                </a:solidFill>
                <a:latin typeface="Times New Roman" panose="02020603050405020304"/>
              </a:rPr>
              <a:t>much is it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/>
              </a:rPr>
              <a:t>?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143241" y="2786064"/>
            <a:ext cx="3421063" cy="6563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65" dirty="0" smtClean="0">
                <a:solidFill>
                  <a:srgbClr val="000000"/>
                </a:solidFill>
                <a:latin typeface="Times New Roman" panose="02020603050405020304"/>
              </a:rPr>
              <a:t>We’ll take it</a:t>
            </a:r>
            <a:r>
              <a:rPr lang="en-US" altLang="zh-CN" sz="3665" dirty="0">
                <a:solidFill>
                  <a:srgbClr val="000000"/>
                </a:solidFill>
                <a:latin typeface="Times New Roman" panose="02020603050405020304"/>
              </a:rPr>
              <a:t>.</a:t>
            </a:r>
            <a:r>
              <a:rPr lang="en-US" altLang="zh-CN" sz="1500" dirty="0">
                <a:solidFill>
                  <a:srgbClr val="000000"/>
                </a:solidFill>
                <a:latin typeface="Times New Roman" panose="02020603050405020304"/>
              </a:rPr>
              <a:t>  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143241" y="3643320"/>
            <a:ext cx="3095647" cy="6563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65" dirty="0">
                <a:solidFill>
                  <a:srgbClr val="000000"/>
                </a:solidFill>
                <a:latin typeface="Times New Roman" panose="02020603050405020304"/>
              </a:rPr>
              <a:t>Here </a:t>
            </a:r>
            <a:r>
              <a:rPr lang="en-US" altLang="zh-CN" sz="3665" dirty="0" smtClean="0">
                <a:solidFill>
                  <a:srgbClr val="000000"/>
                </a:solidFill>
                <a:latin typeface="Times New Roman" panose="02020603050405020304"/>
              </a:rPr>
              <a:t>you are.</a:t>
            </a:r>
            <a:endParaRPr lang="en-US" altLang="zh-CN" sz="1500" dirty="0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111375" y="1707357"/>
            <a:ext cx="4980782" cy="912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665" dirty="0" smtClean="0">
                <a:solidFill>
                  <a:srgbClr val="000000"/>
                </a:solidFill>
                <a:latin typeface="Times New Roman" panose="02020603050405020304"/>
              </a:rPr>
              <a:t> </a:t>
            </a:r>
            <a:r>
              <a:rPr lang="zh-CN" altLang="en-US" sz="2665" dirty="0" smtClean="0">
                <a:solidFill>
                  <a:srgbClr val="000000"/>
                </a:solidFill>
                <a:latin typeface="Times New Roman" panose="02020603050405020304"/>
              </a:rPr>
              <a:t> </a:t>
            </a:r>
            <a:r>
              <a:rPr lang="en-US" altLang="zh-CN" sz="2665" dirty="0">
                <a:solidFill>
                  <a:srgbClr val="000000"/>
                </a:solidFill>
                <a:latin typeface="Times New Roman" panose="02020603050405020304"/>
              </a:rPr>
              <a:t>Read and imitate</a:t>
            </a:r>
          </a:p>
          <a:p>
            <a:pPr algn="ctr"/>
            <a:r>
              <a:rPr lang="en-US" altLang="zh-CN" sz="2665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665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跟读、模仿</a:t>
            </a:r>
            <a:r>
              <a:rPr lang="en-US" altLang="zh-CN" sz="2665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665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50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general"/>
  <p:tag name="KSO_WM_SLIDE_BK_DARK_LIGHT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general"/>
  <p:tag name="KSO_WM_SLIDE_BK_DARK_LIGHT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general"/>
  <p:tag name="KSO_WM_SLIDE_BK_DARK_LIGHT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6"/>
  <p:tag name="KSO_WM_UNIT_LAYERLEVEL" val="1"/>
  <p:tag name="KSO_WM_TAG_VERSION" val="1.0"/>
  <p:tag name="KSO_WM_BEAUTIFY_FLAG" val="#wm#"/>
  <p:tag name="KSO_WM_UNIT_TYPE" val="i"/>
  <p:tag name="KSO_WM_UNIT_INDEX" val="6"/>
  <p:tag name="KSO_WM_SLIDE_BACKGROUND_TYPE" val="general"/>
  <p:tag name="KSO_WM_SLIDE_BK_DARK_LIGHT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7"/>
  <p:tag name="KSO_WM_UNIT_LAYERLEVEL" val="1"/>
  <p:tag name="KSO_WM_TAG_VERSION" val="1.0"/>
  <p:tag name="KSO_WM_BEAUTIFY_FLAG" val="#wm#"/>
  <p:tag name="KSO_WM_UNIT_TYPE" val="i"/>
  <p:tag name="KSO_WM_UNIT_INDEX" val="7"/>
  <p:tag name="KSO_WM_SLIDE_BACKGROUND_TYPE" val="general"/>
  <p:tag name="KSO_WM_SLIDE_BK_DARK_LIGHT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8"/>
  <p:tag name="KSO_WM_UNIT_LAYERLEVEL" val="1"/>
  <p:tag name="KSO_WM_TAG_VERSION" val="1.0"/>
  <p:tag name="KSO_WM_BEAUTIFY_FLAG" val="#wm#"/>
  <p:tag name="KSO_WM_UNIT_TYPE" val="i"/>
  <p:tag name="KSO_WM_UNIT_INDEX" val="8"/>
  <p:tag name="KSO_WM_SLIDE_BACKGROUND_TYPE" val="general"/>
  <p:tag name="KSO_WM_SLIDE_BK_DARK_LIGHT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9"/>
  <p:tag name="KSO_WM_UNIT_LAYERLEVEL" val="1"/>
  <p:tag name="KSO_WM_TAG_VERSION" val="1.0"/>
  <p:tag name="KSO_WM_BEAUTIFY_FLAG" val="#wm#"/>
  <p:tag name="KSO_WM_UNIT_TYPE" val="i"/>
  <p:tag name="KSO_WM_UNIT_INDEX" val="9"/>
  <p:tag name="KSO_WM_SLIDE_BACKGROUND_TYPE" val="general"/>
  <p:tag name="KSO_WM_SLIDE_BK_DARK_LIGHT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10"/>
  <p:tag name="KSO_WM_UNIT_LAYERLEVEL" val="1"/>
  <p:tag name="KSO_WM_TAG_VERSION" val="1.0"/>
  <p:tag name="KSO_WM_BEAUTIFY_FLAG" val="#wm#"/>
  <p:tag name="KSO_WM_UNIT_TYPE" val="i"/>
  <p:tag name="KSO_WM_UNIT_INDEX" val="10"/>
  <p:tag name="KSO_WM_SLIDE_BACKGROUND_TYPE" val="general"/>
  <p:tag name="KSO_WM_SLIDE_BK_DARK_LIGH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2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general"/>
  <p:tag name="KSO_WM_SLIDE_BK_DARK_LIGHT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2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general"/>
  <p:tag name="KSO_WM_SLIDE_BK_DARK_LIGHT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2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general"/>
  <p:tag name="KSO_WM_SLIDE_BK_DARK_LIGHT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2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general"/>
  <p:tag name="KSO_WM_SLIDE_BK_DARK_LIGHT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3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frame"/>
  <p:tag name="KSO_WM_SLIDE_BK_DARK_LIGHT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3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frame"/>
  <p:tag name="KSO_WM_SLIDE_BK_DARK_LIGHT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3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frame"/>
  <p:tag name="KSO_WM_SLIDE_BK_DARK_LIGHT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3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frame"/>
  <p:tag name="KSO_WM_SLIDE_BK_DARK_LIGHT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leftRight"/>
  <p:tag name="KSO_WM_SLIDE_BK_DARK_LIGHT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4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leftRight"/>
  <p:tag name="KSO_WM_SLIDE_BK_DARK_LIGHT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4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leftRight"/>
  <p:tag name="KSO_WM_SLIDE_BK_DARK_LIGHT" val="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4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leftRight"/>
  <p:tag name="KSO_WM_SLIDE_BK_DARK_LIGHT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4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leftRight"/>
  <p:tag name="KSO_WM_SLIDE_BK_DARK_LIGHT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topBottom"/>
  <p:tag name="KSO_WM_SLIDE_BK_DARK_LIGHT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5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topBottom"/>
  <p:tag name="KSO_WM_SLIDE_BK_DARK_LIGHT" val="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5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topBottom"/>
  <p:tag name="KSO_WM_SLIDE_BK_DARK_LIGHT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5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topBottom"/>
  <p:tag name="KSO_WM_SLIDE_BK_DARK_LIGHT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5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topBottom"/>
  <p:tag name="KSO_WM_SLIDE_BK_DARK_LIGHT" val="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bottomTop"/>
  <p:tag name="KSO_WM_SLIDE_BK_DARK_LIGH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6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bottomTop"/>
  <p:tag name="KSO_WM_SLIDE_BK_DARK_LIGHT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6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bottomTop"/>
  <p:tag name="KSO_WM_SLIDE_BK_DARK_LIGHT" val="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6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bottomTop"/>
  <p:tag name="KSO_WM_SLIDE_BK_DARK_LIGH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6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bottomTop"/>
  <p:tag name="KSO_WM_SLIDE_BK_DARK_LIGHT" val="2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1"/>
  <p:tag name="KSO_WM_SLIDE_BACKGROUND_TYPE" val="navigation"/>
  <p:tag name="KSO_WM_SLIDE_BK_DARK_LIGHT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7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7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504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2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2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2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2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4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4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4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4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5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5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5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5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6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6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6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6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5043"/>
  <p:tag name="KSO_WM_TAG_VERSION" val="1.0"/>
  <p:tag name="KSO_WM_BEAUTIFY_FLAG" val="#wm#"/>
  <p:tag name="KSO_WM_TEMPLATE_THUMBS_INDEX" val="1、4、9、11、18、19、22"/>
  <p:tag name="KSO_WM_TEMPLATE_SUBCATEGORY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7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7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7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7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*i*0"/>
  <p:tag name="KSO_WM_UNIT_INDEX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8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8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8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8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*i*1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9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9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9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9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0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0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0*i*2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_10*i*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SLIDE_BACKGROUND_TYPE" val="navigation"/>
  <p:tag name="KSO_WM_SLIDE_BK_DARK_LIGHT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72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FFBF00"/>
      </a:accent1>
      <a:accent2>
        <a:srgbClr val="D6CF3E"/>
      </a:accent2>
      <a:accent3>
        <a:srgbClr val="B1DC59"/>
      </a:accent3>
      <a:accent4>
        <a:srgbClr val="8FE67D"/>
      </a:accent4>
      <a:accent5>
        <a:srgbClr val="6BEDA1"/>
      </a:accent5>
      <a:accent6>
        <a:srgbClr val="4AF1C6"/>
      </a:accent6>
      <a:hlink>
        <a:srgbClr val="447DED"/>
      </a:hlink>
      <a:folHlink>
        <a:srgbClr val="9B34A2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主题59</Template>
  <TotalTime>0</TotalTime>
  <Words>244</Words>
  <Application>Microsoft Office PowerPoint</Application>
  <PresentationFormat>全屏显示(16:9)</PresentationFormat>
  <Paragraphs>49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汉仪旗黑-85S</vt:lpstr>
      <vt:lpstr>黑体</vt:lpstr>
      <vt:lpstr>楷体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Can I help you?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2023-01-16T22:22:41Z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99EC79170C3E443384208524304D1CCD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