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6" r:id="rId18"/>
    <p:sldId id="279" r:id="rId19"/>
    <p:sldId id="275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594" y="-492"/>
      </p:cViewPr>
      <p:guideLst>
        <p:guide orient="horz" pos="216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3A79FC5F-EB1D-4F72-ABA1-747A5BFBD1B2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136F30FB-CA36-4910-8865-DBD3706BF0A2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6F30FB-CA36-4910-8865-DBD3706BF0A2}" type="slidenum">
              <a:rPr lang="zh-CN" alt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0"/>
          <p:cNvPicPr>
            <a:picLocks noChangeAspect="1" noChangeArrowheads="1"/>
          </p:cNvPicPr>
          <p:nvPr/>
        </p:nvPicPr>
        <p:blipFill>
          <a:blip r:embed="rId2" cstate="email"/>
          <a:srcRect r="-31"/>
          <a:stretch>
            <a:fillRect/>
          </a:stretch>
        </p:blipFill>
        <p:spPr bwMode="auto">
          <a:xfrm>
            <a:off x="0" y="13494"/>
            <a:ext cx="78867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696200" y="-7938"/>
            <a:ext cx="1447800" cy="6865938"/>
          </a:xfrm>
          <a:prstGeom prst="rect">
            <a:avLst/>
          </a:prstGeom>
          <a:solidFill>
            <a:srgbClr val="F8F3D3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6" name="图片 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62300" y="4822825"/>
            <a:ext cx="38671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KSO_BT1"/>
          <p:cNvSpPr>
            <a:spLocks noGrp="1" noChangeArrowheads="1"/>
          </p:cNvSpPr>
          <p:nvPr>
            <p:ph type="ctrTitle"/>
          </p:nvPr>
        </p:nvSpPr>
        <p:spPr>
          <a:xfrm>
            <a:off x="4165600" y="2376488"/>
            <a:ext cx="4670425" cy="922337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082" name="KSO_BC1"/>
          <p:cNvSpPr>
            <a:spLocks noGrp="1" noChangeArrowheads="1"/>
          </p:cNvSpPr>
          <p:nvPr>
            <p:ph type="subTitle" idx="1"/>
          </p:nvPr>
        </p:nvSpPr>
        <p:spPr>
          <a:xfrm>
            <a:off x="4157663" y="3446463"/>
            <a:ext cx="4675187" cy="547687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rgbClr val="6D6D6D"/>
                </a:solidFill>
              </a:defRPr>
            </a:lvl1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8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415102-6981-4B56-99A6-24C4E2FB36B3}" type="datetime1">
              <a:rPr lang="zh-CN" altLang="en-US"/>
              <a:t>2023-01-17</a:t>
            </a:fld>
            <a:endParaRPr lang="en-US"/>
          </a:p>
        </p:txBody>
      </p:sp>
      <p:sp>
        <p:nvSpPr>
          <p:cNvPr id="9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C8029E-876B-444D-A023-2F2A3DDBF12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45193-A291-4112-91D2-39786A3A9066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94C7B-1020-4E78-8BD9-35D7D2D0870C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5BC6-C7F9-450B-96D7-678BCA35A4D1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05100-28CC-404D-9B43-4B56E712575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10350" y="276225"/>
            <a:ext cx="2052638" cy="60245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47675" y="276225"/>
            <a:ext cx="6010275" cy="60245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D9C7C-00A5-41B9-B7EA-FD977795E5A2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12530-FC7E-4721-9F47-010DB6AADD8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11E7D-42CB-439A-A8E0-A2B7D5A454D5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C821C-CA97-4855-9EE0-0EE8A3C1FCCC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11E7D-42CB-439A-A8E0-A2B7D5A454D5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C821C-CA97-4855-9EE0-0EE8A3C1FCCC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A76C8-9270-42C4-9A3D-50FC72B1DABB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338B-71FA-4739-B898-D4F3BA37164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47675" y="1200150"/>
            <a:ext cx="4030663" cy="5100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30738" y="1200150"/>
            <a:ext cx="4032250" cy="5100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2893E-5EC2-4F08-9F9A-EA52B047B46D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4A30E-1149-40E1-B289-0FBBB68EAD2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53198-C4E6-4053-8930-233F32635FE7}" type="datetime1">
              <a:rPr lang="zh-CN" altLang="en-US"/>
              <a:t>2023-01-17</a:t>
            </a:fld>
            <a:endParaRPr lang="en-US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FE642-458B-4C0B-A868-9E38E11E3E4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DBC9E-C626-4F7C-9BB8-8CDB04D24E87}" type="datetime1">
              <a:rPr lang="zh-CN" altLang="en-US"/>
              <a:t>2023-01-17</a:t>
            </a:fld>
            <a:endParaRPr lang="en-US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B487D-DB75-4AAC-8B2C-ED596A7C7F8C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6E1F9-0873-486D-814F-CE1C9CED6BCB}" type="datetime1">
              <a:rPr lang="zh-CN" altLang="en-US"/>
              <a:t>2023-01-17</a:t>
            </a:fld>
            <a:endParaRPr lang="en-US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33814-A6AE-46DF-9D46-A9E855795B7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DFB29-430A-41EF-B792-DFD24D5F563C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E02C7-CDDE-485C-9A91-D000423D459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12"/>
          <p:cNvPicPr>
            <a:picLocks noChangeAspect="1" noChangeArrowheads="1"/>
          </p:cNvPicPr>
          <p:nvPr/>
        </p:nvPicPr>
        <p:blipFill>
          <a:blip r:embed="rId14" cstate="email"/>
          <a:srcRect r="-31"/>
          <a:stretch>
            <a:fillRect/>
          </a:stretch>
        </p:blipFill>
        <p:spPr bwMode="auto">
          <a:xfrm>
            <a:off x="-38100" y="-7938"/>
            <a:ext cx="78867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图片 14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3162300" y="4822825"/>
            <a:ext cx="38671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矩形 15"/>
          <p:cNvSpPr>
            <a:spLocks noChangeArrowheads="1"/>
          </p:cNvSpPr>
          <p:nvPr userDrawn="1"/>
        </p:nvSpPr>
        <p:spPr bwMode="auto">
          <a:xfrm>
            <a:off x="-152400" y="57150"/>
            <a:ext cx="9124950" cy="6865938"/>
          </a:xfrm>
          <a:prstGeom prst="rect">
            <a:avLst/>
          </a:prstGeom>
          <a:solidFill>
            <a:srgbClr val="F8F3D3">
              <a:alpha val="89999"/>
            </a:srgbClr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053" name="矩形 13"/>
          <p:cNvSpPr>
            <a:spLocks noChangeArrowheads="1"/>
          </p:cNvSpPr>
          <p:nvPr/>
        </p:nvSpPr>
        <p:spPr bwMode="auto">
          <a:xfrm>
            <a:off x="7696200" y="-7938"/>
            <a:ext cx="1447800" cy="6865938"/>
          </a:xfrm>
          <a:prstGeom prst="rect">
            <a:avLst/>
          </a:prstGeom>
          <a:solidFill>
            <a:srgbClr val="F8F3D3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054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9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fld id="{ED32ECE6-1241-4429-B5EA-55242FEB8CCC}" type="datetime1">
              <a:rPr lang="zh-CN" altLang="en-US"/>
              <a:t>2023-01-17</a:t>
            </a:fld>
            <a:endParaRPr lang="en-US"/>
          </a:p>
        </p:txBody>
      </p:sp>
      <p:sp>
        <p:nvSpPr>
          <p:cNvPr id="2055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9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6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fld id="{A00C97AC-A948-4055-81F2-792FBE287CC9}" type="slidenum">
              <a:rPr lang="zh-CN" altLang="en-US"/>
              <a:t>‹#›</a:t>
            </a:fld>
            <a:endParaRPr lang="en-US"/>
          </a:p>
        </p:txBody>
      </p:sp>
      <p:sp>
        <p:nvSpPr>
          <p:cNvPr id="2057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47675" y="276225"/>
            <a:ext cx="821531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8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7675" y="1200150"/>
            <a:ext cx="8215313" cy="510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18666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18666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18666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18666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18666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18666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18666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18666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18666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61950" indent="-361950" algn="just" defTabSz="685800" rtl="0" eaLnBrk="0" fontAlgn="base" hangingPunct="0">
        <a:lnSpc>
          <a:spcPct val="110000"/>
        </a:lnSpc>
        <a:spcBef>
          <a:spcPts val="1200"/>
        </a:spcBef>
        <a:spcAft>
          <a:spcPct val="0"/>
        </a:spcAft>
        <a:buClr>
          <a:schemeClr val="accent1"/>
        </a:buClr>
        <a:buSzPct val="90000"/>
        <a:buBlip>
          <a:blip r:embed="rId16"/>
        </a:buBlip>
        <a:defRPr sz="2400">
          <a:solidFill>
            <a:schemeClr val="accent1"/>
          </a:solidFill>
          <a:latin typeface="+mn-lt"/>
          <a:ea typeface="+mn-ea"/>
          <a:cs typeface="+mn-cs"/>
        </a:defRPr>
      </a:lvl1pPr>
      <a:lvl2pPr marL="361950" indent="-361950" algn="just" defTabSz="685800" rtl="0" eaLnBrk="0" fontAlgn="base" hangingPunct="0">
        <a:lnSpc>
          <a:spcPct val="120000"/>
        </a:lnSpc>
        <a:spcBef>
          <a:spcPct val="0"/>
        </a:spcBef>
        <a:spcAft>
          <a:spcPts val="1200"/>
        </a:spcAft>
        <a:buClr>
          <a:srgbClr val="70D4D7"/>
        </a:buClr>
        <a:buFont typeface="幼圆" panose="02010509060101010101" pitchFamily="49" charset="-122"/>
        <a:buChar char=" "/>
        <a:defRPr sz="1600">
          <a:solidFill>
            <a:schemeClr val="tx1"/>
          </a:solidFill>
          <a:latin typeface="+mn-lt"/>
          <a:ea typeface="+mn-ea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000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6pPr>
      <a:lvl7pPr marL="24574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7pPr>
      <a:lvl8pPr marL="29146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8pPr>
      <a:lvl9pPr marL="33718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7116" y="1745047"/>
            <a:ext cx="6166884" cy="251862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zh-CN" altLang="en-US" sz="4800" b="1" dirty="0" smtClean="0">
                <a:solidFill>
                  <a:srgbClr val="000000"/>
                </a:solidFill>
                <a:latin typeface="Papyrus" panose="03070502060502030205" pitchFamily="66" charset="0"/>
              </a:rPr>
              <a:t>Unit 7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sz="4800" b="1" dirty="0" smtClean="0">
                <a:solidFill>
                  <a:srgbClr val="000000"/>
                </a:solidFill>
                <a:latin typeface="Papyrus" panose="03070502060502030205" pitchFamily="66" charset="0"/>
              </a:rPr>
              <a:t>I Have A Headache</a:t>
            </a:r>
            <a:endParaRPr lang="en-US" altLang="zh-CN" sz="4800" b="1" dirty="0" smtClean="0">
              <a:solidFill>
                <a:srgbClr val="000000"/>
              </a:solidFill>
              <a:latin typeface="Papyrus" panose="03070502060502030205" pitchFamily="66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Papyrus" panose="03070502060502030205" pitchFamily="66" charset="0"/>
              </a:rPr>
              <a:t>第一课时</a:t>
            </a:r>
            <a:endParaRPr lang="zh-CN" altLang="en-US" sz="3200" b="1" dirty="0" smtClean="0">
              <a:solidFill>
                <a:srgbClr val="000000"/>
              </a:solidFill>
              <a:latin typeface="Papyrus" panose="03070502060502030205" pitchFamily="66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43643" y="559662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473075" y="677863"/>
            <a:ext cx="8215313" cy="623887"/>
          </a:xfrm>
          <a:gradFill rotWithShape="0">
            <a:gsLst>
              <a:gs pos="0">
                <a:srgbClr val="FC9FCB">
                  <a:alpha val="50999"/>
                </a:srgbClr>
              </a:gs>
              <a:gs pos="13000">
                <a:srgbClr val="F8B049">
                  <a:alpha val="50609"/>
                </a:srgbClr>
              </a:gs>
              <a:gs pos="21001">
                <a:srgbClr val="F8B049">
                  <a:alpha val="50369"/>
                </a:srgbClr>
              </a:gs>
              <a:gs pos="63000">
                <a:srgbClr val="FEE7F2">
                  <a:alpha val="49110"/>
                </a:srgbClr>
              </a:gs>
              <a:gs pos="67000">
                <a:srgbClr val="F952A0">
                  <a:alpha val="48990"/>
                </a:srgbClr>
              </a:gs>
              <a:gs pos="69000">
                <a:srgbClr val="C50849">
                  <a:alpha val="48930"/>
                </a:srgbClr>
              </a:gs>
              <a:gs pos="82001">
                <a:srgbClr val="B43E85">
                  <a:alpha val="48540"/>
                </a:srgbClr>
              </a:gs>
              <a:gs pos="100000">
                <a:srgbClr val="F8B049">
                  <a:alpha val="48000"/>
                </a:srgbClr>
              </a:gs>
            </a:gsLst>
            <a:path path="shape">
              <a:fillToRect l="50000" t="50000" r="50000" b="50000"/>
            </a:path>
          </a:gradFill>
          <a:ln>
            <a:miter lim="800000"/>
          </a:ln>
        </p:spPr>
        <p:txBody>
          <a:bodyPr anchor="b"/>
          <a:lstStyle/>
          <a:p>
            <a:pPr eaLnBrk="1" hangingPunct="1">
              <a:defRPr/>
            </a:pPr>
            <a:r>
              <a:rPr lang="zh-CN" altLang="en-US" sz="4800" smtClean="0">
                <a:latin typeface="Times New Roman" panose="02020603050405020304" pitchFamily="18" charset="0"/>
              </a:rPr>
              <a:t>Words Learning:</a:t>
            </a:r>
            <a:endParaRPr lang="zh-CN" altLang="en-US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fever</a:t>
            </a:r>
          </a:p>
          <a:p>
            <a:pPr eaLnBrk="1" hangingPunct="1"/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发烧，发热</a:t>
            </a:r>
          </a:p>
          <a:p>
            <a:pPr eaLnBrk="1" hangingPunct="1"/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eg: I have a fever, so I don't go to school today.</a:t>
            </a:r>
          </a:p>
          <a:p>
            <a:pPr eaLnBrk="1" hangingPunct="1"/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我发烧了，所以今天不去上学。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677863"/>
            <a:ext cx="8215313" cy="623887"/>
          </a:xfrm>
          <a:gradFill rotWithShape="0">
            <a:gsLst>
              <a:gs pos="0">
                <a:srgbClr val="FC9FCB">
                  <a:alpha val="50999"/>
                </a:srgbClr>
              </a:gs>
              <a:gs pos="13000">
                <a:srgbClr val="F8B049">
                  <a:alpha val="50609"/>
                </a:srgbClr>
              </a:gs>
              <a:gs pos="21001">
                <a:srgbClr val="F8B049">
                  <a:alpha val="50369"/>
                </a:srgbClr>
              </a:gs>
              <a:gs pos="63000">
                <a:srgbClr val="FEE7F2">
                  <a:alpha val="49110"/>
                </a:srgbClr>
              </a:gs>
              <a:gs pos="67000">
                <a:srgbClr val="F952A0">
                  <a:alpha val="48990"/>
                </a:srgbClr>
              </a:gs>
              <a:gs pos="69000">
                <a:srgbClr val="C50849">
                  <a:alpha val="48930"/>
                </a:srgbClr>
              </a:gs>
              <a:gs pos="82001">
                <a:srgbClr val="B43E85">
                  <a:alpha val="48540"/>
                </a:srgbClr>
              </a:gs>
              <a:gs pos="100000">
                <a:srgbClr val="F8B049">
                  <a:alpha val="48000"/>
                </a:srgbClr>
              </a:gs>
            </a:gsLst>
            <a:path path="shape">
              <a:fillToRect l="50000" t="50000" r="50000" b="50000"/>
            </a:path>
          </a:gradFill>
          <a:ln>
            <a:miter lim="800000"/>
          </a:ln>
        </p:spPr>
        <p:txBody>
          <a:bodyPr anchor="b"/>
          <a:lstStyle/>
          <a:p>
            <a:pPr eaLnBrk="1" hangingPunct="1">
              <a:defRPr/>
            </a:pPr>
            <a:r>
              <a:rPr lang="zh-CN" altLang="en-US" sz="4800" smtClean="0">
                <a:latin typeface="Times New Roman" panose="02020603050405020304" pitchFamily="18" charset="0"/>
              </a:rPr>
              <a:t>Words Learning:</a:t>
            </a:r>
            <a:endParaRPr lang="zh-CN" altLang="en-US" smtClean="0"/>
          </a:p>
        </p:txBody>
      </p:sp>
      <p:sp>
        <p:nvSpPr>
          <p:cNvPr id="17411" name="WordArt 3"/>
          <p:cNvSpPr>
            <a:spLocks noChangeArrowheads="1" noChangeShapeType="1"/>
          </p:cNvSpPr>
          <p:nvPr/>
        </p:nvSpPr>
        <p:spPr bwMode="auto">
          <a:xfrm>
            <a:off x="744538" y="1749425"/>
            <a:ext cx="4006850" cy="2741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toothache</a:t>
            </a:r>
            <a:endParaRPr lang="zh-CN" altLang="en-US" sz="3600" b="1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1639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68938" y="1565275"/>
            <a:ext cx="2870200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473075" y="677863"/>
            <a:ext cx="8215313" cy="623887"/>
          </a:xfrm>
          <a:gradFill rotWithShape="0">
            <a:gsLst>
              <a:gs pos="0">
                <a:srgbClr val="FC9FCB">
                  <a:alpha val="50999"/>
                </a:srgbClr>
              </a:gs>
              <a:gs pos="13000">
                <a:srgbClr val="F8B049">
                  <a:alpha val="50609"/>
                </a:srgbClr>
              </a:gs>
              <a:gs pos="21001">
                <a:srgbClr val="F8B049">
                  <a:alpha val="50369"/>
                </a:srgbClr>
              </a:gs>
              <a:gs pos="63000">
                <a:srgbClr val="FEE7F2">
                  <a:alpha val="49110"/>
                </a:srgbClr>
              </a:gs>
              <a:gs pos="67000">
                <a:srgbClr val="F952A0">
                  <a:alpha val="48990"/>
                </a:srgbClr>
              </a:gs>
              <a:gs pos="69000">
                <a:srgbClr val="C50849">
                  <a:alpha val="48930"/>
                </a:srgbClr>
              </a:gs>
              <a:gs pos="82001">
                <a:srgbClr val="B43E85">
                  <a:alpha val="48540"/>
                </a:srgbClr>
              </a:gs>
              <a:gs pos="100000">
                <a:srgbClr val="F8B049">
                  <a:alpha val="48000"/>
                </a:srgbClr>
              </a:gs>
            </a:gsLst>
            <a:path path="shape">
              <a:fillToRect l="50000" t="50000" r="50000" b="50000"/>
            </a:path>
          </a:gradFill>
          <a:ln>
            <a:miter lim="800000"/>
          </a:ln>
        </p:spPr>
        <p:txBody>
          <a:bodyPr anchor="b"/>
          <a:lstStyle/>
          <a:p>
            <a:pPr eaLnBrk="1" hangingPunct="1">
              <a:defRPr/>
            </a:pPr>
            <a:r>
              <a:rPr lang="zh-CN" altLang="en-US" sz="4800" smtClean="0">
                <a:latin typeface="Times New Roman" panose="02020603050405020304" pitchFamily="18" charset="0"/>
              </a:rPr>
              <a:t>Words Learning:</a:t>
            </a:r>
            <a:endParaRPr lang="zh-CN" alt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toothache</a:t>
            </a:r>
          </a:p>
          <a:p>
            <a:pPr eaLnBrk="1" hangingPunct="1"/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牙疼</a:t>
            </a:r>
          </a:p>
          <a:p>
            <a:pPr eaLnBrk="1" hangingPunct="1"/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eg: --- I have a toothache.</a:t>
            </a:r>
          </a:p>
          <a:p>
            <a:pPr eaLnBrk="1" hangingPunct="1"/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---Oh, I am sorry to hear that.</a:t>
            </a:r>
          </a:p>
          <a:p>
            <a:pPr eaLnBrk="1" hangingPunct="1"/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---我牙疼。</a:t>
            </a:r>
          </a:p>
          <a:p>
            <a:pPr eaLnBrk="1" hangingPunct="1"/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---我深表遗憾。</a:t>
            </a:r>
          </a:p>
          <a:p>
            <a:pPr eaLnBrk="1" hangingPunct="1"/>
            <a:endParaRPr lang="zh-CN" altLang="en-US" sz="3600" b="1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677863"/>
            <a:ext cx="8215313" cy="623887"/>
          </a:xfrm>
          <a:gradFill rotWithShape="0">
            <a:gsLst>
              <a:gs pos="0">
                <a:srgbClr val="FC9FCB">
                  <a:alpha val="50999"/>
                </a:srgbClr>
              </a:gs>
              <a:gs pos="13000">
                <a:srgbClr val="F8B049">
                  <a:alpha val="50609"/>
                </a:srgbClr>
              </a:gs>
              <a:gs pos="21001">
                <a:srgbClr val="F8B049">
                  <a:alpha val="50369"/>
                </a:srgbClr>
              </a:gs>
              <a:gs pos="63000">
                <a:srgbClr val="FEE7F2">
                  <a:alpha val="49110"/>
                </a:srgbClr>
              </a:gs>
              <a:gs pos="67000">
                <a:srgbClr val="F952A0">
                  <a:alpha val="48990"/>
                </a:srgbClr>
              </a:gs>
              <a:gs pos="69000">
                <a:srgbClr val="C50849">
                  <a:alpha val="48930"/>
                </a:srgbClr>
              </a:gs>
              <a:gs pos="82001">
                <a:srgbClr val="B43E85">
                  <a:alpha val="48540"/>
                </a:srgbClr>
              </a:gs>
              <a:gs pos="100000">
                <a:srgbClr val="F8B049">
                  <a:alpha val="48000"/>
                </a:srgbClr>
              </a:gs>
            </a:gsLst>
            <a:path path="shape">
              <a:fillToRect l="50000" t="50000" r="50000" b="50000"/>
            </a:path>
          </a:gradFill>
          <a:ln>
            <a:miter lim="800000"/>
          </a:ln>
        </p:spPr>
        <p:txBody>
          <a:bodyPr anchor="b"/>
          <a:lstStyle/>
          <a:p>
            <a:pPr eaLnBrk="1" hangingPunct="1">
              <a:defRPr/>
            </a:pPr>
            <a:r>
              <a:rPr lang="zh-CN" altLang="en-US" sz="4800" smtClean="0">
                <a:latin typeface="Times New Roman" panose="02020603050405020304" pitchFamily="18" charset="0"/>
              </a:rPr>
              <a:t>Words Learning:</a:t>
            </a:r>
            <a:endParaRPr lang="zh-CN" altLang="en-US" smtClean="0"/>
          </a:p>
        </p:txBody>
      </p:sp>
      <p:sp>
        <p:nvSpPr>
          <p:cNvPr id="19459" name="WordArt 3"/>
          <p:cNvSpPr>
            <a:spLocks noChangeArrowheads="1" noChangeShapeType="1"/>
          </p:cNvSpPr>
          <p:nvPr/>
        </p:nvSpPr>
        <p:spPr bwMode="auto">
          <a:xfrm>
            <a:off x="688975" y="1590675"/>
            <a:ext cx="4895850" cy="2197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stomachache</a:t>
            </a:r>
            <a:endParaRPr lang="zh-CN" altLang="en-US" sz="3600" b="1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1843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86463" y="3155950"/>
            <a:ext cx="2911475" cy="291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73075" y="677863"/>
            <a:ext cx="8215313" cy="623887"/>
          </a:xfrm>
          <a:gradFill rotWithShape="0">
            <a:gsLst>
              <a:gs pos="0">
                <a:srgbClr val="FC9FCB">
                  <a:alpha val="50999"/>
                </a:srgbClr>
              </a:gs>
              <a:gs pos="13000">
                <a:srgbClr val="F8B049">
                  <a:alpha val="50609"/>
                </a:srgbClr>
              </a:gs>
              <a:gs pos="21001">
                <a:srgbClr val="F8B049">
                  <a:alpha val="50369"/>
                </a:srgbClr>
              </a:gs>
              <a:gs pos="63000">
                <a:srgbClr val="FEE7F2">
                  <a:alpha val="49110"/>
                </a:srgbClr>
              </a:gs>
              <a:gs pos="67000">
                <a:srgbClr val="F952A0">
                  <a:alpha val="48990"/>
                </a:srgbClr>
              </a:gs>
              <a:gs pos="69000">
                <a:srgbClr val="C50849">
                  <a:alpha val="48930"/>
                </a:srgbClr>
              </a:gs>
              <a:gs pos="82001">
                <a:srgbClr val="B43E85">
                  <a:alpha val="48540"/>
                </a:srgbClr>
              </a:gs>
              <a:gs pos="100000">
                <a:srgbClr val="F8B049">
                  <a:alpha val="48000"/>
                </a:srgbClr>
              </a:gs>
            </a:gsLst>
            <a:path path="shape">
              <a:fillToRect l="50000" t="50000" r="50000" b="50000"/>
            </a:path>
          </a:gradFill>
          <a:ln>
            <a:miter lim="800000"/>
          </a:ln>
        </p:spPr>
        <p:txBody>
          <a:bodyPr anchor="b"/>
          <a:lstStyle/>
          <a:p>
            <a:pPr eaLnBrk="1" hangingPunct="1">
              <a:defRPr/>
            </a:pPr>
            <a:r>
              <a:rPr lang="zh-CN" altLang="en-US" sz="4800" smtClean="0">
                <a:latin typeface="Times New Roman" panose="02020603050405020304" pitchFamily="18" charset="0"/>
              </a:rPr>
              <a:t>Words Learning:</a:t>
            </a:r>
            <a:endParaRPr lang="zh-CN" altLang="en-US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stomachache</a:t>
            </a:r>
          </a:p>
          <a:p>
            <a:pPr eaLnBrk="1" hangingPunct="1"/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胃疼</a:t>
            </a:r>
          </a:p>
          <a:p>
            <a:pPr eaLnBrk="1" hangingPunct="1"/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eg:I eat something unfit, so I have a stomachache now.</a:t>
            </a:r>
          </a:p>
          <a:p>
            <a:pPr eaLnBrk="1" hangingPunct="1"/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我吃了不卫生的东西，所以现在胃疼了。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677863"/>
            <a:ext cx="8215313" cy="623887"/>
          </a:xfrm>
          <a:gradFill rotWithShape="0">
            <a:gsLst>
              <a:gs pos="0">
                <a:srgbClr val="FC9FCB">
                  <a:alpha val="50999"/>
                </a:srgbClr>
              </a:gs>
              <a:gs pos="13000">
                <a:srgbClr val="F8B049">
                  <a:alpha val="50609"/>
                </a:srgbClr>
              </a:gs>
              <a:gs pos="21001">
                <a:srgbClr val="F8B049">
                  <a:alpha val="50369"/>
                </a:srgbClr>
              </a:gs>
              <a:gs pos="63000">
                <a:srgbClr val="FEE7F2">
                  <a:alpha val="49110"/>
                </a:srgbClr>
              </a:gs>
              <a:gs pos="67000">
                <a:srgbClr val="F952A0">
                  <a:alpha val="48990"/>
                </a:srgbClr>
              </a:gs>
              <a:gs pos="69000">
                <a:srgbClr val="C50849">
                  <a:alpha val="48930"/>
                </a:srgbClr>
              </a:gs>
              <a:gs pos="82001">
                <a:srgbClr val="B43E85">
                  <a:alpha val="48540"/>
                </a:srgbClr>
              </a:gs>
              <a:gs pos="100000">
                <a:srgbClr val="F8B049">
                  <a:alpha val="48000"/>
                </a:srgbClr>
              </a:gs>
            </a:gsLst>
            <a:path path="shape">
              <a:fillToRect l="50000" t="50000" r="50000" b="50000"/>
            </a:path>
          </a:gradFill>
          <a:ln>
            <a:miter lim="800000"/>
          </a:ln>
        </p:spPr>
        <p:txBody>
          <a:bodyPr anchor="b"/>
          <a:lstStyle/>
          <a:p>
            <a:pPr eaLnBrk="1" hangingPunct="1">
              <a:defRPr/>
            </a:pPr>
            <a:r>
              <a:rPr lang="zh-CN" altLang="en-US" sz="4800" smtClean="0">
                <a:latin typeface="Times New Roman" panose="02020603050405020304" pitchFamily="18" charset="0"/>
              </a:rPr>
              <a:t>Words Learning:</a:t>
            </a:r>
            <a:endParaRPr lang="zh-CN" altLang="en-US" smtClean="0"/>
          </a:p>
        </p:txBody>
      </p:sp>
      <p:sp>
        <p:nvSpPr>
          <p:cNvPr id="21507" name="WordArt 3"/>
          <p:cNvSpPr>
            <a:spLocks noChangeArrowheads="1" noChangeShapeType="1"/>
          </p:cNvSpPr>
          <p:nvPr/>
        </p:nvSpPr>
        <p:spPr bwMode="auto">
          <a:xfrm>
            <a:off x="746125" y="1749425"/>
            <a:ext cx="3990975" cy="2024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see a doctor</a:t>
            </a:r>
            <a:endParaRPr lang="zh-CN" altLang="en-US" sz="3600" b="1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2048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49825" y="2998788"/>
            <a:ext cx="3230563" cy="299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473075" y="677863"/>
            <a:ext cx="8215313" cy="623887"/>
          </a:xfrm>
          <a:gradFill rotWithShape="0">
            <a:gsLst>
              <a:gs pos="0">
                <a:srgbClr val="FC9FCB">
                  <a:alpha val="50999"/>
                </a:srgbClr>
              </a:gs>
              <a:gs pos="13000">
                <a:srgbClr val="F8B049">
                  <a:alpha val="50609"/>
                </a:srgbClr>
              </a:gs>
              <a:gs pos="21001">
                <a:srgbClr val="F8B049">
                  <a:alpha val="50369"/>
                </a:srgbClr>
              </a:gs>
              <a:gs pos="63000">
                <a:srgbClr val="FEE7F2">
                  <a:alpha val="49110"/>
                </a:srgbClr>
              </a:gs>
              <a:gs pos="67000">
                <a:srgbClr val="F952A0">
                  <a:alpha val="48990"/>
                </a:srgbClr>
              </a:gs>
              <a:gs pos="69000">
                <a:srgbClr val="C50849">
                  <a:alpha val="48930"/>
                </a:srgbClr>
              </a:gs>
              <a:gs pos="82001">
                <a:srgbClr val="B43E85">
                  <a:alpha val="48540"/>
                </a:srgbClr>
              </a:gs>
              <a:gs pos="100000">
                <a:srgbClr val="F8B049">
                  <a:alpha val="48000"/>
                </a:srgbClr>
              </a:gs>
            </a:gsLst>
            <a:path path="shape">
              <a:fillToRect l="50000" t="50000" r="50000" b="50000"/>
            </a:path>
          </a:gradFill>
          <a:ln>
            <a:miter lim="800000"/>
          </a:ln>
        </p:spPr>
        <p:txBody>
          <a:bodyPr anchor="b"/>
          <a:lstStyle/>
          <a:p>
            <a:pPr eaLnBrk="1" hangingPunct="1">
              <a:defRPr/>
            </a:pPr>
            <a:r>
              <a:rPr lang="zh-CN" altLang="en-US" sz="4800" smtClean="0">
                <a:latin typeface="Times New Roman" panose="02020603050405020304" pitchFamily="18" charset="0"/>
              </a:rPr>
              <a:t>Words Learning:</a:t>
            </a:r>
            <a:endParaRPr lang="zh-CN" alt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see a doctor</a:t>
            </a:r>
          </a:p>
          <a:p>
            <a:pPr eaLnBrk="1" hangingPunct="1"/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看医生</a:t>
            </a:r>
          </a:p>
          <a:p>
            <a:pPr eaLnBrk="1" hangingPunct="1"/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eg: You need to see a doctor.</a:t>
            </a:r>
          </a:p>
          <a:p>
            <a:pPr eaLnBrk="1" hangingPunct="1"/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你需要去看看医生。</a:t>
            </a:r>
          </a:p>
        </p:txBody>
      </p:sp>
      <p:pic>
        <p:nvPicPr>
          <p:cNvPr id="2151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08613" y="3616325"/>
            <a:ext cx="3362325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773488"/>
            <a:ext cx="8293100" cy="796925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Can you make sentences with the words above by yourselves ?</a:t>
            </a:r>
            <a:br>
              <a:rPr lang="zh-CN" altLang="en-US" dirty="0" smtClean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zh-CN" altLang="en-US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请用以上新学单词造句！</a:t>
            </a:r>
          </a:p>
        </p:txBody>
      </p:sp>
      <p:sp>
        <p:nvSpPr>
          <p:cNvPr id="23555" name="WordArt 3"/>
          <p:cNvSpPr>
            <a:spLocks noChangeArrowheads="1" noChangeShapeType="1"/>
          </p:cNvSpPr>
          <p:nvPr/>
        </p:nvSpPr>
        <p:spPr bwMode="auto">
          <a:xfrm>
            <a:off x="684213" y="44450"/>
            <a:ext cx="3024187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altLang="zh-CN" sz="3600" kern="10" dirty="0">
                <a:ln w="12700" cmpd="sng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Comic Sans MS" panose="030F0702030302020204"/>
              </a:rPr>
              <a:t>Let's try</a:t>
            </a:r>
            <a:r>
              <a:rPr lang="zh-CN" altLang="en-US" sz="3600" kern="10" dirty="0">
                <a:ln w="12700" cmpd="sng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Comic Sans MS" panose="030F0702030302020204"/>
              </a:rPr>
              <a:t>！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/>
        </p:nvSpPr>
        <p:spPr bwMode="auto">
          <a:xfrm>
            <a:off x="504825" y="1054100"/>
            <a:ext cx="8215313" cy="796925"/>
          </a:xfrm>
          <a:prstGeom prst="rect">
            <a:avLst/>
          </a:prstGeom>
          <a:gradFill rotWithShape="0">
            <a:gsLst>
              <a:gs pos="0">
                <a:srgbClr val="FC9FCB">
                  <a:alpha val="50999"/>
                </a:srgbClr>
              </a:gs>
              <a:gs pos="13000">
                <a:srgbClr val="F8B049">
                  <a:alpha val="50609"/>
                </a:srgbClr>
              </a:gs>
              <a:gs pos="21001">
                <a:srgbClr val="F8B049">
                  <a:alpha val="50369"/>
                </a:srgbClr>
              </a:gs>
              <a:gs pos="63000">
                <a:srgbClr val="FEE7F2">
                  <a:alpha val="49110"/>
                </a:srgbClr>
              </a:gs>
              <a:gs pos="67000">
                <a:srgbClr val="F952A0">
                  <a:alpha val="48990"/>
                </a:srgbClr>
              </a:gs>
              <a:gs pos="69000">
                <a:srgbClr val="C50849">
                  <a:alpha val="48930"/>
                </a:srgbClr>
              </a:gs>
              <a:gs pos="82001">
                <a:srgbClr val="B43E85">
                  <a:alpha val="48540"/>
                </a:srgbClr>
              </a:gs>
              <a:gs pos="100000">
                <a:srgbClr val="F8B049">
                  <a:alpha val="48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  <a:effectLst/>
        </p:spPr>
        <p:txBody>
          <a:bodyPr anchor="b"/>
          <a:lstStyle/>
          <a:p>
            <a:pPr algn="ctr">
              <a:buFontTx/>
              <a:buNone/>
              <a:defRPr/>
            </a:pPr>
            <a:r>
              <a:rPr lang="zh-CN" altLang="en-US" sz="48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Second: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35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ldLvl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>
                <a:latin typeface="Times New Roman" panose="02020603050405020304" pitchFamily="18" charset="0"/>
              </a:rPr>
              <a:t>Check Now!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3944679" cy="4714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4000" b="1" dirty="0" smtClean="0">
                <a:latin typeface="Papyrus" panose="03070502060502030205" pitchFamily="66" charset="0"/>
              </a:rPr>
              <a:t>head_che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4000" b="1" dirty="0" smtClean="0">
                <a:latin typeface="Papyrus" panose="03070502060502030205" pitchFamily="66" charset="0"/>
              </a:rPr>
              <a:t>stoma_hache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4000" b="1" dirty="0" smtClean="0">
                <a:latin typeface="Papyrus" panose="03070502060502030205" pitchFamily="66" charset="0"/>
              </a:rPr>
              <a:t>tootha_he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4000" b="1" dirty="0" smtClean="0">
                <a:latin typeface="Papyrus" panose="03070502060502030205" pitchFamily="66" charset="0"/>
              </a:rPr>
              <a:t>cou_h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4000" b="1" dirty="0" smtClean="0">
                <a:latin typeface="Papyrus" panose="03070502060502030205" pitchFamily="66" charset="0"/>
              </a:rPr>
              <a:t>fev_r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4000" b="1" dirty="0" smtClean="0">
                <a:latin typeface="Papyrus" panose="03070502060502030205" pitchFamily="66" charset="0"/>
              </a:rPr>
              <a:t>co_d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860925" y="1587500"/>
            <a:ext cx="3802063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headache</a:t>
            </a:r>
          </a:p>
          <a:p>
            <a:pPr eaLnBrk="1" hangingPunct="1"/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stomachache</a:t>
            </a:r>
          </a:p>
          <a:p>
            <a:pPr eaLnBrk="1" hangingPunct="1"/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toothache</a:t>
            </a:r>
          </a:p>
          <a:p>
            <a:pPr eaLnBrk="1" hangingPunct="1"/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cough</a:t>
            </a:r>
          </a:p>
          <a:p>
            <a:pPr eaLnBrk="1" hangingPunct="1"/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fever</a:t>
            </a:r>
          </a:p>
          <a:p>
            <a:pPr eaLnBrk="1" hangingPunct="1"/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cold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ldLvl="0" autoUpdateAnimBg="0"/>
      <p:bldP spid="24579" grpId="0" build="p" autoUpdateAnimBg="0"/>
      <p:bldP spid="24580" grpId="0" bldLvl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文本框 100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82813" y="1481138"/>
            <a:ext cx="4699000" cy="148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Box 7"/>
          <p:cNvSpPr txBox="1">
            <a:spLocks noChangeArrowheads="1"/>
          </p:cNvSpPr>
          <p:nvPr/>
        </p:nvSpPr>
        <p:spPr bwMode="auto">
          <a:xfrm>
            <a:off x="900113" y="3303588"/>
            <a:ext cx="74771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请课后认真朗读单词课文，在记忆的基础上运用词句进行对话</a:t>
            </a:r>
            <a:r>
              <a:rPr lang="zh-CN" alt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！  </a:t>
            </a:r>
            <a:endParaRPr lang="en-US" sz="4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zh-CN" altLang="en-US" sz="4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0" name="KSO_Shape"/>
          <p:cNvSpPr>
            <a:spLocks noChangeArrowheads="1"/>
          </p:cNvSpPr>
          <p:nvPr/>
        </p:nvSpPr>
        <p:spPr bwMode="auto">
          <a:xfrm>
            <a:off x="6873875" y="4730750"/>
            <a:ext cx="1905000" cy="1673225"/>
          </a:xfrm>
          <a:custGeom>
            <a:avLst/>
            <a:gdLst>
              <a:gd name="T0" fmla="*/ 2147483647 w 6626"/>
              <a:gd name="T1" fmla="*/ 2147483647 h 5814"/>
              <a:gd name="T2" fmla="*/ 2147483647 w 6626"/>
              <a:gd name="T3" fmla="*/ 2147483647 h 5814"/>
              <a:gd name="T4" fmla="*/ 2147483647 w 6626"/>
              <a:gd name="T5" fmla="*/ 2147483647 h 5814"/>
              <a:gd name="T6" fmla="*/ 2147483647 w 6626"/>
              <a:gd name="T7" fmla="*/ 2147483647 h 5814"/>
              <a:gd name="T8" fmla="*/ 2147483647 w 6626"/>
              <a:gd name="T9" fmla="*/ 2147483647 h 5814"/>
              <a:gd name="T10" fmla="*/ 2147483647 w 6626"/>
              <a:gd name="T11" fmla="*/ 2147483647 h 5814"/>
              <a:gd name="T12" fmla="*/ 2147483647 w 6626"/>
              <a:gd name="T13" fmla="*/ 2147483647 h 5814"/>
              <a:gd name="T14" fmla="*/ 2147483647 w 6626"/>
              <a:gd name="T15" fmla="*/ 2147483647 h 5814"/>
              <a:gd name="T16" fmla="*/ 2147483647 w 6626"/>
              <a:gd name="T17" fmla="*/ 2147483647 h 5814"/>
              <a:gd name="T18" fmla="*/ 2147483647 w 6626"/>
              <a:gd name="T19" fmla="*/ 2147483647 h 5814"/>
              <a:gd name="T20" fmla="*/ 2147483647 w 6626"/>
              <a:gd name="T21" fmla="*/ 2147483647 h 5814"/>
              <a:gd name="T22" fmla="*/ 2147483647 w 6626"/>
              <a:gd name="T23" fmla="*/ 2147483647 h 5814"/>
              <a:gd name="T24" fmla="*/ 2147483647 w 6626"/>
              <a:gd name="T25" fmla="*/ 2147483647 h 5814"/>
              <a:gd name="T26" fmla="*/ 2147483647 w 6626"/>
              <a:gd name="T27" fmla="*/ 2147483647 h 5814"/>
              <a:gd name="T28" fmla="*/ 2147483647 w 6626"/>
              <a:gd name="T29" fmla="*/ 2147483647 h 5814"/>
              <a:gd name="T30" fmla="*/ 2147483647 w 6626"/>
              <a:gd name="T31" fmla="*/ 2147483647 h 5814"/>
              <a:gd name="T32" fmla="*/ 2147483647 w 6626"/>
              <a:gd name="T33" fmla="*/ 2147483647 h 5814"/>
              <a:gd name="T34" fmla="*/ 2147483647 w 6626"/>
              <a:gd name="T35" fmla="*/ 2147483647 h 5814"/>
              <a:gd name="T36" fmla="*/ 2147483647 w 6626"/>
              <a:gd name="T37" fmla="*/ 2147483647 h 5814"/>
              <a:gd name="T38" fmla="*/ 2147483647 w 6626"/>
              <a:gd name="T39" fmla="*/ 2147483647 h 5814"/>
              <a:gd name="T40" fmla="*/ 2147483647 w 6626"/>
              <a:gd name="T41" fmla="*/ 2147483647 h 5814"/>
              <a:gd name="T42" fmla="*/ 0 w 6626"/>
              <a:gd name="T43" fmla="*/ 2147483647 h 5814"/>
              <a:gd name="T44" fmla="*/ 2147483647 w 6626"/>
              <a:gd name="T45" fmla="*/ 2147483647 h 5814"/>
              <a:gd name="T46" fmla="*/ 2147483647 w 6626"/>
              <a:gd name="T47" fmla="*/ 2147483647 h 5814"/>
              <a:gd name="T48" fmla="*/ 2147483647 w 6626"/>
              <a:gd name="T49" fmla="*/ 2147483647 h 5814"/>
              <a:gd name="T50" fmla="*/ 2147483647 w 6626"/>
              <a:gd name="T51" fmla="*/ 2147483647 h 5814"/>
              <a:gd name="T52" fmla="*/ 2147483647 w 6626"/>
              <a:gd name="T53" fmla="*/ 2147483647 h 5814"/>
              <a:gd name="T54" fmla="*/ 2147483647 w 6626"/>
              <a:gd name="T55" fmla="*/ 2147483647 h 5814"/>
              <a:gd name="T56" fmla="*/ 2147483647 w 6626"/>
              <a:gd name="T57" fmla="*/ 2147483647 h 5814"/>
              <a:gd name="T58" fmla="*/ 2147483647 w 6626"/>
              <a:gd name="T59" fmla="*/ 2147483647 h 5814"/>
              <a:gd name="T60" fmla="*/ 2147483647 w 6626"/>
              <a:gd name="T61" fmla="*/ 2147483647 h 5814"/>
              <a:gd name="T62" fmla="*/ 2147483647 w 6626"/>
              <a:gd name="T63" fmla="*/ 2147483647 h 5814"/>
              <a:gd name="T64" fmla="*/ 2147483647 w 6626"/>
              <a:gd name="T65" fmla="*/ 2147483647 h 5814"/>
              <a:gd name="T66" fmla="*/ 2147483647 w 6626"/>
              <a:gd name="T67" fmla="*/ 2147483647 h 5814"/>
              <a:gd name="T68" fmla="*/ 2147483647 w 6626"/>
              <a:gd name="T69" fmla="*/ 2147483647 h 5814"/>
              <a:gd name="T70" fmla="*/ 2147483647 w 6626"/>
              <a:gd name="T71" fmla="*/ 2147483647 h 5814"/>
              <a:gd name="T72" fmla="*/ 2147483647 w 6626"/>
              <a:gd name="T73" fmla="*/ 2147483647 h 5814"/>
              <a:gd name="T74" fmla="*/ 2147483647 w 6626"/>
              <a:gd name="T75" fmla="*/ 2147483647 h 5814"/>
              <a:gd name="T76" fmla="*/ 2147483647 w 6626"/>
              <a:gd name="T77" fmla="*/ 2147483647 h 5814"/>
              <a:gd name="T78" fmla="*/ 2147483647 w 6626"/>
              <a:gd name="T79" fmla="*/ 2147483647 h 5814"/>
              <a:gd name="T80" fmla="*/ 2147483647 w 6626"/>
              <a:gd name="T81" fmla="*/ 2147483647 h 5814"/>
              <a:gd name="T82" fmla="*/ 2147483647 w 6626"/>
              <a:gd name="T83" fmla="*/ 2147483647 h 5814"/>
              <a:gd name="T84" fmla="*/ 2147483647 w 6626"/>
              <a:gd name="T85" fmla="*/ 2147483647 h 5814"/>
              <a:gd name="T86" fmla="*/ 2147483647 w 6626"/>
              <a:gd name="T87" fmla="*/ 2147483647 h 5814"/>
              <a:gd name="T88" fmla="*/ 2147483647 w 6626"/>
              <a:gd name="T89" fmla="*/ 2147483647 h 5814"/>
              <a:gd name="T90" fmla="*/ 2147483647 w 6626"/>
              <a:gd name="T91" fmla="*/ 2147483647 h 5814"/>
              <a:gd name="T92" fmla="*/ 2147483647 w 6626"/>
              <a:gd name="T93" fmla="*/ 2147483647 h 5814"/>
              <a:gd name="T94" fmla="*/ 2147483647 w 6626"/>
              <a:gd name="T95" fmla="*/ 2147483647 h 5814"/>
              <a:gd name="T96" fmla="*/ 2147483647 w 6626"/>
              <a:gd name="T97" fmla="*/ 2147483647 h 5814"/>
              <a:gd name="T98" fmla="*/ 2147483647 w 6626"/>
              <a:gd name="T99" fmla="*/ 2147483647 h 5814"/>
              <a:gd name="T100" fmla="*/ 2147483647 w 6626"/>
              <a:gd name="T101" fmla="*/ 2147483647 h 5814"/>
              <a:gd name="T102" fmla="*/ 2147483647 w 6626"/>
              <a:gd name="T103" fmla="*/ 2147483647 h 5814"/>
              <a:gd name="T104" fmla="*/ 2147483647 w 6626"/>
              <a:gd name="T105" fmla="*/ 2147483647 h 5814"/>
              <a:gd name="T106" fmla="*/ 2147483647 w 6626"/>
              <a:gd name="T107" fmla="*/ 2147483647 h 5814"/>
              <a:gd name="T108" fmla="*/ 2147483647 w 6626"/>
              <a:gd name="T109" fmla="*/ 2147483647 h 5814"/>
              <a:gd name="T110" fmla="*/ 2147483647 w 6626"/>
              <a:gd name="T111" fmla="*/ 2147483647 h 5814"/>
              <a:gd name="T112" fmla="*/ 2147483647 w 6626"/>
              <a:gd name="T113" fmla="*/ 2147483647 h 5814"/>
              <a:gd name="T114" fmla="*/ 2147483647 w 6626"/>
              <a:gd name="T115" fmla="*/ 2147483647 h 5814"/>
              <a:gd name="T116" fmla="*/ 2147483647 w 6626"/>
              <a:gd name="T117" fmla="*/ 2147483647 h 5814"/>
              <a:gd name="T118" fmla="*/ 2147483647 w 6626"/>
              <a:gd name="T119" fmla="*/ 2147483647 h 5814"/>
              <a:gd name="T120" fmla="*/ 2147483647 w 6626"/>
              <a:gd name="T121" fmla="*/ 2147483647 h 5814"/>
              <a:gd name="T122" fmla="*/ 2147483647 w 6626"/>
              <a:gd name="T123" fmla="*/ 2147483647 h 5814"/>
              <a:gd name="T124" fmla="*/ 2147483647 w 6626"/>
              <a:gd name="T125" fmla="*/ 2147483647 h 581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626"/>
              <a:gd name="T190" fmla="*/ 0 h 5814"/>
              <a:gd name="T191" fmla="*/ 6626 w 6626"/>
              <a:gd name="T192" fmla="*/ 5814 h 5814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626" h="5814">
                <a:moveTo>
                  <a:pt x="1466" y="3840"/>
                </a:moveTo>
                <a:lnTo>
                  <a:pt x="3063" y="3840"/>
                </a:lnTo>
                <a:lnTo>
                  <a:pt x="3063" y="3555"/>
                </a:lnTo>
                <a:lnTo>
                  <a:pt x="1516" y="3555"/>
                </a:lnTo>
                <a:lnTo>
                  <a:pt x="1516" y="3305"/>
                </a:lnTo>
                <a:lnTo>
                  <a:pt x="3063" y="3305"/>
                </a:lnTo>
                <a:lnTo>
                  <a:pt x="3063" y="3142"/>
                </a:lnTo>
                <a:lnTo>
                  <a:pt x="3303" y="3142"/>
                </a:lnTo>
                <a:lnTo>
                  <a:pt x="3303" y="3305"/>
                </a:lnTo>
                <a:lnTo>
                  <a:pt x="4862" y="3305"/>
                </a:lnTo>
                <a:lnTo>
                  <a:pt x="4862" y="3555"/>
                </a:lnTo>
                <a:lnTo>
                  <a:pt x="3303" y="3555"/>
                </a:lnTo>
                <a:lnTo>
                  <a:pt x="3303" y="3840"/>
                </a:lnTo>
                <a:lnTo>
                  <a:pt x="4858" y="3840"/>
                </a:lnTo>
                <a:lnTo>
                  <a:pt x="4858" y="4176"/>
                </a:lnTo>
                <a:lnTo>
                  <a:pt x="5487" y="4176"/>
                </a:lnTo>
                <a:lnTo>
                  <a:pt x="5590" y="4176"/>
                </a:lnTo>
                <a:lnTo>
                  <a:pt x="5590" y="4279"/>
                </a:lnTo>
                <a:lnTo>
                  <a:pt x="5590" y="5265"/>
                </a:lnTo>
                <a:lnTo>
                  <a:pt x="5683" y="5265"/>
                </a:lnTo>
                <a:lnTo>
                  <a:pt x="5683" y="5119"/>
                </a:lnTo>
                <a:lnTo>
                  <a:pt x="5804" y="5119"/>
                </a:lnTo>
                <a:lnTo>
                  <a:pt x="5804" y="5181"/>
                </a:lnTo>
                <a:lnTo>
                  <a:pt x="5814" y="5187"/>
                </a:lnTo>
                <a:lnTo>
                  <a:pt x="5824" y="5193"/>
                </a:lnTo>
                <a:lnTo>
                  <a:pt x="5844" y="5203"/>
                </a:lnTo>
                <a:lnTo>
                  <a:pt x="5864" y="5211"/>
                </a:lnTo>
                <a:lnTo>
                  <a:pt x="5885" y="5216"/>
                </a:lnTo>
                <a:lnTo>
                  <a:pt x="5907" y="5219"/>
                </a:lnTo>
                <a:lnTo>
                  <a:pt x="5928" y="5220"/>
                </a:lnTo>
                <a:lnTo>
                  <a:pt x="5952" y="5220"/>
                </a:lnTo>
                <a:lnTo>
                  <a:pt x="5975" y="5218"/>
                </a:lnTo>
                <a:lnTo>
                  <a:pt x="5999" y="5215"/>
                </a:lnTo>
                <a:lnTo>
                  <a:pt x="6025" y="5211"/>
                </a:lnTo>
                <a:lnTo>
                  <a:pt x="6077" y="5201"/>
                </a:lnTo>
                <a:lnTo>
                  <a:pt x="6133" y="5188"/>
                </a:lnTo>
                <a:lnTo>
                  <a:pt x="6192" y="5176"/>
                </a:lnTo>
                <a:lnTo>
                  <a:pt x="6222" y="5171"/>
                </a:lnTo>
                <a:lnTo>
                  <a:pt x="6256" y="5164"/>
                </a:lnTo>
                <a:lnTo>
                  <a:pt x="6293" y="5160"/>
                </a:lnTo>
                <a:lnTo>
                  <a:pt x="6330" y="5156"/>
                </a:lnTo>
                <a:lnTo>
                  <a:pt x="6369" y="5154"/>
                </a:lnTo>
                <a:lnTo>
                  <a:pt x="6388" y="5154"/>
                </a:lnTo>
                <a:lnTo>
                  <a:pt x="6407" y="5154"/>
                </a:lnTo>
                <a:lnTo>
                  <a:pt x="6427" y="5155"/>
                </a:lnTo>
                <a:lnTo>
                  <a:pt x="6446" y="5157"/>
                </a:lnTo>
                <a:lnTo>
                  <a:pt x="6464" y="5160"/>
                </a:lnTo>
                <a:lnTo>
                  <a:pt x="6482" y="5163"/>
                </a:lnTo>
                <a:lnTo>
                  <a:pt x="6500" y="5169"/>
                </a:lnTo>
                <a:lnTo>
                  <a:pt x="6516" y="5174"/>
                </a:lnTo>
                <a:lnTo>
                  <a:pt x="6531" y="5182"/>
                </a:lnTo>
                <a:lnTo>
                  <a:pt x="6545" y="5190"/>
                </a:lnTo>
                <a:lnTo>
                  <a:pt x="6557" y="5200"/>
                </a:lnTo>
                <a:lnTo>
                  <a:pt x="6569" y="5211"/>
                </a:lnTo>
                <a:lnTo>
                  <a:pt x="6579" y="5222"/>
                </a:lnTo>
                <a:lnTo>
                  <a:pt x="6588" y="5234"/>
                </a:lnTo>
                <a:lnTo>
                  <a:pt x="6597" y="5247"/>
                </a:lnTo>
                <a:lnTo>
                  <a:pt x="6605" y="5261"/>
                </a:lnTo>
                <a:lnTo>
                  <a:pt x="6611" y="5275"/>
                </a:lnTo>
                <a:lnTo>
                  <a:pt x="6616" y="5289"/>
                </a:lnTo>
                <a:lnTo>
                  <a:pt x="6620" y="5304"/>
                </a:lnTo>
                <a:lnTo>
                  <a:pt x="6623" y="5319"/>
                </a:lnTo>
                <a:lnTo>
                  <a:pt x="6625" y="5335"/>
                </a:lnTo>
                <a:lnTo>
                  <a:pt x="6626" y="5350"/>
                </a:lnTo>
                <a:lnTo>
                  <a:pt x="6625" y="5365"/>
                </a:lnTo>
                <a:lnTo>
                  <a:pt x="6624" y="5381"/>
                </a:lnTo>
                <a:lnTo>
                  <a:pt x="6622" y="5396"/>
                </a:lnTo>
                <a:lnTo>
                  <a:pt x="6618" y="5411"/>
                </a:lnTo>
                <a:lnTo>
                  <a:pt x="6613" y="5425"/>
                </a:lnTo>
                <a:lnTo>
                  <a:pt x="6608" y="5440"/>
                </a:lnTo>
                <a:lnTo>
                  <a:pt x="6601" y="5453"/>
                </a:lnTo>
                <a:lnTo>
                  <a:pt x="6593" y="5467"/>
                </a:lnTo>
                <a:lnTo>
                  <a:pt x="6584" y="5478"/>
                </a:lnTo>
                <a:lnTo>
                  <a:pt x="6575" y="5490"/>
                </a:lnTo>
                <a:lnTo>
                  <a:pt x="6563" y="5501"/>
                </a:lnTo>
                <a:lnTo>
                  <a:pt x="6551" y="5512"/>
                </a:lnTo>
                <a:lnTo>
                  <a:pt x="6537" y="5520"/>
                </a:lnTo>
                <a:lnTo>
                  <a:pt x="6523" y="5528"/>
                </a:lnTo>
                <a:lnTo>
                  <a:pt x="6508" y="5534"/>
                </a:lnTo>
                <a:lnTo>
                  <a:pt x="6491" y="5540"/>
                </a:lnTo>
                <a:lnTo>
                  <a:pt x="6473" y="5544"/>
                </a:lnTo>
                <a:lnTo>
                  <a:pt x="6455" y="5547"/>
                </a:lnTo>
                <a:lnTo>
                  <a:pt x="6435" y="5550"/>
                </a:lnTo>
                <a:lnTo>
                  <a:pt x="6415" y="5551"/>
                </a:lnTo>
                <a:lnTo>
                  <a:pt x="6396" y="5552"/>
                </a:lnTo>
                <a:lnTo>
                  <a:pt x="6375" y="5552"/>
                </a:lnTo>
                <a:lnTo>
                  <a:pt x="6336" y="5550"/>
                </a:lnTo>
                <a:lnTo>
                  <a:pt x="6296" y="5546"/>
                </a:lnTo>
                <a:lnTo>
                  <a:pt x="6258" y="5542"/>
                </a:lnTo>
                <a:lnTo>
                  <a:pt x="6223" y="5535"/>
                </a:lnTo>
                <a:lnTo>
                  <a:pt x="6192" y="5530"/>
                </a:lnTo>
                <a:lnTo>
                  <a:pt x="6133" y="5517"/>
                </a:lnTo>
                <a:lnTo>
                  <a:pt x="6077" y="5505"/>
                </a:lnTo>
                <a:lnTo>
                  <a:pt x="6025" y="5495"/>
                </a:lnTo>
                <a:lnTo>
                  <a:pt x="5999" y="5490"/>
                </a:lnTo>
                <a:lnTo>
                  <a:pt x="5975" y="5488"/>
                </a:lnTo>
                <a:lnTo>
                  <a:pt x="5952" y="5486"/>
                </a:lnTo>
                <a:lnTo>
                  <a:pt x="5928" y="5486"/>
                </a:lnTo>
                <a:lnTo>
                  <a:pt x="5907" y="5487"/>
                </a:lnTo>
                <a:lnTo>
                  <a:pt x="5885" y="5490"/>
                </a:lnTo>
                <a:lnTo>
                  <a:pt x="5864" y="5496"/>
                </a:lnTo>
                <a:lnTo>
                  <a:pt x="5844" y="5502"/>
                </a:lnTo>
                <a:lnTo>
                  <a:pt x="5824" y="5513"/>
                </a:lnTo>
                <a:lnTo>
                  <a:pt x="5814" y="5518"/>
                </a:lnTo>
                <a:lnTo>
                  <a:pt x="5804" y="5525"/>
                </a:lnTo>
                <a:lnTo>
                  <a:pt x="5804" y="5598"/>
                </a:lnTo>
                <a:lnTo>
                  <a:pt x="5683" y="5598"/>
                </a:lnTo>
                <a:lnTo>
                  <a:pt x="5683" y="5471"/>
                </a:lnTo>
                <a:lnTo>
                  <a:pt x="5487" y="5471"/>
                </a:lnTo>
                <a:lnTo>
                  <a:pt x="5384" y="5471"/>
                </a:lnTo>
                <a:lnTo>
                  <a:pt x="5384" y="5368"/>
                </a:lnTo>
                <a:lnTo>
                  <a:pt x="5384" y="4382"/>
                </a:lnTo>
                <a:lnTo>
                  <a:pt x="4858" y="4382"/>
                </a:lnTo>
                <a:lnTo>
                  <a:pt x="4858" y="5229"/>
                </a:lnTo>
                <a:lnTo>
                  <a:pt x="4871" y="5266"/>
                </a:lnTo>
                <a:lnTo>
                  <a:pt x="4886" y="5303"/>
                </a:lnTo>
                <a:lnTo>
                  <a:pt x="4902" y="5337"/>
                </a:lnTo>
                <a:lnTo>
                  <a:pt x="4919" y="5369"/>
                </a:lnTo>
                <a:lnTo>
                  <a:pt x="4937" y="5400"/>
                </a:lnTo>
                <a:lnTo>
                  <a:pt x="4956" y="5430"/>
                </a:lnTo>
                <a:lnTo>
                  <a:pt x="4976" y="5458"/>
                </a:lnTo>
                <a:lnTo>
                  <a:pt x="4997" y="5485"/>
                </a:lnTo>
                <a:lnTo>
                  <a:pt x="5020" y="5510"/>
                </a:lnTo>
                <a:lnTo>
                  <a:pt x="5042" y="5533"/>
                </a:lnTo>
                <a:lnTo>
                  <a:pt x="5067" y="5555"/>
                </a:lnTo>
                <a:lnTo>
                  <a:pt x="5091" y="5575"/>
                </a:lnTo>
                <a:lnTo>
                  <a:pt x="5118" y="5594"/>
                </a:lnTo>
                <a:lnTo>
                  <a:pt x="5145" y="5611"/>
                </a:lnTo>
                <a:lnTo>
                  <a:pt x="5173" y="5627"/>
                </a:lnTo>
                <a:lnTo>
                  <a:pt x="5202" y="5641"/>
                </a:lnTo>
                <a:lnTo>
                  <a:pt x="5202" y="5814"/>
                </a:lnTo>
                <a:lnTo>
                  <a:pt x="1085" y="5814"/>
                </a:lnTo>
                <a:lnTo>
                  <a:pt x="1085" y="5655"/>
                </a:lnTo>
                <a:lnTo>
                  <a:pt x="1117" y="5636"/>
                </a:lnTo>
                <a:lnTo>
                  <a:pt x="1147" y="5615"/>
                </a:lnTo>
                <a:lnTo>
                  <a:pt x="1176" y="5592"/>
                </a:lnTo>
                <a:lnTo>
                  <a:pt x="1204" y="5568"/>
                </a:lnTo>
                <a:lnTo>
                  <a:pt x="1231" y="5544"/>
                </a:lnTo>
                <a:lnTo>
                  <a:pt x="1258" y="5517"/>
                </a:lnTo>
                <a:lnTo>
                  <a:pt x="1283" y="5490"/>
                </a:lnTo>
                <a:lnTo>
                  <a:pt x="1307" y="5462"/>
                </a:lnTo>
                <a:lnTo>
                  <a:pt x="1331" y="5433"/>
                </a:lnTo>
                <a:lnTo>
                  <a:pt x="1353" y="5405"/>
                </a:lnTo>
                <a:lnTo>
                  <a:pt x="1374" y="5373"/>
                </a:lnTo>
                <a:lnTo>
                  <a:pt x="1394" y="5343"/>
                </a:lnTo>
                <a:lnTo>
                  <a:pt x="1414" y="5311"/>
                </a:lnTo>
                <a:lnTo>
                  <a:pt x="1433" y="5280"/>
                </a:lnTo>
                <a:lnTo>
                  <a:pt x="1450" y="5248"/>
                </a:lnTo>
                <a:lnTo>
                  <a:pt x="1466" y="5215"/>
                </a:lnTo>
                <a:lnTo>
                  <a:pt x="1466" y="5208"/>
                </a:lnTo>
                <a:lnTo>
                  <a:pt x="2931" y="5208"/>
                </a:lnTo>
                <a:lnTo>
                  <a:pt x="2931" y="5062"/>
                </a:lnTo>
                <a:lnTo>
                  <a:pt x="1466" y="5062"/>
                </a:lnTo>
                <a:lnTo>
                  <a:pt x="1466" y="3840"/>
                </a:lnTo>
                <a:close/>
                <a:moveTo>
                  <a:pt x="1140" y="14"/>
                </a:moveTo>
                <a:lnTo>
                  <a:pt x="1140" y="12"/>
                </a:lnTo>
                <a:lnTo>
                  <a:pt x="1112" y="7"/>
                </a:lnTo>
                <a:lnTo>
                  <a:pt x="1084" y="4"/>
                </a:lnTo>
                <a:lnTo>
                  <a:pt x="1058" y="2"/>
                </a:lnTo>
                <a:lnTo>
                  <a:pt x="1032" y="1"/>
                </a:lnTo>
                <a:lnTo>
                  <a:pt x="1006" y="0"/>
                </a:lnTo>
                <a:lnTo>
                  <a:pt x="982" y="0"/>
                </a:lnTo>
                <a:lnTo>
                  <a:pt x="957" y="2"/>
                </a:lnTo>
                <a:lnTo>
                  <a:pt x="933" y="3"/>
                </a:lnTo>
                <a:lnTo>
                  <a:pt x="910" y="6"/>
                </a:lnTo>
                <a:lnTo>
                  <a:pt x="887" y="10"/>
                </a:lnTo>
                <a:lnTo>
                  <a:pt x="866" y="15"/>
                </a:lnTo>
                <a:lnTo>
                  <a:pt x="844" y="19"/>
                </a:lnTo>
                <a:lnTo>
                  <a:pt x="824" y="25"/>
                </a:lnTo>
                <a:lnTo>
                  <a:pt x="805" y="32"/>
                </a:lnTo>
                <a:lnTo>
                  <a:pt x="785" y="39"/>
                </a:lnTo>
                <a:lnTo>
                  <a:pt x="767" y="47"/>
                </a:lnTo>
                <a:lnTo>
                  <a:pt x="749" y="55"/>
                </a:lnTo>
                <a:lnTo>
                  <a:pt x="732" y="65"/>
                </a:lnTo>
                <a:lnTo>
                  <a:pt x="716" y="75"/>
                </a:lnTo>
                <a:lnTo>
                  <a:pt x="700" y="86"/>
                </a:lnTo>
                <a:lnTo>
                  <a:pt x="685" y="97"/>
                </a:lnTo>
                <a:lnTo>
                  <a:pt x="670" y="108"/>
                </a:lnTo>
                <a:lnTo>
                  <a:pt x="656" y="121"/>
                </a:lnTo>
                <a:lnTo>
                  <a:pt x="643" y="134"/>
                </a:lnTo>
                <a:lnTo>
                  <a:pt x="630" y="147"/>
                </a:lnTo>
                <a:lnTo>
                  <a:pt x="619" y="161"/>
                </a:lnTo>
                <a:lnTo>
                  <a:pt x="608" y="174"/>
                </a:lnTo>
                <a:lnTo>
                  <a:pt x="598" y="189"/>
                </a:lnTo>
                <a:lnTo>
                  <a:pt x="588" y="204"/>
                </a:lnTo>
                <a:lnTo>
                  <a:pt x="579" y="219"/>
                </a:lnTo>
                <a:lnTo>
                  <a:pt x="571" y="236"/>
                </a:lnTo>
                <a:lnTo>
                  <a:pt x="564" y="252"/>
                </a:lnTo>
                <a:lnTo>
                  <a:pt x="556" y="269"/>
                </a:lnTo>
                <a:lnTo>
                  <a:pt x="551" y="286"/>
                </a:lnTo>
                <a:lnTo>
                  <a:pt x="545" y="303"/>
                </a:lnTo>
                <a:lnTo>
                  <a:pt x="540" y="320"/>
                </a:lnTo>
                <a:lnTo>
                  <a:pt x="537" y="338"/>
                </a:lnTo>
                <a:lnTo>
                  <a:pt x="534" y="357"/>
                </a:lnTo>
                <a:lnTo>
                  <a:pt x="530" y="375"/>
                </a:lnTo>
                <a:lnTo>
                  <a:pt x="529" y="394"/>
                </a:lnTo>
                <a:lnTo>
                  <a:pt x="528" y="412"/>
                </a:lnTo>
                <a:lnTo>
                  <a:pt x="527" y="432"/>
                </a:lnTo>
                <a:lnTo>
                  <a:pt x="528" y="451"/>
                </a:lnTo>
                <a:lnTo>
                  <a:pt x="529" y="470"/>
                </a:lnTo>
                <a:lnTo>
                  <a:pt x="531" y="490"/>
                </a:lnTo>
                <a:lnTo>
                  <a:pt x="534" y="510"/>
                </a:lnTo>
                <a:lnTo>
                  <a:pt x="538" y="529"/>
                </a:lnTo>
                <a:lnTo>
                  <a:pt x="542" y="550"/>
                </a:lnTo>
                <a:lnTo>
                  <a:pt x="546" y="569"/>
                </a:lnTo>
                <a:lnTo>
                  <a:pt x="553" y="589"/>
                </a:lnTo>
                <a:lnTo>
                  <a:pt x="559" y="609"/>
                </a:lnTo>
                <a:lnTo>
                  <a:pt x="567" y="629"/>
                </a:lnTo>
                <a:lnTo>
                  <a:pt x="574" y="649"/>
                </a:lnTo>
                <a:lnTo>
                  <a:pt x="583" y="669"/>
                </a:lnTo>
                <a:lnTo>
                  <a:pt x="593" y="689"/>
                </a:lnTo>
                <a:lnTo>
                  <a:pt x="603" y="708"/>
                </a:lnTo>
                <a:lnTo>
                  <a:pt x="614" y="729"/>
                </a:lnTo>
                <a:lnTo>
                  <a:pt x="627" y="748"/>
                </a:lnTo>
                <a:lnTo>
                  <a:pt x="639" y="767"/>
                </a:lnTo>
                <a:lnTo>
                  <a:pt x="653" y="786"/>
                </a:lnTo>
                <a:lnTo>
                  <a:pt x="666" y="806"/>
                </a:lnTo>
                <a:lnTo>
                  <a:pt x="683" y="825"/>
                </a:lnTo>
                <a:lnTo>
                  <a:pt x="698" y="843"/>
                </a:lnTo>
                <a:lnTo>
                  <a:pt x="715" y="861"/>
                </a:lnTo>
                <a:lnTo>
                  <a:pt x="676" y="874"/>
                </a:lnTo>
                <a:lnTo>
                  <a:pt x="638" y="887"/>
                </a:lnTo>
                <a:lnTo>
                  <a:pt x="601" y="902"/>
                </a:lnTo>
                <a:lnTo>
                  <a:pt x="565" y="917"/>
                </a:lnTo>
                <a:lnTo>
                  <a:pt x="528" y="934"/>
                </a:lnTo>
                <a:lnTo>
                  <a:pt x="494" y="953"/>
                </a:lnTo>
                <a:lnTo>
                  <a:pt x="460" y="971"/>
                </a:lnTo>
                <a:lnTo>
                  <a:pt x="427" y="991"/>
                </a:lnTo>
                <a:lnTo>
                  <a:pt x="395" y="1013"/>
                </a:lnTo>
                <a:lnTo>
                  <a:pt x="364" y="1034"/>
                </a:lnTo>
                <a:lnTo>
                  <a:pt x="334" y="1056"/>
                </a:lnTo>
                <a:lnTo>
                  <a:pt x="305" y="1081"/>
                </a:lnTo>
                <a:lnTo>
                  <a:pt x="277" y="1106"/>
                </a:lnTo>
                <a:lnTo>
                  <a:pt x="251" y="1132"/>
                </a:lnTo>
                <a:lnTo>
                  <a:pt x="225" y="1157"/>
                </a:lnTo>
                <a:lnTo>
                  <a:pt x="200" y="1185"/>
                </a:lnTo>
                <a:lnTo>
                  <a:pt x="178" y="1213"/>
                </a:lnTo>
                <a:lnTo>
                  <a:pt x="155" y="1242"/>
                </a:lnTo>
                <a:lnTo>
                  <a:pt x="135" y="1271"/>
                </a:lnTo>
                <a:lnTo>
                  <a:pt x="116" y="1301"/>
                </a:lnTo>
                <a:lnTo>
                  <a:pt x="98" y="1332"/>
                </a:lnTo>
                <a:lnTo>
                  <a:pt x="81" y="1364"/>
                </a:lnTo>
                <a:lnTo>
                  <a:pt x="66" y="1396"/>
                </a:lnTo>
                <a:lnTo>
                  <a:pt x="52" y="1428"/>
                </a:lnTo>
                <a:lnTo>
                  <a:pt x="41" y="1462"/>
                </a:lnTo>
                <a:lnTo>
                  <a:pt x="30" y="1496"/>
                </a:lnTo>
                <a:lnTo>
                  <a:pt x="20" y="1530"/>
                </a:lnTo>
                <a:lnTo>
                  <a:pt x="13" y="1564"/>
                </a:lnTo>
                <a:lnTo>
                  <a:pt x="7" y="1600"/>
                </a:lnTo>
                <a:lnTo>
                  <a:pt x="3" y="1636"/>
                </a:lnTo>
                <a:lnTo>
                  <a:pt x="0" y="1672"/>
                </a:lnTo>
                <a:lnTo>
                  <a:pt x="0" y="1708"/>
                </a:lnTo>
                <a:lnTo>
                  <a:pt x="0" y="1746"/>
                </a:lnTo>
                <a:lnTo>
                  <a:pt x="3" y="1782"/>
                </a:lnTo>
                <a:lnTo>
                  <a:pt x="7" y="1818"/>
                </a:lnTo>
                <a:lnTo>
                  <a:pt x="14" y="1854"/>
                </a:lnTo>
                <a:lnTo>
                  <a:pt x="21" y="1889"/>
                </a:lnTo>
                <a:lnTo>
                  <a:pt x="31" y="1925"/>
                </a:lnTo>
                <a:lnTo>
                  <a:pt x="42" y="1959"/>
                </a:lnTo>
                <a:lnTo>
                  <a:pt x="55" y="1992"/>
                </a:lnTo>
                <a:lnTo>
                  <a:pt x="68" y="2025"/>
                </a:lnTo>
                <a:lnTo>
                  <a:pt x="83" y="2059"/>
                </a:lnTo>
                <a:lnTo>
                  <a:pt x="101" y="2090"/>
                </a:lnTo>
                <a:lnTo>
                  <a:pt x="119" y="2121"/>
                </a:lnTo>
                <a:lnTo>
                  <a:pt x="139" y="2152"/>
                </a:lnTo>
                <a:lnTo>
                  <a:pt x="161" y="2182"/>
                </a:lnTo>
                <a:lnTo>
                  <a:pt x="183" y="2211"/>
                </a:lnTo>
                <a:lnTo>
                  <a:pt x="207" y="2239"/>
                </a:lnTo>
                <a:lnTo>
                  <a:pt x="231" y="2266"/>
                </a:lnTo>
                <a:lnTo>
                  <a:pt x="258" y="2293"/>
                </a:lnTo>
                <a:lnTo>
                  <a:pt x="285" y="2319"/>
                </a:lnTo>
                <a:lnTo>
                  <a:pt x="314" y="2344"/>
                </a:lnTo>
                <a:lnTo>
                  <a:pt x="343" y="2367"/>
                </a:lnTo>
                <a:lnTo>
                  <a:pt x="374" y="2390"/>
                </a:lnTo>
                <a:lnTo>
                  <a:pt x="406" y="2412"/>
                </a:lnTo>
                <a:lnTo>
                  <a:pt x="438" y="2434"/>
                </a:lnTo>
                <a:lnTo>
                  <a:pt x="472" y="2453"/>
                </a:lnTo>
                <a:lnTo>
                  <a:pt x="507" y="2472"/>
                </a:lnTo>
                <a:lnTo>
                  <a:pt x="542" y="2489"/>
                </a:lnTo>
                <a:lnTo>
                  <a:pt x="580" y="2507"/>
                </a:lnTo>
                <a:lnTo>
                  <a:pt x="616" y="2522"/>
                </a:lnTo>
                <a:lnTo>
                  <a:pt x="655" y="2535"/>
                </a:lnTo>
                <a:lnTo>
                  <a:pt x="693" y="2549"/>
                </a:lnTo>
                <a:lnTo>
                  <a:pt x="733" y="2560"/>
                </a:lnTo>
                <a:lnTo>
                  <a:pt x="715" y="2579"/>
                </a:lnTo>
                <a:lnTo>
                  <a:pt x="699" y="2599"/>
                </a:lnTo>
                <a:lnTo>
                  <a:pt x="681" y="2617"/>
                </a:lnTo>
                <a:lnTo>
                  <a:pt x="666" y="2637"/>
                </a:lnTo>
                <a:lnTo>
                  <a:pt x="653" y="2657"/>
                </a:lnTo>
                <a:lnTo>
                  <a:pt x="639" y="2676"/>
                </a:lnTo>
                <a:lnTo>
                  <a:pt x="626" y="2696"/>
                </a:lnTo>
                <a:lnTo>
                  <a:pt x="613" y="2716"/>
                </a:lnTo>
                <a:lnTo>
                  <a:pt x="602" y="2736"/>
                </a:lnTo>
                <a:lnTo>
                  <a:pt x="591" y="2756"/>
                </a:lnTo>
                <a:lnTo>
                  <a:pt x="582" y="2777"/>
                </a:lnTo>
                <a:lnTo>
                  <a:pt x="573" y="2797"/>
                </a:lnTo>
                <a:lnTo>
                  <a:pt x="565" y="2817"/>
                </a:lnTo>
                <a:lnTo>
                  <a:pt x="558" y="2838"/>
                </a:lnTo>
                <a:lnTo>
                  <a:pt x="552" y="2858"/>
                </a:lnTo>
                <a:lnTo>
                  <a:pt x="545" y="2878"/>
                </a:lnTo>
                <a:lnTo>
                  <a:pt x="541" y="2899"/>
                </a:lnTo>
                <a:lnTo>
                  <a:pt x="537" y="2918"/>
                </a:lnTo>
                <a:lnTo>
                  <a:pt x="534" y="2938"/>
                </a:lnTo>
                <a:lnTo>
                  <a:pt x="530" y="2959"/>
                </a:lnTo>
                <a:lnTo>
                  <a:pt x="529" y="2978"/>
                </a:lnTo>
                <a:lnTo>
                  <a:pt x="528" y="2998"/>
                </a:lnTo>
                <a:lnTo>
                  <a:pt x="527" y="3018"/>
                </a:lnTo>
                <a:lnTo>
                  <a:pt x="528" y="3037"/>
                </a:lnTo>
                <a:lnTo>
                  <a:pt x="529" y="3056"/>
                </a:lnTo>
                <a:lnTo>
                  <a:pt x="531" y="3076"/>
                </a:lnTo>
                <a:lnTo>
                  <a:pt x="535" y="3094"/>
                </a:lnTo>
                <a:lnTo>
                  <a:pt x="538" y="3112"/>
                </a:lnTo>
                <a:lnTo>
                  <a:pt x="542" y="3130"/>
                </a:lnTo>
                <a:lnTo>
                  <a:pt x="548" y="3149"/>
                </a:lnTo>
                <a:lnTo>
                  <a:pt x="553" y="3166"/>
                </a:lnTo>
                <a:lnTo>
                  <a:pt x="559" y="3183"/>
                </a:lnTo>
                <a:lnTo>
                  <a:pt x="567" y="3200"/>
                </a:lnTo>
                <a:lnTo>
                  <a:pt x="574" y="3216"/>
                </a:lnTo>
                <a:lnTo>
                  <a:pt x="584" y="3232"/>
                </a:lnTo>
                <a:lnTo>
                  <a:pt x="593" y="3248"/>
                </a:lnTo>
                <a:lnTo>
                  <a:pt x="603" y="3263"/>
                </a:lnTo>
                <a:lnTo>
                  <a:pt x="614" y="3277"/>
                </a:lnTo>
                <a:lnTo>
                  <a:pt x="626" y="3292"/>
                </a:lnTo>
                <a:lnTo>
                  <a:pt x="638" y="3305"/>
                </a:lnTo>
                <a:lnTo>
                  <a:pt x="651" y="3319"/>
                </a:lnTo>
                <a:lnTo>
                  <a:pt x="664" y="3332"/>
                </a:lnTo>
                <a:lnTo>
                  <a:pt x="679" y="3344"/>
                </a:lnTo>
                <a:lnTo>
                  <a:pt x="694" y="3355"/>
                </a:lnTo>
                <a:lnTo>
                  <a:pt x="710" y="3366"/>
                </a:lnTo>
                <a:lnTo>
                  <a:pt x="726" y="3376"/>
                </a:lnTo>
                <a:lnTo>
                  <a:pt x="744" y="3385"/>
                </a:lnTo>
                <a:lnTo>
                  <a:pt x="762" y="3395"/>
                </a:lnTo>
                <a:lnTo>
                  <a:pt x="781" y="3403"/>
                </a:lnTo>
                <a:lnTo>
                  <a:pt x="800" y="3411"/>
                </a:lnTo>
                <a:lnTo>
                  <a:pt x="820" y="3418"/>
                </a:lnTo>
                <a:lnTo>
                  <a:pt x="841" y="3424"/>
                </a:lnTo>
                <a:lnTo>
                  <a:pt x="862" y="3429"/>
                </a:lnTo>
                <a:lnTo>
                  <a:pt x="884" y="3434"/>
                </a:lnTo>
                <a:lnTo>
                  <a:pt x="907" y="3438"/>
                </a:lnTo>
                <a:lnTo>
                  <a:pt x="930" y="3440"/>
                </a:lnTo>
                <a:lnTo>
                  <a:pt x="954" y="3442"/>
                </a:lnTo>
                <a:lnTo>
                  <a:pt x="978" y="3444"/>
                </a:lnTo>
                <a:lnTo>
                  <a:pt x="1004" y="3444"/>
                </a:lnTo>
                <a:lnTo>
                  <a:pt x="1030" y="3444"/>
                </a:lnTo>
                <a:lnTo>
                  <a:pt x="1057" y="3442"/>
                </a:lnTo>
                <a:lnTo>
                  <a:pt x="1083" y="3440"/>
                </a:lnTo>
                <a:lnTo>
                  <a:pt x="1111" y="3437"/>
                </a:lnTo>
                <a:lnTo>
                  <a:pt x="1140" y="3433"/>
                </a:lnTo>
                <a:lnTo>
                  <a:pt x="1140" y="3431"/>
                </a:lnTo>
                <a:lnTo>
                  <a:pt x="1243" y="3341"/>
                </a:lnTo>
                <a:lnTo>
                  <a:pt x="1344" y="3256"/>
                </a:lnTo>
                <a:lnTo>
                  <a:pt x="1442" y="3174"/>
                </a:lnTo>
                <a:lnTo>
                  <a:pt x="1540" y="3096"/>
                </a:lnTo>
                <a:lnTo>
                  <a:pt x="1634" y="3021"/>
                </a:lnTo>
                <a:lnTo>
                  <a:pt x="1727" y="2950"/>
                </a:lnTo>
                <a:lnTo>
                  <a:pt x="1820" y="2883"/>
                </a:lnTo>
                <a:lnTo>
                  <a:pt x="1911" y="2818"/>
                </a:lnTo>
                <a:lnTo>
                  <a:pt x="2000" y="2757"/>
                </a:lnTo>
                <a:lnTo>
                  <a:pt x="2089" y="2699"/>
                </a:lnTo>
                <a:lnTo>
                  <a:pt x="2178" y="2644"/>
                </a:lnTo>
                <a:lnTo>
                  <a:pt x="2264" y="2592"/>
                </a:lnTo>
                <a:lnTo>
                  <a:pt x="2352" y="2543"/>
                </a:lnTo>
                <a:lnTo>
                  <a:pt x="2440" y="2497"/>
                </a:lnTo>
                <a:lnTo>
                  <a:pt x="2528" y="2453"/>
                </a:lnTo>
                <a:lnTo>
                  <a:pt x="2616" y="2412"/>
                </a:lnTo>
                <a:lnTo>
                  <a:pt x="2704" y="2374"/>
                </a:lnTo>
                <a:lnTo>
                  <a:pt x="2793" y="2337"/>
                </a:lnTo>
                <a:lnTo>
                  <a:pt x="2883" y="2303"/>
                </a:lnTo>
                <a:lnTo>
                  <a:pt x="2975" y="2271"/>
                </a:lnTo>
                <a:lnTo>
                  <a:pt x="3067" y="2241"/>
                </a:lnTo>
                <a:lnTo>
                  <a:pt x="3161" y="2214"/>
                </a:lnTo>
                <a:lnTo>
                  <a:pt x="3257" y="2187"/>
                </a:lnTo>
                <a:lnTo>
                  <a:pt x="3354" y="2164"/>
                </a:lnTo>
                <a:lnTo>
                  <a:pt x="3453" y="2141"/>
                </a:lnTo>
                <a:lnTo>
                  <a:pt x="3555" y="2120"/>
                </a:lnTo>
                <a:lnTo>
                  <a:pt x="3660" y="2100"/>
                </a:lnTo>
                <a:lnTo>
                  <a:pt x="3766" y="2082"/>
                </a:lnTo>
                <a:lnTo>
                  <a:pt x="3876" y="2066"/>
                </a:lnTo>
                <a:lnTo>
                  <a:pt x="3989" y="2050"/>
                </a:lnTo>
                <a:lnTo>
                  <a:pt x="4104" y="2036"/>
                </a:lnTo>
                <a:lnTo>
                  <a:pt x="4223" y="2022"/>
                </a:lnTo>
                <a:lnTo>
                  <a:pt x="4223" y="1489"/>
                </a:lnTo>
                <a:lnTo>
                  <a:pt x="4103" y="1474"/>
                </a:lnTo>
                <a:lnTo>
                  <a:pt x="3985" y="1459"/>
                </a:lnTo>
                <a:lnTo>
                  <a:pt x="3872" y="1443"/>
                </a:lnTo>
                <a:lnTo>
                  <a:pt x="3761" y="1425"/>
                </a:lnTo>
                <a:lnTo>
                  <a:pt x="3653" y="1406"/>
                </a:lnTo>
                <a:lnTo>
                  <a:pt x="3548" y="1386"/>
                </a:lnTo>
                <a:lnTo>
                  <a:pt x="3445" y="1364"/>
                </a:lnTo>
                <a:lnTo>
                  <a:pt x="3346" y="1341"/>
                </a:lnTo>
                <a:lnTo>
                  <a:pt x="3247" y="1316"/>
                </a:lnTo>
                <a:lnTo>
                  <a:pt x="3152" y="1288"/>
                </a:lnTo>
                <a:lnTo>
                  <a:pt x="3056" y="1259"/>
                </a:lnTo>
                <a:lnTo>
                  <a:pt x="2964" y="1228"/>
                </a:lnTo>
                <a:lnTo>
                  <a:pt x="2872" y="1195"/>
                </a:lnTo>
                <a:lnTo>
                  <a:pt x="2782" y="1159"/>
                </a:lnTo>
                <a:lnTo>
                  <a:pt x="2737" y="1141"/>
                </a:lnTo>
                <a:lnTo>
                  <a:pt x="2693" y="1122"/>
                </a:lnTo>
                <a:lnTo>
                  <a:pt x="2648" y="1102"/>
                </a:lnTo>
                <a:lnTo>
                  <a:pt x="2604" y="1081"/>
                </a:lnTo>
                <a:lnTo>
                  <a:pt x="2560" y="1061"/>
                </a:lnTo>
                <a:lnTo>
                  <a:pt x="2516" y="1038"/>
                </a:lnTo>
                <a:lnTo>
                  <a:pt x="2472" y="1016"/>
                </a:lnTo>
                <a:lnTo>
                  <a:pt x="2428" y="993"/>
                </a:lnTo>
                <a:lnTo>
                  <a:pt x="2341" y="945"/>
                </a:lnTo>
                <a:lnTo>
                  <a:pt x="2254" y="894"/>
                </a:lnTo>
                <a:lnTo>
                  <a:pt x="2167" y="839"/>
                </a:lnTo>
                <a:lnTo>
                  <a:pt x="2079" y="782"/>
                </a:lnTo>
                <a:lnTo>
                  <a:pt x="1990" y="721"/>
                </a:lnTo>
                <a:lnTo>
                  <a:pt x="1901" y="657"/>
                </a:lnTo>
                <a:lnTo>
                  <a:pt x="1811" y="590"/>
                </a:lnTo>
                <a:lnTo>
                  <a:pt x="1720" y="518"/>
                </a:lnTo>
                <a:lnTo>
                  <a:pt x="1628" y="445"/>
                </a:lnTo>
                <a:lnTo>
                  <a:pt x="1535" y="366"/>
                </a:lnTo>
                <a:lnTo>
                  <a:pt x="1439" y="284"/>
                </a:lnTo>
                <a:lnTo>
                  <a:pt x="1342" y="198"/>
                </a:lnTo>
                <a:lnTo>
                  <a:pt x="1242" y="108"/>
                </a:lnTo>
                <a:lnTo>
                  <a:pt x="1140" y="14"/>
                </a:lnTo>
                <a:close/>
                <a:moveTo>
                  <a:pt x="1140" y="3132"/>
                </a:moveTo>
                <a:lnTo>
                  <a:pt x="1140" y="3132"/>
                </a:lnTo>
                <a:lnTo>
                  <a:pt x="1140" y="2711"/>
                </a:lnTo>
                <a:lnTo>
                  <a:pt x="1182" y="2669"/>
                </a:lnTo>
                <a:lnTo>
                  <a:pt x="1226" y="2630"/>
                </a:lnTo>
                <a:lnTo>
                  <a:pt x="1273" y="2590"/>
                </a:lnTo>
                <a:lnTo>
                  <a:pt x="1322" y="2552"/>
                </a:lnTo>
                <a:lnTo>
                  <a:pt x="1375" y="2513"/>
                </a:lnTo>
                <a:lnTo>
                  <a:pt x="1431" y="2477"/>
                </a:lnTo>
                <a:lnTo>
                  <a:pt x="1488" y="2440"/>
                </a:lnTo>
                <a:lnTo>
                  <a:pt x="1550" y="2405"/>
                </a:lnTo>
                <a:lnTo>
                  <a:pt x="1614" y="2370"/>
                </a:lnTo>
                <a:lnTo>
                  <a:pt x="1680" y="2337"/>
                </a:lnTo>
                <a:lnTo>
                  <a:pt x="1749" y="2304"/>
                </a:lnTo>
                <a:lnTo>
                  <a:pt x="1821" y="2273"/>
                </a:lnTo>
                <a:lnTo>
                  <a:pt x="1896" y="2243"/>
                </a:lnTo>
                <a:lnTo>
                  <a:pt x="1973" y="2213"/>
                </a:lnTo>
                <a:lnTo>
                  <a:pt x="2052" y="2184"/>
                </a:lnTo>
                <a:lnTo>
                  <a:pt x="2135" y="2157"/>
                </a:lnTo>
                <a:lnTo>
                  <a:pt x="2220" y="2130"/>
                </a:lnTo>
                <a:lnTo>
                  <a:pt x="2308" y="2106"/>
                </a:lnTo>
                <a:lnTo>
                  <a:pt x="2398" y="2081"/>
                </a:lnTo>
                <a:lnTo>
                  <a:pt x="2492" y="2059"/>
                </a:lnTo>
                <a:lnTo>
                  <a:pt x="2587" y="2036"/>
                </a:lnTo>
                <a:lnTo>
                  <a:pt x="2684" y="2016"/>
                </a:lnTo>
                <a:lnTo>
                  <a:pt x="2785" y="1995"/>
                </a:lnTo>
                <a:lnTo>
                  <a:pt x="2888" y="1977"/>
                </a:lnTo>
                <a:lnTo>
                  <a:pt x="2993" y="1960"/>
                </a:lnTo>
                <a:lnTo>
                  <a:pt x="3101" y="1945"/>
                </a:lnTo>
                <a:lnTo>
                  <a:pt x="3212" y="1930"/>
                </a:lnTo>
                <a:lnTo>
                  <a:pt x="3324" y="1917"/>
                </a:lnTo>
                <a:lnTo>
                  <a:pt x="3439" y="1904"/>
                </a:lnTo>
                <a:lnTo>
                  <a:pt x="3557" y="1894"/>
                </a:lnTo>
                <a:lnTo>
                  <a:pt x="3677" y="1885"/>
                </a:lnTo>
                <a:lnTo>
                  <a:pt x="3799" y="1876"/>
                </a:lnTo>
                <a:lnTo>
                  <a:pt x="3652" y="1904"/>
                </a:lnTo>
                <a:lnTo>
                  <a:pt x="3510" y="1933"/>
                </a:lnTo>
                <a:lnTo>
                  <a:pt x="3373" y="1963"/>
                </a:lnTo>
                <a:lnTo>
                  <a:pt x="3242" y="1994"/>
                </a:lnTo>
                <a:lnTo>
                  <a:pt x="3115" y="2026"/>
                </a:lnTo>
                <a:lnTo>
                  <a:pt x="2993" y="2061"/>
                </a:lnTo>
                <a:lnTo>
                  <a:pt x="2876" y="2095"/>
                </a:lnTo>
                <a:lnTo>
                  <a:pt x="2763" y="2130"/>
                </a:lnTo>
                <a:lnTo>
                  <a:pt x="2654" y="2167"/>
                </a:lnTo>
                <a:lnTo>
                  <a:pt x="2552" y="2204"/>
                </a:lnTo>
                <a:lnTo>
                  <a:pt x="2452" y="2243"/>
                </a:lnTo>
                <a:lnTo>
                  <a:pt x="2356" y="2283"/>
                </a:lnTo>
                <a:lnTo>
                  <a:pt x="2264" y="2322"/>
                </a:lnTo>
                <a:lnTo>
                  <a:pt x="2176" y="2362"/>
                </a:lnTo>
                <a:lnTo>
                  <a:pt x="2093" y="2404"/>
                </a:lnTo>
                <a:lnTo>
                  <a:pt x="2014" y="2444"/>
                </a:lnTo>
                <a:lnTo>
                  <a:pt x="1936" y="2487"/>
                </a:lnTo>
                <a:lnTo>
                  <a:pt x="1864" y="2529"/>
                </a:lnTo>
                <a:lnTo>
                  <a:pt x="1794" y="2572"/>
                </a:lnTo>
                <a:lnTo>
                  <a:pt x="1727" y="2615"/>
                </a:lnTo>
                <a:lnTo>
                  <a:pt x="1664" y="2659"/>
                </a:lnTo>
                <a:lnTo>
                  <a:pt x="1603" y="2702"/>
                </a:lnTo>
                <a:lnTo>
                  <a:pt x="1546" y="2746"/>
                </a:lnTo>
                <a:lnTo>
                  <a:pt x="1492" y="2789"/>
                </a:lnTo>
                <a:lnTo>
                  <a:pt x="1439" y="2832"/>
                </a:lnTo>
                <a:lnTo>
                  <a:pt x="1390" y="2876"/>
                </a:lnTo>
                <a:lnTo>
                  <a:pt x="1343" y="2919"/>
                </a:lnTo>
                <a:lnTo>
                  <a:pt x="1298" y="2963"/>
                </a:lnTo>
                <a:lnTo>
                  <a:pt x="1256" y="3006"/>
                </a:lnTo>
                <a:lnTo>
                  <a:pt x="1215" y="3049"/>
                </a:lnTo>
                <a:lnTo>
                  <a:pt x="1177" y="3091"/>
                </a:lnTo>
                <a:lnTo>
                  <a:pt x="1140" y="3132"/>
                </a:lnTo>
                <a:close/>
                <a:moveTo>
                  <a:pt x="1140" y="327"/>
                </a:moveTo>
                <a:lnTo>
                  <a:pt x="1140" y="327"/>
                </a:lnTo>
                <a:lnTo>
                  <a:pt x="1177" y="368"/>
                </a:lnTo>
                <a:lnTo>
                  <a:pt x="1214" y="409"/>
                </a:lnTo>
                <a:lnTo>
                  <a:pt x="1254" y="450"/>
                </a:lnTo>
                <a:lnTo>
                  <a:pt x="1294" y="491"/>
                </a:lnTo>
                <a:lnTo>
                  <a:pt x="1336" y="530"/>
                </a:lnTo>
                <a:lnTo>
                  <a:pt x="1379" y="570"/>
                </a:lnTo>
                <a:lnTo>
                  <a:pt x="1424" y="609"/>
                </a:lnTo>
                <a:lnTo>
                  <a:pt x="1469" y="647"/>
                </a:lnTo>
                <a:lnTo>
                  <a:pt x="1516" y="685"/>
                </a:lnTo>
                <a:lnTo>
                  <a:pt x="1563" y="722"/>
                </a:lnTo>
                <a:lnTo>
                  <a:pt x="1612" y="759"/>
                </a:lnTo>
                <a:lnTo>
                  <a:pt x="1661" y="795"/>
                </a:lnTo>
                <a:lnTo>
                  <a:pt x="1710" y="830"/>
                </a:lnTo>
                <a:lnTo>
                  <a:pt x="1762" y="865"/>
                </a:lnTo>
                <a:lnTo>
                  <a:pt x="1813" y="899"/>
                </a:lnTo>
                <a:lnTo>
                  <a:pt x="1865" y="932"/>
                </a:lnTo>
                <a:lnTo>
                  <a:pt x="1917" y="964"/>
                </a:lnTo>
                <a:lnTo>
                  <a:pt x="1970" y="995"/>
                </a:lnTo>
                <a:lnTo>
                  <a:pt x="2023" y="1025"/>
                </a:lnTo>
                <a:lnTo>
                  <a:pt x="2077" y="1055"/>
                </a:lnTo>
                <a:lnTo>
                  <a:pt x="2130" y="1084"/>
                </a:lnTo>
                <a:lnTo>
                  <a:pt x="2184" y="1112"/>
                </a:lnTo>
                <a:lnTo>
                  <a:pt x="2239" y="1139"/>
                </a:lnTo>
                <a:lnTo>
                  <a:pt x="2292" y="1165"/>
                </a:lnTo>
                <a:lnTo>
                  <a:pt x="2347" y="1188"/>
                </a:lnTo>
                <a:lnTo>
                  <a:pt x="2400" y="1212"/>
                </a:lnTo>
                <a:lnTo>
                  <a:pt x="2454" y="1234"/>
                </a:lnTo>
                <a:lnTo>
                  <a:pt x="2509" y="1256"/>
                </a:lnTo>
                <a:lnTo>
                  <a:pt x="2561" y="1276"/>
                </a:lnTo>
                <a:lnTo>
                  <a:pt x="2615" y="1294"/>
                </a:lnTo>
                <a:lnTo>
                  <a:pt x="2667" y="1313"/>
                </a:lnTo>
                <a:lnTo>
                  <a:pt x="2720" y="1329"/>
                </a:lnTo>
                <a:lnTo>
                  <a:pt x="2634" y="1323"/>
                </a:lnTo>
                <a:lnTo>
                  <a:pt x="2544" y="1316"/>
                </a:lnTo>
                <a:lnTo>
                  <a:pt x="2448" y="1304"/>
                </a:lnTo>
                <a:lnTo>
                  <a:pt x="2398" y="1298"/>
                </a:lnTo>
                <a:lnTo>
                  <a:pt x="2348" y="1290"/>
                </a:lnTo>
                <a:lnTo>
                  <a:pt x="2298" y="1283"/>
                </a:lnTo>
                <a:lnTo>
                  <a:pt x="2245" y="1273"/>
                </a:lnTo>
                <a:lnTo>
                  <a:pt x="2193" y="1263"/>
                </a:lnTo>
                <a:lnTo>
                  <a:pt x="2140" y="1252"/>
                </a:lnTo>
                <a:lnTo>
                  <a:pt x="2086" y="1240"/>
                </a:lnTo>
                <a:lnTo>
                  <a:pt x="2033" y="1226"/>
                </a:lnTo>
                <a:lnTo>
                  <a:pt x="1979" y="1212"/>
                </a:lnTo>
                <a:lnTo>
                  <a:pt x="1926" y="1196"/>
                </a:lnTo>
                <a:lnTo>
                  <a:pt x="1872" y="1179"/>
                </a:lnTo>
                <a:lnTo>
                  <a:pt x="1817" y="1160"/>
                </a:lnTo>
                <a:lnTo>
                  <a:pt x="1765" y="1141"/>
                </a:lnTo>
                <a:lnTo>
                  <a:pt x="1711" y="1121"/>
                </a:lnTo>
                <a:lnTo>
                  <a:pt x="1659" y="1098"/>
                </a:lnTo>
                <a:lnTo>
                  <a:pt x="1606" y="1075"/>
                </a:lnTo>
                <a:lnTo>
                  <a:pt x="1556" y="1049"/>
                </a:lnTo>
                <a:lnTo>
                  <a:pt x="1505" y="1022"/>
                </a:lnTo>
                <a:lnTo>
                  <a:pt x="1455" y="994"/>
                </a:lnTo>
                <a:lnTo>
                  <a:pt x="1406" y="964"/>
                </a:lnTo>
                <a:lnTo>
                  <a:pt x="1359" y="933"/>
                </a:lnTo>
                <a:lnTo>
                  <a:pt x="1313" y="899"/>
                </a:lnTo>
                <a:lnTo>
                  <a:pt x="1267" y="865"/>
                </a:lnTo>
                <a:lnTo>
                  <a:pt x="1224" y="827"/>
                </a:lnTo>
                <a:lnTo>
                  <a:pt x="1181" y="789"/>
                </a:lnTo>
                <a:lnTo>
                  <a:pt x="1140" y="749"/>
                </a:lnTo>
                <a:lnTo>
                  <a:pt x="1140" y="327"/>
                </a:lnTo>
                <a:close/>
                <a:moveTo>
                  <a:pt x="4586" y="1526"/>
                </a:moveTo>
                <a:lnTo>
                  <a:pt x="4586" y="1990"/>
                </a:lnTo>
                <a:lnTo>
                  <a:pt x="4631" y="1988"/>
                </a:lnTo>
                <a:lnTo>
                  <a:pt x="4674" y="1986"/>
                </a:lnTo>
                <a:lnTo>
                  <a:pt x="4717" y="1986"/>
                </a:lnTo>
                <a:lnTo>
                  <a:pt x="4758" y="1988"/>
                </a:lnTo>
                <a:lnTo>
                  <a:pt x="4797" y="1991"/>
                </a:lnTo>
                <a:lnTo>
                  <a:pt x="4834" y="1996"/>
                </a:lnTo>
                <a:lnTo>
                  <a:pt x="4851" y="2000"/>
                </a:lnTo>
                <a:lnTo>
                  <a:pt x="4868" y="2004"/>
                </a:lnTo>
                <a:lnTo>
                  <a:pt x="4885" y="2009"/>
                </a:lnTo>
                <a:lnTo>
                  <a:pt x="4900" y="2015"/>
                </a:lnTo>
                <a:lnTo>
                  <a:pt x="4915" y="2020"/>
                </a:lnTo>
                <a:lnTo>
                  <a:pt x="4928" y="2026"/>
                </a:lnTo>
                <a:lnTo>
                  <a:pt x="4942" y="2034"/>
                </a:lnTo>
                <a:lnTo>
                  <a:pt x="4955" y="2042"/>
                </a:lnTo>
                <a:lnTo>
                  <a:pt x="4967" y="2051"/>
                </a:lnTo>
                <a:lnTo>
                  <a:pt x="4978" y="2061"/>
                </a:lnTo>
                <a:lnTo>
                  <a:pt x="4987" y="2071"/>
                </a:lnTo>
                <a:lnTo>
                  <a:pt x="4996" y="2083"/>
                </a:lnTo>
                <a:lnTo>
                  <a:pt x="5005" y="2095"/>
                </a:lnTo>
                <a:lnTo>
                  <a:pt x="5012" y="2108"/>
                </a:lnTo>
                <a:lnTo>
                  <a:pt x="5017" y="2123"/>
                </a:lnTo>
                <a:lnTo>
                  <a:pt x="5023" y="2138"/>
                </a:lnTo>
                <a:lnTo>
                  <a:pt x="5027" y="2154"/>
                </a:lnTo>
                <a:lnTo>
                  <a:pt x="5029" y="2171"/>
                </a:lnTo>
                <a:lnTo>
                  <a:pt x="5031" y="2189"/>
                </a:lnTo>
                <a:lnTo>
                  <a:pt x="5032" y="2209"/>
                </a:lnTo>
                <a:lnTo>
                  <a:pt x="5027" y="2226"/>
                </a:lnTo>
                <a:lnTo>
                  <a:pt x="5022" y="2242"/>
                </a:lnTo>
                <a:lnTo>
                  <a:pt x="5014" y="2257"/>
                </a:lnTo>
                <a:lnTo>
                  <a:pt x="5005" y="2272"/>
                </a:lnTo>
                <a:lnTo>
                  <a:pt x="4995" y="2285"/>
                </a:lnTo>
                <a:lnTo>
                  <a:pt x="4982" y="2296"/>
                </a:lnTo>
                <a:lnTo>
                  <a:pt x="4969" y="2307"/>
                </a:lnTo>
                <a:lnTo>
                  <a:pt x="4955" y="2318"/>
                </a:lnTo>
                <a:lnTo>
                  <a:pt x="4939" y="2326"/>
                </a:lnTo>
                <a:lnTo>
                  <a:pt x="4923" y="2335"/>
                </a:lnTo>
                <a:lnTo>
                  <a:pt x="4905" y="2344"/>
                </a:lnTo>
                <a:lnTo>
                  <a:pt x="4886" y="2350"/>
                </a:lnTo>
                <a:lnTo>
                  <a:pt x="4866" y="2357"/>
                </a:lnTo>
                <a:lnTo>
                  <a:pt x="4845" y="2363"/>
                </a:lnTo>
                <a:lnTo>
                  <a:pt x="4823" y="2368"/>
                </a:lnTo>
                <a:lnTo>
                  <a:pt x="4801" y="2374"/>
                </a:lnTo>
                <a:lnTo>
                  <a:pt x="4753" y="2382"/>
                </a:lnTo>
                <a:lnTo>
                  <a:pt x="4702" y="2391"/>
                </a:lnTo>
                <a:lnTo>
                  <a:pt x="4595" y="2405"/>
                </a:lnTo>
                <a:lnTo>
                  <a:pt x="4539" y="2412"/>
                </a:lnTo>
                <a:lnTo>
                  <a:pt x="4482" y="2421"/>
                </a:lnTo>
                <a:lnTo>
                  <a:pt x="4423" y="2430"/>
                </a:lnTo>
                <a:lnTo>
                  <a:pt x="4365" y="2441"/>
                </a:lnTo>
                <a:lnTo>
                  <a:pt x="4306" y="2454"/>
                </a:lnTo>
                <a:lnTo>
                  <a:pt x="4277" y="2462"/>
                </a:lnTo>
                <a:lnTo>
                  <a:pt x="4248" y="2470"/>
                </a:lnTo>
                <a:lnTo>
                  <a:pt x="4219" y="2479"/>
                </a:lnTo>
                <a:lnTo>
                  <a:pt x="4190" y="2489"/>
                </a:lnTo>
                <a:lnTo>
                  <a:pt x="4162" y="2500"/>
                </a:lnTo>
                <a:lnTo>
                  <a:pt x="4134" y="2511"/>
                </a:lnTo>
                <a:lnTo>
                  <a:pt x="4108" y="2524"/>
                </a:lnTo>
                <a:lnTo>
                  <a:pt x="4081" y="2538"/>
                </a:lnTo>
                <a:lnTo>
                  <a:pt x="4054" y="2552"/>
                </a:lnTo>
                <a:lnTo>
                  <a:pt x="4028" y="2568"/>
                </a:lnTo>
                <a:lnTo>
                  <a:pt x="4003" y="2585"/>
                </a:lnTo>
                <a:lnTo>
                  <a:pt x="3979" y="2603"/>
                </a:lnTo>
                <a:lnTo>
                  <a:pt x="3954" y="2622"/>
                </a:lnTo>
                <a:lnTo>
                  <a:pt x="3932" y="2644"/>
                </a:lnTo>
                <a:lnTo>
                  <a:pt x="3909" y="2666"/>
                </a:lnTo>
                <a:lnTo>
                  <a:pt x="3888" y="2690"/>
                </a:lnTo>
                <a:lnTo>
                  <a:pt x="3868" y="2716"/>
                </a:lnTo>
                <a:lnTo>
                  <a:pt x="3848" y="2742"/>
                </a:lnTo>
                <a:lnTo>
                  <a:pt x="3830" y="2771"/>
                </a:lnTo>
                <a:lnTo>
                  <a:pt x="3813" y="2802"/>
                </a:lnTo>
                <a:lnTo>
                  <a:pt x="3797" y="2835"/>
                </a:lnTo>
                <a:lnTo>
                  <a:pt x="3782" y="2868"/>
                </a:lnTo>
                <a:lnTo>
                  <a:pt x="3768" y="2904"/>
                </a:lnTo>
                <a:lnTo>
                  <a:pt x="3756" y="2942"/>
                </a:lnTo>
                <a:lnTo>
                  <a:pt x="3744" y="2981"/>
                </a:lnTo>
                <a:lnTo>
                  <a:pt x="3735" y="3024"/>
                </a:lnTo>
                <a:lnTo>
                  <a:pt x="3726" y="3068"/>
                </a:lnTo>
                <a:lnTo>
                  <a:pt x="3720" y="3114"/>
                </a:lnTo>
                <a:lnTo>
                  <a:pt x="3714" y="3162"/>
                </a:lnTo>
                <a:lnTo>
                  <a:pt x="3711" y="3213"/>
                </a:lnTo>
                <a:lnTo>
                  <a:pt x="3795" y="3214"/>
                </a:lnTo>
                <a:lnTo>
                  <a:pt x="3803" y="3182"/>
                </a:lnTo>
                <a:lnTo>
                  <a:pt x="3813" y="3152"/>
                </a:lnTo>
                <a:lnTo>
                  <a:pt x="3824" y="3122"/>
                </a:lnTo>
                <a:lnTo>
                  <a:pt x="3835" y="3094"/>
                </a:lnTo>
                <a:lnTo>
                  <a:pt x="3848" y="3068"/>
                </a:lnTo>
                <a:lnTo>
                  <a:pt x="3862" y="3043"/>
                </a:lnTo>
                <a:lnTo>
                  <a:pt x="3877" y="3020"/>
                </a:lnTo>
                <a:lnTo>
                  <a:pt x="3892" y="2997"/>
                </a:lnTo>
                <a:lnTo>
                  <a:pt x="3909" y="2976"/>
                </a:lnTo>
                <a:lnTo>
                  <a:pt x="3926" y="2957"/>
                </a:lnTo>
                <a:lnTo>
                  <a:pt x="3945" y="2938"/>
                </a:lnTo>
                <a:lnTo>
                  <a:pt x="3963" y="2921"/>
                </a:lnTo>
                <a:lnTo>
                  <a:pt x="3983" y="2904"/>
                </a:lnTo>
                <a:lnTo>
                  <a:pt x="4004" y="2889"/>
                </a:lnTo>
                <a:lnTo>
                  <a:pt x="4024" y="2875"/>
                </a:lnTo>
                <a:lnTo>
                  <a:pt x="4046" y="2862"/>
                </a:lnTo>
                <a:lnTo>
                  <a:pt x="4069" y="2850"/>
                </a:lnTo>
                <a:lnTo>
                  <a:pt x="4092" y="2839"/>
                </a:lnTo>
                <a:lnTo>
                  <a:pt x="4115" y="2828"/>
                </a:lnTo>
                <a:lnTo>
                  <a:pt x="4139" y="2818"/>
                </a:lnTo>
                <a:lnTo>
                  <a:pt x="4163" y="2809"/>
                </a:lnTo>
                <a:lnTo>
                  <a:pt x="4189" y="2801"/>
                </a:lnTo>
                <a:lnTo>
                  <a:pt x="4214" y="2794"/>
                </a:lnTo>
                <a:lnTo>
                  <a:pt x="4240" y="2786"/>
                </a:lnTo>
                <a:lnTo>
                  <a:pt x="4266" y="2781"/>
                </a:lnTo>
                <a:lnTo>
                  <a:pt x="4293" y="2774"/>
                </a:lnTo>
                <a:lnTo>
                  <a:pt x="4348" y="2765"/>
                </a:lnTo>
                <a:lnTo>
                  <a:pt x="4402" y="2757"/>
                </a:lnTo>
                <a:lnTo>
                  <a:pt x="4459" y="2751"/>
                </a:lnTo>
                <a:lnTo>
                  <a:pt x="4516" y="2746"/>
                </a:lnTo>
                <a:lnTo>
                  <a:pt x="4573" y="2741"/>
                </a:lnTo>
                <a:lnTo>
                  <a:pt x="4688" y="2733"/>
                </a:lnTo>
                <a:lnTo>
                  <a:pt x="4745" y="2729"/>
                </a:lnTo>
                <a:lnTo>
                  <a:pt x="4802" y="2725"/>
                </a:lnTo>
                <a:lnTo>
                  <a:pt x="4858" y="2720"/>
                </a:lnTo>
                <a:lnTo>
                  <a:pt x="4912" y="2713"/>
                </a:lnTo>
                <a:lnTo>
                  <a:pt x="4965" y="2705"/>
                </a:lnTo>
                <a:lnTo>
                  <a:pt x="5017" y="2695"/>
                </a:lnTo>
                <a:lnTo>
                  <a:pt x="5043" y="2690"/>
                </a:lnTo>
                <a:lnTo>
                  <a:pt x="5068" y="2683"/>
                </a:lnTo>
                <a:lnTo>
                  <a:pt x="5091" y="2677"/>
                </a:lnTo>
                <a:lnTo>
                  <a:pt x="5116" y="2669"/>
                </a:lnTo>
                <a:lnTo>
                  <a:pt x="5139" y="2661"/>
                </a:lnTo>
                <a:lnTo>
                  <a:pt x="5162" y="2652"/>
                </a:lnTo>
                <a:lnTo>
                  <a:pt x="5184" y="2642"/>
                </a:lnTo>
                <a:lnTo>
                  <a:pt x="5205" y="2632"/>
                </a:lnTo>
                <a:lnTo>
                  <a:pt x="5226" y="2620"/>
                </a:lnTo>
                <a:lnTo>
                  <a:pt x="5246" y="2607"/>
                </a:lnTo>
                <a:lnTo>
                  <a:pt x="5266" y="2594"/>
                </a:lnTo>
                <a:lnTo>
                  <a:pt x="5284" y="2581"/>
                </a:lnTo>
                <a:lnTo>
                  <a:pt x="5300" y="2567"/>
                </a:lnTo>
                <a:lnTo>
                  <a:pt x="5315" y="2552"/>
                </a:lnTo>
                <a:lnTo>
                  <a:pt x="5330" y="2537"/>
                </a:lnTo>
                <a:lnTo>
                  <a:pt x="5343" y="2520"/>
                </a:lnTo>
                <a:lnTo>
                  <a:pt x="5356" y="2504"/>
                </a:lnTo>
                <a:lnTo>
                  <a:pt x="5368" y="2487"/>
                </a:lnTo>
                <a:lnTo>
                  <a:pt x="5379" y="2469"/>
                </a:lnTo>
                <a:lnTo>
                  <a:pt x="5388" y="2451"/>
                </a:lnTo>
                <a:lnTo>
                  <a:pt x="5398" y="2433"/>
                </a:lnTo>
                <a:lnTo>
                  <a:pt x="5406" y="2413"/>
                </a:lnTo>
                <a:lnTo>
                  <a:pt x="5414" y="2394"/>
                </a:lnTo>
                <a:lnTo>
                  <a:pt x="5421" y="2374"/>
                </a:lnTo>
                <a:lnTo>
                  <a:pt x="5427" y="2354"/>
                </a:lnTo>
                <a:lnTo>
                  <a:pt x="5432" y="2333"/>
                </a:lnTo>
                <a:lnTo>
                  <a:pt x="5438" y="2313"/>
                </a:lnTo>
                <a:lnTo>
                  <a:pt x="5441" y="2291"/>
                </a:lnTo>
                <a:lnTo>
                  <a:pt x="5444" y="2271"/>
                </a:lnTo>
                <a:lnTo>
                  <a:pt x="5447" y="2249"/>
                </a:lnTo>
                <a:lnTo>
                  <a:pt x="5449" y="2228"/>
                </a:lnTo>
                <a:lnTo>
                  <a:pt x="5450" y="2206"/>
                </a:lnTo>
                <a:lnTo>
                  <a:pt x="5450" y="2164"/>
                </a:lnTo>
                <a:lnTo>
                  <a:pt x="5448" y="2121"/>
                </a:lnTo>
                <a:lnTo>
                  <a:pt x="5444" y="2078"/>
                </a:lnTo>
                <a:lnTo>
                  <a:pt x="5438" y="2037"/>
                </a:lnTo>
                <a:lnTo>
                  <a:pt x="5429" y="1996"/>
                </a:lnTo>
                <a:lnTo>
                  <a:pt x="5418" y="1958"/>
                </a:lnTo>
                <a:lnTo>
                  <a:pt x="5409" y="1929"/>
                </a:lnTo>
                <a:lnTo>
                  <a:pt x="5398" y="1903"/>
                </a:lnTo>
                <a:lnTo>
                  <a:pt x="5385" y="1877"/>
                </a:lnTo>
                <a:lnTo>
                  <a:pt x="5372" y="1853"/>
                </a:lnTo>
                <a:lnTo>
                  <a:pt x="5358" y="1830"/>
                </a:lnTo>
                <a:lnTo>
                  <a:pt x="5342" y="1808"/>
                </a:lnTo>
                <a:lnTo>
                  <a:pt x="5325" y="1787"/>
                </a:lnTo>
                <a:lnTo>
                  <a:pt x="5307" y="1767"/>
                </a:lnTo>
                <a:lnTo>
                  <a:pt x="5289" y="1749"/>
                </a:lnTo>
                <a:lnTo>
                  <a:pt x="5268" y="1731"/>
                </a:lnTo>
                <a:lnTo>
                  <a:pt x="5247" y="1715"/>
                </a:lnTo>
                <a:lnTo>
                  <a:pt x="5224" y="1698"/>
                </a:lnTo>
                <a:lnTo>
                  <a:pt x="5201" y="1683"/>
                </a:lnTo>
                <a:lnTo>
                  <a:pt x="5176" y="1670"/>
                </a:lnTo>
                <a:lnTo>
                  <a:pt x="5151" y="1657"/>
                </a:lnTo>
                <a:lnTo>
                  <a:pt x="5125" y="1644"/>
                </a:lnTo>
                <a:lnTo>
                  <a:pt x="5098" y="1632"/>
                </a:lnTo>
                <a:lnTo>
                  <a:pt x="5069" y="1621"/>
                </a:lnTo>
                <a:lnTo>
                  <a:pt x="5040" y="1612"/>
                </a:lnTo>
                <a:lnTo>
                  <a:pt x="5010" y="1602"/>
                </a:lnTo>
                <a:lnTo>
                  <a:pt x="4979" y="1592"/>
                </a:lnTo>
                <a:lnTo>
                  <a:pt x="4947" y="1585"/>
                </a:lnTo>
                <a:lnTo>
                  <a:pt x="4915" y="1576"/>
                </a:lnTo>
                <a:lnTo>
                  <a:pt x="4881" y="1570"/>
                </a:lnTo>
                <a:lnTo>
                  <a:pt x="4812" y="1556"/>
                </a:lnTo>
                <a:lnTo>
                  <a:pt x="4739" y="1545"/>
                </a:lnTo>
                <a:lnTo>
                  <a:pt x="4664" y="1534"/>
                </a:lnTo>
                <a:lnTo>
                  <a:pt x="4586" y="15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5606" name="Rectangle 6"/>
          <p:cNvSpPr>
            <a:spLocks noGrp="1" noChangeArrowheads="1"/>
          </p:cNvSpPr>
          <p:nvPr/>
        </p:nvSpPr>
        <p:spPr bwMode="auto">
          <a:xfrm>
            <a:off x="461963" y="347663"/>
            <a:ext cx="8215312" cy="796925"/>
          </a:xfrm>
          <a:prstGeom prst="rect">
            <a:avLst/>
          </a:prstGeom>
          <a:gradFill rotWithShape="0">
            <a:gsLst>
              <a:gs pos="0">
                <a:srgbClr val="FC9FCB">
                  <a:alpha val="50999"/>
                </a:srgbClr>
              </a:gs>
              <a:gs pos="13000">
                <a:srgbClr val="F8B049">
                  <a:alpha val="50609"/>
                </a:srgbClr>
              </a:gs>
              <a:gs pos="21001">
                <a:srgbClr val="F8B049">
                  <a:alpha val="50369"/>
                </a:srgbClr>
              </a:gs>
              <a:gs pos="63000">
                <a:srgbClr val="FEE7F2">
                  <a:alpha val="49110"/>
                </a:srgbClr>
              </a:gs>
              <a:gs pos="67000">
                <a:srgbClr val="F952A0">
                  <a:alpha val="48990"/>
                </a:srgbClr>
              </a:gs>
              <a:gs pos="69000">
                <a:srgbClr val="C50849">
                  <a:alpha val="48930"/>
                </a:srgbClr>
              </a:gs>
              <a:gs pos="82001">
                <a:srgbClr val="B43E85">
                  <a:alpha val="48540"/>
                </a:srgbClr>
              </a:gs>
              <a:gs pos="100000">
                <a:srgbClr val="F8B049">
                  <a:alpha val="48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  <a:effectLst/>
        </p:spPr>
        <p:txBody>
          <a:bodyPr anchor="b"/>
          <a:lstStyle/>
          <a:p>
            <a:pPr algn="ctr">
              <a:buFontTx/>
              <a:buNone/>
              <a:defRPr/>
            </a:pPr>
            <a:r>
              <a:rPr lang="zh-CN" altLang="en-US" sz="4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Third: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56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677863"/>
            <a:ext cx="8215313" cy="623887"/>
          </a:xfrm>
          <a:gradFill rotWithShape="0">
            <a:gsLst>
              <a:gs pos="0">
                <a:srgbClr val="FC9FCB">
                  <a:alpha val="50999"/>
                </a:srgbClr>
              </a:gs>
              <a:gs pos="13000">
                <a:srgbClr val="F8B049">
                  <a:alpha val="50609"/>
                </a:srgbClr>
              </a:gs>
              <a:gs pos="21001">
                <a:srgbClr val="F8B049">
                  <a:alpha val="50369"/>
                </a:srgbClr>
              </a:gs>
              <a:gs pos="63000">
                <a:srgbClr val="FEE7F2">
                  <a:alpha val="49110"/>
                </a:srgbClr>
              </a:gs>
              <a:gs pos="67000">
                <a:srgbClr val="F952A0">
                  <a:alpha val="48990"/>
                </a:srgbClr>
              </a:gs>
              <a:gs pos="69000">
                <a:srgbClr val="C50849">
                  <a:alpha val="48930"/>
                </a:srgbClr>
              </a:gs>
              <a:gs pos="82001">
                <a:srgbClr val="B43E85">
                  <a:alpha val="48540"/>
                </a:srgbClr>
              </a:gs>
              <a:gs pos="100000">
                <a:srgbClr val="F8B049">
                  <a:alpha val="48000"/>
                </a:srgbClr>
              </a:gs>
            </a:gsLst>
            <a:path path="shape">
              <a:fillToRect l="50000" t="50000" r="50000" b="50000"/>
            </a:path>
          </a:gradFill>
          <a:ln>
            <a:miter lim="800000"/>
          </a:ln>
        </p:spPr>
        <p:txBody>
          <a:bodyPr/>
          <a:lstStyle/>
          <a:p>
            <a:pPr eaLnBrk="1" hangingPunct="1">
              <a:defRPr/>
            </a:pPr>
            <a:r>
              <a:rPr lang="zh-CN" altLang="en-US" sz="4800" smtClean="0">
                <a:latin typeface="Times New Roman" panose="02020603050405020304" pitchFamily="18" charset="0"/>
              </a:rPr>
              <a:t>First: </a:t>
            </a:r>
          </a:p>
        </p:txBody>
      </p:sp>
      <p:sp>
        <p:nvSpPr>
          <p:cNvPr id="8195" name="WordArt 3"/>
          <p:cNvSpPr>
            <a:spLocks noChangeArrowheads="1" noChangeShapeType="1"/>
          </p:cNvSpPr>
          <p:nvPr/>
        </p:nvSpPr>
        <p:spPr bwMode="auto">
          <a:xfrm>
            <a:off x="857250" y="1958975"/>
            <a:ext cx="7416800" cy="309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 dirty="0">
                <a:ln w="9525">
                  <a:solidFill>
                    <a:srgbClr val="0066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107763" dir="13500000" sx="125000" sy="125000" rotWithShape="0">
                    <a:srgbClr val="C7DFD3">
                      <a:alpha val="75000"/>
                    </a:srgbClr>
                  </a:outerShdw>
                </a:effectLst>
                <a:latin typeface="Papyrus" panose="03070502060502030205"/>
              </a:rPr>
              <a:t>Words Learning!</a:t>
            </a:r>
            <a:endParaRPr lang="zh-CN" altLang="en-US" sz="4400" b="1" kern="10" dirty="0">
              <a:ln w="9525">
                <a:solidFill>
                  <a:srgbClr val="006600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107763" dir="13500000" sx="125000" sy="125000" rotWithShape="0">
                  <a:srgbClr val="C7DFD3">
                    <a:alpha val="75000"/>
                  </a:srgbClr>
                </a:outerShdw>
              </a:effectLst>
              <a:latin typeface="Papyrus" panose="03070502060502030205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1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677863"/>
            <a:ext cx="8215313" cy="623887"/>
          </a:xfrm>
          <a:gradFill rotWithShape="0">
            <a:gsLst>
              <a:gs pos="0">
                <a:srgbClr val="FC9FCB">
                  <a:alpha val="50999"/>
                </a:srgbClr>
              </a:gs>
              <a:gs pos="13000">
                <a:srgbClr val="F8B049">
                  <a:alpha val="50609"/>
                </a:srgbClr>
              </a:gs>
              <a:gs pos="21001">
                <a:srgbClr val="F8B049">
                  <a:alpha val="50369"/>
                </a:srgbClr>
              </a:gs>
              <a:gs pos="63000">
                <a:srgbClr val="FEE7F2">
                  <a:alpha val="49110"/>
                </a:srgbClr>
              </a:gs>
              <a:gs pos="67000">
                <a:srgbClr val="F952A0">
                  <a:alpha val="48990"/>
                </a:srgbClr>
              </a:gs>
              <a:gs pos="69000">
                <a:srgbClr val="C50849">
                  <a:alpha val="48930"/>
                </a:srgbClr>
              </a:gs>
              <a:gs pos="82001">
                <a:srgbClr val="B43E85">
                  <a:alpha val="48540"/>
                </a:srgbClr>
              </a:gs>
              <a:gs pos="100000">
                <a:srgbClr val="F8B049">
                  <a:alpha val="48000"/>
                </a:srgbClr>
              </a:gs>
            </a:gsLst>
            <a:path path="shape">
              <a:fillToRect l="50000" t="50000" r="50000" b="50000"/>
            </a:path>
          </a:gradFill>
          <a:ln>
            <a:miter lim="800000"/>
          </a:ln>
        </p:spPr>
        <p:txBody>
          <a:bodyPr anchor="b"/>
          <a:lstStyle/>
          <a:p>
            <a:pPr eaLnBrk="1" hangingPunct="1">
              <a:defRPr/>
            </a:pPr>
            <a:r>
              <a:rPr lang="zh-CN" altLang="en-US" sz="4800" smtClean="0">
                <a:latin typeface="Times New Roman" panose="02020603050405020304" pitchFamily="18" charset="0"/>
              </a:rPr>
              <a:t>Words Learning:</a:t>
            </a:r>
          </a:p>
        </p:txBody>
      </p:sp>
      <p:sp>
        <p:nvSpPr>
          <p:cNvPr id="9219" name="WordArt 3"/>
          <p:cNvSpPr>
            <a:spLocks noChangeArrowheads="1" noChangeShapeType="1"/>
          </p:cNvSpPr>
          <p:nvPr/>
        </p:nvSpPr>
        <p:spPr bwMode="auto">
          <a:xfrm>
            <a:off x="700088" y="2479675"/>
            <a:ext cx="4338637" cy="2714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headache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819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43575" y="2479675"/>
            <a:ext cx="2889250" cy="308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473075" y="677863"/>
            <a:ext cx="8215313" cy="623887"/>
          </a:xfrm>
          <a:gradFill rotWithShape="0">
            <a:gsLst>
              <a:gs pos="0">
                <a:srgbClr val="FC9FCB">
                  <a:alpha val="50999"/>
                </a:srgbClr>
              </a:gs>
              <a:gs pos="13000">
                <a:srgbClr val="F8B049">
                  <a:alpha val="50609"/>
                </a:srgbClr>
              </a:gs>
              <a:gs pos="21001">
                <a:srgbClr val="F8B049">
                  <a:alpha val="50369"/>
                </a:srgbClr>
              </a:gs>
              <a:gs pos="63000">
                <a:srgbClr val="FEE7F2">
                  <a:alpha val="49110"/>
                </a:srgbClr>
              </a:gs>
              <a:gs pos="67000">
                <a:srgbClr val="F952A0">
                  <a:alpha val="48990"/>
                </a:srgbClr>
              </a:gs>
              <a:gs pos="69000">
                <a:srgbClr val="C50849">
                  <a:alpha val="48930"/>
                </a:srgbClr>
              </a:gs>
              <a:gs pos="82001">
                <a:srgbClr val="B43E85">
                  <a:alpha val="48540"/>
                </a:srgbClr>
              </a:gs>
              <a:gs pos="100000">
                <a:srgbClr val="F8B049">
                  <a:alpha val="48000"/>
                </a:srgbClr>
              </a:gs>
            </a:gsLst>
            <a:path path="shape">
              <a:fillToRect l="50000" t="50000" r="50000" b="50000"/>
            </a:path>
          </a:gradFill>
          <a:ln>
            <a:miter lim="800000"/>
          </a:ln>
        </p:spPr>
        <p:txBody>
          <a:bodyPr anchor="b"/>
          <a:lstStyle/>
          <a:p>
            <a:pPr eaLnBrk="1" hangingPunct="1">
              <a:defRPr/>
            </a:pPr>
            <a:r>
              <a:rPr lang="zh-CN" altLang="en-US" sz="4800" dirty="0" smtClean="0">
                <a:latin typeface="Times New Roman" panose="02020603050405020304" pitchFamily="18" charset="0"/>
              </a:rPr>
              <a:t>Words Learning:</a:t>
            </a:r>
            <a:endParaRPr lang="zh-CN" altLang="en-US" dirty="0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headache n.</a:t>
            </a:r>
          </a:p>
          <a:p>
            <a:pPr eaLnBrk="1" hangingPunct="1"/>
            <a:r>
              <a:rPr lang="zh-CN" alt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头痛</a:t>
            </a:r>
          </a:p>
          <a:p>
            <a:pPr eaLnBrk="1" hangingPunct="1"/>
            <a:r>
              <a:rPr lang="zh-CN" alt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eg: I have a headache.</a:t>
            </a:r>
          </a:p>
          <a:p>
            <a:pPr eaLnBrk="1" hangingPunct="1"/>
            <a:r>
              <a:rPr lang="zh-CN" alt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我头痛。</a:t>
            </a:r>
          </a:p>
        </p:txBody>
      </p:sp>
      <p:pic>
        <p:nvPicPr>
          <p:cNvPr id="922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2488" y="3616325"/>
            <a:ext cx="2628900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677863"/>
            <a:ext cx="8215313" cy="623887"/>
          </a:xfrm>
          <a:gradFill rotWithShape="0">
            <a:gsLst>
              <a:gs pos="0">
                <a:srgbClr val="FC9FCB">
                  <a:alpha val="50999"/>
                </a:srgbClr>
              </a:gs>
              <a:gs pos="13000">
                <a:srgbClr val="F8B049">
                  <a:alpha val="50609"/>
                </a:srgbClr>
              </a:gs>
              <a:gs pos="21001">
                <a:srgbClr val="F8B049">
                  <a:alpha val="50369"/>
                </a:srgbClr>
              </a:gs>
              <a:gs pos="63000">
                <a:srgbClr val="FEE7F2">
                  <a:alpha val="49110"/>
                </a:srgbClr>
              </a:gs>
              <a:gs pos="67000">
                <a:srgbClr val="F952A0">
                  <a:alpha val="48990"/>
                </a:srgbClr>
              </a:gs>
              <a:gs pos="69000">
                <a:srgbClr val="C50849">
                  <a:alpha val="48930"/>
                </a:srgbClr>
              </a:gs>
              <a:gs pos="82001">
                <a:srgbClr val="B43E85">
                  <a:alpha val="48540"/>
                </a:srgbClr>
              </a:gs>
              <a:gs pos="100000">
                <a:srgbClr val="F8B049">
                  <a:alpha val="48000"/>
                </a:srgbClr>
              </a:gs>
            </a:gsLst>
            <a:path path="shape">
              <a:fillToRect l="50000" t="50000" r="50000" b="50000"/>
            </a:path>
          </a:gradFill>
          <a:ln>
            <a:miter lim="800000"/>
          </a:ln>
        </p:spPr>
        <p:txBody>
          <a:bodyPr anchor="b"/>
          <a:lstStyle/>
          <a:p>
            <a:pPr eaLnBrk="1" hangingPunct="1">
              <a:defRPr/>
            </a:pPr>
            <a:r>
              <a:rPr lang="zh-CN" altLang="en-US" sz="4800" smtClean="0">
                <a:latin typeface="Times New Roman" panose="02020603050405020304" pitchFamily="18" charset="0"/>
              </a:rPr>
              <a:t>Words Learning:</a:t>
            </a:r>
            <a:endParaRPr lang="zh-CN" altLang="en-US" smtClean="0"/>
          </a:p>
        </p:txBody>
      </p:sp>
      <p:sp>
        <p:nvSpPr>
          <p:cNvPr id="11267" name="WordArt 3"/>
          <p:cNvSpPr>
            <a:spLocks noChangeArrowheads="1" noChangeShapeType="1"/>
          </p:cNvSpPr>
          <p:nvPr/>
        </p:nvSpPr>
        <p:spPr bwMode="auto">
          <a:xfrm>
            <a:off x="700088" y="2479675"/>
            <a:ext cx="3054350" cy="2714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cold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1024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14850" y="1836738"/>
            <a:ext cx="3594100" cy="359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473075" y="677863"/>
            <a:ext cx="8215313" cy="623887"/>
          </a:xfrm>
          <a:gradFill rotWithShape="0">
            <a:gsLst>
              <a:gs pos="0">
                <a:srgbClr val="FC9FCB">
                  <a:alpha val="50999"/>
                </a:srgbClr>
              </a:gs>
              <a:gs pos="13000">
                <a:srgbClr val="F8B049">
                  <a:alpha val="50609"/>
                </a:srgbClr>
              </a:gs>
              <a:gs pos="21001">
                <a:srgbClr val="F8B049">
                  <a:alpha val="50369"/>
                </a:srgbClr>
              </a:gs>
              <a:gs pos="63000">
                <a:srgbClr val="FEE7F2">
                  <a:alpha val="49110"/>
                </a:srgbClr>
              </a:gs>
              <a:gs pos="67000">
                <a:srgbClr val="F952A0">
                  <a:alpha val="48990"/>
                </a:srgbClr>
              </a:gs>
              <a:gs pos="69000">
                <a:srgbClr val="C50849">
                  <a:alpha val="48930"/>
                </a:srgbClr>
              </a:gs>
              <a:gs pos="82001">
                <a:srgbClr val="B43E85">
                  <a:alpha val="48540"/>
                </a:srgbClr>
              </a:gs>
              <a:gs pos="100000">
                <a:srgbClr val="F8B049">
                  <a:alpha val="48000"/>
                </a:srgbClr>
              </a:gs>
            </a:gsLst>
            <a:path path="shape">
              <a:fillToRect l="50000" t="50000" r="50000" b="50000"/>
            </a:path>
          </a:gradFill>
          <a:ln>
            <a:miter lim="800000"/>
          </a:ln>
        </p:spPr>
        <p:txBody>
          <a:bodyPr anchor="b"/>
          <a:lstStyle/>
          <a:p>
            <a:pPr eaLnBrk="1" hangingPunct="1">
              <a:defRPr/>
            </a:pPr>
            <a:r>
              <a:rPr lang="zh-CN" altLang="en-US" sz="4800" smtClean="0">
                <a:latin typeface="Times New Roman" panose="02020603050405020304" pitchFamily="18" charset="0"/>
              </a:rPr>
              <a:t>Words Learning:</a:t>
            </a:r>
            <a:endParaRPr lang="zh-CN" altLang="en-US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cold  adj./n.</a:t>
            </a:r>
          </a:p>
          <a:p>
            <a:pPr eaLnBrk="1" hangingPunct="1"/>
            <a:r>
              <a:rPr lang="zh-CN" alt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寒冷的/感冒</a:t>
            </a:r>
          </a:p>
          <a:p>
            <a:pPr eaLnBrk="1" hangingPunct="1"/>
            <a:r>
              <a:rPr lang="zh-CN" alt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eg: The weather is cold today.</a:t>
            </a:r>
          </a:p>
          <a:p>
            <a:pPr eaLnBrk="1" hangingPunct="1"/>
            <a:r>
              <a:rPr lang="zh-CN" alt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今天天气很冷。</a:t>
            </a:r>
          </a:p>
          <a:p>
            <a:pPr eaLnBrk="1" hangingPunct="1"/>
            <a:r>
              <a:rPr lang="zh-CN" alt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eg: I have a cold.</a:t>
            </a:r>
          </a:p>
          <a:p>
            <a:pPr eaLnBrk="1" hangingPunct="1"/>
            <a:r>
              <a:rPr lang="zh-CN" alt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我感冒了。</a:t>
            </a:r>
          </a:p>
        </p:txBody>
      </p:sp>
      <p:pic>
        <p:nvPicPr>
          <p:cNvPr id="1127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4032250"/>
            <a:ext cx="22288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677863"/>
            <a:ext cx="8215313" cy="623887"/>
          </a:xfrm>
          <a:gradFill rotWithShape="0">
            <a:gsLst>
              <a:gs pos="0">
                <a:srgbClr val="FC9FCB">
                  <a:alpha val="50999"/>
                </a:srgbClr>
              </a:gs>
              <a:gs pos="13000">
                <a:srgbClr val="F8B049">
                  <a:alpha val="50609"/>
                </a:srgbClr>
              </a:gs>
              <a:gs pos="21001">
                <a:srgbClr val="F8B049">
                  <a:alpha val="50369"/>
                </a:srgbClr>
              </a:gs>
              <a:gs pos="63000">
                <a:srgbClr val="FEE7F2">
                  <a:alpha val="49110"/>
                </a:srgbClr>
              </a:gs>
              <a:gs pos="67000">
                <a:srgbClr val="F952A0">
                  <a:alpha val="48990"/>
                </a:srgbClr>
              </a:gs>
              <a:gs pos="69000">
                <a:srgbClr val="C50849">
                  <a:alpha val="48930"/>
                </a:srgbClr>
              </a:gs>
              <a:gs pos="82001">
                <a:srgbClr val="B43E85">
                  <a:alpha val="48540"/>
                </a:srgbClr>
              </a:gs>
              <a:gs pos="100000">
                <a:srgbClr val="F8B049">
                  <a:alpha val="48000"/>
                </a:srgbClr>
              </a:gs>
            </a:gsLst>
            <a:path path="shape">
              <a:fillToRect l="50000" t="50000" r="50000" b="50000"/>
            </a:path>
          </a:gradFill>
          <a:ln>
            <a:miter lim="800000"/>
          </a:ln>
        </p:spPr>
        <p:txBody>
          <a:bodyPr anchor="b"/>
          <a:lstStyle/>
          <a:p>
            <a:pPr eaLnBrk="1" hangingPunct="1">
              <a:defRPr/>
            </a:pPr>
            <a:r>
              <a:rPr lang="zh-CN" altLang="en-US" sz="4800" smtClean="0">
                <a:latin typeface="Times New Roman" panose="02020603050405020304" pitchFamily="18" charset="0"/>
              </a:rPr>
              <a:t>Words Learning:</a:t>
            </a:r>
            <a:endParaRPr lang="zh-CN" altLang="en-US" smtClean="0"/>
          </a:p>
        </p:txBody>
      </p:sp>
      <p:sp>
        <p:nvSpPr>
          <p:cNvPr id="13315" name="WordArt 3"/>
          <p:cNvSpPr>
            <a:spLocks noChangeArrowheads="1" noChangeShapeType="1"/>
          </p:cNvSpPr>
          <p:nvPr/>
        </p:nvSpPr>
        <p:spPr bwMode="auto">
          <a:xfrm>
            <a:off x="700088" y="2479675"/>
            <a:ext cx="3054350" cy="2714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cough</a:t>
            </a:r>
            <a:endParaRPr lang="zh-CN" altLang="en-US" sz="3600" b="1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1229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38700" y="2479675"/>
            <a:ext cx="28543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73075" y="677863"/>
            <a:ext cx="8215313" cy="623887"/>
          </a:xfrm>
          <a:gradFill rotWithShape="0">
            <a:gsLst>
              <a:gs pos="0">
                <a:srgbClr val="FC9FCB">
                  <a:alpha val="50999"/>
                </a:srgbClr>
              </a:gs>
              <a:gs pos="13000">
                <a:srgbClr val="F8B049">
                  <a:alpha val="50609"/>
                </a:srgbClr>
              </a:gs>
              <a:gs pos="21001">
                <a:srgbClr val="F8B049">
                  <a:alpha val="50369"/>
                </a:srgbClr>
              </a:gs>
              <a:gs pos="63000">
                <a:srgbClr val="FEE7F2">
                  <a:alpha val="49110"/>
                </a:srgbClr>
              </a:gs>
              <a:gs pos="67000">
                <a:srgbClr val="F952A0">
                  <a:alpha val="48990"/>
                </a:srgbClr>
              </a:gs>
              <a:gs pos="69000">
                <a:srgbClr val="C50849">
                  <a:alpha val="48930"/>
                </a:srgbClr>
              </a:gs>
              <a:gs pos="82001">
                <a:srgbClr val="B43E85">
                  <a:alpha val="48540"/>
                </a:srgbClr>
              </a:gs>
              <a:gs pos="100000">
                <a:srgbClr val="F8B049">
                  <a:alpha val="48000"/>
                </a:srgbClr>
              </a:gs>
            </a:gsLst>
            <a:path path="shape">
              <a:fillToRect l="50000" t="50000" r="50000" b="50000"/>
            </a:path>
          </a:gradFill>
          <a:ln>
            <a:miter lim="800000"/>
          </a:ln>
        </p:spPr>
        <p:txBody>
          <a:bodyPr anchor="b"/>
          <a:lstStyle/>
          <a:p>
            <a:pPr eaLnBrk="1" hangingPunct="1">
              <a:defRPr/>
            </a:pPr>
            <a:r>
              <a:rPr lang="zh-CN" altLang="en-US" sz="4800" smtClean="0">
                <a:latin typeface="Times New Roman" panose="02020603050405020304" pitchFamily="18" charset="0"/>
              </a:rPr>
              <a:t>Words Learning:</a:t>
            </a:r>
            <a:endParaRPr lang="zh-CN" altLang="en-US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cough</a:t>
            </a:r>
          </a:p>
          <a:p>
            <a:pPr eaLnBrk="1" hangingPunct="1"/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咳嗽</a:t>
            </a:r>
          </a:p>
          <a:p>
            <a:pPr eaLnBrk="1" hangingPunct="1"/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eg:---What's wrong with you?</a:t>
            </a:r>
          </a:p>
          <a:p>
            <a:pPr eaLnBrk="1" hangingPunct="1"/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--- I have a cough.</a:t>
            </a:r>
          </a:p>
          <a:p>
            <a:pPr eaLnBrk="1" hangingPunct="1"/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---你有什么问题？</a:t>
            </a:r>
          </a:p>
          <a:p>
            <a:pPr eaLnBrk="1" hangingPunct="1"/>
            <a:r>
              <a:rPr lang="zh-CN" altLang="en-US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---我有些咳嗽。</a:t>
            </a:r>
          </a:p>
          <a:p>
            <a:pPr eaLnBrk="1" hangingPunct="1"/>
            <a:endParaRPr lang="zh-CN" altLang="en-US" sz="3600" b="1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677863"/>
            <a:ext cx="8215313" cy="623887"/>
          </a:xfrm>
          <a:gradFill rotWithShape="0">
            <a:gsLst>
              <a:gs pos="0">
                <a:srgbClr val="FC9FCB">
                  <a:alpha val="50999"/>
                </a:srgbClr>
              </a:gs>
              <a:gs pos="13000">
                <a:srgbClr val="F8B049">
                  <a:alpha val="50609"/>
                </a:srgbClr>
              </a:gs>
              <a:gs pos="21001">
                <a:srgbClr val="F8B049">
                  <a:alpha val="50369"/>
                </a:srgbClr>
              </a:gs>
              <a:gs pos="63000">
                <a:srgbClr val="FEE7F2">
                  <a:alpha val="49110"/>
                </a:srgbClr>
              </a:gs>
              <a:gs pos="67000">
                <a:srgbClr val="F952A0">
                  <a:alpha val="48990"/>
                </a:srgbClr>
              </a:gs>
              <a:gs pos="69000">
                <a:srgbClr val="C50849">
                  <a:alpha val="48930"/>
                </a:srgbClr>
              </a:gs>
              <a:gs pos="82001">
                <a:srgbClr val="B43E85">
                  <a:alpha val="48540"/>
                </a:srgbClr>
              </a:gs>
              <a:gs pos="100000">
                <a:srgbClr val="F8B049">
                  <a:alpha val="48000"/>
                </a:srgbClr>
              </a:gs>
            </a:gsLst>
            <a:path path="shape">
              <a:fillToRect l="50000" t="50000" r="50000" b="50000"/>
            </a:path>
          </a:gradFill>
          <a:ln>
            <a:miter lim="800000"/>
          </a:ln>
        </p:spPr>
        <p:txBody>
          <a:bodyPr anchor="b"/>
          <a:lstStyle/>
          <a:p>
            <a:pPr eaLnBrk="1" hangingPunct="1">
              <a:defRPr/>
            </a:pPr>
            <a:r>
              <a:rPr lang="zh-CN" altLang="en-US" sz="4800" smtClean="0">
                <a:latin typeface="Times New Roman" panose="02020603050405020304" pitchFamily="18" charset="0"/>
              </a:rPr>
              <a:t>Words Learning:</a:t>
            </a:r>
            <a:endParaRPr lang="zh-CN" altLang="en-US" smtClean="0"/>
          </a:p>
        </p:txBody>
      </p:sp>
      <p:sp>
        <p:nvSpPr>
          <p:cNvPr id="15363" name="WordArt 3"/>
          <p:cNvSpPr>
            <a:spLocks noChangeArrowheads="1" noChangeShapeType="1"/>
          </p:cNvSpPr>
          <p:nvPr/>
        </p:nvSpPr>
        <p:spPr bwMode="auto">
          <a:xfrm>
            <a:off x="700088" y="2479675"/>
            <a:ext cx="3054350" cy="2714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fever</a:t>
            </a:r>
            <a:endParaRPr lang="zh-CN" altLang="en-US" sz="3600" b="1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1434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5013" y="2381250"/>
            <a:ext cx="3770312" cy="28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A000120150508A05PWBG 1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01B288"/>
      </a:accent1>
      <a:accent2>
        <a:srgbClr val="2D9C9F"/>
      </a:accent2>
      <a:accent3>
        <a:srgbClr val="FFFFFF"/>
      </a:accent3>
      <a:accent4>
        <a:srgbClr val="505050"/>
      </a:accent4>
      <a:accent5>
        <a:srgbClr val="AAD5C3"/>
      </a:accent5>
      <a:accent6>
        <a:srgbClr val="288D90"/>
      </a:accent6>
      <a:hlink>
        <a:srgbClr val="00B0F0"/>
      </a:hlink>
      <a:folHlink>
        <a:srgbClr val="AFB2B4"/>
      </a:folHlink>
    </a:clrScheme>
    <a:fontScheme name="A000120150508A05PWBG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50508A05PWBG 1">
        <a:dk1>
          <a:srgbClr val="5F5F5F"/>
        </a:dk1>
        <a:lt1>
          <a:srgbClr val="FFFFFF"/>
        </a:lt1>
        <a:dk2>
          <a:srgbClr val="5F5F5F"/>
        </a:dk2>
        <a:lt2>
          <a:srgbClr val="FFFFFF"/>
        </a:lt2>
        <a:accent1>
          <a:srgbClr val="01B288"/>
        </a:accent1>
        <a:accent2>
          <a:srgbClr val="2D9C9F"/>
        </a:accent2>
        <a:accent3>
          <a:srgbClr val="FFFFFF"/>
        </a:accent3>
        <a:accent4>
          <a:srgbClr val="505050"/>
        </a:accent4>
        <a:accent5>
          <a:srgbClr val="AAD5C3"/>
        </a:accent5>
        <a:accent6>
          <a:srgbClr val="288D90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Office PowerPoint</Application>
  <PresentationFormat>全屏显示(4:3)</PresentationFormat>
  <Paragraphs>80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黑体</vt:lpstr>
      <vt:lpstr>宋体</vt:lpstr>
      <vt:lpstr>微软雅黑</vt:lpstr>
      <vt:lpstr>幼圆</vt:lpstr>
      <vt:lpstr>Arial</vt:lpstr>
      <vt:lpstr>Calibri</vt:lpstr>
      <vt:lpstr>Comic Sans MS</vt:lpstr>
      <vt:lpstr>Papyrus</vt:lpstr>
      <vt:lpstr>Times New Roman</vt:lpstr>
      <vt:lpstr>WWW.2PPT.COM
</vt:lpstr>
      <vt:lpstr>PowerPoint 演示文稿</vt:lpstr>
      <vt:lpstr>First: </vt:lpstr>
      <vt:lpstr>Words Learning:</vt:lpstr>
      <vt:lpstr>Words Learning:</vt:lpstr>
      <vt:lpstr>Words Learning:</vt:lpstr>
      <vt:lpstr>Words Learning:</vt:lpstr>
      <vt:lpstr>Words Learning:</vt:lpstr>
      <vt:lpstr>Words Learning:</vt:lpstr>
      <vt:lpstr>Words Learning:</vt:lpstr>
      <vt:lpstr>Words Learning:</vt:lpstr>
      <vt:lpstr>Words Learning:</vt:lpstr>
      <vt:lpstr>Words Learning:</vt:lpstr>
      <vt:lpstr>Words Learning:</vt:lpstr>
      <vt:lpstr>Words Learning:</vt:lpstr>
      <vt:lpstr>Words Learning:</vt:lpstr>
      <vt:lpstr>Words Learning:</vt:lpstr>
      <vt:lpstr>Can you make sentences with the words above by yourselves ? 请用以上新学单词造句！</vt:lpstr>
      <vt:lpstr>Check Now!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2013-01-25T01:44:00Z</dcterms:created>
  <dcterms:modified xsi:type="dcterms:W3CDTF">2023-01-16T22:23:00Z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B023D5AC5F20452AAD6EF6737AEC88D6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