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3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4" r:id="rId11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0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905C"/>
    <a:srgbClr val="82D8D5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086" y="114"/>
      </p:cViewPr>
      <p:guideLst>
        <p:guide pos="416"/>
        <p:guide pos="7256"/>
        <p:guide orient="horz" pos="640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9DA0B-1447-4A54-927C-A701ECE4F9C8}" type="datetimeFigureOut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2023-01-17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72403-720D-4D13-B66D-2FE700FCF275}" type="slidenum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‹#›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9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2F90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2F90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3548" r="27991" b="48803"/>
          <a:stretch>
            <a:fillRect/>
          </a:stretch>
        </p:blipFill>
        <p:spPr>
          <a:xfrm rot="20700000">
            <a:off x="-602929" y="209608"/>
            <a:ext cx="3832075" cy="3847297"/>
          </a:xfrm>
          <a:custGeom>
            <a:avLst/>
            <a:gdLst>
              <a:gd name="connsiteX0" fmla="*/ 1030880 w 3832075"/>
              <a:gd name="connsiteY0" fmla="*/ 0 h 3847297"/>
              <a:gd name="connsiteX1" fmla="*/ 3832075 w 3832075"/>
              <a:gd name="connsiteY1" fmla="*/ 2812338 h 3847297"/>
              <a:gd name="connsiteX2" fmla="*/ 0 w 3832075"/>
              <a:gd name="connsiteY2" fmla="*/ 3847297 h 3847297"/>
              <a:gd name="connsiteX3" fmla="*/ 1030880 w 3832075"/>
              <a:gd name="connsiteY3" fmla="*/ 0 h 384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7">
                <a:moveTo>
                  <a:pt x="1030880" y="0"/>
                </a:moveTo>
                <a:lnTo>
                  <a:pt x="3832075" y="2812338"/>
                </a:lnTo>
                <a:lnTo>
                  <a:pt x="0" y="3847297"/>
                </a:lnTo>
                <a:lnTo>
                  <a:pt x="103088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2" t="15199" r="18799" b="62710"/>
          <a:stretch>
            <a:fillRect/>
          </a:stretch>
        </p:blipFill>
        <p:spPr>
          <a:xfrm rot="20700000">
            <a:off x="1974069" y="731825"/>
            <a:ext cx="1778053" cy="1783642"/>
          </a:xfrm>
          <a:custGeom>
            <a:avLst/>
            <a:gdLst>
              <a:gd name="connsiteX0" fmla="*/ 1778053 w 1778053"/>
              <a:gd name="connsiteY0" fmla="*/ 0 h 1783642"/>
              <a:gd name="connsiteX1" fmla="*/ 1315173 w 1778053"/>
              <a:gd name="connsiteY1" fmla="*/ 1783642 h 1783642"/>
              <a:gd name="connsiteX2" fmla="*/ 0 w 1778053"/>
              <a:gd name="connsiteY2" fmla="*/ 483901 h 1783642"/>
              <a:gd name="connsiteX3" fmla="*/ 1778053 w 1778053"/>
              <a:gd name="connsiteY3" fmla="*/ 0 h 17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53" h="1783642">
                <a:moveTo>
                  <a:pt x="1778053" y="0"/>
                </a:moveTo>
                <a:lnTo>
                  <a:pt x="1315173" y="1783642"/>
                </a:lnTo>
                <a:lnTo>
                  <a:pt x="0" y="483901"/>
                </a:lnTo>
                <a:lnTo>
                  <a:pt x="1778053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7" t="37803" r="15200" b="14548"/>
          <a:stretch>
            <a:fillRect/>
          </a:stretch>
        </p:blipFill>
        <p:spPr>
          <a:xfrm rot="20700000">
            <a:off x="922131" y="2664414"/>
            <a:ext cx="3832075" cy="3847296"/>
          </a:xfrm>
          <a:custGeom>
            <a:avLst/>
            <a:gdLst>
              <a:gd name="connsiteX0" fmla="*/ 3832075 w 3832075"/>
              <a:gd name="connsiteY0" fmla="*/ 0 h 3847296"/>
              <a:gd name="connsiteX1" fmla="*/ 2801195 w 3832075"/>
              <a:gd name="connsiteY1" fmla="*/ 3847296 h 3847296"/>
              <a:gd name="connsiteX2" fmla="*/ 0 w 3832075"/>
              <a:gd name="connsiteY2" fmla="*/ 1034959 h 3847296"/>
              <a:gd name="connsiteX3" fmla="*/ 3832075 w 3832075"/>
              <a:gd name="connsiteY3" fmla="*/ 0 h 38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6">
                <a:moveTo>
                  <a:pt x="3832075" y="0"/>
                </a:moveTo>
                <a:lnTo>
                  <a:pt x="2801195" y="3847296"/>
                </a:lnTo>
                <a:lnTo>
                  <a:pt x="0" y="1034959"/>
                </a:lnTo>
                <a:lnTo>
                  <a:pt x="3832075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t="51002" r="51631" b="21103"/>
          <a:stretch>
            <a:fillRect/>
          </a:stretch>
        </p:blipFill>
        <p:spPr>
          <a:xfrm rot="20700000">
            <a:off x="248558" y="4132885"/>
            <a:ext cx="2243397" cy="2252308"/>
          </a:xfrm>
          <a:custGeom>
            <a:avLst/>
            <a:gdLst>
              <a:gd name="connsiteX0" fmla="*/ 603504 w 2243397"/>
              <a:gd name="connsiteY0" fmla="*/ 0 h 2252308"/>
              <a:gd name="connsiteX1" fmla="*/ 2243397 w 2243397"/>
              <a:gd name="connsiteY1" fmla="*/ 1646417 h 2252308"/>
              <a:gd name="connsiteX2" fmla="*/ 0 w 2243397"/>
              <a:gd name="connsiteY2" fmla="*/ 2252308 h 2252308"/>
              <a:gd name="connsiteX3" fmla="*/ 603504 w 2243397"/>
              <a:gd name="connsiteY3" fmla="*/ 0 h 2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397" h="2252308">
                <a:moveTo>
                  <a:pt x="603504" y="0"/>
                </a:moveTo>
                <a:lnTo>
                  <a:pt x="2243397" y="1646417"/>
                </a:lnTo>
                <a:lnTo>
                  <a:pt x="0" y="2252308"/>
                </a:lnTo>
                <a:lnTo>
                  <a:pt x="603504" y="0"/>
                </a:lnTo>
                <a:close/>
              </a:path>
            </a:pathLst>
          </a:custGeom>
        </p:spPr>
      </p:pic>
      <p:sp>
        <p:nvSpPr>
          <p:cNvPr id="13" name="矩形 1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2F905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6" name="等腰三角形 15"/>
          <p:cNvSpPr/>
          <p:nvPr/>
        </p:nvSpPr>
        <p:spPr>
          <a:xfrm rot="1779710">
            <a:off x="1958562" y="5516401"/>
            <a:ext cx="1031324" cy="889073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8" name="等腰三角形 17"/>
          <p:cNvSpPr/>
          <p:nvPr/>
        </p:nvSpPr>
        <p:spPr>
          <a:xfrm rot="19767046">
            <a:off x="1629425" y="590681"/>
            <a:ext cx="721597" cy="622067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9" name="组合 1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2F905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2F905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3.6  </a:t>
                  </a:r>
                  <a:r>
                    <a:rPr lang="zh-CN" altLang="en-US" sz="5400" b="1" dirty="0">
                      <a:solidFill>
                        <a:srgbClr val="2F905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加法</a:t>
                  </a:r>
                </a:p>
              </p:txBody>
            </p:sp>
          </p:grpSp>
        </p:grpSp>
        <p:sp>
          <p:nvSpPr>
            <p:cNvPr id="2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1~5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的认识和加减法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3548" r="27991" b="48803"/>
          <a:stretch>
            <a:fillRect/>
          </a:stretch>
        </p:blipFill>
        <p:spPr>
          <a:xfrm rot="20700000">
            <a:off x="-602929" y="209608"/>
            <a:ext cx="3832075" cy="3847297"/>
          </a:xfrm>
          <a:custGeom>
            <a:avLst/>
            <a:gdLst>
              <a:gd name="connsiteX0" fmla="*/ 1030880 w 3832075"/>
              <a:gd name="connsiteY0" fmla="*/ 0 h 3847297"/>
              <a:gd name="connsiteX1" fmla="*/ 3832075 w 3832075"/>
              <a:gd name="connsiteY1" fmla="*/ 2812338 h 3847297"/>
              <a:gd name="connsiteX2" fmla="*/ 0 w 3832075"/>
              <a:gd name="connsiteY2" fmla="*/ 3847297 h 3847297"/>
              <a:gd name="connsiteX3" fmla="*/ 1030880 w 3832075"/>
              <a:gd name="connsiteY3" fmla="*/ 0 h 384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7">
                <a:moveTo>
                  <a:pt x="1030880" y="0"/>
                </a:moveTo>
                <a:lnTo>
                  <a:pt x="3832075" y="2812338"/>
                </a:lnTo>
                <a:lnTo>
                  <a:pt x="0" y="3847297"/>
                </a:lnTo>
                <a:lnTo>
                  <a:pt x="103088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2" t="15199" r="18799" b="62710"/>
          <a:stretch>
            <a:fillRect/>
          </a:stretch>
        </p:blipFill>
        <p:spPr>
          <a:xfrm rot="20700000">
            <a:off x="1974069" y="731825"/>
            <a:ext cx="1778053" cy="1783642"/>
          </a:xfrm>
          <a:custGeom>
            <a:avLst/>
            <a:gdLst>
              <a:gd name="connsiteX0" fmla="*/ 1778053 w 1778053"/>
              <a:gd name="connsiteY0" fmla="*/ 0 h 1783642"/>
              <a:gd name="connsiteX1" fmla="*/ 1315173 w 1778053"/>
              <a:gd name="connsiteY1" fmla="*/ 1783642 h 1783642"/>
              <a:gd name="connsiteX2" fmla="*/ 0 w 1778053"/>
              <a:gd name="connsiteY2" fmla="*/ 483901 h 1783642"/>
              <a:gd name="connsiteX3" fmla="*/ 1778053 w 1778053"/>
              <a:gd name="connsiteY3" fmla="*/ 0 h 17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53" h="1783642">
                <a:moveTo>
                  <a:pt x="1778053" y="0"/>
                </a:moveTo>
                <a:lnTo>
                  <a:pt x="1315173" y="1783642"/>
                </a:lnTo>
                <a:lnTo>
                  <a:pt x="0" y="483901"/>
                </a:lnTo>
                <a:lnTo>
                  <a:pt x="1778053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7" t="37803" r="15200" b="14548"/>
          <a:stretch>
            <a:fillRect/>
          </a:stretch>
        </p:blipFill>
        <p:spPr>
          <a:xfrm rot="20700000">
            <a:off x="922131" y="2664414"/>
            <a:ext cx="3832075" cy="3847296"/>
          </a:xfrm>
          <a:custGeom>
            <a:avLst/>
            <a:gdLst>
              <a:gd name="connsiteX0" fmla="*/ 3832075 w 3832075"/>
              <a:gd name="connsiteY0" fmla="*/ 0 h 3847296"/>
              <a:gd name="connsiteX1" fmla="*/ 2801195 w 3832075"/>
              <a:gd name="connsiteY1" fmla="*/ 3847296 h 3847296"/>
              <a:gd name="connsiteX2" fmla="*/ 0 w 3832075"/>
              <a:gd name="connsiteY2" fmla="*/ 1034959 h 3847296"/>
              <a:gd name="connsiteX3" fmla="*/ 3832075 w 3832075"/>
              <a:gd name="connsiteY3" fmla="*/ 0 h 38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6">
                <a:moveTo>
                  <a:pt x="3832075" y="0"/>
                </a:moveTo>
                <a:lnTo>
                  <a:pt x="2801195" y="3847296"/>
                </a:lnTo>
                <a:lnTo>
                  <a:pt x="0" y="1034959"/>
                </a:lnTo>
                <a:lnTo>
                  <a:pt x="3832075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t="51002" r="51631" b="21103"/>
          <a:stretch>
            <a:fillRect/>
          </a:stretch>
        </p:blipFill>
        <p:spPr>
          <a:xfrm rot="20700000">
            <a:off x="248558" y="4132885"/>
            <a:ext cx="2243397" cy="2252308"/>
          </a:xfrm>
          <a:custGeom>
            <a:avLst/>
            <a:gdLst>
              <a:gd name="connsiteX0" fmla="*/ 603504 w 2243397"/>
              <a:gd name="connsiteY0" fmla="*/ 0 h 2252308"/>
              <a:gd name="connsiteX1" fmla="*/ 2243397 w 2243397"/>
              <a:gd name="connsiteY1" fmla="*/ 1646417 h 2252308"/>
              <a:gd name="connsiteX2" fmla="*/ 0 w 2243397"/>
              <a:gd name="connsiteY2" fmla="*/ 2252308 h 2252308"/>
              <a:gd name="connsiteX3" fmla="*/ 603504 w 2243397"/>
              <a:gd name="connsiteY3" fmla="*/ 0 h 2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397" h="2252308">
                <a:moveTo>
                  <a:pt x="603504" y="0"/>
                </a:moveTo>
                <a:lnTo>
                  <a:pt x="2243397" y="1646417"/>
                </a:lnTo>
                <a:lnTo>
                  <a:pt x="0" y="2252308"/>
                </a:lnTo>
                <a:lnTo>
                  <a:pt x="603504" y="0"/>
                </a:lnTo>
                <a:close/>
              </a:path>
            </a:pathLst>
          </a:custGeom>
        </p:spPr>
      </p:pic>
      <p:sp>
        <p:nvSpPr>
          <p:cNvPr id="13" name="矩形 1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2F905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6" name="等腰三角形 15"/>
          <p:cNvSpPr/>
          <p:nvPr/>
        </p:nvSpPr>
        <p:spPr>
          <a:xfrm rot="1779710">
            <a:off x="1958562" y="5516401"/>
            <a:ext cx="1031324" cy="889073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8" name="等腰三角形 17"/>
          <p:cNvSpPr/>
          <p:nvPr/>
        </p:nvSpPr>
        <p:spPr>
          <a:xfrm rot="19767046">
            <a:off x="1629425" y="590681"/>
            <a:ext cx="721597" cy="622067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9" name="组合 1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2F905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2F905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2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1~5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的认识和加减法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57356" y="1809010"/>
            <a:ext cx="8477288" cy="26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3+1=            1+1=             2+3=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2+1=            1+4=             4+1=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1+2=            3+2=             2+2=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23524" y="1785188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12729" y="1844318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01934" y="1785188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634664" y="2654335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634664" y="3522011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12729" y="3548410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12729" y="2659894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223524" y="2600764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23524" y="3489280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复习导入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893" y="4381615"/>
            <a:ext cx="1681899" cy="1752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262056">
            <a:off x="937931" y="1245974"/>
            <a:ext cx="184731" cy="42056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prstMaterial="dkEdge"/>
          </a:bodyPr>
          <a:lstStyle/>
          <a:p>
            <a:pPr defTabSz="1219200"/>
            <a:endParaRPr lang="zh-CN" altLang="en-US" sz="2135" kern="0" dirty="0">
              <a:ln w="12700">
                <a:solidFill>
                  <a:srgbClr val="FF3300"/>
                </a:solidFill>
              </a:ln>
              <a:solidFill>
                <a:srgbClr val="CC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0400" y="1130300"/>
            <a:ext cx="4572192" cy="668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连一连。</a:t>
            </a:r>
          </a:p>
        </p:txBody>
      </p:sp>
      <p:pic>
        <p:nvPicPr>
          <p:cNvPr id="8" name="e224.jpg" descr="id:2147506005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03410" y="2016392"/>
            <a:ext cx="5619789" cy="3810027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rot="16200000" flipH="1">
            <a:off x="4927421" y="3064150"/>
            <a:ext cx="476253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rot="16200000" flipH="1">
            <a:off x="7213437" y="3064150"/>
            <a:ext cx="476253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6200000" flipH="1">
            <a:off x="4260666" y="5107565"/>
            <a:ext cx="381003" cy="190501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16200000" flipH="1">
            <a:off x="7975442" y="5107565"/>
            <a:ext cx="381003" cy="190501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13607" y="1212226"/>
            <a:ext cx="7793160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看图列式计算。</a:t>
            </a:r>
          </a:p>
        </p:txBody>
      </p:sp>
      <p:pic>
        <p:nvPicPr>
          <p:cNvPr id="10" name="e225.jpg" descr="id:2147506012;FounderCES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7970" y="2539906"/>
            <a:ext cx="2286016" cy="857256"/>
          </a:xfrm>
          <a:prstGeom prst="rect">
            <a:avLst/>
          </a:prstGeom>
        </p:spPr>
      </p:pic>
      <p:pic>
        <p:nvPicPr>
          <p:cNvPr id="11" name="e226.jpg" descr="id:2147506019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86994" y="2635157"/>
            <a:ext cx="3675856" cy="71166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743722" y="3968667"/>
            <a:ext cx="2095515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+     =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　</a:t>
            </a:r>
          </a:p>
        </p:txBody>
      </p:sp>
      <p:sp>
        <p:nvSpPr>
          <p:cNvPr id="15" name="矩形 14"/>
          <p:cNvSpPr/>
          <p:nvPr/>
        </p:nvSpPr>
        <p:spPr>
          <a:xfrm>
            <a:off x="2582716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505727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74471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63247" y="3968666"/>
            <a:ext cx="2571768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+     =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　</a:t>
            </a:r>
          </a:p>
        </p:txBody>
      </p:sp>
      <p:sp>
        <p:nvSpPr>
          <p:cNvPr id="19" name="矩形 18"/>
          <p:cNvSpPr/>
          <p:nvPr/>
        </p:nvSpPr>
        <p:spPr>
          <a:xfrm>
            <a:off x="6202242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125252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027369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553221" y="3990977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05727" y="3979822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368947" y="3990977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172746" y="3990977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104413" y="3990977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019714" y="3979822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660400" y="1175314"/>
            <a:ext cx="10328041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小鸟送信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连一连。</a:t>
            </a:r>
          </a:p>
        </p:txBody>
      </p:sp>
      <p:pic>
        <p:nvPicPr>
          <p:cNvPr id="23" name="e227.jpg" descr="id:2147506026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7255" y="2106527"/>
            <a:ext cx="5715040" cy="3048021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4741265" y="3154284"/>
            <a:ext cx="1143008" cy="7620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265276" y="4106791"/>
            <a:ext cx="1143008" cy="7620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741265" y="4106791"/>
            <a:ext cx="1143008" cy="7620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5400000">
            <a:off x="5979524" y="3440036"/>
            <a:ext cx="1714512" cy="1143008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rot="5400000" flipH="1" flipV="1">
            <a:off x="4550764" y="3440036"/>
            <a:ext cx="1619261" cy="1238259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10800000">
            <a:off x="6074775" y="3249535"/>
            <a:ext cx="1333509" cy="7620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184335" y="2506143"/>
            <a:ext cx="9334565" cy="1815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3+1=     +3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2+3=     +2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4+1=     +4	                   +     =     +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05018" y="277223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05018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46814" y="2750196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87618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540125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492631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445138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44346" y="2506143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444346" y="336339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547745" y="2483036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607129" y="339387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547745" y="339387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500252" y="339387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506329" y="339387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综合训练</a:t>
            </a:r>
          </a:p>
        </p:txBody>
      </p:sp>
      <p:sp>
        <p:nvSpPr>
          <p:cNvPr id="3" name="矩形 2"/>
          <p:cNvSpPr/>
          <p:nvPr/>
        </p:nvSpPr>
        <p:spPr>
          <a:xfrm>
            <a:off x="660400" y="1274065"/>
            <a:ext cx="2680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填一填。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0400" y="1185699"/>
            <a:ext cx="7472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比一比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填一填。</a:t>
            </a:r>
          </a:p>
        </p:txBody>
      </p:sp>
      <p:sp>
        <p:nvSpPr>
          <p:cNvPr id="8" name="矩形 7"/>
          <p:cNvSpPr/>
          <p:nvPr/>
        </p:nvSpPr>
        <p:spPr>
          <a:xfrm>
            <a:off x="1757154" y="2309373"/>
            <a:ext cx="9048813" cy="1709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2+2      4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  1+3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2+1      2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1+4      4	     3+2      5              3     4+1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814743" y="2585293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465768" y="2594088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619884" y="2585293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814743" y="3422885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9006036" y="3442549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948183" y="3432717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804911" y="230937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497028" y="229895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&gt;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631699" y="229895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&gt;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36171" y="3135369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&gt;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948183" y="3156209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996204" y="3166629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&lt;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综合训练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464076" y="1973709"/>
            <a:ext cx="7143800" cy="3539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     +   =5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=2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  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    +   =5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    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  =4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  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 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3698" y="1222159"/>
            <a:ext cx="9077699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它们分别代表几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8" name="e228.jpg" descr="id:2147506089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21332" y="2259460"/>
            <a:ext cx="487680" cy="479520"/>
          </a:xfrm>
          <a:prstGeom prst="rect">
            <a:avLst/>
          </a:prstGeom>
        </p:spPr>
      </p:pic>
      <p:pic>
        <p:nvPicPr>
          <p:cNvPr id="9" name="e229.jpg" descr="id:214750609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93503" y="2220132"/>
            <a:ext cx="280320" cy="479520"/>
          </a:xfrm>
          <a:prstGeom prst="rect">
            <a:avLst/>
          </a:prstGeom>
        </p:spPr>
      </p:pic>
      <p:pic>
        <p:nvPicPr>
          <p:cNvPr id="10" name="e229a.jpg" descr="id:2147506131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02599" y="3973972"/>
            <a:ext cx="451200" cy="479520"/>
          </a:xfrm>
          <a:prstGeom prst="rect">
            <a:avLst/>
          </a:prstGeom>
        </p:spPr>
      </p:pic>
      <p:pic>
        <p:nvPicPr>
          <p:cNvPr id="13" name="e229b.jpg" descr="id:2147506138;FounderCES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83337" y="3973972"/>
            <a:ext cx="406560" cy="479520"/>
          </a:xfrm>
          <a:prstGeom prst="rect">
            <a:avLst/>
          </a:prstGeom>
        </p:spPr>
      </p:pic>
      <p:pic>
        <p:nvPicPr>
          <p:cNvPr id="16" name="e229.jpg" descr="id:214750609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9353" y="2220132"/>
            <a:ext cx="280320" cy="479520"/>
          </a:xfrm>
          <a:prstGeom prst="rect">
            <a:avLst/>
          </a:prstGeom>
        </p:spPr>
      </p:pic>
      <p:pic>
        <p:nvPicPr>
          <p:cNvPr id="17" name="e229.jpg" descr="id:214750609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6108" y="2220132"/>
            <a:ext cx="280320" cy="479520"/>
          </a:xfrm>
          <a:prstGeom prst="rect">
            <a:avLst/>
          </a:prstGeom>
        </p:spPr>
      </p:pic>
      <p:pic>
        <p:nvPicPr>
          <p:cNvPr id="18" name="e228.jpg" descr="id:2147506089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21332" y="3116716"/>
            <a:ext cx="487680" cy="479520"/>
          </a:xfrm>
          <a:prstGeom prst="rect">
            <a:avLst/>
          </a:prstGeom>
        </p:spPr>
      </p:pic>
      <p:pic>
        <p:nvPicPr>
          <p:cNvPr id="19" name="e229.jpg" descr="id:214750609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9353" y="3116716"/>
            <a:ext cx="280320" cy="479520"/>
          </a:xfrm>
          <a:prstGeom prst="rect">
            <a:avLst/>
          </a:prstGeom>
        </p:spPr>
      </p:pic>
      <p:pic>
        <p:nvPicPr>
          <p:cNvPr id="20" name="e229c.jpg" descr="id:2147506152;FounderCES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9855" y="3973972"/>
            <a:ext cx="422880" cy="479520"/>
          </a:xfrm>
          <a:prstGeom prst="rect">
            <a:avLst/>
          </a:prstGeom>
        </p:spPr>
      </p:pic>
      <p:pic>
        <p:nvPicPr>
          <p:cNvPr id="21" name="e229c.jpg" descr="id:2147506152;FounderCES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88615" y="3973972"/>
            <a:ext cx="422880" cy="479520"/>
          </a:xfrm>
          <a:prstGeom prst="rect">
            <a:avLst/>
          </a:prstGeom>
        </p:spPr>
      </p:pic>
      <p:pic>
        <p:nvPicPr>
          <p:cNvPr id="22" name="e229a.jpg" descr="id:2147506131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081" y="3973972"/>
            <a:ext cx="451200" cy="479520"/>
          </a:xfrm>
          <a:prstGeom prst="rect">
            <a:avLst/>
          </a:prstGeom>
        </p:spPr>
      </p:pic>
      <p:pic>
        <p:nvPicPr>
          <p:cNvPr id="23" name="e229a.jpg" descr="id:2147506131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081" y="4831228"/>
            <a:ext cx="451200" cy="479520"/>
          </a:xfrm>
          <a:prstGeom prst="rect">
            <a:avLst/>
          </a:prstGeom>
        </p:spPr>
      </p:pic>
      <p:pic>
        <p:nvPicPr>
          <p:cNvPr id="25" name="e229b.jpg" descr="id:2147506138;FounderCES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88351" y="4850892"/>
            <a:ext cx="406560" cy="479520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4464340" y="2830964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176268" y="2830964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932397" y="4562770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29952" y="453729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066054" y="2471419"/>
            <a:ext cx="6096000" cy="1815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+     = 2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  = 4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+    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0400" y="1168003"/>
            <a:ext cx="9503029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算一算。</a:t>
            </a:r>
          </a:p>
        </p:txBody>
      </p:sp>
      <p:pic>
        <p:nvPicPr>
          <p:cNvPr id="8" name="e229f.jpg" descr="id:2147506180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6555" y="2807551"/>
            <a:ext cx="382080" cy="361920"/>
          </a:xfrm>
          <a:prstGeom prst="rect">
            <a:avLst/>
          </a:prstGeom>
        </p:spPr>
      </p:pic>
      <p:pic>
        <p:nvPicPr>
          <p:cNvPr id="13" name="e229g.jpg" descr="id:2147506194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4576" y="2802042"/>
            <a:ext cx="382080" cy="361920"/>
          </a:xfrm>
          <a:prstGeom prst="rect">
            <a:avLst/>
          </a:prstGeom>
        </p:spPr>
      </p:pic>
      <p:pic>
        <p:nvPicPr>
          <p:cNvPr id="15" name="e229g.jpg" descr="id:2147506194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66582" y="2802042"/>
            <a:ext cx="382080" cy="361920"/>
          </a:xfrm>
          <a:prstGeom prst="rect">
            <a:avLst/>
          </a:prstGeom>
        </p:spPr>
      </p:pic>
      <p:pic>
        <p:nvPicPr>
          <p:cNvPr id="16" name="e229f.jpg" descr="id:2147506180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3811" y="2807551"/>
            <a:ext cx="382080" cy="361920"/>
          </a:xfrm>
          <a:prstGeom prst="rect">
            <a:avLst/>
          </a:prstGeom>
        </p:spPr>
      </p:pic>
      <p:pic>
        <p:nvPicPr>
          <p:cNvPr id="17" name="e229f.jpg" descr="id:2147506180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6555" y="3654731"/>
            <a:ext cx="382080" cy="361920"/>
          </a:xfrm>
          <a:prstGeom prst="rect">
            <a:avLst/>
          </a:prstGeom>
        </p:spPr>
      </p:pic>
      <p:pic>
        <p:nvPicPr>
          <p:cNvPr id="18" name="e229g.jpg" descr="id:2147506194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3811" y="3664807"/>
            <a:ext cx="382080" cy="36192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5235979" y="3361406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宽屏</PresentationFormat>
  <Paragraphs>83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FandolFang R</vt:lpstr>
      <vt:lpstr>等线</vt:lpstr>
      <vt:lpstr>思源黑体 CN Medium</vt:lpstr>
      <vt:lpstr>思源黑体 CN Regular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2020-06-23T01:45:00Z</dcterms:created>
  <dcterms:modified xsi:type="dcterms:W3CDTF">2023-01-16T22:23:15Z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F97493A5BCFA446F87FB5DE3917D2C9A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