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5"/>
  </p:notesMasterIdLst>
  <p:handoutMasterIdLst>
    <p:handoutMasterId r:id="rId26"/>
  </p:handoutMasterIdLst>
  <p:sldIdLst>
    <p:sldId id="645" r:id="rId3"/>
    <p:sldId id="470" r:id="rId4"/>
    <p:sldId id="374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9" r:id="rId13"/>
    <p:sldId id="480" r:id="rId14"/>
    <p:sldId id="481" r:id="rId15"/>
    <p:sldId id="482" r:id="rId16"/>
    <p:sldId id="483" r:id="rId17"/>
    <p:sldId id="485" r:id="rId18"/>
    <p:sldId id="487" r:id="rId19"/>
    <p:sldId id="489" r:id="rId20"/>
    <p:sldId id="499" r:id="rId21"/>
    <p:sldId id="490" r:id="rId22"/>
    <p:sldId id="484" r:id="rId23"/>
    <p:sldId id="497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FF"/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0" autoAdjust="0"/>
    <p:restoredTop sz="94581" autoAdjust="0"/>
  </p:normalViewPr>
  <p:slideViewPr>
    <p:cSldViewPr>
      <p:cViewPr>
        <p:scale>
          <a:sx n="100" d="100"/>
          <a:sy n="100" d="100"/>
        </p:scale>
        <p:origin x="-2046" y="-294"/>
      </p:cViewPr>
      <p:guideLst>
        <p:guide orient="horz" pos="2142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FD29F75-3D0A-4E10-9963-928043B253D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fld id="{253E23C6-EE5C-46B4-BB74-8B38F754BC70}" type="slidenum">
              <a:rPr lang="zh-CN" altLang="en-US" sz="1800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-376238" y="3851275"/>
            <a:ext cx="5475288" cy="5554663"/>
          </a:xfrm>
        </p:spPr>
        <p:txBody>
          <a:bodyPr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2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-376238" y="3851275"/>
            <a:ext cx="5475288" cy="5554663"/>
          </a:xfrm>
        </p:spPr>
        <p:txBody>
          <a:bodyPr anchor="ctr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63"/>
          <p:cNvSpPr/>
          <p:nvPr/>
        </p:nvSpPr>
        <p:spPr bwMode="auto">
          <a:xfrm rot="10800000">
            <a:off x="6935788" y="4763"/>
            <a:ext cx="2154237" cy="2359025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7" name="Freeform 263"/>
          <p:cNvSpPr/>
          <p:nvPr/>
        </p:nvSpPr>
        <p:spPr bwMode="auto">
          <a:xfrm>
            <a:off x="-30163" y="4530725"/>
            <a:ext cx="2152651" cy="2359025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1750"/>
            <a:ext cx="916463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grpSp>
        <p:nvGrpSpPr>
          <p:cNvPr id="9" name="组合 112"/>
          <p:cNvGrpSpPr/>
          <p:nvPr/>
        </p:nvGrpSpPr>
        <p:grpSpPr bwMode="auto">
          <a:xfrm>
            <a:off x="2613025" y="611188"/>
            <a:ext cx="3917950" cy="5608637"/>
            <a:chOff x="4022725" y="306388"/>
            <a:chExt cx="4186238" cy="5992812"/>
          </a:xfrm>
        </p:grpSpPr>
        <p:sp>
          <p:nvSpPr>
            <p:cNvPr id="10" name="Freeform 165"/>
            <p:cNvSpPr>
              <a:spLocks noChangeArrowheads="1"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6"/>
            <p:cNvSpPr>
              <a:spLocks noChangeArrowheads="1"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7"/>
            <p:cNvSpPr>
              <a:spLocks noChangeArrowheads="1"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68"/>
            <p:cNvSpPr>
              <a:spLocks noChangeArrowheads="1"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9"/>
            <p:cNvSpPr>
              <a:spLocks noChangeArrowheads="1"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70"/>
            <p:cNvSpPr>
              <a:spLocks noChangeArrowheads="1"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1"/>
            <p:cNvSpPr>
              <a:spLocks noChangeArrowheads="1"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2"/>
            <p:cNvSpPr>
              <a:spLocks noChangeArrowheads="1"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3"/>
            <p:cNvSpPr>
              <a:spLocks noChangeArrowheads="1"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4"/>
            <p:cNvSpPr>
              <a:spLocks noChangeArrowheads="1"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175"/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76"/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77"/>
            <p:cNvSpPr>
              <a:spLocks noChangeArrowheads="1"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78"/>
            <p:cNvSpPr>
              <a:spLocks noChangeArrowheads="1"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79"/>
            <p:cNvSpPr>
              <a:spLocks noChangeArrowheads="1"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0"/>
            <p:cNvSpPr>
              <a:spLocks noEditPoints="1" noChangeArrowhead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1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2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83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4"/>
            <p:cNvSpPr>
              <a:spLocks noChangeArrowheads="1"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85"/>
            <p:cNvSpPr>
              <a:spLocks noChangeArrowheads="1"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86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87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88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89"/>
            <p:cNvSpPr>
              <a:spLocks noEditPoints="1" noChangeArrowhead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90"/>
            <p:cNvSpPr>
              <a:spLocks noChangeArrowheads="1"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91"/>
            <p:cNvSpPr>
              <a:spLocks noChangeArrowheads="1"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2"/>
            <p:cNvSpPr>
              <a:spLocks noEditPoints="1" noChangeArrowhead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93"/>
            <p:cNvSpPr>
              <a:spLocks noEditPoints="1" noChangeArrowhead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4"/>
            <p:cNvSpPr>
              <a:spLocks noEditPoints="1" noChangeArrowhead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95"/>
            <p:cNvSpPr>
              <a:spLocks noEditPoints="1" noChangeArrowhead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96"/>
            <p:cNvSpPr>
              <a:spLocks noChangeArrowheads="1"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97"/>
            <p:cNvSpPr>
              <a:spLocks noChangeArrowheads="1"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98"/>
            <p:cNvSpPr>
              <a:spLocks noChangeArrowheads="1"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99"/>
            <p:cNvSpPr>
              <a:spLocks noEditPoints="1" noChangeArrowhead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00"/>
            <p:cNvSpPr>
              <a:spLocks noEditPoints="1" noChangeArrowhead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1"/>
            <p:cNvSpPr>
              <a:spLocks noEditPoints="1" noChangeArrowhead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02"/>
            <p:cNvSpPr>
              <a:spLocks noEditPoints="1" noChangeArrowhead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03"/>
            <p:cNvSpPr>
              <a:spLocks noEditPoints="1" noChangeArrowhead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04"/>
            <p:cNvSpPr>
              <a:spLocks noChangeArrowheads="1"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05"/>
            <p:cNvSpPr>
              <a:spLocks noChangeArrowheads="1"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06"/>
            <p:cNvSpPr>
              <a:spLocks noChangeArrowheads="1"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07"/>
            <p:cNvSpPr>
              <a:spLocks noChangeArrowheads="1"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08"/>
            <p:cNvSpPr>
              <a:spLocks noChangeArrowheads="1"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09"/>
            <p:cNvSpPr>
              <a:spLocks noChangeArrowheads="1"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10"/>
            <p:cNvSpPr>
              <a:spLocks noEditPoints="1" noChangeArrowhead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11"/>
            <p:cNvSpPr>
              <a:spLocks noChangeArrowheads="1"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12"/>
            <p:cNvSpPr>
              <a:spLocks noChangeArrowheads="1"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13"/>
            <p:cNvSpPr>
              <a:spLocks noChangeArrowheads="1"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14"/>
            <p:cNvSpPr>
              <a:spLocks noChangeArrowheads="1"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15"/>
            <p:cNvSpPr>
              <a:spLocks noEditPoints="1" noChangeArrowhead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Oval 216"/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17"/>
            <p:cNvSpPr>
              <a:spLocks noChangeArrowheads="1"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18"/>
            <p:cNvSpPr>
              <a:spLocks noChangeArrowheads="1"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19"/>
            <p:cNvSpPr>
              <a:spLocks noChangeArrowheads="1"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20"/>
            <p:cNvSpPr>
              <a:spLocks noEditPoints="1" noChangeArrowhead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21"/>
            <p:cNvSpPr>
              <a:spLocks noEditPoints="1" noChangeArrowhead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22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23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Oval 224"/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25"/>
            <p:cNvSpPr>
              <a:spLocks noEditPoints="1" noChangeArrowhead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Rectangle 226"/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27"/>
            <p:cNvSpPr>
              <a:spLocks noChangeArrowheads="1"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28"/>
            <p:cNvSpPr>
              <a:spLocks noChangeArrowheads="1"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29"/>
            <p:cNvSpPr>
              <a:spLocks noChangeArrowheads="1"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30"/>
            <p:cNvSpPr>
              <a:spLocks noChangeArrowheads="1"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31"/>
            <p:cNvSpPr>
              <a:spLocks noEditPoints="1" noChangeArrowhead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32"/>
            <p:cNvSpPr>
              <a:spLocks noEditPoints="1" noChangeArrowhead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Rectangle 233"/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234"/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Rectangle 235"/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Rectangle 236"/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Rectangle 237"/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Rectangle 238"/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239"/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Rectangle 240"/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241"/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242"/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243"/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Rectangle 244"/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45"/>
            <p:cNvSpPr>
              <a:spLocks noChangeArrowheads="1"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46"/>
            <p:cNvSpPr>
              <a:spLocks noEditPoints="1" noChangeArrowhead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47"/>
            <p:cNvSpPr>
              <a:spLocks noEditPoints="1" noChangeArrowhead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48"/>
            <p:cNvSpPr>
              <a:spLocks noEditPoints="1" noChangeArrowhead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49"/>
            <p:cNvSpPr>
              <a:spLocks noChangeArrowheads="1"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50"/>
            <p:cNvSpPr>
              <a:spLocks noChangeArrowheads="1"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51"/>
            <p:cNvSpPr>
              <a:spLocks noChangeArrowheads="1"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52"/>
            <p:cNvSpPr>
              <a:spLocks noChangeArrowheads="1"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53"/>
            <p:cNvSpPr>
              <a:spLocks noEditPoints="1" noChangeArrowhead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54"/>
            <p:cNvSpPr>
              <a:spLocks noEditPoints="1" noChangeArrowhead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55"/>
            <p:cNvSpPr>
              <a:spLocks noEditPoints="1" noChangeArrowhead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56"/>
            <p:cNvSpPr>
              <a:spLocks noChangeArrowheads="1"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57"/>
            <p:cNvSpPr>
              <a:spLocks noChangeArrowheads="1"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58"/>
            <p:cNvSpPr>
              <a:spLocks noEditPoints="1" noChangeArrowhead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59"/>
            <p:cNvSpPr>
              <a:spLocks noEditPoints="1" noChangeArrowhead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60"/>
            <p:cNvSpPr>
              <a:spLocks noEditPoints="1" noChangeArrowhead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6" name="Freeform 262"/>
          <p:cNvSpPr/>
          <p:nvPr/>
        </p:nvSpPr>
        <p:spPr bwMode="auto">
          <a:xfrm>
            <a:off x="7427913" y="0"/>
            <a:ext cx="1716087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7" name="Freeform 263"/>
          <p:cNvSpPr/>
          <p:nvPr/>
        </p:nvSpPr>
        <p:spPr bwMode="auto">
          <a:xfrm>
            <a:off x="-11113" y="4783138"/>
            <a:ext cx="2139951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8" name="Freeform 264"/>
          <p:cNvSpPr/>
          <p:nvPr/>
        </p:nvSpPr>
        <p:spPr bwMode="auto">
          <a:xfrm>
            <a:off x="1614488" y="2200275"/>
            <a:ext cx="849312" cy="508000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rgbClr val="CAE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9" name="Freeform 265"/>
          <p:cNvSpPr/>
          <p:nvPr/>
        </p:nvSpPr>
        <p:spPr bwMode="auto">
          <a:xfrm>
            <a:off x="7285038" y="2593975"/>
            <a:ext cx="304800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rgbClr val="E4F3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10" name="Freeform 266"/>
          <p:cNvSpPr/>
          <p:nvPr/>
        </p:nvSpPr>
        <p:spPr bwMode="auto">
          <a:xfrm>
            <a:off x="6935788" y="2820988"/>
            <a:ext cx="539750" cy="325437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rgbClr val="CAE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11" name="Freeform 261"/>
          <p:cNvSpPr>
            <a:spLocks noEditPoints="1" noChangeArrowheads="1"/>
          </p:cNvSpPr>
          <p:nvPr/>
        </p:nvSpPr>
        <p:spPr bwMode="auto">
          <a:xfrm>
            <a:off x="6791325" y="3551238"/>
            <a:ext cx="1271588" cy="1177925"/>
          </a:xfrm>
          <a:custGeom>
            <a:avLst/>
            <a:gdLst>
              <a:gd name="T0" fmla="*/ 540 w 740"/>
              <a:gd name="T1" fmla="*/ 98 h 686"/>
              <a:gd name="T2" fmla="*/ 471 w 740"/>
              <a:gd name="T3" fmla="*/ 15 h 686"/>
              <a:gd name="T4" fmla="*/ 284 w 740"/>
              <a:gd name="T5" fmla="*/ 94 h 686"/>
              <a:gd name="T6" fmla="*/ 208 w 740"/>
              <a:gd name="T7" fmla="*/ 71 h 686"/>
              <a:gd name="T8" fmla="*/ 192 w 740"/>
              <a:gd name="T9" fmla="*/ 149 h 686"/>
              <a:gd name="T10" fmla="*/ 34 w 740"/>
              <a:gd name="T11" fmla="*/ 274 h 686"/>
              <a:gd name="T12" fmla="*/ 79 w 740"/>
              <a:gd name="T13" fmla="*/ 372 h 686"/>
              <a:gd name="T14" fmla="*/ 195 w 740"/>
              <a:gd name="T15" fmla="*/ 651 h 686"/>
              <a:gd name="T16" fmla="*/ 295 w 740"/>
              <a:gd name="T17" fmla="*/ 616 h 686"/>
              <a:gd name="T18" fmla="*/ 474 w 740"/>
              <a:gd name="T19" fmla="*/ 626 h 686"/>
              <a:gd name="T20" fmla="*/ 567 w 740"/>
              <a:gd name="T21" fmla="*/ 571 h 686"/>
              <a:gd name="T22" fmla="*/ 646 w 740"/>
              <a:gd name="T23" fmla="*/ 408 h 686"/>
              <a:gd name="T24" fmla="*/ 725 w 740"/>
              <a:gd name="T25" fmla="*/ 337 h 686"/>
              <a:gd name="T26" fmla="*/ 230 w 740"/>
              <a:gd name="T27" fmla="*/ 571 h 686"/>
              <a:gd name="T28" fmla="*/ 115 w 740"/>
              <a:gd name="T29" fmla="*/ 330 h 686"/>
              <a:gd name="T30" fmla="*/ 294 w 740"/>
              <a:gd name="T31" fmla="*/ 323 h 686"/>
              <a:gd name="T32" fmla="*/ 376 w 740"/>
              <a:gd name="T33" fmla="*/ 377 h 686"/>
              <a:gd name="T34" fmla="*/ 247 w 740"/>
              <a:gd name="T35" fmla="*/ 570 h 686"/>
              <a:gd name="T36" fmla="*/ 274 w 740"/>
              <a:gd name="T37" fmla="*/ 581 h 686"/>
              <a:gd name="T38" fmla="*/ 483 w 740"/>
              <a:gd name="T39" fmla="*/ 558 h 686"/>
              <a:gd name="T40" fmla="*/ 283 w 740"/>
              <a:gd name="T41" fmla="*/ 589 h 686"/>
              <a:gd name="T42" fmla="*/ 508 w 740"/>
              <a:gd name="T43" fmla="*/ 545 h 686"/>
              <a:gd name="T44" fmla="*/ 625 w 740"/>
              <a:gd name="T45" fmla="*/ 373 h 686"/>
              <a:gd name="T46" fmla="*/ 518 w 740"/>
              <a:gd name="T47" fmla="*/ 544 h 686"/>
              <a:gd name="T48" fmla="*/ 416 w 740"/>
              <a:gd name="T49" fmla="*/ 390 h 686"/>
              <a:gd name="T50" fmla="*/ 381 w 740"/>
              <a:gd name="T51" fmla="*/ 331 h 686"/>
              <a:gd name="T52" fmla="*/ 381 w 740"/>
              <a:gd name="T53" fmla="*/ 258 h 686"/>
              <a:gd name="T54" fmla="*/ 516 w 740"/>
              <a:gd name="T55" fmla="*/ 113 h 686"/>
              <a:gd name="T56" fmla="*/ 629 w 740"/>
              <a:gd name="T57" fmla="*/ 344 h 686"/>
              <a:gd name="T58" fmla="*/ 451 w 740"/>
              <a:gd name="T59" fmla="*/ 87 h 686"/>
              <a:gd name="T60" fmla="*/ 458 w 740"/>
              <a:gd name="T61" fmla="*/ 97 h 686"/>
              <a:gd name="T62" fmla="*/ 329 w 740"/>
              <a:gd name="T63" fmla="*/ 242 h 686"/>
              <a:gd name="T64" fmla="*/ 289 w 740"/>
              <a:gd name="T65" fmla="*/ 122 h 686"/>
              <a:gd name="T66" fmla="*/ 214 w 740"/>
              <a:gd name="T67" fmla="*/ 167 h 686"/>
              <a:gd name="T68" fmla="*/ 304 w 740"/>
              <a:gd name="T69" fmla="*/ 255 h 686"/>
              <a:gd name="T70" fmla="*/ 113 w 740"/>
              <a:gd name="T71" fmla="*/ 302 h 686"/>
              <a:gd name="T72" fmla="*/ 107 w 740"/>
              <a:gd name="T73" fmla="*/ 29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0" h="686">
                <a:moveTo>
                  <a:pt x="667" y="312"/>
                </a:moveTo>
                <a:cubicBezTo>
                  <a:pt x="540" y="98"/>
                  <a:pt x="540" y="98"/>
                  <a:pt x="540" y="98"/>
                </a:cubicBezTo>
                <a:cubicBezTo>
                  <a:pt x="555" y="80"/>
                  <a:pt x="558" y="55"/>
                  <a:pt x="546" y="34"/>
                </a:cubicBezTo>
                <a:cubicBezTo>
                  <a:pt x="530" y="9"/>
                  <a:pt x="497" y="0"/>
                  <a:pt x="471" y="15"/>
                </a:cubicBezTo>
                <a:cubicBezTo>
                  <a:pt x="455" y="25"/>
                  <a:pt x="446" y="42"/>
                  <a:pt x="445" y="59"/>
                </a:cubicBezTo>
                <a:cubicBezTo>
                  <a:pt x="284" y="94"/>
                  <a:pt x="284" y="94"/>
                  <a:pt x="284" y="94"/>
                </a:cubicBezTo>
                <a:cubicBezTo>
                  <a:pt x="283" y="93"/>
                  <a:pt x="283" y="91"/>
                  <a:pt x="282" y="90"/>
                </a:cubicBezTo>
                <a:cubicBezTo>
                  <a:pt x="267" y="64"/>
                  <a:pt x="233" y="56"/>
                  <a:pt x="208" y="71"/>
                </a:cubicBezTo>
                <a:cubicBezTo>
                  <a:pt x="182" y="86"/>
                  <a:pt x="174" y="119"/>
                  <a:pt x="189" y="145"/>
                </a:cubicBezTo>
                <a:cubicBezTo>
                  <a:pt x="190" y="146"/>
                  <a:pt x="191" y="148"/>
                  <a:pt x="192" y="149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70" y="264"/>
                  <a:pt x="51" y="265"/>
                  <a:pt x="34" y="274"/>
                </a:cubicBezTo>
                <a:cubicBezTo>
                  <a:pt x="9" y="289"/>
                  <a:pt x="0" y="323"/>
                  <a:pt x="15" y="348"/>
                </a:cubicBezTo>
                <a:cubicBezTo>
                  <a:pt x="29" y="371"/>
                  <a:pt x="56" y="380"/>
                  <a:pt x="79" y="372"/>
                </a:cubicBezTo>
                <a:cubicBezTo>
                  <a:pt x="205" y="584"/>
                  <a:pt x="205" y="584"/>
                  <a:pt x="205" y="584"/>
                </a:cubicBezTo>
                <a:cubicBezTo>
                  <a:pt x="186" y="601"/>
                  <a:pt x="182" y="629"/>
                  <a:pt x="195" y="651"/>
                </a:cubicBezTo>
                <a:cubicBezTo>
                  <a:pt x="210" y="677"/>
                  <a:pt x="243" y="686"/>
                  <a:pt x="269" y="670"/>
                </a:cubicBezTo>
                <a:cubicBezTo>
                  <a:pt x="289" y="659"/>
                  <a:pt x="298" y="637"/>
                  <a:pt x="295" y="616"/>
                </a:cubicBezTo>
                <a:cubicBezTo>
                  <a:pt x="466" y="599"/>
                  <a:pt x="466" y="599"/>
                  <a:pt x="466" y="599"/>
                </a:cubicBezTo>
                <a:cubicBezTo>
                  <a:pt x="466" y="608"/>
                  <a:pt x="469" y="617"/>
                  <a:pt x="474" y="626"/>
                </a:cubicBezTo>
                <a:cubicBezTo>
                  <a:pt x="489" y="651"/>
                  <a:pt x="522" y="660"/>
                  <a:pt x="548" y="645"/>
                </a:cubicBezTo>
                <a:cubicBezTo>
                  <a:pt x="573" y="629"/>
                  <a:pt x="582" y="596"/>
                  <a:pt x="567" y="571"/>
                </a:cubicBezTo>
                <a:cubicBezTo>
                  <a:pt x="562" y="562"/>
                  <a:pt x="555" y="556"/>
                  <a:pt x="547" y="551"/>
                </a:cubicBezTo>
                <a:cubicBezTo>
                  <a:pt x="646" y="408"/>
                  <a:pt x="646" y="408"/>
                  <a:pt x="646" y="408"/>
                </a:cubicBezTo>
                <a:cubicBezTo>
                  <a:pt x="663" y="421"/>
                  <a:pt x="687" y="423"/>
                  <a:pt x="706" y="411"/>
                </a:cubicBezTo>
                <a:cubicBezTo>
                  <a:pt x="732" y="396"/>
                  <a:pt x="740" y="363"/>
                  <a:pt x="725" y="337"/>
                </a:cubicBezTo>
                <a:cubicBezTo>
                  <a:pt x="713" y="317"/>
                  <a:pt x="689" y="307"/>
                  <a:pt x="667" y="312"/>
                </a:cubicBezTo>
                <a:close/>
                <a:moveTo>
                  <a:pt x="230" y="571"/>
                </a:moveTo>
                <a:cubicBezTo>
                  <a:pt x="103" y="356"/>
                  <a:pt x="103" y="356"/>
                  <a:pt x="103" y="356"/>
                </a:cubicBezTo>
                <a:cubicBezTo>
                  <a:pt x="109" y="349"/>
                  <a:pt x="114" y="339"/>
                  <a:pt x="115" y="330"/>
                </a:cubicBezTo>
                <a:cubicBezTo>
                  <a:pt x="289" y="312"/>
                  <a:pt x="289" y="312"/>
                  <a:pt x="289" y="312"/>
                </a:cubicBezTo>
                <a:cubicBezTo>
                  <a:pt x="291" y="316"/>
                  <a:pt x="292" y="319"/>
                  <a:pt x="294" y="323"/>
                </a:cubicBezTo>
                <a:cubicBezTo>
                  <a:pt x="307" y="345"/>
                  <a:pt x="334" y="354"/>
                  <a:pt x="358" y="346"/>
                </a:cubicBezTo>
                <a:cubicBezTo>
                  <a:pt x="376" y="377"/>
                  <a:pt x="376" y="377"/>
                  <a:pt x="376" y="377"/>
                </a:cubicBezTo>
                <a:cubicBezTo>
                  <a:pt x="391" y="403"/>
                  <a:pt x="391" y="403"/>
                  <a:pt x="391" y="403"/>
                </a:cubicBezTo>
                <a:cubicBezTo>
                  <a:pt x="247" y="570"/>
                  <a:pt x="247" y="570"/>
                  <a:pt x="247" y="570"/>
                </a:cubicBezTo>
                <a:cubicBezTo>
                  <a:pt x="241" y="569"/>
                  <a:pt x="235" y="570"/>
                  <a:pt x="230" y="571"/>
                </a:cubicBezTo>
                <a:close/>
                <a:moveTo>
                  <a:pt x="274" y="581"/>
                </a:moveTo>
                <a:cubicBezTo>
                  <a:pt x="406" y="428"/>
                  <a:pt x="406" y="428"/>
                  <a:pt x="406" y="428"/>
                </a:cubicBezTo>
                <a:cubicBezTo>
                  <a:pt x="483" y="558"/>
                  <a:pt x="483" y="558"/>
                  <a:pt x="483" y="558"/>
                </a:cubicBezTo>
                <a:cubicBezTo>
                  <a:pt x="480" y="562"/>
                  <a:pt x="477" y="566"/>
                  <a:pt x="474" y="570"/>
                </a:cubicBezTo>
                <a:cubicBezTo>
                  <a:pt x="283" y="589"/>
                  <a:pt x="283" y="589"/>
                  <a:pt x="283" y="589"/>
                </a:cubicBezTo>
                <a:cubicBezTo>
                  <a:pt x="280" y="586"/>
                  <a:pt x="278" y="583"/>
                  <a:pt x="274" y="581"/>
                </a:cubicBezTo>
                <a:close/>
                <a:moveTo>
                  <a:pt x="508" y="545"/>
                </a:moveTo>
                <a:cubicBezTo>
                  <a:pt x="432" y="416"/>
                  <a:pt x="432" y="416"/>
                  <a:pt x="432" y="416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26" y="377"/>
                  <a:pt x="627" y="381"/>
                  <a:pt x="628" y="384"/>
                </a:cubicBezTo>
                <a:cubicBezTo>
                  <a:pt x="518" y="544"/>
                  <a:pt x="518" y="544"/>
                  <a:pt x="518" y="544"/>
                </a:cubicBezTo>
                <a:cubicBezTo>
                  <a:pt x="515" y="544"/>
                  <a:pt x="512" y="545"/>
                  <a:pt x="508" y="545"/>
                </a:cubicBezTo>
                <a:close/>
                <a:moveTo>
                  <a:pt x="416" y="390"/>
                </a:moveTo>
                <a:cubicBezTo>
                  <a:pt x="399" y="360"/>
                  <a:pt x="399" y="360"/>
                  <a:pt x="399" y="360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96" y="314"/>
                  <a:pt x="399" y="288"/>
                  <a:pt x="387" y="268"/>
                </a:cubicBezTo>
                <a:cubicBezTo>
                  <a:pt x="385" y="264"/>
                  <a:pt x="383" y="261"/>
                  <a:pt x="381" y="258"/>
                </a:cubicBezTo>
                <a:cubicBezTo>
                  <a:pt x="481" y="113"/>
                  <a:pt x="481" y="113"/>
                  <a:pt x="481" y="113"/>
                </a:cubicBezTo>
                <a:cubicBezTo>
                  <a:pt x="492" y="117"/>
                  <a:pt x="505" y="117"/>
                  <a:pt x="516" y="113"/>
                </a:cubicBezTo>
                <a:cubicBezTo>
                  <a:pt x="642" y="325"/>
                  <a:pt x="642" y="325"/>
                  <a:pt x="642" y="325"/>
                </a:cubicBezTo>
                <a:cubicBezTo>
                  <a:pt x="636" y="330"/>
                  <a:pt x="632" y="337"/>
                  <a:pt x="629" y="344"/>
                </a:cubicBezTo>
                <a:lnTo>
                  <a:pt x="416" y="390"/>
                </a:lnTo>
                <a:close/>
                <a:moveTo>
                  <a:pt x="451" y="87"/>
                </a:moveTo>
                <a:cubicBezTo>
                  <a:pt x="451" y="88"/>
                  <a:pt x="452" y="89"/>
                  <a:pt x="452" y="90"/>
                </a:cubicBezTo>
                <a:cubicBezTo>
                  <a:pt x="454" y="92"/>
                  <a:pt x="456" y="95"/>
                  <a:pt x="458" y="97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48" y="241"/>
                  <a:pt x="338" y="240"/>
                  <a:pt x="329" y="242"/>
                </a:cubicBezTo>
                <a:cubicBezTo>
                  <a:pt x="276" y="153"/>
                  <a:pt x="276" y="153"/>
                  <a:pt x="276" y="153"/>
                </a:cubicBezTo>
                <a:cubicBezTo>
                  <a:pt x="284" y="144"/>
                  <a:pt x="288" y="133"/>
                  <a:pt x="289" y="122"/>
                </a:cubicBezTo>
                <a:lnTo>
                  <a:pt x="451" y="87"/>
                </a:lnTo>
                <a:close/>
                <a:moveTo>
                  <a:pt x="214" y="167"/>
                </a:moveTo>
                <a:cubicBezTo>
                  <a:pt x="226" y="172"/>
                  <a:pt x="240" y="173"/>
                  <a:pt x="253" y="169"/>
                </a:cubicBezTo>
                <a:cubicBezTo>
                  <a:pt x="304" y="255"/>
                  <a:pt x="304" y="255"/>
                  <a:pt x="304" y="255"/>
                </a:cubicBezTo>
                <a:cubicBezTo>
                  <a:pt x="295" y="263"/>
                  <a:pt x="290" y="273"/>
                  <a:pt x="288" y="284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12" y="299"/>
                  <a:pt x="110" y="296"/>
                  <a:pt x="109" y="293"/>
                </a:cubicBezTo>
                <a:cubicBezTo>
                  <a:pt x="108" y="292"/>
                  <a:pt x="107" y="291"/>
                  <a:pt x="107" y="291"/>
                </a:cubicBezTo>
                <a:lnTo>
                  <a:pt x="214" y="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640806" y="3667126"/>
            <a:ext cx="3862388" cy="55879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单击添加学院名称 </a:t>
            </a:r>
            <a:r>
              <a:rPr lang="en-US" altLang="zh-CN" noProof="1"/>
              <a:t>/ </a:t>
            </a:r>
            <a:r>
              <a:rPr lang="zh-CN" altLang="en-US" noProof="1"/>
              <a:t>专业名称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40806" y="2854327"/>
            <a:ext cx="3862388" cy="698591"/>
          </a:xfrm>
        </p:spPr>
        <p:txBody>
          <a:bodyPr>
            <a:normAutofit/>
          </a:bodyPr>
          <a:lstStyle>
            <a:lvl1pPr algn="ctr"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zh-CN" altLang="en-US" noProof="1"/>
              <a:t>毕业论文答辩</a:t>
            </a:r>
            <a:r>
              <a:rPr lang="en-US" altLang="zh-CN" noProof="1"/>
              <a:t>PPT</a:t>
            </a:r>
            <a:r>
              <a:rPr lang="zh-CN" altLang="en-US" noProof="1"/>
              <a:t>模板</a:t>
            </a:r>
          </a:p>
        </p:txBody>
      </p:sp>
      <p:sp>
        <p:nvSpPr>
          <p:cNvPr id="12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33663" y="5476082"/>
            <a:ext cx="1585913" cy="371475"/>
          </a:xfrm>
        </p:spPr>
        <p:txBody>
          <a:bodyPr anchor="ctr"/>
          <a:lstStyle>
            <a:lvl1pPr marL="0" indent="0" algn="l">
              <a:buNone/>
              <a:defRPr sz="79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答辩人</a:t>
            </a:r>
          </a:p>
        </p:txBody>
      </p:sp>
      <p:sp>
        <p:nvSpPr>
          <p:cNvPr id="12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33663" y="5847557"/>
            <a:ext cx="1585913" cy="371475"/>
          </a:xfrm>
        </p:spPr>
        <p:txBody>
          <a:bodyPr anchor="ctr"/>
          <a:lstStyle>
            <a:lvl1pPr marL="0" indent="0" algn="l">
              <a:buNone/>
              <a:defRPr sz="79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指导老师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597025"/>
            <a:ext cx="2536825" cy="2735263"/>
          </a:xfrm>
          <a:prstGeom prst="rect">
            <a:avLst/>
          </a:pr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cxnSp>
        <p:nvCxnSpPr>
          <p:cNvPr id="7" name="直接连接符 6"/>
          <p:cNvCxnSpPr/>
          <p:nvPr/>
        </p:nvCxnSpPr>
        <p:spPr>
          <a:xfrm>
            <a:off x="2727325" y="2463800"/>
            <a:ext cx="58943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图片占位符 5"/>
          <p:cNvSpPr>
            <a:spLocks noGrp="1"/>
          </p:cNvSpPr>
          <p:nvPr>
            <p:ph type="pic" sz="quarter" idx="17" hasCustomPrompt="1"/>
          </p:nvPr>
        </p:nvSpPr>
        <p:spPr>
          <a:xfrm>
            <a:off x="-10715" y="1597376"/>
            <a:ext cx="2282427" cy="2734435"/>
          </a:xfrm>
          <a:prstGeom prst="snip1Rect">
            <a:avLst>
              <a:gd name="adj" fmla="val 0"/>
            </a:avLst>
          </a:prstGeom>
          <a:pattFill prst="dashHorz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80000"/>
          <a:lstStyle>
            <a:lvl1pPr marL="0" indent="0" algn="ctr">
              <a:buNone/>
              <a:defRPr sz="1350">
                <a:solidFill>
                  <a:schemeClr val="bg1">
                    <a:lumMod val="6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单击图标插入图片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727262" y="2639378"/>
            <a:ext cx="5895244" cy="428625"/>
          </a:xfrm>
        </p:spPr>
        <p:txBody>
          <a:bodyPr anchor="ctr"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单击此处添加幻灯片章节标题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27262" y="3142297"/>
            <a:ext cx="5895244" cy="1095375"/>
          </a:xfrm>
        </p:spPr>
        <p:txBody>
          <a:bodyPr anchor="t"/>
          <a:lstStyle>
            <a:lvl1pPr marL="0" indent="0">
              <a:buNone/>
              <a:defRPr sz="825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5" name="텍스트 개체 틀 7"/>
          <p:cNvSpPr>
            <a:spLocks noGrp="1"/>
          </p:cNvSpPr>
          <p:nvPr>
            <p:ph type="body" sz="quarter" idx="21" hasCustomPrompt="1"/>
          </p:nvPr>
        </p:nvSpPr>
        <p:spPr>
          <a:xfrm>
            <a:off x="2727262" y="1597377"/>
            <a:ext cx="1134071" cy="7914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75" b="0">
                <a:solidFill>
                  <a:schemeClr val="accent6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ko-KR" noProof="1"/>
              <a:t>01</a:t>
            </a:r>
            <a:endParaRPr lang="ko-KR" altLang="en-US" noProof="1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C0752B9E-6FA5-4044-8263-F432C41D46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0DE18-F36B-4B0F-84A7-FFFD02E4CA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45"/>
          <p:cNvSpPr/>
          <p:nvPr/>
        </p:nvSpPr>
        <p:spPr>
          <a:xfrm>
            <a:off x="538163" y="1044575"/>
            <a:ext cx="8085137" cy="80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393CC-8349-4DF2-9466-D4FBDA7025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  <a:endParaRPr lang="zh-CN" altLang="en-US" dirty="0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A7A6B-5A20-4D08-A452-69A65FA290C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4"/>
          <p:cNvGrpSpPr/>
          <p:nvPr/>
        </p:nvGrpSpPr>
        <p:grpSpPr bwMode="auto">
          <a:xfrm>
            <a:off x="2686050" y="638175"/>
            <a:ext cx="3771900" cy="5399088"/>
            <a:chOff x="4022725" y="306388"/>
            <a:chExt cx="4186238" cy="5992812"/>
          </a:xfrm>
        </p:grpSpPr>
        <p:sp>
          <p:nvSpPr>
            <p:cNvPr id="6" name="Freeform 165"/>
            <p:cNvSpPr>
              <a:spLocks noChangeArrowheads="1"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6"/>
            <p:cNvSpPr>
              <a:spLocks noChangeArrowheads="1"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7"/>
            <p:cNvSpPr>
              <a:spLocks noChangeArrowheads="1"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8"/>
            <p:cNvSpPr>
              <a:spLocks noChangeArrowheads="1"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69"/>
            <p:cNvSpPr>
              <a:spLocks noChangeArrowheads="1"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70"/>
            <p:cNvSpPr>
              <a:spLocks noChangeArrowheads="1"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1"/>
            <p:cNvSpPr>
              <a:spLocks noChangeArrowheads="1"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2"/>
            <p:cNvSpPr>
              <a:spLocks noChangeArrowheads="1"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3"/>
            <p:cNvSpPr>
              <a:spLocks noChangeArrowheads="1"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74"/>
            <p:cNvSpPr>
              <a:spLocks noChangeArrowheads="1"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175"/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176"/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7"/>
            <p:cNvSpPr>
              <a:spLocks noChangeArrowheads="1"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8"/>
            <p:cNvSpPr>
              <a:spLocks noChangeArrowheads="1"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9"/>
            <p:cNvSpPr>
              <a:spLocks noChangeArrowheads="1"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0"/>
            <p:cNvSpPr>
              <a:spLocks noEditPoints="1" noChangeArrowhead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81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82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3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4"/>
            <p:cNvSpPr>
              <a:spLocks noChangeArrowheads="1"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5"/>
            <p:cNvSpPr>
              <a:spLocks noChangeArrowheads="1"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6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87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8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89"/>
            <p:cNvSpPr>
              <a:spLocks noEditPoints="1" noChangeArrowhead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90"/>
            <p:cNvSpPr>
              <a:spLocks noChangeArrowheads="1"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91"/>
            <p:cNvSpPr>
              <a:spLocks noChangeArrowheads="1"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92"/>
            <p:cNvSpPr>
              <a:spLocks noEditPoints="1" noChangeArrowhead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93"/>
            <p:cNvSpPr>
              <a:spLocks noEditPoints="1" noChangeArrowhead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94"/>
            <p:cNvSpPr>
              <a:spLocks noEditPoints="1" noChangeArrowhead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95"/>
            <p:cNvSpPr>
              <a:spLocks noEditPoints="1" noChangeArrowhead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6"/>
            <p:cNvSpPr>
              <a:spLocks noChangeArrowheads="1"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97"/>
            <p:cNvSpPr>
              <a:spLocks noChangeArrowheads="1"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8"/>
            <p:cNvSpPr>
              <a:spLocks noChangeArrowheads="1"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99"/>
            <p:cNvSpPr>
              <a:spLocks noEditPoints="1" noChangeArrowhead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00"/>
            <p:cNvSpPr>
              <a:spLocks noEditPoints="1" noChangeArrowhead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01"/>
            <p:cNvSpPr>
              <a:spLocks noEditPoints="1" noChangeArrowhead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02"/>
            <p:cNvSpPr>
              <a:spLocks noEditPoints="1" noChangeArrowhead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03"/>
            <p:cNvSpPr>
              <a:spLocks noEditPoints="1" noChangeArrowhead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04"/>
            <p:cNvSpPr>
              <a:spLocks noChangeArrowheads="1"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5"/>
            <p:cNvSpPr>
              <a:spLocks noChangeArrowheads="1"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06"/>
            <p:cNvSpPr>
              <a:spLocks noChangeArrowheads="1"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07"/>
            <p:cNvSpPr>
              <a:spLocks noChangeArrowheads="1"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08"/>
            <p:cNvSpPr>
              <a:spLocks noChangeArrowheads="1"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09"/>
            <p:cNvSpPr>
              <a:spLocks noChangeArrowheads="1"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10"/>
            <p:cNvSpPr>
              <a:spLocks noEditPoints="1" noChangeArrowhead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11"/>
            <p:cNvSpPr>
              <a:spLocks noChangeArrowheads="1"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12"/>
            <p:cNvSpPr>
              <a:spLocks noChangeArrowheads="1"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13"/>
            <p:cNvSpPr>
              <a:spLocks noChangeArrowheads="1"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14"/>
            <p:cNvSpPr>
              <a:spLocks noChangeArrowheads="1"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15"/>
            <p:cNvSpPr>
              <a:spLocks noEditPoints="1" noChangeArrowhead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Oval 216"/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17"/>
            <p:cNvSpPr>
              <a:spLocks noChangeArrowheads="1"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18"/>
            <p:cNvSpPr>
              <a:spLocks noChangeArrowheads="1"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19"/>
            <p:cNvSpPr>
              <a:spLocks noChangeArrowheads="1"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20"/>
            <p:cNvSpPr>
              <a:spLocks noEditPoints="1" noChangeArrowhead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21"/>
            <p:cNvSpPr>
              <a:spLocks noEditPoints="1" noChangeArrowhead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22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23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Oval 224"/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25"/>
            <p:cNvSpPr>
              <a:spLocks noEditPoints="1" noChangeArrowhead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Rectangle 226"/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27"/>
            <p:cNvSpPr>
              <a:spLocks noChangeArrowheads="1"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28"/>
            <p:cNvSpPr>
              <a:spLocks noChangeArrowheads="1"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29"/>
            <p:cNvSpPr>
              <a:spLocks noChangeArrowheads="1"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30"/>
            <p:cNvSpPr>
              <a:spLocks noChangeArrowheads="1"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31"/>
            <p:cNvSpPr>
              <a:spLocks noEditPoints="1" noChangeArrowhead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32"/>
            <p:cNvSpPr>
              <a:spLocks noEditPoints="1" noChangeArrowhead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Rectangle 233"/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Rectangle 234"/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Rectangle 235"/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Rectangle 236"/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237"/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Rectangle 238"/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Rectangle 239"/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Rectangle 240"/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Rectangle 241"/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242"/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Rectangle 243"/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244"/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45"/>
            <p:cNvSpPr>
              <a:spLocks noChangeArrowheads="1"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46"/>
            <p:cNvSpPr>
              <a:spLocks noEditPoints="1" noChangeArrowhead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47"/>
            <p:cNvSpPr>
              <a:spLocks noEditPoints="1" noChangeArrowhead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48"/>
            <p:cNvSpPr>
              <a:spLocks noEditPoints="1" noChangeArrowhead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49"/>
            <p:cNvSpPr>
              <a:spLocks noChangeArrowheads="1"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50"/>
            <p:cNvSpPr>
              <a:spLocks noChangeArrowheads="1"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51"/>
            <p:cNvSpPr>
              <a:spLocks noChangeArrowheads="1"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52"/>
            <p:cNvSpPr>
              <a:spLocks noChangeArrowheads="1"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53"/>
            <p:cNvSpPr>
              <a:spLocks noEditPoints="1" noChangeArrowhead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54"/>
            <p:cNvSpPr>
              <a:spLocks noEditPoints="1" noChangeArrowhead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55"/>
            <p:cNvSpPr>
              <a:spLocks noEditPoints="1" noChangeArrowhead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56"/>
            <p:cNvSpPr>
              <a:spLocks noChangeArrowheads="1"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57"/>
            <p:cNvSpPr>
              <a:spLocks noChangeArrowheads="1"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58"/>
            <p:cNvSpPr>
              <a:spLocks noEditPoints="1" noChangeArrowhead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59"/>
            <p:cNvSpPr>
              <a:spLocks noEditPoints="1" noChangeArrowhead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60"/>
            <p:cNvSpPr>
              <a:spLocks noEditPoints="1" noChangeArrowhead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21494" y="2809009"/>
            <a:ext cx="8101013" cy="65578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致谢 感恩</a:t>
            </a:r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21494" y="3509359"/>
            <a:ext cx="8101013" cy="313447"/>
          </a:xfrm>
        </p:spPr>
        <p:txBody>
          <a:bodyPr/>
          <a:lstStyle>
            <a:lvl1pPr marL="0" indent="0" algn="ctr">
              <a:buNone/>
              <a:defRPr lang="zh-CN" altLang="en-US" sz="1200" smtClean="0"/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zh-CN" altLang="en-US" noProof="1"/>
              <a:t>署名</a:t>
            </a:r>
            <a:endParaRPr lang="en-US" altLang="zh-CN" noProof="1"/>
          </a:p>
        </p:txBody>
      </p:sp>
      <p:sp>
        <p:nvSpPr>
          <p:cNvPr id="10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21494" y="3842868"/>
            <a:ext cx="8101013" cy="313447"/>
          </a:xfrm>
        </p:spPr>
        <p:txBody>
          <a:bodyPr/>
          <a:lstStyle>
            <a:lvl1pPr marL="0" indent="0" algn="ctr">
              <a:buNone/>
              <a:defRPr lang="zh-CN" altLang="en-US" sz="1200" smtClean="0"/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fld id="{9E4B1C5E-5B91-415E-B5CA-9794E28C531B}" type="datetime2">
              <a:rPr lang="zh-CN" altLang="en-US" noProof="1" smtClean="0"/>
              <a:t>​</a:t>
            </a:fld>
            <a:endParaRPr lang="en-US" altLang="zh-CN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bg bwMode="auto"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30069-2FD3-4384-A517-25C4838C18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45"/>
          <p:cNvSpPr/>
          <p:nvPr/>
        </p:nvSpPr>
        <p:spPr>
          <a:xfrm>
            <a:off x="538163" y="1044575"/>
            <a:ext cx="8085137" cy="80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  <a:endParaRPr lang="zh-CN" altLang="en-US" dirty="0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DF61D-A658-4997-B321-F16FE437D9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  <a:endParaRPr lang="zh-CN" altLang="en-US" dirty="0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2F730-E0F7-4F66-BF15-F68B310B85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4"/>
          <p:cNvGrpSpPr/>
          <p:nvPr/>
        </p:nvGrpSpPr>
        <p:grpSpPr bwMode="auto">
          <a:xfrm>
            <a:off x="2686050" y="638175"/>
            <a:ext cx="3771900" cy="5399088"/>
            <a:chOff x="4022725" y="306388"/>
            <a:chExt cx="4186238" cy="5992812"/>
          </a:xfrm>
        </p:grpSpPr>
        <p:sp>
          <p:nvSpPr>
            <p:cNvPr id="6" name="Freeform 165"/>
            <p:cNvSpPr>
              <a:spLocks noChangeArrowheads="1"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66"/>
            <p:cNvSpPr>
              <a:spLocks noChangeArrowheads="1"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67"/>
            <p:cNvSpPr>
              <a:spLocks noChangeArrowheads="1"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68"/>
            <p:cNvSpPr>
              <a:spLocks noChangeArrowheads="1"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69"/>
            <p:cNvSpPr>
              <a:spLocks noChangeArrowheads="1"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70"/>
            <p:cNvSpPr>
              <a:spLocks noChangeArrowheads="1"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71"/>
            <p:cNvSpPr>
              <a:spLocks noChangeArrowheads="1"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72"/>
            <p:cNvSpPr>
              <a:spLocks noChangeArrowheads="1"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3"/>
            <p:cNvSpPr>
              <a:spLocks noChangeArrowheads="1"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74"/>
            <p:cNvSpPr>
              <a:spLocks noChangeArrowheads="1"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175"/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176"/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7"/>
            <p:cNvSpPr>
              <a:spLocks noChangeArrowheads="1"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8"/>
            <p:cNvSpPr>
              <a:spLocks noChangeArrowheads="1"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9"/>
            <p:cNvSpPr>
              <a:spLocks noChangeArrowheads="1"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80"/>
            <p:cNvSpPr>
              <a:spLocks noEditPoints="1" noChangeArrowhead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81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82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3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4"/>
            <p:cNvSpPr>
              <a:spLocks noChangeArrowheads="1"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5"/>
            <p:cNvSpPr>
              <a:spLocks noChangeArrowheads="1"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6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87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8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89"/>
            <p:cNvSpPr>
              <a:spLocks noEditPoints="1" noChangeArrowhead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90"/>
            <p:cNvSpPr>
              <a:spLocks noChangeArrowheads="1"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91"/>
            <p:cNvSpPr>
              <a:spLocks noChangeArrowheads="1"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92"/>
            <p:cNvSpPr>
              <a:spLocks noEditPoints="1" noChangeArrowhead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93"/>
            <p:cNvSpPr>
              <a:spLocks noEditPoints="1" noChangeArrowhead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94"/>
            <p:cNvSpPr>
              <a:spLocks noEditPoints="1" noChangeArrowhead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95"/>
            <p:cNvSpPr>
              <a:spLocks noEditPoints="1" noChangeArrowhead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6"/>
            <p:cNvSpPr>
              <a:spLocks noChangeArrowheads="1"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97"/>
            <p:cNvSpPr>
              <a:spLocks noChangeArrowheads="1"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8"/>
            <p:cNvSpPr>
              <a:spLocks noChangeArrowheads="1"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99"/>
            <p:cNvSpPr>
              <a:spLocks noEditPoints="1" noChangeArrowhead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00"/>
            <p:cNvSpPr>
              <a:spLocks noEditPoints="1" noChangeArrowhead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01"/>
            <p:cNvSpPr>
              <a:spLocks noEditPoints="1" noChangeArrowhead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02"/>
            <p:cNvSpPr>
              <a:spLocks noEditPoints="1" noChangeArrowhead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03"/>
            <p:cNvSpPr>
              <a:spLocks noEditPoints="1" noChangeArrowhead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04"/>
            <p:cNvSpPr>
              <a:spLocks noChangeArrowheads="1"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5"/>
            <p:cNvSpPr>
              <a:spLocks noChangeArrowheads="1"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06"/>
            <p:cNvSpPr>
              <a:spLocks noChangeArrowheads="1"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07"/>
            <p:cNvSpPr>
              <a:spLocks noChangeArrowheads="1"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08"/>
            <p:cNvSpPr>
              <a:spLocks noChangeArrowheads="1"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09"/>
            <p:cNvSpPr>
              <a:spLocks noChangeArrowheads="1"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10"/>
            <p:cNvSpPr>
              <a:spLocks noEditPoints="1" noChangeArrowhead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11"/>
            <p:cNvSpPr>
              <a:spLocks noChangeArrowheads="1"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12"/>
            <p:cNvSpPr>
              <a:spLocks noChangeArrowheads="1"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13"/>
            <p:cNvSpPr>
              <a:spLocks noChangeArrowheads="1"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14"/>
            <p:cNvSpPr>
              <a:spLocks noChangeArrowheads="1"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15"/>
            <p:cNvSpPr>
              <a:spLocks noEditPoints="1" noChangeArrowhead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Oval 216"/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17"/>
            <p:cNvSpPr>
              <a:spLocks noChangeArrowheads="1"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18"/>
            <p:cNvSpPr>
              <a:spLocks noChangeArrowheads="1"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19"/>
            <p:cNvSpPr>
              <a:spLocks noChangeArrowheads="1"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20"/>
            <p:cNvSpPr>
              <a:spLocks noEditPoints="1" noChangeArrowhead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21"/>
            <p:cNvSpPr>
              <a:spLocks noEditPoints="1" noChangeArrowhead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22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23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Oval 224"/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25"/>
            <p:cNvSpPr>
              <a:spLocks noEditPoints="1" noChangeArrowhead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Rectangle 226"/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227"/>
            <p:cNvSpPr>
              <a:spLocks noChangeArrowheads="1"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28"/>
            <p:cNvSpPr>
              <a:spLocks noChangeArrowheads="1"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229"/>
            <p:cNvSpPr>
              <a:spLocks noChangeArrowheads="1"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30"/>
            <p:cNvSpPr>
              <a:spLocks noChangeArrowheads="1"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31"/>
            <p:cNvSpPr>
              <a:spLocks noEditPoints="1" noChangeArrowhead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32"/>
            <p:cNvSpPr>
              <a:spLocks noEditPoints="1" noChangeArrowhead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Rectangle 233"/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Rectangle 234"/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Rectangle 235"/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Rectangle 236"/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237"/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Rectangle 238"/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Rectangle 239"/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Rectangle 240"/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Rectangle 241"/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242"/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Rectangle 243"/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244"/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45"/>
            <p:cNvSpPr>
              <a:spLocks noChangeArrowheads="1"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46"/>
            <p:cNvSpPr>
              <a:spLocks noEditPoints="1" noChangeArrowhead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47"/>
            <p:cNvSpPr>
              <a:spLocks noEditPoints="1" noChangeArrowhead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48"/>
            <p:cNvSpPr>
              <a:spLocks noEditPoints="1" noChangeArrowhead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49"/>
            <p:cNvSpPr>
              <a:spLocks noChangeArrowheads="1"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50"/>
            <p:cNvSpPr>
              <a:spLocks noChangeArrowheads="1"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51"/>
            <p:cNvSpPr>
              <a:spLocks noChangeArrowheads="1"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52"/>
            <p:cNvSpPr>
              <a:spLocks noChangeArrowheads="1"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53"/>
            <p:cNvSpPr>
              <a:spLocks noEditPoints="1" noChangeArrowhead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54"/>
            <p:cNvSpPr>
              <a:spLocks noEditPoints="1" noChangeArrowhead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55"/>
            <p:cNvSpPr>
              <a:spLocks noEditPoints="1" noChangeArrowhead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56"/>
            <p:cNvSpPr>
              <a:spLocks noChangeArrowheads="1"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57"/>
            <p:cNvSpPr>
              <a:spLocks noChangeArrowheads="1"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58"/>
            <p:cNvSpPr>
              <a:spLocks noEditPoints="1" noChangeArrowhead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59"/>
            <p:cNvSpPr>
              <a:spLocks noEditPoints="1" noChangeArrowhead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60"/>
            <p:cNvSpPr>
              <a:spLocks noEditPoints="1" noChangeArrowhead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21494" y="2809009"/>
            <a:ext cx="8101013" cy="655784"/>
          </a:xfr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致谢 感恩</a:t>
            </a:r>
          </a:p>
        </p:txBody>
      </p:sp>
      <p:sp>
        <p:nvSpPr>
          <p:cNvPr id="63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521494" y="3509359"/>
            <a:ext cx="8101013" cy="313447"/>
          </a:xfrm>
        </p:spPr>
        <p:txBody>
          <a:bodyPr/>
          <a:lstStyle>
            <a:lvl1pPr marL="0" indent="0" algn="ctr">
              <a:buNone/>
              <a:defRPr lang="zh-CN" altLang="en-US" sz="1200" smtClean="0"/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r>
              <a:rPr lang="zh-CN" altLang="en-US" noProof="1"/>
              <a:t>署名</a:t>
            </a:r>
            <a:endParaRPr lang="en-US" altLang="zh-CN" noProof="1"/>
          </a:p>
        </p:txBody>
      </p:sp>
      <p:sp>
        <p:nvSpPr>
          <p:cNvPr id="104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521494" y="3842868"/>
            <a:ext cx="8101013" cy="313447"/>
          </a:xfrm>
        </p:spPr>
        <p:txBody>
          <a:bodyPr/>
          <a:lstStyle>
            <a:lvl1pPr marL="0" indent="0" algn="ctr">
              <a:buNone/>
              <a:defRPr lang="zh-CN" altLang="en-US" sz="1200" smtClean="0"/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lvl="0"/>
            <a:fld id="{9E4B1C5E-5B91-415E-B5CA-9794E28C531B}" type="datetime2">
              <a:rPr lang="zh-CN" altLang="en-US" noProof="1" smtClean="0"/>
              <a:t>​</a:t>
            </a:fld>
            <a:endParaRPr lang="en-US" altLang="zh-CN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46ED-FDA2-4DD3-A9C2-CC587A26C3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AC144-1C88-4479-89BF-F11F14E577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63"/>
          <p:cNvSpPr/>
          <p:nvPr/>
        </p:nvSpPr>
        <p:spPr bwMode="auto">
          <a:xfrm rot="10800000">
            <a:off x="6935788" y="4763"/>
            <a:ext cx="2154237" cy="2359025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7" name="Freeform 263"/>
          <p:cNvSpPr/>
          <p:nvPr/>
        </p:nvSpPr>
        <p:spPr bwMode="auto">
          <a:xfrm>
            <a:off x="-30163" y="4530725"/>
            <a:ext cx="2152651" cy="2359025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  <a:gd name="connsiteX0" fmla="*/ 10000 w 10000"/>
              <a:gd name="connsiteY0" fmla="*/ 11292 h 11292"/>
              <a:gd name="connsiteX1" fmla="*/ 0 w 10000"/>
              <a:gd name="connsiteY1" fmla="*/ 11292 h 11292"/>
              <a:gd name="connsiteX2" fmla="*/ 122 w 10000"/>
              <a:gd name="connsiteY2" fmla="*/ 0 h 11292"/>
              <a:gd name="connsiteX3" fmla="*/ 10000 w 10000"/>
              <a:gd name="connsiteY3" fmla="*/ 11292 h 1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1292">
                <a:moveTo>
                  <a:pt x="10000" y="11292"/>
                </a:moveTo>
                <a:lnTo>
                  <a:pt x="0" y="11292"/>
                </a:lnTo>
                <a:cubicBezTo>
                  <a:pt x="41" y="7528"/>
                  <a:pt x="81" y="3764"/>
                  <a:pt x="122" y="0"/>
                </a:cubicBezTo>
                <a:lnTo>
                  <a:pt x="10000" y="112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31750"/>
            <a:ext cx="9164638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grpSp>
        <p:nvGrpSpPr>
          <p:cNvPr id="9" name="组合 112"/>
          <p:cNvGrpSpPr/>
          <p:nvPr/>
        </p:nvGrpSpPr>
        <p:grpSpPr bwMode="auto">
          <a:xfrm>
            <a:off x="2613025" y="611188"/>
            <a:ext cx="3917950" cy="5608637"/>
            <a:chOff x="4022725" y="306388"/>
            <a:chExt cx="4186238" cy="5992812"/>
          </a:xfrm>
        </p:grpSpPr>
        <p:sp>
          <p:nvSpPr>
            <p:cNvPr id="10" name="Freeform 165"/>
            <p:cNvSpPr>
              <a:spLocks noChangeArrowheads="1"/>
            </p:cNvSpPr>
            <p:nvPr/>
          </p:nvSpPr>
          <p:spPr bwMode="auto">
            <a:xfrm>
              <a:off x="6007100" y="5683250"/>
              <a:ext cx="187325" cy="557213"/>
            </a:xfrm>
            <a:custGeom>
              <a:avLst/>
              <a:gdLst>
                <a:gd name="T0" fmla="*/ 82 w 118"/>
                <a:gd name="T1" fmla="*/ 287 h 351"/>
                <a:gd name="T2" fmla="*/ 47 w 118"/>
                <a:gd name="T3" fmla="*/ 351 h 351"/>
                <a:gd name="T4" fmla="*/ 17 w 118"/>
                <a:gd name="T5" fmla="*/ 347 h 351"/>
                <a:gd name="T6" fmla="*/ 0 w 118"/>
                <a:gd name="T7" fmla="*/ 276 h 351"/>
                <a:gd name="T8" fmla="*/ 37 w 118"/>
                <a:gd name="T9" fmla="*/ 0 h 351"/>
                <a:gd name="T10" fmla="*/ 118 w 118"/>
                <a:gd name="T11" fmla="*/ 11 h 351"/>
                <a:gd name="T12" fmla="*/ 82 w 118"/>
                <a:gd name="T13" fmla="*/ 287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1">
                  <a:moveTo>
                    <a:pt x="82" y="287"/>
                  </a:moveTo>
                  <a:lnTo>
                    <a:pt x="47" y="351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7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66"/>
            <p:cNvSpPr>
              <a:spLocks noChangeArrowheads="1"/>
            </p:cNvSpPr>
            <p:nvPr/>
          </p:nvSpPr>
          <p:spPr bwMode="auto">
            <a:xfrm>
              <a:off x="6062663" y="5581650"/>
              <a:ext cx="144463" cy="173038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8 h 90"/>
                <a:gd name="T6" fmla="*/ 2 w 76"/>
                <a:gd name="T7" fmla="*/ 50 h 90"/>
                <a:gd name="T8" fmla="*/ 6 w 76"/>
                <a:gd name="T9" fmla="*/ 19 h 90"/>
                <a:gd name="T10" fmla="*/ 41 w 76"/>
                <a:gd name="T11" fmla="*/ 9 h 90"/>
                <a:gd name="T12" fmla="*/ 42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0" y="90"/>
                    <a:pt x="32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1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67"/>
            <p:cNvSpPr>
              <a:spLocks noChangeArrowheads="1"/>
            </p:cNvSpPr>
            <p:nvPr/>
          </p:nvSpPr>
          <p:spPr bwMode="auto">
            <a:xfrm>
              <a:off x="6045200" y="5646738"/>
              <a:ext cx="160338" cy="155575"/>
            </a:xfrm>
            <a:custGeom>
              <a:avLst/>
              <a:gdLst>
                <a:gd name="T0" fmla="*/ 90 w 101"/>
                <a:gd name="T1" fmla="*/ 98 h 98"/>
                <a:gd name="T2" fmla="*/ 0 w 101"/>
                <a:gd name="T3" fmla="*/ 86 h 98"/>
                <a:gd name="T4" fmla="*/ 11 w 101"/>
                <a:gd name="T5" fmla="*/ 0 h 98"/>
                <a:gd name="T6" fmla="*/ 101 w 101"/>
                <a:gd name="T7" fmla="*/ 12 h 98"/>
                <a:gd name="T8" fmla="*/ 90 w 101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98">
                  <a:moveTo>
                    <a:pt x="90" y="98"/>
                  </a:moveTo>
                  <a:lnTo>
                    <a:pt x="0" y="86"/>
                  </a:lnTo>
                  <a:lnTo>
                    <a:pt x="11" y="0"/>
                  </a:lnTo>
                  <a:lnTo>
                    <a:pt x="101" y="12"/>
                  </a:lnTo>
                  <a:lnTo>
                    <a:pt x="90" y="9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68"/>
            <p:cNvSpPr>
              <a:spLocks noChangeArrowheads="1"/>
            </p:cNvSpPr>
            <p:nvPr/>
          </p:nvSpPr>
          <p:spPr bwMode="auto">
            <a:xfrm>
              <a:off x="6030913" y="6219825"/>
              <a:ext cx="50800" cy="79375"/>
            </a:xfrm>
            <a:custGeom>
              <a:avLst/>
              <a:gdLst>
                <a:gd name="T0" fmla="*/ 0 w 26"/>
                <a:gd name="T1" fmla="*/ 6 h 42"/>
                <a:gd name="T2" fmla="*/ 6 w 26"/>
                <a:gd name="T3" fmla="*/ 32 h 42"/>
                <a:gd name="T4" fmla="*/ 26 w 26"/>
                <a:gd name="T5" fmla="*/ 11 h 42"/>
                <a:gd name="T6" fmla="*/ 0 w 26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9" y="38"/>
                    <a:pt x="12" y="42"/>
                    <a:pt x="26" y="11"/>
                  </a:cubicBezTo>
                  <a:cubicBezTo>
                    <a:pt x="26" y="11"/>
                    <a:pt x="17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69"/>
            <p:cNvSpPr>
              <a:spLocks noChangeArrowheads="1"/>
            </p:cNvSpPr>
            <p:nvPr/>
          </p:nvSpPr>
          <p:spPr bwMode="auto">
            <a:xfrm>
              <a:off x="6199188" y="5680075"/>
              <a:ext cx="187325" cy="555625"/>
            </a:xfrm>
            <a:custGeom>
              <a:avLst/>
              <a:gdLst>
                <a:gd name="T0" fmla="*/ 82 w 118"/>
                <a:gd name="T1" fmla="*/ 287 h 350"/>
                <a:gd name="T2" fmla="*/ 47 w 118"/>
                <a:gd name="T3" fmla="*/ 350 h 350"/>
                <a:gd name="T4" fmla="*/ 17 w 118"/>
                <a:gd name="T5" fmla="*/ 347 h 350"/>
                <a:gd name="T6" fmla="*/ 0 w 118"/>
                <a:gd name="T7" fmla="*/ 276 h 350"/>
                <a:gd name="T8" fmla="*/ 38 w 118"/>
                <a:gd name="T9" fmla="*/ 0 h 350"/>
                <a:gd name="T10" fmla="*/ 118 w 118"/>
                <a:gd name="T11" fmla="*/ 11 h 350"/>
                <a:gd name="T12" fmla="*/ 82 w 118"/>
                <a:gd name="T13" fmla="*/ 28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350">
                  <a:moveTo>
                    <a:pt x="82" y="287"/>
                  </a:moveTo>
                  <a:lnTo>
                    <a:pt x="47" y="350"/>
                  </a:lnTo>
                  <a:lnTo>
                    <a:pt x="17" y="347"/>
                  </a:lnTo>
                  <a:lnTo>
                    <a:pt x="0" y="276"/>
                  </a:lnTo>
                  <a:lnTo>
                    <a:pt x="38" y="0"/>
                  </a:lnTo>
                  <a:lnTo>
                    <a:pt x="118" y="11"/>
                  </a:lnTo>
                  <a:lnTo>
                    <a:pt x="82" y="28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70"/>
            <p:cNvSpPr>
              <a:spLocks noChangeArrowheads="1"/>
            </p:cNvSpPr>
            <p:nvPr/>
          </p:nvSpPr>
          <p:spPr bwMode="auto">
            <a:xfrm>
              <a:off x="6254750" y="5578475"/>
              <a:ext cx="146050" cy="171450"/>
            </a:xfrm>
            <a:custGeom>
              <a:avLst/>
              <a:gdLst>
                <a:gd name="T0" fmla="*/ 70 w 76"/>
                <a:gd name="T1" fmla="*/ 59 h 90"/>
                <a:gd name="T2" fmla="*/ 32 w 76"/>
                <a:gd name="T3" fmla="*/ 88 h 90"/>
                <a:gd name="T4" fmla="*/ 31 w 76"/>
                <a:gd name="T5" fmla="*/ 87 h 90"/>
                <a:gd name="T6" fmla="*/ 2 w 76"/>
                <a:gd name="T7" fmla="*/ 50 h 90"/>
                <a:gd name="T8" fmla="*/ 6 w 76"/>
                <a:gd name="T9" fmla="*/ 19 h 90"/>
                <a:gd name="T10" fmla="*/ 42 w 76"/>
                <a:gd name="T11" fmla="*/ 9 h 90"/>
                <a:gd name="T12" fmla="*/ 43 w 76"/>
                <a:gd name="T13" fmla="*/ 9 h 90"/>
                <a:gd name="T14" fmla="*/ 74 w 76"/>
                <a:gd name="T15" fmla="*/ 28 h 90"/>
                <a:gd name="T16" fmla="*/ 70 w 76"/>
                <a:gd name="T17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0">
                  <a:moveTo>
                    <a:pt x="70" y="59"/>
                  </a:moveTo>
                  <a:cubicBezTo>
                    <a:pt x="67" y="77"/>
                    <a:pt x="51" y="90"/>
                    <a:pt x="32" y="88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3" y="85"/>
                    <a:pt x="0" y="68"/>
                    <a:pt x="2" y="5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9" y="0"/>
                    <a:pt x="23" y="6"/>
                    <a:pt x="4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61" y="11"/>
                    <a:pt x="76" y="9"/>
                    <a:pt x="74" y="28"/>
                  </a:cubicBezTo>
                  <a:lnTo>
                    <a:pt x="70" y="5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1"/>
            <p:cNvSpPr>
              <a:spLocks noChangeArrowheads="1"/>
            </p:cNvSpPr>
            <p:nvPr/>
          </p:nvSpPr>
          <p:spPr bwMode="auto">
            <a:xfrm>
              <a:off x="6237288" y="5643563"/>
              <a:ext cx="163513" cy="153988"/>
            </a:xfrm>
            <a:custGeom>
              <a:avLst/>
              <a:gdLst>
                <a:gd name="T0" fmla="*/ 91 w 103"/>
                <a:gd name="T1" fmla="*/ 97 h 97"/>
                <a:gd name="T2" fmla="*/ 0 w 103"/>
                <a:gd name="T3" fmla="*/ 85 h 97"/>
                <a:gd name="T4" fmla="*/ 13 w 103"/>
                <a:gd name="T5" fmla="*/ 0 h 97"/>
                <a:gd name="T6" fmla="*/ 103 w 103"/>
                <a:gd name="T7" fmla="*/ 12 h 97"/>
                <a:gd name="T8" fmla="*/ 91 w 103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7">
                  <a:moveTo>
                    <a:pt x="91" y="97"/>
                  </a:moveTo>
                  <a:lnTo>
                    <a:pt x="0" y="85"/>
                  </a:lnTo>
                  <a:lnTo>
                    <a:pt x="13" y="0"/>
                  </a:lnTo>
                  <a:lnTo>
                    <a:pt x="103" y="12"/>
                  </a:lnTo>
                  <a:lnTo>
                    <a:pt x="91" y="9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2"/>
            <p:cNvSpPr>
              <a:spLocks noChangeArrowheads="1"/>
            </p:cNvSpPr>
            <p:nvPr/>
          </p:nvSpPr>
          <p:spPr bwMode="auto">
            <a:xfrm>
              <a:off x="6226175" y="6215063"/>
              <a:ext cx="47625" cy="80963"/>
            </a:xfrm>
            <a:custGeom>
              <a:avLst/>
              <a:gdLst>
                <a:gd name="T0" fmla="*/ 0 w 25"/>
                <a:gd name="T1" fmla="*/ 6 h 42"/>
                <a:gd name="T2" fmla="*/ 6 w 25"/>
                <a:gd name="T3" fmla="*/ 32 h 42"/>
                <a:gd name="T4" fmla="*/ 25 w 25"/>
                <a:gd name="T5" fmla="*/ 11 h 42"/>
                <a:gd name="T6" fmla="*/ 0 w 25"/>
                <a:gd name="T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0" y="6"/>
                  </a:moveTo>
                  <a:cubicBezTo>
                    <a:pt x="0" y="6"/>
                    <a:pt x="4" y="26"/>
                    <a:pt x="6" y="32"/>
                  </a:cubicBezTo>
                  <a:cubicBezTo>
                    <a:pt x="8" y="38"/>
                    <a:pt x="11" y="42"/>
                    <a:pt x="25" y="11"/>
                  </a:cubicBezTo>
                  <a:cubicBezTo>
                    <a:pt x="25" y="11"/>
                    <a:pt x="16" y="0"/>
                    <a:pt x="0" y="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73"/>
            <p:cNvSpPr>
              <a:spLocks noChangeArrowheads="1"/>
            </p:cNvSpPr>
            <p:nvPr/>
          </p:nvSpPr>
          <p:spPr bwMode="auto">
            <a:xfrm>
              <a:off x="6372225" y="5684838"/>
              <a:ext cx="46038" cy="284163"/>
            </a:xfrm>
            <a:custGeom>
              <a:avLst/>
              <a:gdLst>
                <a:gd name="T0" fmla="*/ 5 w 24"/>
                <a:gd name="T1" fmla="*/ 1 h 148"/>
                <a:gd name="T2" fmla="*/ 23 w 24"/>
                <a:gd name="T3" fmla="*/ 19 h 148"/>
                <a:gd name="T4" fmla="*/ 8 w 24"/>
                <a:gd name="T5" fmla="*/ 139 h 148"/>
                <a:gd name="T6" fmla="*/ 0 w 24"/>
                <a:gd name="T7" fmla="*/ 146 h 148"/>
                <a:gd name="T8" fmla="*/ 12 w 24"/>
                <a:gd name="T9" fmla="*/ 52 h 148"/>
                <a:gd name="T10" fmla="*/ 6 w 24"/>
                <a:gd name="T11" fmla="*/ 41 h 148"/>
                <a:gd name="T12" fmla="*/ 5 w 24"/>
                <a:gd name="T13" fmla="*/ 0 h 148"/>
                <a:gd name="T14" fmla="*/ 5 w 24"/>
                <a:gd name="T15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48">
                  <a:moveTo>
                    <a:pt x="5" y="1"/>
                  </a:moveTo>
                  <a:cubicBezTo>
                    <a:pt x="5" y="1"/>
                    <a:pt x="22" y="12"/>
                    <a:pt x="23" y="19"/>
                  </a:cubicBezTo>
                  <a:cubicBezTo>
                    <a:pt x="24" y="26"/>
                    <a:pt x="8" y="139"/>
                    <a:pt x="8" y="139"/>
                  </a:cubicBezTo>
                  <a:cubicBezTo>
                    <a:pt x="8" y="139"/>
                    <a:pt x="10" y="148"/>
                    <a:pt x="0" y="14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4"/>
            <p:cNvSpPr>
              <a:spLocks noChangeArrowheads="1"/>
            </p:cNvSpPr>
            <p:nvPr/>
          </p:nvSpPr>
          <p:spPr bwMode="auto">
            <a:xfrm>
              <a:off x="5064125" y="5597525"/>
              <a:ext cx="831850" cy="373063"/>
            </a:xfrm>
            <a:custGeom>
              <a:avLst/>
              <a:gdLst>
                <a:gd name="T0" fmla="*/ 260 w 524"/>
                <a:gd name="T1" fmla="*/ 235 h 235"/>
                <a:gd name="T2" fmla="*/ 0 w 524"/>
                <a:gd name="T3" fmla="*/ 117 h 235"/>
                <a:gd name="T4" fmla="*/ 267 w 524"/>
                <a:gd name="T5" fmla="*/ 0 h 235"/>
                <a:gd name="T6" fmla="*/ 524 w 524"/>
                <a:gd name="T7" fmla="*/ 114 h 235"/>
                <a:gd name="T8" fmla="*/ 260 w 524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35">
                  <a:moveTo>
                    <a:pt x="260" y="235"/>
                  </a:moveTo>
                  <a:lnTo>
                    <a:pt x="0" y="117"/>
                  </a:lnTo>
                  <a:lnTo>
                    <a:pt x="267" y="0"/>
                  </a:lnTo>
                  <a:lnTo>
                    <a:pt x="524" y="114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Rectangle 175"/>
            <p:cNvSpPr>
              <a:spLocks noChangeArrowheads="1"/>
            </p:cNvSpPr>
            <p:nvPr/>
          </p:nvSpPr>
          <p:spPr bwMode="auto">
            <a:xfrm>
              <a:off x="5861050" y="5773738"/>
              <a:ext cx="26988" cy="273050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Oval 176"/>
            <p:cNvSpPr>
              <a:spLocks noChangeArrowheads="1"/>
            </p:cNvSpPr>
            <p:nvPr/>
          </p:nvSpPr>
          <p:spPr bwMode="auto">
            <a:xfrm>
              <a:off x="5832475" y="6015038"/>
              <a:ext cx="84138" cy="84138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77"/>
            <p:cNvSpPr>
              <a:spLocks noChangeArrowheads="1"/>
            </p:cNvSpPr>
            <p:nvPr/>
          </p:nvSpPr>
          <p:spPr bwMode="auto">
            <a:xfrm>
              <a:off x="5822950" y="6061075"/>
              <a:ext cx="61913" cy="180975"/>
            </a:xfrm>
            <a:custGeom>
              <a:avLst/>
              <a:gdLst>
                <a:gd name="T0" fmla="*/ 17 w 32"/>
                <a:gd name="T1" fmla="*/ 5 h 95"/>
                <a:gd name="T2" fmla="*/ 7 w 32"/>
                <a:gd name="T3" fmla="*/ 95 h 95"/>
                <a:gd name="T4" fmla="*/ 32 w 32"/>
                <a:gd name="T5" fmla="*/ 95 h 95"/>
                <a:gd name="T6" fmla="*/ 32 w 32"/>
                <a:gd name="T7" fmla="*/ 0 h 95"/>
                <a:gd name="T8" fmla="*/ 17 w 32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95">
                  <a:moveTo>
                    <a:pt x="17" y="5"/>
                  </a:moveTo>
                  <a:cubicBezTo>
                    <a:pt x="17" y="5"/>
                    <a:pt x="0" y="41"/>
                    <a:pt x="7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78"/>
            <p:cNvSpPr>
              <a:spLocks noChangeArrowheads="1"/>
            </p:cNvSpPr>
            <p:nvPr/>
          </p:nvSpPr>
          <p:spPr bwMode="auto">
            <a:xfrm>
              <a:off x="5870575" y="6061075"/>
              <a:ext cx="60325" cy="180975"/>
            </a:xfrm>
            <a:custGeom>
              <a:avLst/>
              <a:gdLst>
                <a:gd name="T0" fmla="*/ 14 w 31"/>
                <a:gd name="T1" fmla="*/ 5 h 95"/>
                <a:gd name="T2" fmla="*/ 24 w 31"/>
                <a:gd name="T3" fmla="*/ 95 h 95"/>
                <a:gd name="T4" fmla="*/ 0 w 31"/>
                <a:gd name="T5" fmla="*/ 95 h 95"/>
                <a:gd name="T6" fmla="*/ 0 w 31"/>
                <a:gd name="T7" fmla="*/ 0 h 95"/>
                <a:gd name="T8" fmla="*/ 14 w 31"/>
                <a:gd name="T9" fmla="*/ 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95">
                  <a:moveTo>
                    <a:pt x="14" y="5"/>
                  </a:moveTo>
                  <a:cubicBezTo>
                    <a:pt x="14" y="5"/>
                    <a:pt x="31" y="41"/>
                    <a:pt x="24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8"/>
                    <a:pt x="14" y="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79"/>
            <p:cNvSpPr>
              <a:spLocks noChangeArrowheads="1"/>
            </p:cNvSpPr>
            <p:nvPr/>
          </p:nvSpPr>
          <p:spPr bwMode="auto">
            <a:xfrm>
              <a:off x="5227638" y="5895975"/>
              <a:ext cx="484188" cy="358775"/>
            </a:xfrm>
            <a:custGeom>
              <a:avLst/>
              <a:gdLst>
                <a:gd name="T0" fmla="*/ 253 w 253"/>
                <a:gd name="T1" fmla="*/ 0 h 188"/>
                <a:gd name="T2" fmla="*/ 127 w 253"/>
                <a:gd name="T3" fmla="*/ 59 h 188"/>
                <a:gd name="T4" fmla="*/ 0 w 253"/>
                <a:gd name="T5" fmla="*/ 0 h 188"/>
                <a:gd name="T6" fmla="*/ 0 w 253"/>
                <a:gd name="T7" fmla="*/ 145 h 188"/>
                <a:gd name="T8" fmla="*/ 123 w 253"/>
                <a:gd name="T9" fmla="*/ 188 h 188"/>
                <a:gd name="T10" fmla="*/ 123 w 253"/>
                <a:gd name="T11" fmla="*/ 188 h 188"/>
                <a:gd name="T12" fmla="*/ 127 w 253"/>
                <a:gd name="T13" fmla="*/ 188 h 188"/>
                <a:gd name="T14" fmla="*/ 130 w 253"/>
                <a:gd name="T15" fmla="*/ 188 h 188"/>
                <a:gd name="T16" fmla="*/ 130 w 253"/>
                <a:gd name="T17" fmla="*/ 188 h 188"/>
                <a:gd name="T18" fmla="*/ 253 w 253"/>
                <a:gd name="T19" fmla="*/ 145 h 188"/>
                <a:gd name="T20" fmla="*/ 253 w 253"/>
                <a:gd name="T2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3" h="188">
                  <a:moveTo>
                    <a:pt x="253" y="0"/>
                  </a:moveTo>
                  <a:cubicBezTo>
                    <a:pt x="253" y="1"/>
                    <a:pt x="147" y="50"/>
                    <a:pt x="127" y="59"/>
                  </a:cubicBezTo>
                  <a:cubicBezTo>
                    <a:pt x="106" y="50"/>
                    <a:pt x="0" y="1"/>
                    <a:pt x="0" y="0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34" y="181"/>
                    <a:pt x="102" y="187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4" y="188"/>
                    <a:pt x="127" y="188"/>
                  </a:cubicBezTo>
                  <a:cubicBezTo>
                    <a:pt x="129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51" y="187"/>
                    <a:pt x="219" y="181"/>
                    <a:pt x="253" y="145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80"/>
            <p:cNvSpPr>
              <a:spLocks noEditPoints="1" noChangeArrowheads="1"/>
            </p:cNvSpPr>
            <p:nvPr/>
          </p:nvSpPr>
          <p:spPr bwMode="auto">
            <a:xfrm>
              <a:off x="4991100" y="5194300"/>
              <a:ext cx="596900" cy="433388"/>
            </a:xfrm>
            <a:custGeom>
              <a:avLst/>
              <a:gdLst>
                <a:gd name="T0" fmla="*/ 257 w 312"/>
                <a:gd name="T1" fmla="*/ 37 h 227"/>
                <a:gd name="T2" fmla="*/ 245 w 312"/>
                <a:gd name="T3" fmla="*/ 82 h 227"/>
                <a:gd name="T4" fmla="*/ 276 w 312"/>
                <a:gd name="T5" fmla="*/ 131 h 227"/>
                <a:gd name="T6" fmla="*/ 245 w 312"/>
                <a:gd name="T7" fmla="*/ 176 h 227"/>
                <a:gd name="T8" fmla="*/ 245 w 312"/>
                <a:gd name="T9" fmla="*/ 32 h 227"/>
                <a:gd name="T10" fmla="*/ 109 w 312"/>
                <a:gd name="T11" fmla="*/ 16 h 227"/>
                <a:gd name="T12" fmla="*/ 117 w 312"/>
                <a:gd name="T13" fmla="*/ 18 h 227"/>
                <a:gd name="T14" fmla="*/ 109 w 312"/>
                <a:gd name="T15" fmla="*/ 50 h 227"/>
                <a:gd name="T16" fmla="*/ 109 w 312"/>
                <a:gd name="T17" fmla="*/ 195 h 227"/>
                <a:gd name="T18" fmla="*/ 200 w 312"/>
                <a:gd name="T19" fmla="*/ 175 h 227"/>
                <a:gd name="T20" fmla="*/ 245 w 312"/>
                <a:gd name="T21" fmla="*/ 150 h 227"/>
                <a:gd name="T22" fmla="*/ 230 w 312"/>
                <a:gd name="T23" fmla="*/ 146 h 227"/>
                <a:gd name="T24" fmla="*/ 245 w 312"/>
                <a:gd name="T25" fmla="*/ 82 h 227"/>
                <a:gd name="T26" fmla="*/ 109 w 312"/>
                <a:gd name="T27" fmla="*/ 6 h 227"/>
                <a:gd name="T28" fmla="*/ 93 w 312"/>
                <a:gd name="T29" fmla="*/ 28 h 227"/>
                <a:gd name="T30" fmla="*/ 109 w 312"/>
                <a:gd name="T31" fmla="*/ 16 h 227"/>
                <a:gd name="T32" fmla="*/ 93 w 312"/>
                <a:gd name="T33" fmla="*/ 227 h 227"/>
                <a:gd name="T34" fmla="*/ 109 w 312"/>
                <a:gd name="T35" fmla="*/ 195 h 227"/>
                <a:gd name="T36" fmla="*/ 93 w 312"/>
                <a:gd name="T37" fmla="*/ 212 h 227"/>
                <a:gd name="T38" fmla="*/ 109 w 312"/>
                <a:gd name="T39" fmla="*/ 50 h 227"/>
                <a:gd name="T40" fmla="*/ 96 w 312"/>
                <a:gd name="T41" fmla="*/ 161 h 227"/>
                <a:gd name="T42" fmla="*/ 93 w 312"/>
                <a:gd name="T43" fmla="*/ 77 h 227"/>
                <a:gd name="T44" fmla="*/ 93 w 312"/>
                <a:gd name="T45" fmla="*/ 39 h 227"/>
                <a:gd name="T46" fmla="*/ 109 w 312"/>
                <a:gd name="T47" fmla="*/ 50 h 227"/>
                <a:gd name="T48" fmla="*/ 72 w 312"/>
                <a:gd name="T49" fmla="*/ 21 h 227"/>
                <a:gd name="T50" fmla="*/ 82 w 312"/>
                <a:gd name="T51" fmla="*/ 50 h 227"/>
                <a:gd name="T52" fmla="*/ 93 w 312"/>
                <a:gd name="T53" fmla="*/ 39 h 227"/>
                <a:gd name="T54" fmla="*/ 93 w 312"/>
                <a:gd name="T55" fmla="*/ 10 h 227"/>
                <a:gd name="T56" fmla="*/ 93 w 312"/>
                <a:gd name="T57" fmla="*/ 227 h 227"/>
                <a:gd name="T58" fmla="*/ 72 w 312"/>
                <a:gd name="T59" fmla="*/ 211 h 227"/>
                <a:gd name="T60" fmla="*/ 93 w 312"/>
                <a:gd name="T61" fmla="*/ 77 h 227"/>
                <a:gd name="T62" fmla="*/ 72 w 312"/>
                <a:gd name="T63" fmla="*/ 161 h 227"/>
                <a:gd name="T64" fmla="*/ 84 w 312"/>
                <a:gd name="T65" fmla="*/ 139 h 227"/>
                <a:gd name="T66" fmla="*/ 72 w 312"/>
                <a:gd name="T67" fmla="*/ 104 h 227"/>
                <a:gd name="T68" fmla="*/ 92 w 312"/>
                <a:gd name="T69" fmla="*/ 81 h 227"/>
                <a:gd name="T70" fmla="*/ 72 w 312"/>
                <a:gd name="T71" fmla="*/ 21 h 227"/>
                <a:gd name="T72" fmla="*/ 72 w 312"/>
                <a:gd name="T73" fmla="*/ 225 h 227"/>
                <a:gd name="T74" fmla="*/ 71 w 312"/>
                <a:gd name="T75" fmla="*/ 211 h 227"/>
                <a:gd name="T76" fmla="*/ 58 w 312"/>
                <a:gd name="T77" fmla="*/ 173 h 227"/>
                <a:gd name="T78" fmla="*/ 72 w 312"/>
                <a:gd name="T79" fmla="*/ 151 h 227"/>
                <a:gd name="T80" fmla="*/ 49 w 312"/>
                <a:gd name="T81" fmla="*/ 151 h 227"/>
                <a:gd name="T82" fmla="*/ 72 w 312"/>
                <a:gd name="T83" fmla="*/ 104 h 227"/>
                <a:gd name="T84" fmla="*/ 61 w 312"/>
                <a:gd name="T85" fmla="*/ 91 h 227"/>
                <a:gd name="T86" fmla="*/ 52 w 312"/>
                <a:gd name="T87" fmla="*/ 61 h 227"/>
                <a:gd name="T88" fmla="*/ 72 w 312"/>
                <a:gd name="T89" fmla="*/ 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2" h="227">
                  <a:moveTo>
                    <a:pt x="305" y="125"/>
                  </a:moveTo>
                  <a:cubicBezTo>
                    <a:pt x="312" y="72"/>
                    <a:pt x="257" y="37"/>
                    <a:pt x="257" y="37"/>
                  </a:cubicBezTo>
                  <a:cubicBezTo>
                    <a:pt x="253" y="35"/>
                    <a:pt x="249" y="34"/>
                    <a:pt x="245" y="32"/>
                  </a:cubicBezTo>
                  <a:cubicBezTo>
                    <a:pt x="245" y="82"/>
                    <a:pt x="245" y="82"/>
                    <a:pt x="245" y="82"/>
                  </a:cubicBezTo>
                  <a:cubicBezTo>
                    <a:pt x="251" y="82"/>
                    <a:pt x="256" y="84"/>
                    <a:pt x="261" y="86"/>
                  </a:cubicBezTo>
                  <a:cubicBezTo>
                    <a:pt x="277" y="94"/>
                    <a:pt x="284" y="115"/>
                    <a:pt x="276" y="131"/>
                  </a:cubicBezTo>
                  <a:cubicBezTo>
                    <a:pt x="270" y="143"/>
                    <a:pt x="258" y="150"/>
                    <a:pt x="245" y="150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77" y="174"/>
                    <a:pt x="301" y="162"/>
                    <a:pt x="305" y="125"/>
                  </a:cubicBezTo>
                  <a:close/>
                  <a:moveTo>
                    <a:pt x="245" y="32"/>
                  </a:moveTo>
                  <a:cubicBezTo>
                    <a:pt x="188" y="6"/>
                    <a:pt x="143" y="0"/>
                    <a:pt x="109" y="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12" y="16"/>
                    <a:pt x="114" y="17"/>
                    <a:pt x="117" y="18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25" y="22"/>
                    <a:pt x="129" y="32"/>
                    <a:pt x="124" y="41"/>
                  </a:cubicBezTo>
                  <a:cubicBezTo>
                    <a:pt x="121" y="47"/>
                    <a:pt x="115" y="50"/>
                    <a:pt x="109" y="50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11" y="182"/>
                    <a:pt x="111" y="189"/>
                    <a:pt x="109" y="195"/>
                  </a:cubicBezTo>
                  <a:cubicBezTo>
                    <a:pt x="109" y="222"/>
                    <a:pt x="109" y="222"/>
                    <a:pt x="109" y="222"/>
                  </a:cubicBezTo>
                  <a:cubicBezTo>
                    <a:pt x="141" y="209"/>
                    <a:pt x="166" y="172"/>
                    <a:pt x="200" y="175"/>
                  </a:cubicBezTo>
                  <a:cubicBezTo>
                    <a:pt x="216" y="176"/>
                    <a:pt x="231" y="177"/>
                    <a:pt x="245" y="176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0" y="150"/>
                    <a:pt x="235" y="148"/>
                    <a:pt x="230" y="146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14" y="138"/>
                    <a:pt x="207" y="118"/>
                    <a:pt x="215" y="101"/>
                  </a:cubicBezTo>
                  <a:cubicBezTo>
                    <a:pt x="221" y="89"/>
                    <a:pt x="233" y="82"/>
                    <a:pt x="245" y="82"/>
                  </a:cubicBezTo>
                  <a:lnTo>
                    <a:pt x="245" y="32"/>
                  </a:lnTo>
                  <a:close/>
                  <a:moveTo>
                    <a:pt x="109" y="6"/>
                  </a:moveTo>
                  <a:cubicBezTo>
                    <a:pt x="104" y="7"/>
                    <a:pt x="98" y="8"/>
                    <a:pt x="93" y="10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3" y="27"/>
                    <a:pt x="94" y="26"/>
                    <a:pt x="94" y="26"/>
                  </a:cubicBezTo>
                  <a:cubicBezTo>
                    <a:pt x="97" y="20"/>
                    <a:pt x="103" y="16"/>
                    <a:pt x="109" y="16"/>
                  </a:cubicBezTo>
                  <a:cubicBezTo>
                    <a:pt x="109" y="6"/>
                    <a:pt x="109" y="6"/>
                    <a:pt x="109" y="6"/>
                  </a:cubicBezTo>
                  <a:close/>
                  <a:moveTo>
                    <a:pt x="93" y="227"/>
                  </a:moveTo>
                  <a:cubicBezTo>
                    <a:pt x="99" y="226"/>
                    <a:pt x="104" y="225"/>
                    <a:pt x="109" y="222"/>
                  </a:cubicBezTo>
                  <a:cubicBezTo>
                    <a:pt x="109" y="195"/>
                    <a:pt x="109" y="195"/>
                    <a:pt x="109" y="195"/>
                  </a:cubicBezTo>
                  <a:cubicBezTo>
                    <a:pt x="109" y="196"/>
                    <a:pt x="108" y="197"/>
                    <a:pt x="108" y="198"/>
                  </a:cubicBezTo>
                  <a:cubicBezTo>
                    <a:pt x="105" y="205"/>
                    <a:pt x="99" y="209"/>
                    <a:pt x="93" y="212"/>
                  </a:cubicBezTo>
                  <a:cubicBezTo>
                    <a:pt x="93" y="227"/>
                    <a:pt x="93" y="227"/>
                    <a:pt x="93" y="227"/>
                  </a:cubicBezTo>
                  <a:close/>
                  <a:moveTo>
                    <a:pt x="109" y="50"/>
                  </a:moveTo>
                  <a:cubicBezTo>
                    <a:pt x="109" y="176"/>
                    <a:pt x="109" y="176"/>
                    <a:pt x="109" y="176"/>
                  </a:cubicBezTo>
                  <a:cubicBezTo>
                    <a:pt x="107" y="170"/>
                    <a:pt x="102" y="164"/>
                    <a:pt x="96" y="161"/>
                  </a:cubicBezTo>
                  <a:cubicBezTo>
                    <a:pt x="95" y="160"/>
                    <a:pt x="94" y="160"/>
                    <a:pt x="93" y="16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94" y="73"/>
                    <a:pt x="94" y="6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5" y="43"/>
                    <a:pt x="97" y="46"/>
                    <a:pt x="102" y="48"/>
                  </a:cubicBezTo>
                  <a:cubicBezTo>
                    <a:pt x="104" y="50"/>
                    <a:pt x="107" y="50"/>
                    <a:pt x="109" y="50"/>
                  </a:cubicBezTo>
                  <a:close/>
                  <a:moveTo>
                    <a:pt x="93" y="10"/>
                  </a:moveTo>
                  <a:cubicBezTo>
                    <a:pt x="85" y="13"/>
                    <a:pt x="78" y="16"/>
                    <a:pt x="72" y="21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5" y="48"/>
                    <a:pt x="79" y="49"/>
                    <a:pt x="82" y="50"/>
                  </a:cubicBezTo>
                  <a:cubicBezTo>
                    <a:pt x="88" y="53"/>
                    <a:pt x="92" y="58"/>
                    <a:pt x="93" y="6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5"/>
                    <a:pt x="92" y="32"/>
                    <a:pt x="93" y="28"/>
                  </a:cubicBezTo>
                  <a:cubicBezTo>
                    <a:pt x="93" y="10"/>
                    <a:pt x="93" y="10"/>
                    <a:pt x="93" y="10"/>
                  </a:cubicBezTo>
                  <a:close/>
                  <a:moveTo>
                    <a:pt x="72" y="225"/>
                  </a:moveTo>
                  <a:cubicBezTo>
                    <a:pt x="79" y="227"/>
                    <a:pt x="86" y="227"/>
                    <a:pt x="93" y="227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86" y="214"/>
                    <a:pt x="79" y="215"/>
                    <a:pt x="72" y="211"/>
                  </a:cubicBezTo>
                  <a:cubicBezTo>
                    <a:pt x="72" y="225"/>
                    <a:pt x="72" y="225"/>
                    <a:pt x="72" y="225"/>
                  </a:cubicBezTo>
                  <a:close/>
                  <a:moveTo>
                    <a:pt x="93" y="77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86" y="157"/>
                    <a:pt x="78" y="157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77" y="148"/>
                    <a:pt x="81" y="144"/>
                    <a:pt x="84" y="139"/>
                  </a:cubicBezTo>
                  <a:cubicBezTo>
                    <a:pt x="90" y="126"/>
                    <a:pt x="85" y="111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80" y="93"/>
                    <a:pt x="88" y="89"/>
                    <a:pt x="92" y="81"/>
                  </a:cubicBezTo>
                  <a:cubicBezTo>
                    <a:pt x="92" y="80"/>
                    <a:pt x="93" y="78"/>
                    <a:pt x="93" y="77"/>
                  </a:cubicBezTo>
                  <a:close/>
                  <a:moveTo>
                    <a:pt x="72" y="21"/>
                  </a:moveTo>
                  <a:cubicBezTo>
                    <a:pt x="0" y="67"/>
                    <a:pt x="12" y="192"/>
                    <a:pt x="55" y="217"/>
                  </a:cubicBezTo>
                  <a:cubicBezTo>
                    <a:pt x="61" y="220"/>
                    <a:pt x="66" y="223"/>
                    <a:pt x="72" y="225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57" y="204"/>
                    <a:pt x="51" y="187"/>
                    <a:pt x="58" y="173"/>
                  </a:cubicBezTo>
                  <a:cubicBezTo>
                    <a:pt x="61" y="168"/>
                    <a:pt x="66" y="163"/>
                    <a:pt x="72" y="161"/>
                  </a:cubicBezTo>
                  <a:cubicBezTo>
                    <a:pt x="72" y="151"/>
                    <a:pt x="72" y="151"/>
                    <a:pt x="72" y="151"/>
                  </a:cubicBezTo>
                  <a:cubicBezTo>
                    <a:pt x="65" y="154"/>
                    <a:pt x="56" y="154"/>
                    <a:pt x="49" y="151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36" y="144"/>
                    <a:pt x="31" y="129"/>
                    <a:pt x="38" y="116"/>
                  </a:cubicBezTo>
                  <a:cubicBezTo>
                    <a:pt x="44" y="104"/>
                    <a:pt x="59" y="98"/>
                    <a:pt x="72" y="104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68" y="93"/>
                    <a:pt x="65" y="93"/>
                    <a:pt x="61" y="91"/>
                  </a:cubicBezTo>
                  <a:cubicBezTo>
                    <a:pt x="50" y="86"/>
                    <a:pt x="46" y="72"/>
                    <a:pt x="52" y="61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53"/>
                    <a:pt x="63" y="48"/>
                    <a:pt x="72" y="48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1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82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83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84"/>
            <p:cNvSpPr>
              <a:spLocks noChangeArrowheads="1"/>
            </p:cNvSpPr>
            <p:nvPr/>
          </p:nvSpPr>
          <p:spPr bwMode="auto">
            <a:xfrm>
              <a:off x="6713538" y="6070600"/>
              <a:ext cx="152400" cy="174625"/>
            </a:xfrm>
            <a:custGeom>
              <a:avLst/>
              <a:gdLst>
                <a:gd name="T0" fmla="*/ 54 w 79"/>
                <a:gd name="T1" fmla="*/ 5 h 92"/>
                <a:gd name="T2" fmla="*/ 54 w 79"/>
                <a:gd name="T3" fmla="*/ 34 h 92"/>
                <a:gd name="T4" fmla="*/ 31 w 79"/>
                <a:gd name="T5" fmla="*/ 53 h 92"/>
                <a:gd name="T6" fmla="*/ 1 w 79"/>
                <a:gd name="T7" fmla="*/ 76 h 92"/>
                <a:gd name="T8" fmla="*/ 79 w 79"/>
                <a:gd name="T9" fmla="*/ 92 h 92"/>
                <a:gd name="T10" fmla="*/ 79 w 79"/>
                <a:gd name="T11" fmla="*/ 0 h 92"/>
                <a:gd name="T12" fmla="*/ 54 w 79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2">
                  <a:moveTo>
                    <a:pt x="54" y="5"/>
                  </a:moveTo>
                  <a:cubicBezTo>
                    <a:pt x="54" y="34"/>
                    <a:pt x="54" y="34"/>
                    <a:pt x="54" y="34"/>
                  </a:cubicBezTo>
                  <a:cubicBezTo>
                    <a:pt x="54" y="34"/>
                    <a:pt x="47" y="48"/>
                    <a:pt x="31" y="53"/>
                  </a:cubicBezTo>
                  <a:cubicBezTo>
                    <a:pt x="14" y="59"/>
                    <a:pt x="0" y="68"/>
                    <a:pt x="1" y="76"/>
                  </a:cubicBezTo>
                  <a:cubicBezTo>
                    <a:pt x="2" y="85"/>
                    <a:pt x="22" y="92"/>
                    <a:pt x="79" y="9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85"/>
            <p:cNvSpPr>
              <a:spLocks noChangeArrowheads="1"/>
            </p:cNvSpPr>
            <p:nvPr/>
          </p:nvSpPr>
          <p:spPr bwMode="auto">
            <a:xfrm>
              <a:off x="6850063" y="6070600"/>
              <a:ext cx="141288" cy="174625"/>
            </a:xfrm>
            <a:custGeom>
              <a:avLst/>
              <a:gdLst>
                <a:gd name="T0" fmla="*/ 16 w 74"/>
                <a:gd name="T1" fmla="*/ 5 h 92"/>
                <a:gd name="T2" fmla="*/ 16 w 74"/>
                <a:gd name="T3" fmla="*/ 34 h 92"/>
                <a:gd name="T4" fmla="*/ 38 w 74"/>
                <a:gd name="T5" fmla="*/ 53 h 92"/>
                <a:gd name="T6" fmla="*/ 72 w 74"/>
                <a:gd name="T7" fmla="*/ 76 h 92"/>
                <a:gd name="T8" fmla="*/ 0 w 74"/>
                <a:gd name="T9" fmla="*/ 92 h 92"/>
                <a:gd name="T10" fmla="*/ 0 w 74"/>
                <a:gd name="T11" fmla="*/ 0 h 92"/>
                <a:gd name="T12" fmla="*/ 16 w 74"/>
                <a:gd name="T13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92">
                  <a:moveTo>
                    <a:pt x="16" y="5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22" y="48"/>
                    <a:pt x="38" y="53"/>
                  </a:cubicBezTo>
                  <a:cubicBezTo>
                    <a:pt x="54" y="59"/>
                    <a:pt x="74" y="68"/>
                    <a:pt x="72" y="76"/>
                  </a:cubicBezTo>
                  <a:cubicBezTo>
                    <a:pt x="71" y="85"/>
                    <a:pt x="40" y="92"/>
                    <a:pt x="0" y="9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6" y="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86"/>
            <p:cNvSpPr>
              <a:spLocks noChangeArrowheads="1"/>
            </p:cNvSpPr>
            <p:nvPr/>
          </p:nvSpPr>
          <p:spPr bwMode="auto">
            <a:xfrm>
              <a:off x="6597650" y="5553075"/>
              <a:ext cx="530225" cy="533400"/>
            </a:xfrm>
            <a:custGeom>
              <a:avLst/>
              <a:gdLst>
                <a:gd name="T0" fmla="*/ 204 w 277"/>
                <a:gd name="T1" fmla="*/ 14 h 279"/>
                <a:gd name="T2" fmla="*/ 259 w 277"/>
                <a:gd name="T3" fmla="*/ 124 h 279"/>
                <a:gd name="T4" fmla="*/ 123 w 277"/>
                <a:gd name="T5" fmla="*/ 261 h 279"/>
                <a:gd name="T6" fmla="*/ 14 w 277"/>
                <a:gd name="T7" fmla="*/ 207 h 279"/>
                <a:gd name="T8" fmla="*/ 0 w 277"/>
                <a:gd name="T9" fmla="*/ 218 h 279"/>
                <a:gd name="T10" fmla="*/ 123 w 277"/>
                <a:gd name="T11" fmla="*/ 279 h 279"/>
                <a:gd name="T12" fmla="*/ 277 w 277"/>
                <a:gd name="T13" fmla="*/ 124 h 279"/>
                <a:gd name="T14" fmla="*/ 214 w 277"/>
                <a:gd name="T15" fmla="*/ 0 h 279"/>
                <a:gd name="T16" fmla="*/ 204 w 277"/>
                <a:gd name="T17" fmla="*/ 1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79">
                  <a:moveTo>
                    <a:pt x="204" y="14"/>
                  </a:moveTo>
                  <a:cubicBezTo>
                    <a:pt x="238" y="39"/>
                    <a:pt x="259" y="79"/>
                    <a:pt x="259" y="124"/>
                  </a:cubicBezTo>
                  <a:cubicBezTo>
                    <a:pt x="259" y="200"/>
                    <a:pt x="198" y="261"/>
                    <a:pt x="123" y="261"/>
                  </a:cubicBezTo>
                  <a:cubicBezTo>
                    <a:pt x="78" y="261"/>
                    <a:pt x="39" y="240"/>
                    <a:pt x="14" y="20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8" y="255"/>
                    <a:pt x="73" y="279"/>
                    <a:pt x="123" y="279"/>
                  </a:cubicBezTo>
                  <a:cubicBezTo>
                    <a:pt x="208" y="279"/>
                    <a:pt x="277" y="210"/>
                    <a:pt x="277" y="124"/>
                  </a:cubicBezTo>
                  <a:cubicBezTo>
                    <a:pt x="277" y="73"/>
                    <a:pt x="253" y="28"/>
                    <a:pt x="214" y="0"/>
                  </a:cubicBezTo>
                  <a:lnTo>
                    <a:pt x="204" y="1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87"/>
            <p:cNvSpPr>
              <a:spLocks noEditPoints="1" noChangeArrowheads="1"/>
            </p:cNvSpPr>
            <p:nvPr/>
          </p:nvSpPr>
          <p:spPr bwMode="auto">
            <a:xfrm>
              <a:off x="6600825" y="5562600"/>
              <a:ext cx="468313" cy="468313"/>
            </a:xfrm>
            <a:custGeom>
              <a:avLst/>
              <a:gdLst>
                <a:gd name="T0" fmla="*/ 123 w 245"/>
                <a:gd name="T1" fmla="*/ 245 h 245"/>
                <a:gd name="T2" fmla="*/ 245 w 245"/>
                <a:gd name="T3" fmla="*/ 122 h 245"/>
                <a:gd name="T4" fmla="*/ 123 w 245"/>
                <a:gd name="T5" fmla="*/ 0 h 245"/>
                <a:gd name="T6" fmla="*/ 123 w 245"/>
                <a:gd name="T7" fmla="*/ 5 h 245"/>
                <a:gd name="T8" fmla="*/ 240 w 245"/>
                <a:gd name="T9" fmla="*/ 122 h 245"/>
                <a:gd name="T10" fmla="*/ 123 w 245"/>
                <a:gd name="T11" fmla="*/ 239 h 245"/>
                <a:gd name="T12" fmla="*/ 123 w 245"/>
                <a:gd name="T13" fmla="*/ 245 h 245"/>
                <a:gd name="T14" fmla="*/ 123 w 245"/>
                <a:gd name="T15" fmla="*/ 0 h 245"/>
                <a:gd name="T16" fmla="*/ 0 w 245"/>
                <a:gd name="T17" fmla="*/ 122 h 245"/>
                <a:gd name="T18" fmla="*/ 123 w 245"/>
                <a:gd name="T19" fmla="*/ 245 h 245"/>
                <a:gd name="T20" fmla="*/ 123 w 245"/>
                <a:gd name="T21" fmla="*/ 245 h 245"/>
                <a:gd name="T22" fmla="*/ 123 w 245"/>
                <a:gd name="T23" fmla="*/ 239 h 245"/>
                <a:gd name="T24" fmla="*/ 123 w 245"/>
                <a:gd name="T25" fmla="*/ 239 h 245"/>
                <a:gd name="T26" fmla="*/ 123 w 245"/>
                <a:gd name="T27" fmla="*/ 239 h 245"/>
                <a:gd name="T28" fmla="*/ 6 w 245"/>
                <a:gd name="T29" fmla="*/ 122 h 245"/>
                <a:gd name="T30" fmla="*/ 123 w 245"/>
                <a:gd name="T31" fmla="*/ 5 h 245"/>
                <a:gd name="T32" fmla="*/ 123 w 245"/>
                <a:gd name="T33" fmla="*/ 5 h 245"/>
                <a:gd name="T34" fmla="*/ 123 w 245"/>
                <a:gd name="T3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245">
                  <a:moveTo>
                    <a:pt x="123" y="245"/>
                  </a:moveTo>
                  <a:cubicBezTo>
                    <a:pt x="190" y="245"/>
                    <a:pt x="245" y="190"/>
                    <a:pt x="245" y="122"/>
                  </a:cubicBezTo>
                  <a:cubicBezTo>
                    <a:pt x="245" y="55"/>
                    <a:pt x="190" y="0"/>
                    <a:pt x="123" y="0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87" y="5"/>
                    <a:pt x="240" y="58"/>
                    <a:pt x="240" y="122"/>
                  </a:cubicBezTo>
                  <a:cubicBezTo>
                    <a:pt x="240" y="187"/>
                    <a:pt x="187" y="239"/>
                    <a:pt x="123" y="239"/>
                  </a:cubicBezTo>
                  <a:lnTo>
                    <a:pt x="123" y="245"/>
                  </a:lnTo>
                  <a:close/>
                  <a:moveTo>
                    <a:pt x="123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5"/>
                    <a:pt x="123" y="245"/>
                  </a:cubicBezTo>
                  <a:cubicBezTo>
                    <a:pt x="123" y="245"/>
                    <a:pt x="123" y="245"/>
                    <a:pt x="123" y="245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58" y="239"/>
                    <a:pt x="6" y="187"/>
                    <a:pt x="6" y="122"/>
                  </a:cubicBezTo>
                  <a:cubicBezTo>
                    <a:pt x="6" y="58"/>
                    <a:pt x="58" y="5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0"/>
                    <a:pt x="123" y="0"/>
                    <a:pt x="123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88"/>
            <p:cNvSpPr>
              <a:spLocks noChangeArrowheads="1"/>
            </p:cNvSpPr>
            <p:nvPr/>
          </p:nvSpPr>
          <p:spPr bwMode="auto">
            <a:xfrm>
              <a:off x="6588125" y="5570538"/>
              <a:ext cx="527050" cy="460375"/>
            </a:xfrm>
            <a:custGeom>
              <a:avLst/>
              <a:gdLst>
                <a:gd name="T0" fmla="*/ 80 w 276"/>
                <a:gd name="T1" fmla="*/ 19 h 241"/>
                <a:gd name="T2" fmla="*/ 75 w 276"/>
                <a:gd name="T3" fmla="*/ 29 h 241"/>
                <a:gd name="T4" fmla="*/ 70 w 276"/>
                <a:gd name="T5" fmla="*/ 36 h 241"/>
                <a:gd name="T6" fmla="*/ 66 w 276"/>
                <a:gd name="T7" fmla="*/ 32 h 241"/>
                <a:gd name="T8" fmla="*/ 64 w 276"/>
                <a:gd name="T9" fmla="*/ 40 h 241"/>
                <a:gd name="T10" fmla="*/ 52 w 276"/>
                <a:gd name="T11" fmla="*/ 42 h 241"/>
                <a:gd name="T12" fmla="*/ 44 w 276"/>
                <a:gd name="T13" fmla="*/ 50 h 241"/>
                <a:gd name="T14" fmla="*/ 33 w 276"/>
                <a:gd name="T15" fmla="*/ 65 h 241"/>
                <a:gd name="T16" fmla="*/ 27 w 276"/>
                <a:gd name="T17" fmla="*/ 75 h 241"/>
                <a:gd name="T18" fmla="*/ 33 w 276"/>
                <a:gd name="T19" fmla="*/ 81 h 241"/>
                <a:gd name="T20" fmla="*/ 33 w 276"/>
                <a:gd name="T21" fmla="*/ 85 h 241"/>
                <a:gd name="T22" fmla="*/ 28 w 276"/>
                <a:gd name="T23" fmla="*/ 80 h 241"/>
                <a:gd name="T24" fmla="*/ 23 w 276"/>
                <a:gd name="T25" fmla="*/ 73 h 241"/>
                <a:gd name="T26" fmla="*/ 21 w 276"/>
                <a:gd name="T27" fmla="*/ 84 h 241"/>
                <a:gd name="T28" fmla="*/ 22 w 276"/>
                <a:gd name="T29" fmla="*/ 101 h 241"/>
                <a:gd name="T30" fmla="*/ 30 w 276"/>
                <a:gd name="T31" fmla="*/ 97 h 241"/>
                <a:gd name="T32" fmla="*/ 39 w 276"/>
                <a:gd name="T33" fmla="*/ 107 h 241"/>
                <a:gd name="T34" fmla="*/ 50 w 276"/>
                <a:gd name="T35" fmla="*/ 119 h 241"/>
                <a:gd name="T36" fmla="*/ 61 w 276"/>
                <a:gd name="T37" fmla="*/ 128 h 241"/>
                <a:gd name="T38" fmla="*/ 75 w 276"/>
                <a:gd name="T39" fmla="*/ 142 h 241"/>
                <a:gd name="T40" fmla="*/ 70 w 276"/>
                <a:gd name="T41" fmla="*/ 163 h 241"/>
                <a:gd name="T42" fmla="*/ 60 w 276"/>
                <a:gd name="T43" fmla="*/ 188 h 241"/>
                <a:gd name="T44" fmla="*/ 63 w 276"/>
                <a:gd name="T45" fmla="*/ 206 h 241"/>
                <a:gd name="T46" fmla="*/ 56 w 276"/>
                <a:gd name="T47" fmla="*/ 207 h 241"/>
                <a:gd name="T48" fmla="*/ 39 w 276"/>
                <a:gd name="T49" fmla="*/ 179 h 241"/>
                <a:gd name="T50" fmla="*/ 21 w 276"/>
                <a:gd name="T51" fmla="*/ 137 h 241"/>
                <a:gd name="T52" fmla="*/ 15 w 276"/>
                <a:gd name="T53" fmla="*/ 106 h 241"/>
                <a:gd name="T54" fmla="*/ 90 w 276"/>
                <a:gd name="T55" fmla="*/ 222 h 241"/>
                <a:gd name="T56" fmla="*/ 109 w 276"/>
                <a:gd name="T57" fmla="*/ 219 h 241"/>
                <a:gd name="T58" fmla="*/ 134 w 276"/>
                <a:gd name="T59" fmla="*/ 216 h 241"/>
                <a:gd name="T60" fmla="*/ 132 w 276"/>
                <a:gd name="T61" fmla="*/ 226 h 241"/>
                <a:gd name="T62" fmla="*/ 147 w 276"/>
                <a:gd name="T63" fmla="*/ 225 h 241"/>
                <a:gd name="T64" fmla="*/ 168 w 276"/>
                <a:gd name="T65" fmla="*/ 223 h 241"/>
                <a:gd name="T66" fmla="*/ 166 w 276"/>
                <a:gd name="T67" fmla="*/ 4 h 241"/>
                <a:gd name="T68" fmla="*/ 238 w 276"/>
                <a:gd name="T69" fmla="*/ 78 h 241"/>
                <a:gd name="T70" fmla="*/ 229 w 276"/>
                <a:gd name="T71" fmla="*/ 71 h 241"/>
                <a:gd name="T72" fmla="*/ 220 w 276"/>
                <a:gd name="T73" fmla="*/ 91 h 241"/>
                <a:gd name="T74" fmla="*/ 206 w 276"/>
                <a:gd name="T75" fmla="*/ 73 h 241"/>
                <a:gd name="T76" fmla="*/ 211 w 276"/>
                <a:gd name="T77" fmla="*/ 91 h 241"/>
                <a:gd name="T78" fmla="*/ 225 w 276"/>
                <a:gd name="T79" fmla="*/ 96 h 241"/>
                <a:gd name="T80" fmla="*/ 220 w 276"/>
                <a:gd name="T81" fmla="*/ 122 h 241"/>
                <a:gd name="T82" fmla="*/ 213 w 276"/>
                <a:gd name="T83" fmla="*/ 149 h 241"/>
                <a:gd name="T84" fmla="*/ 204 w 276"/>
                <a:gd name="T85" fmla="*/ 166 h 241"/>
                <a:gd name="T86" fmla="*/ 178 w 276"/>
                <a:gd name="T87" fmla="*/ 187 h 241"/>
                <a:gd name="T88" fmla="*/ 172 w 276"/>
                <a:gd name="T89" fmla="*/ 169 h 241"/>
                <a:gd name="T90" fmla="*/ 173 w 276"/>
                <a:gd name="T91" fmla="*/ 146 h 241"/>
                <a:gd name="T92" fmla="*/ 163 w 276"/>
                <a:gd name="T93" fmla="*/ 123 h 241"/>
                <a:gd name="T94" fmla="*/ 152 w 276"/>
                <a:gd name="T95" fmla="*/ 109 h 241"/>
                <a:gd name="T96" fmla="*/ 120 w 276"/>
                <a:gd name="T97" fmla="*/ 110 h 241"/>
                <a:gd name="T98" fmla="*/ 109 w 276"/>
                <a:gd name="T99" fmla="*/ 93 h 241"/>
                <a:gd name="T100" fmla="*/ 122 w 276"/>
                <a:gd name="T101" fmla="*/ 60 h 241"/>
                <a:gd name="T102" fmla="*/ 144 w 276"/>
                <a:gd name="T103" fmla="*/ 51 h 241"/>
                <a:gd name="T104" fmla="*/ 158 w 276"/>
                <a:gd name="T105" fmla="*/ 57 h 241"/>
                <a:gd name="T106" fmla="*/ 177 w 276"/>
                <a:gd name="T107" fmla="*/ 57 h 241"/>
                <a:gd name="T108" fmla="*/ 196 w 276"/>
                <a:gd name="T109" fmla="*/ 54 h 241"/>
                <a:gd name="T110" fmla="*/ 179 w 276"/>
                <a:gd name="T111" fmla="*/ 46 h 241"/>
                <a:gd name="T112" fmla="*/ 177 w 276"/>
                <a:gd name="T113" fmla="*/ 39 h 241"/>
                <a:gd name="T114" fmla="*/ 154 w 276"/>
                <a:gd name="T115" fmla="*/ 40 h 241"/>
                <a:gd name="T116" fmla="*/ 134 w 276"/>
                <a:gd name="T117" fmla="*/ 46 h 241"/>
                <a:gd name="T118" fmla="*/ 131 w 276"/>
                <a:gd name="T119" fmla="*/ 26 h 241"/>
                <a:gd name="T120" fmla="*/ 116 w 276"/>
                <a:gd name="T121" fmla="*/ 14 h 241"/>
                <a:gd name="T122" fmla="*/ 132 w 276"/>
                <a:gd name="T123" fmla="*/ 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241">
                  <a:moveTo>
                    <a:pt x="112" y="1"/>
                  </a:moveTo>
                  <a:cubicBezTo>
                    <a:pt x="112" y="1"/>
                    <a:pt x="71" y="7"/>
                    <a:pt x="43" y="39"/>
                  </a:cubicBezTo>
                  <a:cubicBezTo>
                    <a:pt x="43" y="39"/>
                    <a:pt x="65" y="16"/>
                    <a:pt x="78" y="16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18"/>
                    <a:pt x="80" y="19"/>
                    <a:pt x="80" y="19"/>
                  </a:cubicBezTo>
                  <a:cubicBezTo>
                    <a:pt x="79" y="20"/>
                    <a:pt x="78" y="22"/>
                    <a:pt x="78" y="22"/>
                  </a:cubicBezTo>
                  <a:cubicBezTo>
                    <a:pt x="78" y="23"/>
                    <a:pt x="78" y="25"/>
                    <a:pt x="78" y="25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6"/>
                    <a:pt x="76" y="27"/>
                    <a:pt x="76" y="27"/>
                  </a:cubicBezTo>
                  <a:cubicBezTo>
                    <a:pt x="75" y="27"/>
                    <a:pt x="75" y="28"/>
                    <a:pt x="75" y="29"/>
                  </a:cubicBezTo>
                  <a:cubicBezTo>
                    <a:pt x="75" y="30"/>
                    <a:pt x="75" y="31"/>
                    <a:pt x="75" y="31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1" y="36"/>
                    <a:pt x="70" y="36"/>
                  </a:cubicBezTo>
                  <a:cubicBezTo>
                    <a:pt x="69" y="35"/>
                    <a:pt x="69" y="34"/>
                    <a:pt x="69" y="34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1"/>
                  </a:cubicBezTo>
                  <a:cubicBezTo>
                    <a:pt x="70" y="31"/>
                    <a:pt x="70" y="29"/>
                    <a:pt x="69" y="30"/>
                  </a:cubicBezTo>
                  <a:cubicBezTo>
                    <a:pt x="67" y="30"/>
                    <a:pt x="66" y="32"/>
                    <a:pt x="66" y="32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6"/>
                    <a:pt x="63" y="36"/>
                  </a:cubicBezTo>
                  <a:cubicBezTo>
                    <a:pt x="63" y="36"/>
                    <a:pt x="64" y="36"/>
                    <a:pt x="64" y="36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8"/>
                    <a:pt x="64" y="40"/>
                    <a:pt x="64" y="40"/>
                  </a:cubicBezTo>
                  <a:cubicBezTo>
                    <a:pt x="64" y="40"/>
                    <a:pt x="64" y="41"/>
                    <a:pt x="62" y="40"/>
                  </a:cubicBezTo>
                  <a:cubicBezTo>
                    <a:pt x="61" y="40"/>
                    <a:pt x="59" y="40"/>
                    <a:pt x="59" y="39"/>
                  </a:cubicBezTo>
                  <a:cubicBezTo>
                    <a:pt x="58" y="39"/>
                    <a:pt x="57" y="39"/>
                    <a:pt x="56" y="39"/>
                  </a:cubicBezTo>
                  <a:cubicBezTo>
                    <a:pt x="55" y="39"/>
                    <a:pt x="55" y="40"/>
                    <a:pt x="55" y="40"/>
                  </a:cubicBezTo>
                  <a:cubicBezTo>
                    <a:pt x="55" y="40"/>
                    <a:pt x="52" y="42"/>
                    <a:pt x="52" y="42"/>
                  </a:cubicBezTo>
                  <a:cubicBezTo>
                    <a:pt x="52" y="42"/>
                    <a:pt x="51" y="43"/>
                    <a:pt x="51" y="43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50" y="46"/>
                    <a:pt x="49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2" y="51"/>
                    <a:pt x="42" y="52"/>
                  </a:cubicBezTo>
                  <a:cubicBezTo>
                    <a:pt x="41" y="54"/>
                    <a:pt x="38" y="56"/>
                    <a:pt x="37" y="56"/>
                  </a:cubicBezTo>
                  <a:cubicBezTo>
                    <a:pt x="37" y="56"/>
                    <a:pt x="36" y="57"/>
                    <a:pt x="35" y="59"/>
                  </a:cubicBezTo>
                  <a:cubicBezTo>
                    <a:pt x="35" y="60"/>
                    <a:pt x="35" y="61"/>
                    <a:pt x="34" y="62"/>
                  </a:cubicBezTo>
                  <a:cubicBezTo>
                    <a:pt x="34" y="62"/>
                    <a:pt x="33" y="64"/>
                    <a:pt x="33" y="65"/>
                  </a:cubicBezTo>
                  <a:cubicBezTo>
                    <a:pt x="33" y="66"/>
                    <a:pt x="33" y="68"/>
                    <a:pt x="32" y="68"/>
                  </a:cubicBezTo>
                  <a:cubicBezTo>
                    <a:pt x="31" y="68"/>
                    <a:pt x="31" y="69"/>
                    <a:pt x="30" y="69"/>
                  </a:cubicBezTo>
                  <a:cubicBezTo>
                    <a:pt x="30" y="70"/>
                    <a:pt x="27" y="70"/>
                    <a:pt x="26" y="71"/>
                  </a:cubicBezTo>
                  <a:cubicBezTo>
                    <a:pt x="25" y="72"/>
                    <a:pt x="25" y="73"/>
                    <a:pt x="25" y="73"/>
                  </a:cubicBezTo>
                  <a:cubicBezTo>
                    <a:pt x="25" y="74"/>
                    <a:pt x="26" y="75"/>
                    <a:pt x="27" y="75"/>
                  </a:cubicBezTo>
                  <a:cubicBezTo>
                    <a:pt x="27" y="75"/>
                    <a:pt x="28" y="75"/>
                    <a:pt x="28" y="75"/>
                  </a:cubicBezTo>
                  <a:cubicBezTo>
                    <a:pt x="28" y="75"/>
                    <a:pt x="29" y="77"/>
                    <a:pt x="29" y="78"/>
                  </a:cubicBezTo>
                  <a:cubicBezTo>
                    <a:pt x="29" y="78"/>
                    <a:pt x="28" y="80"/>
                    <a:pt x="29" y="80"/>
                  </a:cubicBezTo>
                  <a:cubicBezTo>
                    <a:pt x="29" y="80"/>
                    <a:pt x="31" y="81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36" y="85"/>
                    <a:pt x="35" y="85"/>
                  </a:cubicBezTo>
                  <a:cubicBezTo>
                    <a:pt x="35" y="85"/>
                    <a:pt x="35" y="86"/>
                    <a:pt x="34" y="86"/>
                  </a:cubicBezTo>
                  <a:cubicBezTo>
                    <a:pt x="34" y="86"/>
                    <a:pt x="34" y="86"/>
                    <a:pt x="33" y="85"/>
                  </a:cubicBezTo>
                  <a:cubicBezTo>
                    <a:pt x="33" y="84"/>
                    <a:pt x="33" y="84"/>
                    <a:pt x="32" y="84"/>
                  </a:cubicBezTo>
                  <a:cubicBezTo>
                    <a:pt x="31" y="83"/>
                    <a:pt x="30" y="84"/>
                    <a:pt x="30" y="84"/>
                  </a:cubicBezTo>
                  <a:cubicBezTo>
                    <a:pt x="29" y="84"/>
                    <a:pt x="29" y="84"/>
                    <a:pt x="28" y="83"/>
                  </a:cubicBezTo>
                  <a:cubicBezTo>
                    <a:pt x="27" y="82"/>
                    <a:pt x="27" y="84"/>
                    <a:pt x="27" y="82"/>
                  </a:cubicBezTo>
                  <a:cubicBezTo>
                    <a:pt x="27" y="81"/>
                    <a:pt x="28" y="80"/>
                    <a:pt x="28" y="80"/>
                  </a:cubicBezTo>
                  <a:cubicBezTo>
                    <a:pt x="27" y="79"/>
                    <a:pt x="27" y="78"/>
                    <a:pt x="26" y="78"/>
                  </a:cubicBezTo>
                  <a:cubicBezTo>
                    <a:pt x="25" y="78"/>
                    <a:pt x="26" y="79"/>
                    <a:pt x="25" y="78"/>
                  </a:cubicBezTo>
                  <a:cubicBezTo>
                    <a:pt x="25" y="77"/>
                    <a:pt x="24" y="76"/>
                    <a:pt x="24" y="77"/>
                  </a:cubicBezTo>
                  <a:cubicBezTo>
                    <a:pt x="23" y="77"/>
                    <a:pt x="23" y="77"/>
                    <a:pt x="23" y="76"/>
                  </a:cubicBezTo>
                  <a:cubicBezTo>
                    <a:pt x="23" y="76"/>
                    <a:pt x="23" y="74"/>
                    <a:pt x="23" y="73"/>
                  </a:cubicBezTo>
                  <a:cubicBezTo>
                    <a:pt x="23" y="73"/>
                    <a:pt x="24" y="72"/>
                    <a:pt x="24" y="71"/>
                  </a:cubicBezTo>
                  <a:cubicBezTo>
                    <a:pt x="24" y="70"/>
                    <a:pt x="24" y="67"/>
                    <a:pt x="24" y="67"/>
                  </a:cubicBezTo>
                  <a:cubicBezTo>
                    <a:pt x="24" y="67"/>
                    <a:pt x="20" y="74"/>
                    <a:pt x="19" y="80"/>
                  </a:cubicBezTo>
                  <a:cubicBezTo>
                    <a:pt x="19" y="80"/>
                    <a:pt x="21" y="80"/>
                    <a:pt x="21" y="81"/>
                  </a:cubicBezTo>
                  <a:cubicBezTo>
                    <a:pt x="21" y="82"/>
                    <a:pt x="21" y="83"/>
                    <a:pt x="21" y="84"/>
                  </a:cubicBezTo>
                  <a:cubicBezTo>
                    <a:pt x="21" y="85"/>
                    <a:pt x="21" y="84"/>
                    <a:pt x="21" y="87"/>
                  </a:cubicBezTo>
                  <a:cubicBezTo>
                    <a:pt x="21" y="90"/>
                    <a:pt x="21" y="91"/>
                    <a:pt x="21" y="92"/>
                  </a:cubicBezTo>
                  <a:cubicBezTo>
                    <a:pt x="21" y="93"/>
                    <a:pt x="20" y="94"/>
                    <a:pt x="20" y="95"/>
                  </a:cubicBezTo>
                  <a:cubicBezTo>
                    <a:pt x="20" y="97"/>
                    <a:pt x="21" y="99"/>
                    <a:pt x="21" y="100"/>
                  </a:cubicBezTo>
                  <a:cubicBezTo>
                    <a:pt x="21" y="100"/>
                    <a:pt x="21" y="101"/>
                    <a:pt x="22" y="101"/>
                  </a:cubicBezTo>
                  <a:cubicBezTo>
                    <a:pt x="22" y="102"/>
                    <a:pt x="21" y="104"/>
                    <a:pt x="22" y="102"/>
                  </a:cubicBezTo>
                  <a:cubicBezTo>
                    <a:pt x="24" y="100"/>
                    <a:pt x="24" y="99"/>
                    <a:pt x="24" y="99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6"/>
                    <a:pt x="27" y="96"/>
                  </a:cubicBezTo>
                  <a:cubicBezTo>
                    <a:pt x="29" y="97"/>
                    <a:pt x="29" y="96"/>
                    <a:pt x="30" y="97"/>
                  </a:cubicBezTo>
                  <a:cubicBezTo>
                    <a:pt x="30" y="98"/>
                    <a:pt x="29" y="100"/>
                    <a:pt x="30" y="100"/>
                  </a:cubicBezTo>
                  <a:cubicBezTo>
                    <a:pt x="31" y="100"/>
                    <a:pt x="34" y="99"/>
                    <a:pt x="35" y="99"/>
                  </a:cubicBezTo>
                  <a:cubicBezTo>
                    <a:pt x="35" y="99"/>
                    <a:pt x="36" y="99"/>
                    <a:pt x="37" y="101"/>
                  </a:cubicBezTo>
                  <a:cubicBezTo>
                    <a:pt x="37" y="102"/>
                    <a:pt x="38" y="104"/>
                    <a:pt x="38" y="104"/>
                  </a:cubicBezTo>
                  <a:cubicBezTo>
                    <a:pt x="39" y="105"/>
                    <a:pt x="39" y="106"/>
                    <a:pt x="39" y="107"/>
                  </a:cubicBezTo>
                  <a:cubicBezTo>
                    <a:pt x="40" y="109"/>
                    <a:pt x="42" y="109"/>
                    <a:pt x="43" y="109"/>
                  </a:cubicBezTo>
                  <a:cubicBezTo>
                    <a:pt x="43" y="109"/>
                    <a:pt x="46" y="110"/>
                    <a:pt x="47" y="110"/>
                  </a:cubicBezTo>
                  <a:cubicBezTo>
                    <a:pt x="48" y="110"/>
                    <a:pt x="47" y="112"/>
                    <a:pt x="48" y="112"/>
                  </a:cubicBezTo>
                  <a:cubicBezTo>
                    <a:pt x="50" y="112"/>
                    <a:pt x="50" y="115"/>
                    <a:pt x="50" y="115"/>
                  </a:cubicBezTo>
                  <a:cubicBezTo>
                    <a:pt x="50" y="115"/>
                    <a:pt x="51" y="118"/>
                    <a:pt x="50" y="119"/>
                  </a:cubicBezTo>
                  <a:cubicBezTo>
                    <a:pt x="50" y="120"/>
                    <a:pt x="50" y="121"/>
                    <a:pt x="51" y="121"/>
                  </a:cubicBezTo>
                  <a:cubicBezTo>
                    <a:pt x="52" y="121"/>
                    <a:pt x="54" y="122"/>
                    <a:pt x="54" y="122"/>
                  </a:cubicBezTo>
                  <a:cubicBezTo>
                    <a:pt x="54" y="122"/>
                    <a:pt x="53" y="123"/>
                    <a:pt x="55" y="124"/>
                  </a:cubicBezTo>
                  <a:cubicBezTo>
                    <a:pt x="57" y="125"/>
                    <a:pt x="59" y="126"/>
                    <a:pt x="60" y="126"/>
                  </a:cubicBezTo>
                  <a:cubicBezTo>
                    <a:pt x="60" y="126"/>
                    <a:pt x="59" y="128"/>
                    <a:pt x="61" y="128"/>
                  </a:cubicBezTo>
                  <a:cubicBezTo>
                    <a:pt x="63" y="128"/>
                    <a:pt x="66" y="127"/>
                    <a:pt x="67" y="128"/>
                  </a:cubicBezTo>
                  <a:cubicBezTo>
                    <a:pt x="68" y="129"/>
                    <a:pt x="67" y="131"/>
                    <a:pt x="70" y="132"/>
                  </a:cubicBezTo>
                  <a:cubicBezTo>
                    <a:pt x="73" y="134"/>
                    <a:pt x="74" y="135"/>
                    <a:pt x="75" y="135"/>
                  </a:cubicBezTo>
                  <a:cubicBezTo>
                    <a:pt x="75" y="135"/>
                    <a:pt x="77" y="135"/>
                    <a:pt x="76" y="137"/>
                  </a:cubicBezTo>
                  <a:cubicBezTo>
                    <a:pt x="76" y="140"/>
                    <a:pt x="76" y="141"/>
                    <a:pt x="75" y="142"/>
                  </a:cubicBezTo>
                  <a:cubicBezTo>
                    <a:pt x="73" y="143"/>
                    <a:pt x="72" y="146"/>
                    <a:pt x="71" y="147"/>
                  </a:cubicBezTo>
                  <a:cubicBezTo>
                    <a:pt x="71" y="148"/>
                    <a:pt x="70" y="150"/>
                    <a:pt x="71" y="151"/>
                  </a:cubicBezTo>
                  <a:cubicBezTo>
                    <a:pt x="71" y="153"/>
                    <a:pt x="72" y="154"/>
                    <a:pt x="72" y="155"/>
                  </a:cubicBezTo>
                  <a:cubicBezTo>
                    <a:pt x="72" y="156"/>
                    <a:pt x="73" y="159"/>
                    <a:pt x="72" y="160"/>
                  </a:cubicBezTo>
                  <a:cubicBezTo>
                    <a:pt x="71" y="161"/>
                    <a:pt x="70" y="163"/>
                    <a:pt x="70" y="163"/>
                  </a:cubicBezTo>
                  <a:cubicBezTo>
                    <a:pt x="70" y="163"/>
                    <a:pt x="72" y="165"/>
                    <a:pt x="71" y="166"/>
                  </a:cubicBezTo>
                  <a:cubicBezTo>
                    <a:pt x="69" y="168"/>
                    <a:pt x="67" y="170"/>
                    <a:pt x="66" y="170"/>
                  </a:cubicBezTo>
                  <a:cubicBezTo>
                    <a:pt x="65" y="170"/>
                    <a:pt x="63" y="172"/>
                    <a:pt x="63" y="172"/>
                  </a:cubicBezTo>
                  <a:cubicBezTo>
                    <a:pt x="63" y="172"/>
                    <a:pt x="63" y="177"/>
                    <a:pt x="63" y="178"/>
                  </a:cubicBezTo>
                  <a:cubicBezTo>
                    <a:pt x="62" y="179"/>
                    <a:pt x="58" y="186"/>
                    <a:pt x="60" y="188"/>
                  </a:cubicBezTo>
                  <a:cubicBezTo>
                    <a:pt x="61" y="190"/>
                    <a:pt x="61" y="192"/>
                    <a:pt x="61" y="193"/>
                  </a:cubicBezTo>
                  <a:cubicBezTo>
                    <a:pt x="61" y="194"/>
                    <a:pt x="60" y="194"/>
                    <a:pt x="60" y="195"/>
                  </a:cubicBezTo>
                  <a:cubicBezTo>
                    <a:pt x="59" y="196"/>
                    <a:pt x="56" y="195"/>
                    <a:pt x="58" y="197"/>
                  </a:cubicBezTo>
                  <a:cubicBezTo>
                    <a:pt x="60" y="200"/>
                    <a:pt x="61" y="201"/>
                    <a:pt x="62" y="202"/>
                  </a:cubicBezTo>
                  <a:cubicBezTo>
                    <a:pt x="62" y="204"/>
                    <a:pt x="62" y="204"/>
                    <a:pt x="63" y="206"/>
                  </a:cubicBezTo>
                  <a:cubicBezTo>
                    <a:pt x="64" y="207"/>
                    <a:pt x="65" y="209"/>
                    <a:pt x="66" y="210"/>
                  </a:cubicBezTo>
                  <a:cubicBezTo>
                    <a:pt x="68" y="211"/>
                    <a:pt x="69" y="212"/>
                    <a:pt x="69" y="213"/>
                  </a:cubicBezTo>
                  <a:cubicBezTo>
                    <a:pt x="69" y="214"/>
                    <a:pt x="72" y="217"/>
                    <a:pt x="68" y="215"/>
                  </a:cubicBezTo>
                  <a:cubicBezTo>
                    <a:pt x="65" y="213"/>
                    <a:pt x="68" y="215"/>
                    <a:pt x="64" y="211"/>
                  </a:cubicBezTo>
                  <a:cubicBezTo>
                    <a:pt x="59" y="208"/>
                    <a:pt x="58" y="209"/>
                    <a:pt x="56" y="207"/>
                  </a:cubicBezTo>
                  <a:cubicBezTo>
                    <a:pt x="55" y="205"/>
                    <a:pt x="57" y="213"/>
                    <a:pt x="54" y="203"/>
                  </a:cubicBezTo>
                  <a:cubicBezTo>
                    <a:pt x="50" y="194"/>
                    <a:pt x="49" y="195"/>
                    <a:pt x="48" y="193"/>
                  </a:cubicBezTo>
                  <a:cubicBezTo>
                    <a:pt x="48" y="191"/>
                    <a:pt x="48" y="193"/>
                    <a:pt x="46" y="188"/>
                  </a:cubicBezTo>
                  <a:cubicBezTo>
                    <a:pt x="43" y="184"/>
                    <a:pt x="45" y="187"/>
                    <a:pt x="43" y="184"/>
                  </a:cubicBezTo>
                  <a:cubicBezTo>
                    <a:pt x="41" y="181"/>
                    <a:pt x="41" y="185"/>
                    <a:pt x="39" y="179"/>
                  </a:cubicBezTo>
                  <a:cubicBezTo>
                    <a:pt x="38" y="174"/>
                    <a:pt x="38" y="178"/>
                    <a:pt x="37" y="171"/>
                  </a:cubicBezTo>
                  <a:cubicBezTo>
                    <a:pt x="35" y="165"/>
                    <a:pt x="38" y="165"/>
                    <a:pt x="34" y="162"/>
                  </a:cubicBezTo>
                  <a:cubicBezTo>
                    <a:pt x="31" y="159"/>
                    <a:pt x="31" y="161"/>
                    <a:pt x="30" y="158"/>
                  </a:cubicBezTo>
                  <a:cubicBezTo>
                    <a:pt x="29" y="156"/>
                    <a:pt x="30" y="158"/>
                    <a:pt x="27" y="153"/>
                  </a:cubicBezTo>
                  <a:cubicBezTo>
                    <a:pt x="24" y="148"/>
                    <a:pt x="20" y="146"/>
                    <a:pt x="21" y="137"/>
                  </a:cubicBezTo>
                  <a:cubicBezTo>
                    <a:pt x="21" y="128"/>
                    <a:pt x="21" y="126"/>
                    <a:pt x="21" y="126"/>
                  </a:cubicBezTo>
                  <a:cubicBezTo>
                    <a:pt x="21" y="126"/>
                    <a:pt x="16" y="123"/>
                    <a:pt x="18" y="118"/>
                  </a:cubicBezTo>
                  <a:cubicBezTo>
                    <a:pt x="19" y="112"/>
                    <a:pt x="20" y="114"/>
                    <a:pt x="19" y="112"/>
                  </a:cubicBezTo>
                  <a:cubicBezTo>
                    <a:pt x="19" y="111"/>
                    <a:pt x="18" y="111"/>
                    <a:pt x="17" y="109"/>
                  </a:cubicBezTo>
                  <a:cubicBezTo>
                    <a:pt x="15" y="107"/>
                    <a:pt x="15" y="107"/>
                    <a:pt x="15" y="106"/>
                  </a:cubicBezTo>
                  <a:cubicBezTo>
                    <a:pt x="14" y="104"/>
                    <a:pt x="14" y="102"/>
                    <a:pt x="14" y="102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3"/>
                    <a:pt x="0" y="221"/>
                    <a:pt x="118" y="238"/>
                  </a:cubicBezTo>
                  <a:cubicBezTo>
                    <a:pt x="118" y="238"/>
                    <a:pt x="91" y="232"/>
                    <a:pt x="89" y="227"/>
                  </a:cubicBezTo>
                  <a:cubicBezTo>
                    <a:pt x="89" y="227"/>
                    <a:pt x="88" y="222"/>
                    <a:pt x="90" y="222"/>
                  </a:cubicBezTo>
                  <a:cubicBezTo>
                    <a:pt x="91" y="222"/>
                    <a:pt x="92" y="223"/>
                    <a:pt x="94" y="221"/>
                  </a:cubicBezTo>
                  <a:cubicBezTo>
                    <a:pt x="96" y="220"/>
                    <a:pt x="98" y="218"/>
                    <a:pt x="98" y="218"/>
                  </a:cubicBezTo>
                  <a:cubicBezTo>
                    <a:pt x="98" y="221"/>
                    <a:pt x="98" y="221"/>
                    <a:pt x="98" y="221"/>
                  </a:cubicBezTo>
                  <a:cubicBezTo>
                    <a:pt x="98" y="221"/>
                    <a:pt x="96" y="221"/>
                    <a:pt x="102" y="220"/>
                  </a:cubicBezTo>
                  <a:cubicBezTo>
                    <a:pt x="107" y="219"/>
                    <a:pt x="107" y="220"/>
                    <a:pt x="109" y="219"/>
                  </a:cubicBezTo>
                  <a:cubicBezTo>
                    <a:pt x="111" y="218"/>
                    <a:pt x="113" y="214"/>
                    <a:pt x="114" y="216"/>
                  </a:cubicBezTo>
                  <a:cubicBezTo>
                    <a:pt x="115" y="219"/>
                    <a:pt x="113" y="218"/>
                    <a:pt x="115" y="219"/>
                  </a:cubicBezTo>
                  <a:cubicBezTo>
                    <a:pt x="118" y="220"/>
                    <a:pt x="123" y="218"/>
                    <a:pt x="123" y="218"/>
                  </a:cubicBezTo>
                  <a:cubicBezTo>
                    <a:pt x="123" y="218"/>
                    <a:pt x="131" y="219"/>
                    <a:pt x="132" y="218"/>
                  </a:cubicBezTo>
                  <a:cubicBezTo>
                    <a:pt x="132" y="217"/>
                    <a:pt x="132" y="216"/>
                    <a:pt x="134" y="216"/>
                  </a:cubicBezTo>
                  <a:cubicBezTo>
                    <a:pt x="135" y="216"/>
                    <a:pt x="136" y="219"/>
                    <a:pt x="136" y="219"/>
                  </a:cubicBezTo>
                  <a:cubicBezTo>
                    <a:pt x="132" y="221"/>
                    <a:pt x="132" y="221"/>
                    <a:pt x="132" y="221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24"/>
                    <a:pt x="125" y="225"/>
                    <a:pt x="127" y="226"/>
                  </a:cubicBezTo>
                  <a:cubicBezTo>
                    <a:pt x="129" y="226"/>
                    <a:pt x="130" y="226"/>
                    <a:pt x="132" y="226"/>
                  </a:cubicBezTo>
                  <a:cubicBezTo>
                    <a:pt x="134" y="227"/>
                    <a:pt x="138" y="230"/>
                    <a:pt x="140" y="228"/>
                  </a:cubicBezTo>
                  <a:cubicBezTo>
                    <a:pt x="141" y="226"/>
                    <a:pt x="141" y="226"/>
                    <a:pt x="142" y="224"/>
                  </a:cubicBezTo>
                  <a:cubicBezTo>
                    <a:pt x="143" y="223"/>
                    <a:pt x="142" y="221"/>
                    <a:pt x="144" y="221"/>
                  </a:cubicBezTo>
                  <a:cubicBezTo>
                    <a:pt x="146" y="221"/>
                    <a:pt x="148" y="222"/>
                    <a:pt x="148" y="222"/>
                  </a:cubicBezTo>
                  <a:cubicBezTo>
                    <a:pt x="147" y="225"/>
                    <a:pt x="147" y="225"/>
                    <a:pt x="147" y="225"/>
                  </a:cubicBezTo>
                  <a:cubicBezTo>
                    <a:pt x="147" y="225"/>
                    <a:pt x="150" y="225"/>
                    <a:pt x="151" y="225"/>
                  </a:cubicBezTo>
                  <a:cubicBezTo>
                    <a:pt x="153" y="225"/>
                    <a:pt x="153" y="227"/>
                    <a:pt x="155" y="225"/>
                  </a:cubicBezTo>
                  <a:cubicBezTo>
                    <a:pt x="157" y="223"/>
                    <a:pt x="157" y="223"/>
                    <a:pt x="159" y="223"/>
                  </a:cubicBezTo>
                  <a:cubicBezTo>
                    <a:pt x="161" y="223"/>
                    <a:pt x="164" y="222"/>
                    <a:pt x="165" y="222"/>
                  </a:cubicBezTo>
                  <a:cubicBezTo>
                    <a:pt x="166" y="223"/>
                    <a:pt x="167" y="223"/>
                    <a:pt x="168" y="223"/>
                  </a:cubicBezTo>
                  <a:cubicBezTo>
                    <a:pt x="169" y="223"/>
                    <a:pt x="173" y="226"/>
                    <a:pt x="174" y="225"/>
                  </a:cubicBezTo>
                  <a:cubicBezTo>
                    <a:pt x="175" y="225"/>
                    <a:pt x="180" y="225"/>
                    <a:pt x="180" y="225"/>
                  </a:cubicBezTo>
                  <a:cubicBezTo>
                    <a:pt x="180" y="225"/>
                    <a:pt x="166" y="238"/>
                    <a:pt x="137" y="238"/>
                  </a:cubicBezTo>
                  <a:cubicBezTo>
                    <a:pt x="137" y="238"/>
                    <a:pt x="202" y="241"/>
                    <a:pt x="239" y="178"/>
                  </a:cubicBezTo>
                  <a:cubicBezTo>
                    <a:pt x="276" y="114"/>
                    <a:pt x="250" y="32"/>
                    <a:pt x="166" y="4"/>
                  </a:cubicBezTo>
                  <a:cubicBezTo>
                    <a:pt x="166" y="4"/>
                    <a:pt x="229" y="27"/>
                    <a:pt x="246" y="87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43" y="87"/>
                    <a:pt x="243" y="87"/>
                    <a:pt x="242" y="85"/>
                  </a:cubicBezTo>
                  <a:cubicBezTo>
                    <a:pt x="241" y="82"/>
                    <a:pt x="242" y="82"/>
                    <a:pt x="241" y="80"/>
                  </a:cubicBezTo>
                  <a:cubicBezTo>
                    <a:pt x="239" y="78"/>
                    <a:pt x="240" y="80"/>
                    <a:pt x="238" y="78"/>
                  </a:cubicBezTo>
                  <a:cubicBezTo>
                    <a:pt x="237" y="76"/>
                    <a:pt x="237" y="76"/>
                    <a:pt x="236" y="75"/>
                  </a:cubicBezTo>
                  <a:cubicBezTo>
                    <a:pt x="234" y="74"/>
                    <a:pt x="233" y="70"/>
                    <a:pt x="232" y="69"/>
                  </a:cubicBezTo>
                  <a:cubicBezTo>
                    <a:pt x="232" y="68"/>
                    <a:pt x="229" y="68"/>
                    <a:pt x="228" y="68"/>
                  </a:cubicBezTo>
                  <a:cubicBezTo>
                    <a:pt x="227" y="67"/>
                    <a:pt x="227" y="66"/>
                    <a:pt x="227" y="67"/>
                  </a:cubicBezTo>
                  <a:cubicBezTo>
                    <a:pt x="226" y="69"/>
                    <a:pt x="229" y="71"/>
                    <a:pt x="229" y="71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29" y="75"/>
                    <a:pt x="230" y="80"/>
                    <a:pt x="230" y="81"/>
                  </a:cubicBezTo>
                  <a:cubicBezTo>
                    <a:pt x="230" y="82"/>
                    <a:pt x="229" y="85"/>
                    <a:pt x="229" y="85"/>
                  </a:cubicBezTo>
                  <a:cubicBezTo>
                    <a:pt x="229" y="85"/>
                    <a:pt x="228" y="88"/>
                    <a:pt x="227" y="89"/>
                  </a:cubicBezTo>
                  <a:cubicBezTo>
                    <a:pt x="226" y="89"/>
                    <a:pt x="220" y="91"/>
                    <a:pt x="220" y="91"/>
                  </a:cubicBezTo>
                  <a:cubicBezTo>
                    <a:pt x="220" y="91"/>
                    <a:pt x="218" y="88"/>
                    <a:pt x="216" y="86"/>
                  </a:cubicBezTo>
                  <a:cubicBezTo>
                    <a:pt x="215" y="84"/>
                    <a:pt x="212" y="84"/>
                    <a:pt x="211" y="83"/>
                  </a:cubicBezTo>
                  <a:cubicBezTo>
                    <a:pt x="211" y="82"/>
                    <a:pt x="212" y="80"/>
                    <a:pt x="210" y="78"/>
                  </a:cubicBezTo>
                  <a:cubicBezTo>
                    <a:pt x="209" y="76"/>
                    <a:pt x="210" y="76"/>
                    <a:pt x="208" y="75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1" y="71"/>
                    <a:pt x="202" y="74"/>
                  </a:cubicBezTo>
                  <a:cubicBezTo>
                    <a:pt x="204" y="76"/>
                    <a:pt x="202" y="80"/>
                    <a:pt x="204" y="80"/>
                  </a:cubicBezTo>
                  <a:cubicBezTo>
                    <a:pt x="205" y="80"/>
                    <a:pt x="206" y="79"/>
                    <a:pt x="207" y="82"/>
                  </a:cubicBezTo>
                  <a:cubicBezTo>
                    <a:pt x="208" y="84"/>
                    <a:pt x="208" y="85"/>
                    <a:pt x="209" y="86"/>
                  </a:cubicBezTo>
                  <a:cubicBezTo>
                    <a:pt x="210" y="87"/>
                    <a:pt x="210" y="91"/>
                    <a:pt x="211" y="91"/>
                  </a:cubicBezTo>
                  <a:cubicBezTo>
                    <a:pt x="213" y="91"/>
                    <a:pt x="216" y="91"/>
                    <a:pt x="215" y="92"/>
                  </a:cubicBezTo>
                  <a:cubicBezTo>
                    <a:pt x="215" y="94"/>
                    <a:pt x="213" y="96"/>
                    <a:pt x="215" y="96"/>
                  </a:cubicBezTo>
                  <a:cubicBezTo>
                    <a:pt x="217" y="97"/>
                    <a:pt x="218" y="98"/>
                    <a:pt x="219" y="97"/>
                  </a:cubicBezTo>
                  <a:cubicBezTo>
                    <a:pt x="220" y="97"/>
                    <a:pt x="219" y="98"/>
                    <a:pt x="221" y="97"/>
                  </a:cubicBezTo>
                  <a:cubicBezTo>
                    <a:pt x="223" y="96"/>
                    <a:pt x="225" y="96"/>
                    <a:pt x="225" y="96"/>
                  </a:cubicBezTo>
                  <a:cubicBezTo>
                    <a:pt x="225" y="96"/>
                    <a:pt x="228" y="98"/>
                    <a:pt x="228" y="99"/>
                  </a:cubicBezTo>
                  <a:cubicBezTo>
                    <a:pt x="228" y="100"/>
                    <a:pt x="227" y="104"/>
                    <a:pt x="227" y="104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25" y="109"/>
                    <a:pt x="225" y="118"/>
                    <a:pt x="223" y="118"/>
                  </a:cubicBezTo>
                  <a:cubicBezTo>
                    <a:pt x="222" y="118"/>
                    <a:pt x="220" y="121"/>
                    <a:pt x="220" y="122"/>
                  </a:cubicBezTo>
                  <a:cubicBezTo>
                    <a:pt x="219" y="122"/>
                    <a:pt x="218" y="128"/>
                    <a:pt x="218" y="128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31"/>
                    <a:pt x="216" y="135"/>
                    <a:pt x="216" y="136"/>
                  </a:cubicBezTo>
                  <a:cubicBezTo>
                    <a:pt x="216" y="137"/>
                    <a:pt x="217" y="142"/>
                    <a:pt x="216" y="144"/>
                  </a:cubicBezTo>
                  <a:cubicBezTo>
                    <a:pt x="216" y="146"/>
                    <a:pt x="213" y="149"/>
                    <a:pt x="213" y="149"/>
                  </a:cubicBezTo>
                  <a:cubicBezTo>
                    <a:pt x="213" y="149"/>
                    <a:pt x="217" y="153"/>
                    <a:pt x="214" y="153"/>
                  </a:cubicBezTo>
                  <a:cubicBezTo>
                    <a:pt x="212" y="154"/>
                    <a:pt x="210" y="157"/>
                    <a:pt x="209" y="158"/>
                  </a:cubicBezTo>
                  <a:cubicBezTo>
                    <a:pt x="209" y="159"/>
                    <a:pt x="209" y="160"/>
                    <a:pt x="208" y="161"/>
                  </a:cubicBezTo>
                  <a:cubicBezTo>
                    <a:pt x="206" y="161"/>
                    <a:pt x="204" y="161"/>
                    <a:pt x="204" y="162"/>
                  </a:cubicBezTo>
                  <a:cubicBezTo>
                    <a:pt x="204" y="163"/>
                    <a:pt x="204" y="166"/>
                    <a:pt x="204" y="166"/>
                  </a:cubicBezTo>
                  <a:cubicBezTo>
                    <a:pt x="199" y="173"/>
                    <a:pt x="199" y="173"/>
                    <a:pt x="199" y="173"/>
                  </a:cubicBezTo>
                  <a:cubicBezTo>
                    <a:pt x="194" y="177"/>
                    <a:pt x="194" y="177"/>
                    <a:pt x="194" y="177"/>
                  </a:cubicBezTo>
                  <a:cubicBezTo>
                    <a:pt x="194" y="177"/>
                    <a:pt x="195" y="180"/>
                    <a:pt x="193" y="181"/>
                  </a:cubicBezTo>
                  <a:cubicBezTo>
                    <a:pt x="191" y="181"/>
                    <a:pt x="186" y="183"/>
                    <a:pt x="185" y="184"/>
                  </a:cubicBezTo>
                  <a:cubicBezTo>
                    <a:pt x="184" y="185"/>
                    <a:pt x="180" y="187"/>
                    <a:pt x="178" y="187"/>
                  </a:cubicBezTo>
                  <a:cubicBezTo>
                    <a:pt x="177" y="187"/>
                    <a:pt x="179" y="191"/>
                    <a:pt x="177" y="187"/>
                  </a:cubicBezTo>
                  <a:cubicBezTo>
                    <a:pt x="175" y="183"/>
                    <a:pt x="176" y="185"/>
                    <a:pt x="174" y="181"/>
                  </a:cubicBezTo>
                  <a:cubicBezTo>
                    <a:pt x="172" y="176"/>
                    <a:pt x="172" y="180"/>
                    <a:pt x="172" y="176"/>
                  </a:cubicBezTo>
                  <a:cubicBezTo>
                    <a:pt x="172" y="173"/>
                    <a:pt x="173" y="176"/>
                    <a:pt x="172" y="173"/>
                  </a:cubicBezTo>
                  <a:cubicBezTo>
                    <a:pt x="172" y="170"/>
                    <a:pt x="173" y="172"/>
                    <a:pt x="172" y="169"/>
                  </a:cubicBezTo>
                  <a:cubicBezTo>
                    <a:pt x="170" y="165"/>
                    <a:pt x="170" y="166"/>
                    <a:pt x="168" y="164"/>
                  </a:cubicBezTo>
                  <a:cubicBezTo>
                    <a:pt x="166" y="162"/>
                    <a:pt x="164" y="164"/>
                    <a:pt x="165" y="160"/>
                  </a:cubicBezTo>
                  <a:cubicBezTo>
                    <a:pt x="167" y="157"/>
                    <a:pt x="166" y="160"/>
                    <a:pt x="167" y="157"/>
                  </a:cubicBezTo>
                  <a:cubicBezTo>
                    <a:pt x="168" y="153"/>
                    <a:pt x="166" y="152"/>
                    <a:pt x="169" y="151"/>
                  </a:cubicBezTo>
                  <a:cubicBezTo>
                    <a:pt x="171" y="149"/>
                    <a:pt x="173" y="149"/>
                    <a:pt x="173" y="146"/>
                  </a:cubicBezTo>
                  <a:cubicBezTo>
                    <a:pt x="172" y="144"/>
                    <a:pt x="172" y="143"/>
                    <a:pt x="172" y="142"/>
                  </a:cubicBezTo>
                  <a:cubicBezTo>
                    <a:pt x="171" y="141"/>
                    <a:pt x="169" y="138"/>
                    <a:pt x="169" y="137"/>
                  </a:cubicBezTo>
                  <a:cubicBezTo>
                    <a:pt x="168" y="137"/>
                    <a:pt x="168" y="137"/>
                    <a:pt x="167" y="135"/>
                  </a:cubicBezTo>
                  <a:cubicBezTo>
                    <a:pt x="165" y="132"/>
                    <a:pt x="164" y="131"/>
                    <a:pt x="164" y="131"/>
                  </a:cubicBezTo>
                  <a:cubicBezTo>
                    <a:pt x="164" y="131"/>
                    <a:pt x="163" y="125"/>
                    <a:pt x="163" y="123"/>
                  </a:cubicBezTo>
                  <a:cubicBezTo>
                    <a:pt x="163" y="120"/>
                    <a:pt x="163" y="124"/>
                    <a:pt x="163" y="120"/>
                  </a:cubicBezTo>
                  <a:cubicBezTo>
                    <a:pt x="164" y="117"/>
                    <a:pt x="164" y="114"/>
                    <a:pt x="164" y="114"/>
                  </a:cubicBezTo>
                  <a:cubicBezTo>
                    <a:pt x="164" y="114"/>
                    <a:pt x="160" y="112"/>
                    <a:pt x="159" y="112"/>
                  </a:cubicBezTo>
                  <a:cubicBezTo>
                    <a:pt x="157" y="112"/>
                    <a:pt x="157" y="115"/>
                    <a:pt x="155" y="113"/>
                  </a:cubicBezTo>
                  <a:cubicBezTo>
                    <a:pt x="152" y="111"/>
                    <a:pt x="153" y="109"/>
                    <a:pt x="152" y="109"/>
                  </a:cubicBezTo>
                  <a:cubicBezTo>
                    <a:pt x="151" y="108"/>
                    <a:pt x="149" y="108"/>
                    <a:pt x="148" y="109"/>
                  </a:cubicBezTo>
                  <a:cubicBezTo>
                    <a:pt x="147" y="110"/>
                    <a:pt x="143" y="110"/>
                    <a:pt x="141" y="111"/>
                  </a:cubicBezTo>
                  <a:cubicBezTo>
                    <a:pt x="138" y="112"/>
                    <a:pt x="138" y="112"/>
                    <a:pt x="134" y="112"/>
                  </a:cubicBezTo>
                  <a:cubicBezTo>
                    <a:pt x="131" y="112"/>
                    <a:pt x="127" y="113"/>
                    <a:pt x="124" y="112"/>
                  </a:cubicBezTo>
                  <a:cubicBezTo>
                    <a:pt x="122" y="110"/>
                    <a:pt x="122" y="112"/>
                    <a:pt x="120" y="110"/>
                  </a:cubicBezTo>
                  <a:cubicBezTo>
                    <a:pt x="119" y="107"/>
                    <a:pt x="120" y="107"/>
                    <a:pt x="118" y="106"/>
                  </a:cubicBezTo>
                  <a:cubicBezTo>
                    <a:pt x="115" y="104"/>
                    <a:pt x="115" y="105"/>
                    <a:pt x="115" y="103"/>
                  </a:cubicBezTo>
                  <a:cubicBezTo>
                    <a:pt x="114" y="100"/>
                    <a:pt x="116" y="101"/>
                    <a:pt x="114" y="99"/>
                  </a:cubicBezTo>
                  <a:cubicBezTo>
                    <a:pt x="112" y="96"/>
                    <a:pt x="115" y="100"/>
                    <a:pt x="112" y="96"/>
                  </a:cubicBezTo>
                  <a:cubicBezTo>
                    <a:pt x="109" y="93"/>
                    <a:pt x="107" y="96"/>
                    <a:pt x="109" y="93"/>
                  </a:cubicBezTo>
                  <a:cubicBezTo>
                    <a:pt x="110" y="90"/>
                    <a:pt x="111" y="92"/>
                    <a:pt x="111" y="89"/>
                  </a:cubicBezTo>
                  <a:cubicBezTo>
                    <a:pt x="111" y="85"/>
                    <a:pt x="116" y="90"/>
                    <a:pt x="113" y="83"/>
                  </a:cubicBezTo>
                  <a:cubicBezTo>
                    <a:pt x="109" y="76"/>
                    <a:pt x="109" y="78"/>
                    <a:pt x="112" y="73"/>
                  </a:cubicBezTo>
                  <a:cubicBezTo>
                    <a:pt x="115" y="68"/>
                    <a:pt x="118" y="66"/>
                    <a:pt x="119" y="65"/>
                  </a:cubicBezTo>
                  <a:cubicBezTo>
                    <a:pt x="119" y="64"/>
                    <a:pt x="120" y="61"/>
                    <a:pt x="122" y="60"/>
                  </a:cubicBezTo>
                  <a:cubicBezTo>
                    <a:pt x="123" y="59"/>
                    <a:pt x="122" y="59"/>
                    <a:pt x="124" y="59"/>
                  </a:cubicBezTo>
                  <a:cubicBezTo>
                    <a:pt x="127" y="59"/>
                    <a:pt x="130" y="58"/>
                    <a:pt x="131" y="56"/>
                  </a:cubicBezTo>
                  <a:cubicBezTo>
                    <a:pt x="133" y="55"/>
                    <a:pt x="135" y="52"/>
                    <a:pt x="136" y="52"/>
                  </a:cubicBezTo>
                  <a:cubicBezTo>
                    <a:pt x="138" y="52"/>
                    <a:pt x="137" y="52"/>
                    <a:pt x="140" y="52"/>
                  </a:cubicBezTo>
                  <a:cubicBezTo>
                    <a:pt x="142" y="51"/>
                    <a:pt x="143" y="51"/>
                    <a:pt x="144" y="51"/>
                  </a:cubicBezTo>
                  <a:cubicBezTo>
                    <a:pt x="146" y="51"/>
                    <a:pt x="143" y="51"/>
                    <a:pt x="147" y="50"/>
                  </a:cubicBezTo>
                  <a:cubicBezTo>
                    <a:pt x="152" y="50"/>
                    <a:pt x="151" y="50"/>
                    <a:pt x="152" y="50"/>
                  </a:cubicBezTo>
                  <a:cubicBezTo>
                    <a:pt x="153" y="50"/>
                    <a:pt x="153" y="50"/>
                    <a:pt x="155" y="50"/>
                  </a:cubicBezTo>
                  <a:cubicBezTo>
                    <a:pt x="157" y="50"/>
                    <a:pt x="156" y="46"/>
                    <a:pt x="157" y="50"/>
                  </a:cubicBezTo>
                  <a:cubicBezTo>
                    <a:pt x="157" y="55"/>
                    <a:pt x="155" y="57"/>
                    <a:pt x="158" y="57"/>
                  </a:cubicBezTo>
                  <a:cubicBezTo>
                    <a:pt x="162" y="57"/>
                    <a:pt x="158" y="57"/>
                    <a:pt x="162" y="57"/>
                  </a:cubicBezTo>
                  <a:cubicBezTo>
                    <a:pt x="165" y="57"/>
                    <a:pt x="164" y="58"/>
                    <a:pt x="166" y="59"/>
                  </a:cubicBezTo>
                  <a:cubicBezTo>
                    <a:pt x="168" y="59"/>
                    <a:pt x="168" y="60"/>
                    <a:pt x="171" y="60"/>
                  </a:cubicBezTo>
                  <a:cubicBezTo>
                    <a:pt x="173" y="60"/>
                    <a:pt x="170" y="64"/>
                    <a:pt x="173" y="60"/>
                  </a:cubicBezTo>
                  <a:cubicBezTo>
                    <a:pt x="177" y="57"/>
                    <a:pt x="171" y="56"/>
                    <a:pt x="177" y="57"/>
                  </a:cubicBezTo>
                  <a:cubicBezTo>
                    <a:pt x="184" y="57"/>
                    <a:pt x="184" y="59"/>
                    <a:pt x="186" y="58"/>
                  </a:cubicBezTo>
                  <a:cubicBezTo>
                    <a:pt x="187" y="58"/>
                    <a:pt x="187" y="59"/>
                    <a:pt x="190" y="57"/>
                  </a:cubicBezTo>
                  <a:cubicBezTo>
                    <a:pt x="193" y="56"/>
                    <a:pt x="193" y="56"/>
                    <a:pt x="194" y="57"/>
                  </a:cubicBezTo>
                  <a:cubicBezTo>
                    <a:pt x="195" y="57"/>
                    <a:pt x="195" y="60"/>
                    <a:pt x="196" y="57"/>
                  </a:cubicBezTo>
                  <a:cubicBezTo>
                    <a:pt x="197" y="55"/>
                    <a:pt x="200" y="55"/>
                    <a:pt x="196" y="54"/>
                  </a:cubicBezTo>
                  <a:cubicBezTo>
                    <a:pt x="193" y="52"/>
                    <a:pt x="192" y="54"/>
                    <a:pt x="191" y="52"/>
                  </a:cubicBezTo>
                  <a:cubicBezTo>
                    <a:pt x="191" y="50"/>
                    <a:pt x="194" y="50"/>
                    <a:pt x="191" y="50"/>
                  </a:cubicBezTo>
                  <a:cubicBezTo>
                    <a:pt x="187" y="49"/>
                    <a:pt x="188" y="49"/>
                    <a:pt x="185" y="48"/>
                  </a:cubicBezTo>
                  <a:cubicBezTo>
                    <a:pt x="183" y="47"/>
                    <a:pt x="180" y="51"/>
                    <a:pt x="179" y="48"/>
                  </a:cubicBezTo>
                  <a:cubicBezTo>
                    <a:pt x="179" y="46"/>
                    <a:pt x="174" y="50"/>
                    <a:pt x="179" y="46"/>
                  </a:cubicBezTo>
                  <a:cubicBezTo>
                    <a:pt x="183" y="41"/>
                    <a:pt x="181" y="40"/>
                    <a:pt x="184" y="41"/>
                  </a:cubicBezTo>
                  <a:cubicBezTo>
                    <a:pt x="188" y="41"/>
                    <a:pt x="187" y="44"/>
                    <a:pt x="189" y="43"/>
                  </a:cubicBezTo>
                  <a:cubicBezTo>
                    <a:pt x="191" y="41"/>
                    <a:pt x="194" y="40"/>
                    <a:pt x="191" y="37"/>
                  </a:cubicBezTo>
                  <a:cubicBezTo>
                    <a:pt x="187" y="35"/>
                    <a:pt x="190" y="36"/>
                    <a:pt x="186" y="34"/>
                  </a:cubicBezTo>
                  <a:cubicBezTo>
                    <a:pt x="182" y="32"/>
                    <a:pt x="179" y="41"/>
                    <a:pt x="177" y="39"/>
                  </a:cubicBezTo>
                  <a:cubicBezTo>
                    <a:pt x="175" y="38"/>
                    <a:pt x="175" y="37"/>
                    <a:pt x="173" y="38"/>
                  </a:cubicBezTo>
                  <a:cubicBezTo>
                    <a:pt x="172" y="39"/>
                    <a:pt x="172" y="42"/>
                    <a:pt x="172" y="44"/>
                  </a:cubicBezTo>
                  <a:cubicBezTo>
                    <a:pt x="172" y="46"/>
                    <a:pt x="174" y="47"/>
                    <a:pt x="170" y="45"/>
                  </a:cubicBezTo>
                  <a:cubicBezTo>
                    <a:pt x="167" y="43"/>
                    <a:pt x="174" y="44"/>
                    <a:pt x="166" y="41"/>
                  </a:cubicBezTo>
                  <a:cubicBezTo>
                    <a:pt x="158" y="38"/>
                    <a:pt x="155" y="39"/>
                    <a:pt x="154" y="40"/>
                  </a:cubicBezTo>
                  <a:cubicBezTo>
                    <a:pt x="153" y="41"/>
                    <a:pt x="151" y="41"/>
                    <a:pt x="150" y="42"/>
                  </a:cubicBezTo>
                  <a:cubicBezTo>
                    <a:pt x="150" y="43"/>
                    <a:pt x="153" y="44"/>
                    <a:pt x="150" y="43"/>
                  </a:cubicBezTo>
                  <a:cubicBezTo>
                    <a:pt x="146" y="41"/>
                    <a:pt x="143" y="44"/>
                    <a:pt x="143" y="44"/>
                  </a:cubicBezTo>
                  <a:cubicBezTo>
                    <a:pt x="143" y="44"/>
                    <a:pt x="142" y="43"/>
                    <a:pt x="140" y="44"/>
                  </a:cubicBezTo>
                  <a:cubicBezTo>
                    <a:pt x="139" y="45"/>
                    <a:pt x="136" y="46"/>
                    <a:pt x="134" y="46"/>
                  </a:cubicBezTo>
                  <a:cubicBezTo>
                    <a:pt x="133" y="45"/>
                    <a:pt x="129" y="46"/>
                    <a:pt x="132" y="42"/>
                  </a:cubicBezTo>
                  <a:cubicBezTo>
                    <a:pt x="135" y="38"/>
                    <a:pt x="133" y="41"/>
                    <a:pt x="138" y="39"/>
                  </a:cubicBezTo>
                  <a:cubicBezTo>
                    <a:pt x="143" y="37"/>
                    <a:pt x="150" y="36"/>
                    <a:pt x="143" y="35"/>
                  </a:cubicBezTo>
                  <a:cubicBezTo>
                    <a:pt x="137" y="34"/>
                    <a:pt x="147" y="34"/>
                    <a:pt x="139" y="30"/>
                  </a:cubicBezTo>
                  <a:cubicBezTo>
                    <a:pt x="131" y="26"/>
                    <a:pt x="130" y="31"/>
                    <a:pt x="131" y="26"/>
                  </a:cubicBezTo>
                  <a:cubicBezTo>
                    <a:pt x="131" y="20"/>
                    <a:pt x="130" y="20"/>
                    <a:pt x="128" y="20"/>
                  </a:cubicBezTo>
                  <a:cubicBezTo>
                    <a:pt x="127" y="21"/>
                    <a:pt x="122" y="22"/>
                    <a:pt x="120" y="22"/>
                  </a:cubicBezTo>
                  <a:cubicBezTo>
                    <a:pt x="118" y="22"/>
                    <a:pt x="120" y="24"/>
                    <a:pt x="116" y="22"/>
                  </a:cubicBezTo>
                  <a:cubicBezTo>
                    <a:pt x="113" y="19"/>
                    <a:pt x="111" y="23"/>
                    <a:pt x="113" y="19"/>
                  </a:cubicBezTo>
                  <a:cubicBezTo>
                    <a:pt x="114" y="16"/>
                    <a:pt x="114" y="16"/>
                    <a:pt x="116" y="14"/>
                  </a:cubicBezTo>
                  <a:cubicBezTo>
                    <a:pt x="119" y="12"/>
                    <a:pt x="118" y="4"/>
                    <a:pt x="124" y="7"/>
                  </a:cubicBezTo>
                  <a:cubicBezTo>
                    <a:pt x="129" y="10"/>
                    <a:pt x="127" y="9"/>
                    <a:pt x="132" y="9"/>
                  </a:cubicBezTo>
                  <a:cubicBezTo>
                    <a:pt x="136" y="10"/>
                    <a:pt x="138" y="9"/>
                    <a:pt x="138" y="8"/>
                  </a:cubicBezTo>
                  <a:cubicBezTo>
                    <a:pt x="138" y="7"/>
                    <a:pt x="133" y="5"/>
                    <a:pt x="133" y="5"/>
                  </a:cubicBezTo>
                  <a:cubicBezTo>
                    <a:pt x="133" y="5"/>
                    <a:pt x="131" y="5"/>
                    <a:pt x="132" y="4"/>
                  </a:cubicBezTo>
                  <a:cubicBezTo>
                    <a:pt x="132" y="3"/>
                    <a:pt x="134" y="2"/>
                    <a:pt x="134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16" y="0"/>
                    <a:pt x="112" y="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89"/>
            <p:cNvSpPr>
              <a:spLocks noEditPoints="1" noChangeArrowheads="1"/>
            </p:cNvSpPr>
            <p:nvPr/>
          </p:nvSpPr>
          <p:spPr bwMode="auto">
            <a:xfrm>
              <a:off x="7035800" y="4852988"/>
              <a:ext cx="450850" cy="415925"/>
            </a:xfrm>
            <a:custGeom>
              <a:avLst/>
              <a:gdLst>
                <a:gd name="T0" fmla="*/ 140 w 236"/>
                <a:gd name="T1" fmla="*/ 3 h 217"/>
                <a:gd name="T2" fmla="*/ 118 w 236"/>
                <a:gd name="T3" fmla="*/ 0 h 217"/>
                <a:gd name="T4" fmla="*/ 118 w 236"/>
                <a:gd name="T5" fmla="*/ 20 h 217"/>
                <a:gd name="T6" fmla="*/ 136 w 236"/>
                <a:gd name="T7" fmla="*/ 22 h 217"/>
                <a:gd name="T8" fmla="*/ 204 w 236"/>
                <a:gd name="T9" fmla="*/ 127 h 217"/>
                <a:gd name="T10" fmla="*/ 118 w 236"/>
                <a:gd name="T11" fmla="*/ 197 h 217"/>
                <a:gd name="T12" fmla="*/ 118 w 236"/>
                <a:gd name="T13" fmla="*/ 217 h 217"/>
                <a:gd name="T14" fmla="*/ 224 w 236"/>
                <a:gd name="T15" fmla="*/ 131 h 217"/>
                <a:gd name="T16" fmla="*/ 140 w 236"/>
                <a:gd name="T17" fmla="*/ 3 h 217"/>
                <a:gd name="T18" fmla="*/ 118 w 236"/>
                <a:gd name="T19" fmla="*/ 0 h 217"/>
                <a:gd name="T20" fmla="*/ 12 w 236"/>
                <a:gd name="T21" fmla="*/ 86 h 217"/>
                <a:gd name="T22" fmla="*/ 96 w 236"/>
                <a:gd name="T23" fmla="*/ 215 h 217"/>
                <a:gd name="T24" fmla="*/ 118 w 236"/>
                <a:gd name="T25" fmla="*/ 217 h 217"/>
                <a:gd name="T26" fmla="*/ 118 w 236"/>
                <a:gd name="T27" fmla="*/ 197 h 217"/>
                <a:gd name="T28" fmla="*/ 100 w 236"/>
                <a:gd name="T29" fmla="*/ 195 h 217"/>
                <a:gd name="T30" fmla="*/ 100 w 236"/>
                <a:gd name="T31" fmla="*/ 195 h 217"/>
                <a:gd name="T32" fmla="*/ 32 w 236"/>
                <a:gd name="T33" fmla="*/ 90 h 217"/>
                <a:gd name="T34" fmla="*/ 118 w 236"/>
                <a:gd name="T35" fmla="*/ 20 h 217"/>
                <a:gd name="T36" fmla="*/ 118 w 236"/>
                <a:gd name="T3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6" h="217">
                  <a:moveTo>
                    <a:pt x="140" y="3"/>
                  </a:moveTo>
                  <a:cubicBezTo>
                    <a:pt x="133" y="1"/>
                    <a:pt x="125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24" y="20"/>
                    <a:pt x="130" y="21"/>
                    <a:pt x="136" y="22"/>
                  </a:cubicBezTo>
                  <a:cubicBezTo>
                    <a:pt x="184" y="32"/>
                    <a:pt x="214" y="79"/>
                    <a:pt x="204" y="127"/>
                  </a:cubicBezTo>
                  <a:cubicBezTo>
                    <a:pt x="195" y="168"/>
                    <a:pt x="159" y="197"/>
                    <a:pt x="118" y="197"/>
                  </a:cubicBezTo>
                  <a:cubicBezTo>
                    <a:pt x="118" y="217"/>
                    <a:pt x="118" y="217"/>
                    <a:pt x="118" y="217"/>
                  </a:cubicBezTo>
                  <a:cubicBezTo>
                    <a:pt x="168" y="217"/>
                    <a:pt x="213" y="182"/>
                    <a:pt x="224" y="131"/>
                  </a:cubicBezTo>
                  <a:cubicBezTo>
                    <a:pt x="236" y="72"/>
                    <a:pt x="199" y="15"/>
                    <a:pt x="140" y="3"/>
                  </a:cubicBezTo>
                  <a:close/>
                  <a:moveTo>
                    <a:pt x="118" y="0"/>
                  </a:moveTo>
                  <a:cubicBezTo>
                    <a:pt x="68" y="0"/>
                    <a:pt x="23" y="35"/>
                    <a:pt x="12" y="86"/>
                  </a:cubicBezTo>
                  <a:cubicBezTo>
                    <a:pt x="0" y="145"/>
                    <a:pt x="37" y="202"/>
                    <a:pt x="96" y="215"/>
                  </a:cubicBezTo>
                  <a:cubicBezTo>
                    <a:pt x="103" y="216"/>
                    <a:pt x="110" y="217"/>
                    <a:pt x="118" y="21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2" y="197"/>
                    <a:pt x="106" y="196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52" y="185"/>
                    <a:pt x="22" y="138"/>
                    <a:pt x="32" y="90"/>
                  </a:cubicBezTo>
                  <a:cubicBezTo>
                    <a:pt x="40" y="49"/>
                    <a:pt x="77" y="20"/>
                    <a:pt x="118" y="20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90"/>
            <p:cNvSpPr>
              <a:spLocks noChangeArrowheads="1"/>
            </p:cNvSpPr>
            <p:nvPr/>
          </p:nvSpPr>
          <p:spPr bwMode="auto">
            <a:xfrm>
              <a:off x="7153275" y="5235575"/>
              <a:ext cx="96838" cy="209550"/>
            </a:xfrm>
            <a:custGeom>
              <a:avLst/>
              <a:gdLst>
                <a:gd name="T0" fmla="*/ 35 w 61"/>
                <a:gd name="T1" fmla="*/ 132 h 132"/>
                <a:gd name="T2" fmla="*/ 0 w 61"/>
                <a:gd name="T3" fmla="*/ 124 h 132"/>
                <a:gd name="T4" fmla="*/ 27 w 61"/>
                <a:gd name="T5" fmla="*/ 0 h 132"/>
                <a:gd name="T6" fmla="*/ 61 w 61"/>
                <a:gd name="T7" fmla="*/ 7 h 132"/>
                <a:gd name="T8" fmla="*/ 35 w 61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32">
                  <a:moveTo>
                    <a:pt x="35" y="132"/>
                  </a:moveTo>
                  <a:lnTo>
                    <a:pt x="0" y="124"/>
                  </a:lnTo>
                  <a:lnTo>
                    <a:pt x="27" y="0"/>
                  </a:lnTo>
                  <a:lnTo>
                    <a:pt x="61" y="7"/>
                  </a:lnTo>
                  <a:lnTo>
                    <a:pt x="35" y="1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91"/>
            <p:cNvSpPr>
              <a:spLocks noChangeArrowheads="1"/>
            </p:cNvSpPr>
            <p:nvPr/>
          </p:nvSpPr>
          <p:spPr bwMode="auto">
            <a:xfrm>
              <a:off x="7112000" y="5299075"/>
              <a:ext cx="138113" cy="284163"/>
            </a:xfrm>
            <a:custGeom>
              <a:avLst/>
              <a:gdLst>
                <a:gd name="T0" fmla="*/ 49 w 72"/>
                <a:gd name="T1" fmla="*/ 128 h 149"/>
                <a:gd name="T2" fmla="*/ 21 w 72"/>
                <a:gd name="T3" fmla="*/ 146 h 149"/>
                <a:gd name="T4" fmla="*/ 3 w 72"/>
                <a:gd name="T5" fmla="*/ 118 h 149"/>
                <a:gd name="T6" fmla="*/ 23 w 72"/>
                <a:gd name="T7" fmla="*/ 21 h 149"/>
                <a:gd name="T8" fmla="*/ 51 w 72"/>
                <a:gd name="T9" fmla="*/ 3 h 149"/>
                <a:gd name="T10" fmla="*/ 69 w 72"/>
                <a:gd name="T11" fmla="*/ 30 h 149"/>
                <a:gd name="T12" fmla="*/ 49 w 72"/>
                <a:gd name="T13" fmla="*/ 12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49">
                  <a:moveTo>
                    <a:pt x="49" y="128"/>
                  </a:moveTo>
                  <a:cubicBezTo>
                    <a:pt x="46" y="140"/>
                    <a:pt x="34" y="149"/>
                    <a:pt x="21" y="146"/>
                  </a:cubicBezTo>
                  <a:cubicBezTo>
                    <a:pt x="8" y="143"/>
                    <a:pt x="0" y="131"/>
                    <a:pt x="3" y="118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6" y="8"/>
                    <a:pt x="38" y="0"/>
                    <a:pt x="51" y="3"/>
                  </a:cubicBezTo>
                  <a:cubicBezTo>
                    <a:pt x="64" y="5"/>
                    <a:pt x="72" y="18"/>
                    <a:pt x="69" y="30"/>
                  </a:cubicBezTo>
                  <a:lnTo>
                    <a:pt x="49" y="12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92"/>
            <p:cNvSpPr>
              <a:spLocks noEditPoints="1" noChangeArrowheads="1"/>
            </p:cNvSpPr>
            <p:nvPr/>
          </p:nvSpPr>
          <p:spPr bwMode="auto">
            <a:xfrm>
              <a:off x="5684838" y="4935538"/>
              <a:ext cx="677863" cy="558800"/>
            </a:xfrm>
            <a:custGeom>
              <a:avLst/>
              <a:gdLst>
                <a:gd name="T0" fmla="*/ 241 w 354"/>
                <a:gd name="T1" fmla="*/ 232 h 292"/>
                <a:gd name="T2" fmla="*/ 265 w 354"/>
                <a:gd name="T3" fmla="*/ 247 h 292"/>
                <a:gd name="T4" fmla="*/ 265 w 354"/>
                <a:gd name="T5" fmla="*/ 257 h 292"/>
                <a:gd name="T6" fmla="*/ 241 w 354"/>
                <a:gd name="T7" fmla="*/ 257 h 292"/>
                <a:gd name="T8" fmla="*/ 265 w 354"/>
                <a:gd name="T9" fmla="*/ 292 h 292"/>
                <a:gd name="T10" fmla="*/ 293 w 354"/>
                <a:gd name="T11" fmla="*/ 260 h 292"/>
                <a:gd name="T12" fmla="*/ 241 w 354"/>
                <a:gd name="T13" fmla="*/ 205 h 292"/>
                <a:gd name="T14" fmla="*/ 354 w 354"/>
                <a:gd name="T15" fmla="*/ 177 h 292"/>
                <a:gd name="T16" fmla="*/ 326 w 354"/>
                <a:gd name="T17" fmla="*/ 0 h 292"/>
                <a:gd name="T18" fmla="*/ 241 w 354"/>
                <a:gd name="T19" fmla="*/ 19 h 292"/>
                <a:gd name="T20" fmla="*/ 333 w 354"/>
                <a:gd name="T21" fmla="*/ 42 h 292"/>
                <a:gd name="T22" fmla="*/ 310 w 354"/>
                <a:gd name="T23" fmla="*/ 186 h 292"/>
                <a:gd name="T24" fmla="*/ 241 w 354"/>
                <a:gd name="T25" fmla="*/ 205 h 292"/>
                <a:gd name="T26" fmla="*/ 212 w 354"/>
                <a:gd name="T27" fmla="*/ 232 h 292"/>
                <a:gd name="T28" fmla="*/ 241 w 354"/>
                <a:gd name="T29" fmla="*/ 205 h 292"/>
                <a:gd name="T30" fmla="*/ 177 w 354"/>
                <a:gd name="T31" fmla="*/ 186 h 292"/>
                <a:gd name="T32" fmla="*/ 241 w 354"/>
                <a:gd name="T33" fmla="*/ 292 h 292"/>
                <a:gd name="T34" fmla="*/ 217 w 354"/>
                <a:gd name="T35" fmla="*/ 257 h 292"/>
                <a:gd name="T36" fmla="*/ 217 w 354"/>
                <a:gd name="T37" fmla="*/ 247 h 292"/>
                <a:gd name="T38" fmla="*/ 241 w 354"/>
                <a:gd name="T39" fmla="*/ 232 h 292"/>
                <a:gd name="T40" fmla="*/ 177 w 354"/>
                <a:gd name="T41" fmla="*/ 0 h 292"/>
                <a:gd name="T42" fmla="*/ 241 w 354"/>
                <a:gd name="T43" fmla="*/ 19 h 292"/>
                <a:gd name="T44" fmla="*/ 177 w 354"/>
                <a:gd name="T45" fmla="*/ 0 h 292"/>
                <a:gd name="T46" fmla="*/ 0 w 354"/>
                <a:gd name="T47" fmla="*/ 28 h 292"/>
                <a:gd name="T48" fmla="*/ 29 w 354"/>
                <a:gd name="T49" fmla="*/ 205 h 292"/>
                <a:gd name="T50" fmla="*/ 142 w 354"/>
                <a:gd name="T51" fmla="*/ 232 h 292"/>
                <a:gd name="T52" fmla="*/ 63 w 354"/>
                <a:gd name="T53" fmla="*/ 260 h 292"/>
                <a:gd name="T54" fmla="*/ 91 w 354"/>
                <a:gd name="T55" fmla="*/ 292 h 292"/>
                <a:gd name="T56" fmla="*/ 177 w 354"/>
                <a:gd name="T57" fmla="*/ 186 h 292"/>
                <a:gd name="T58" fmla="*/ 45 w 354"/>
                <a:gd name="T59" fmla="*/ 186 h 292"/>
                <a:gd name="T60" fmla="*/ 22 w 354"/>
                <a:gd name="T61" fmla="*/ 42 h 292"/>
                <a:gd name="T62" fmla="*/ 177 w 354"/>
                <a:gd name="T63" fmla="*/ 1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4" h="292">
                  <a:moveTo>
                    <a:pt x="265" y="232"/>
                  </a:moveTo>
                  <a:cubicBezTo>
                    <a:pt x="241" y="232"/>
                    <a:pt x="241" y="232"/>
                    <a:pt x="241" y="232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8" y="247"/>
                    <a:pt x="270" y="249"/>
                    <a:pt x="270" y="252"/>
                  </a:cubicBezTo>
                  <a:cubicBezTo>
                    <a:pt x="270" y="255"/>
                    <a:pt x="268" y="257"/>
                    <a:pt x="265" y="257"/>
                  </a:cubicBezTo>
                  <a:cubicBezTo>
                    <a:pt x="265" y="257"/>
                    <a:pt x="265" y="257"/>
                    <a:pt x="265" y="257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65" y="292"/>
                    <a:pt x="265" y="292"/>
                    <a:pt x="265" y="292"/>
                  </a:cubicBezTo>
                  <a:cubicBezTo>
                    <a:pt x="280" y="292"/>
                    <a:pt x="293" y="280"/>
                    <a:pt x="293" y="264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293" y="245"/>
                    <a:pt x="280" y="232"/>
                    <a:pt x="265" y="232"/>
                  </a:cubicBezTo>
                  <a:close/>
                  <a:moveTo>
                    <a:pt x="241" y="205"/>
                  </a:moveTo>
                  <a:cubicBezTo>
                    <a:pt x="326" y="205"/>
                    <a:pt x="326" y="205"/>
                    <a:pt x="326" y="205"/>
                  </a:cubicBezTo>
                  <a:cubicBezTo>
                    <a:pt x="342" y="205"/>
                    <a:pt x="354" y="192"/>
                    <a:pt x="354" y="177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12"/>
                    <a:pt x="342" y="0"/>
                    <a:pt x="32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323" y="19"/>
                    <a:pt x="333" y="29"/>
                    <a:pt x="333" y="42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3" y="175"/>
                    <a:pt x="323" y="186"/>
                    <a:pt x="310" y="186"/>
                  </a:cubicBezTo>
                  <a:cubicBezTo>
                    <a:pt x="241" y="186"/>
                    <a:pt x="241" y="186"/>
                    <a:pt x="241" y="186"/>
                  </a:cubicBezTo>
                  <a:lnTo>
                    <a:pt x="241" y="205"/>
                  </a:lnTo>
                  <a:close/>
                  <a:moveTo>
                    <a:pt x="241" y="232"/>
                  </a:moveTo>
                  <a:cubicBezTo>
                    <a:pt x="212" y="232"/>
                    <a:pt x="212" y="232"/>
                    <a:pt x="212" y="232"/>
                  </a:cubicBezTo>
                  <a:cubicBezTo>
                    <a:pt x="212" y="205"/>
                    <a:pt x="212" y="205"/>
                    <a:pt x="212" y="205"/>
                  </a:cubicBezTo>
                  <a:cubicBezTo>
                    <a:pt x="241" y="205"/>
                    <a:pt x="241" y="205"/>
                    <a:pt x="241" y="205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241" y="292"/>
                    <a:pt x="241" y="292"/>
                    <a:pt x="241" y="292"/>
                  </a:cubicBezTo>
                  <a:cubicBezTo>
                    <a:pt x="241" y="257"/>
                    <a:pt x="241" y="257"/>
                    <a:pt x="241" y="257"/>
                  </a:cubicBezTo>
                  <a:cubicBezTo>
                    <a:pt x="217" y="257"/>
                    <a:pt x="217" y="257"/>
                    <a:pt x="217" y="257"/>
                  </a:cubicBezTo>
                  <a:cubicBezTo>
                    <a:pt x="214" y="257"/>
                    <a:pt x="212" y="255"/>
                    <a:pt x="212" y="252"/>
                  </a:cubicBezTo>
                  <a:cubicBezTo>
                    <a:pt x="212" y="249"/>
                    <a:pt x="214" y="247"/>
                    <a:pt x="217" y="247"/>
                  </a:cubicBezTo>
                  <a:cubicBezTo>
                    <a:pt x="241" y="247"/>
                    <a:pt x="241" y="247"/>
                    <a:pt x="241" y="247"/>
                  </a:cubicBezTo>
                  <a:cubicBezTo>
                    <a:pt x="241" y="232"/>
                    <a:pt x="241" y="232"/>
                    <a:pt x="241" y="232"/>
                  </a:cubicBezTo>
                  <a:close/>
                  <a:moveTo>
                    <a:pt x="241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241" y="19"/>
                    <a:pt x="241" y="19"/>
                    <a:pt x="241" y="19"/>
                  </a:cubicBezTo>
                  <a:lnTo>
                    <a:pt x="241" y="0"/>
                  </a:lnTo>
                  <a:close/>
                  <a:moveTo>
                    <a:pt x="1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92"/>
                    <a:pt x="13" y="205"/>
                    <a:pt x="29" y="205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76" y="232"/>
                    <a:pt x="63" y="245"/>
                    <a:pt x="63" y="260"/>
                  </a:cubicBezTo>
                  <a:cubicBezTo>
                    <a:pt x="63" y="264"/>
                    <a:pt x="63" y="264"/>
                    <a:pt x="63" y="264"/>
                  </a:cubicBezTo>
                  <a:cubicBezTo>
                    <a:pt x="63" y="280"/>
                    <a:pt x="76" y="292"/>
                    <a:pt x="91" y="292"/>
                  </a:cubicBezTo>
                  <a:cubicBezTo>
                    <a:pt x="177" y="292"/>
                    <a:pt x="177" y="292"/>
                    <a:pt x="177" y="292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45" y="186"/>
                    <a:pt x="45" y="186"/>
                    <a:pt x="45" y="186"/>
                  </a:cubicBezTo>
                  <a:cubicBezTo>
                    <a:pt x="32" y="186"/>
                    <a:pt x="22" y="175"/>
                    <a:pt x="22" y="16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29"/>
                    <a:pt x="32" y="19"/>
                    <a:pt x="45" y="19"/>
                  </a:cubicBezTo>
                  <a:cubicBezTo>
                    <a:pt x="177" y="19"/>
                    <a:pt x="177" y="19"/>
                    <a:pt x="177" y="19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93"/>
            <p:cNvSpPr>
              <a:spLocks noEditPoints="1" noChangeArrowheads="1"/>
            </p:cNvSpPr>
            <p:nvPr/>
          </p:nvSpPr>
          <p:spPr bwMode="auto">
            <a:xfrm>
              <a:off x="6881813" y="4202113"/>
              <a:ext cx="538163" cy="628650"/>
            </a:xfrm>
            <a:custGeom>
              <a:avLst/>
              <a:gdLst>
                <a:gd name="T0" fmla="*/ 281 w 281"/>
                <a:gd name="T1" fmla="*/ 33 h 328"/>
                <a:gd name="T2" fmla="*/ 243 w 281"/>
                <a:gd name="T3" fmla="*/ 25 h 328"/>
                <a:gd name="T4" fmla="*/ 250 w 281"/>
                <a:gd name="T5" fmla="*/ 41 h 328"/>
                <a:gd name="T6" fmla="*/ 243 w 281"/>
                <a:gd name="T7" fmla="*/ 45 h 328"/>
                <a:gd name="T8" fmla="*/ 203 w 281"/>
                <a:gd name="T9" fmla="*/ 47 h 328"/>
                <a:gd name="T10" fmla="*/ 227 w 281"/>
                <a:gd name="T11" fmla="*/ 74 h 328"/>
                <a:gd name="T12" fmla="*/ 192 w 281"/>
                <a:gd name="T13" fmla="*/ 61 h 328"/>
                <a:gd name="T14" fmla="*/ 203 w 281"/>
                <a:gd name="T15" fmla="*/ 77 h 328"/>
                <a:gd name="T16" fmla="*/ 180 w 281"/>
                <a:gd name="T17" fmla="*/ 75 h 328"/>
                <a:gd name="T18" fmla="*/ 191 w 281"/>
                <a:gd name="T19" fmla="*/ 91 h 328"/>
                <a:gd name="T20" fmla="*/ 169 w 281"/>
                <a:gd name="T21" fmla="*/ 89 h 328"/>
                <a:gd name="T22" fmla="*/ 180 w 281"/>
                <a:gd name="T23" fmla="*/ 105 h 328"/>
                <a:gd name="T24" fmla="*/ 158 w 281"/>
                <a:gd name="T25" fmla="*/ 103 h 328"/>
                <a:gd name="T26" fmla="*/ 181 w 281"/>
                <a:gd name="T27" fmla="*/ 130 h 328"/>
                <a:gd name="T28" fmla="*/ 146 w 281"/>
                <a:gd name="T29" fmla="*/ 118 h 328"/>
                <a:gd name="T30" fmla="*/ 157 w 281"/>
                <a:gd name="T31" fmla="*/ 134 h 328"/>
                <a:gd name="T32" fmla="*/ 135 w 281"/>
                <a:gd name="T33" fmla="*/ 132 h 328"/>
                <a:gd name="T34" fmla="*/ 146 w 281"/>
                <a:gd name="T35" fmla="*/ 148 h 328"/>
                <a:gd name="T36" fmla="*/ 123 w 281"/>
                <a:gd name="T37" fmla="*/ 146 h 328"/>
                <a:gd name="T38" fmla="*/ 134 w 281"/>
                <a:gd name="T39" fmla="*/ 162 h 328"/>
                <a:gd name="T40" fmla="*/ 112 w 281"/>
                <a:gd name="T41" fmla="*/ 160 h 328"/>
                <a:gd name="T42" fmla="*/ 135 w 281"/>
                <a:gd name="T43" fmla="*/ 186 h 328"/>
                <a:gd name="T44" fmla="*/ 100 w 281"/>
                <a:gd name="T45" fmla="*/ 174 h 328"/>
                <a:gd name="T46" fmla="*/ 111 w 281"/>
                <a:gd name="T47" fmla="*/ 190 h 328"/>
                <a:gd name="T48" fmla="*/ 89 w 281"/>
                <a:gd name="T49" fmla="*/ 188 h 328"/>
                <a:gd name="T50" fmla="*/ 100 w 281"/>
                <a:gd name="T51" fmla="*/ 204 h 328"/>
                <a:gd name="T52" fmla="*/ 77 w 281"/>
                <a:gd name="T53" fmla="*/ 202 h 328"/>
                <a:gd name="T54" fmla="*/ 88 w 281"/>
                <a:gd name="T55" fmla="*/ 218 h 328"/>
                <a:gd name="T56" fmla="*/ 66 w 281"/>
                <a:gd name="T57" fmla="*/ 216 h 328"/>
                <a:gd name="T58" fmla="*/ 90 w 281"/>
                <a:gd name="T59" fmla="*/ 242 h 328"/>
                <a:gd name="T60" fmla="*/ 54 w 281"/>
                <a:gd name="T61" fmla="*/ 230 h 328"/>
                <a:gd name="T62" fmla="*/ 65 w 281"/>
                <a:gd name="T63" fmla="*/ 246 h 328"/>
                <a:gd name="T64" fmla="*/ 43 w 281"/>
                <a:gd name="T65" fmla="*/ 244 h 328"/>
                <a:gd name="T66" fmla="*/ 54 w 281"/>
                <a:gd name="T67" fmla="*/ 260 h 328"/>
                <a:gd name="T68" fmla="*/ 31 w 281"/>
                <a:gd name="T69" fmla="*/ 258 h 328"/>
                <a:gd name="T70" fmla="*/ 42 w 281"/>
                <a:gd name="T71" fmla="*/ 274 h 328"/>
                <a:gd name="T72" fmla="*/ 20 w 281"/>
                <a:gd name="T73" fmla="*/ 272 h 328"/>
                <a:gd name="T74" fmla="*/ 44 w 281"/>
                <a:gd name="T75" fmla="*/ 298 h 328"/>
                <a:gd name="T76" fmla="*/ 0 w 281"/>
                <a:gd name="T77" fmla="*/ 296 h 328"/>
                <a:gd name="T78" fmla="*/ 243 w 281"/>
                <a:gd name="T79" fmla="*/ 80 h 328"/>
                <a:gd name="T80" fmla="*/ 236 w 281"/>
                <a:gd name="T81" fmla="*/ 43 h 328"/>
                <a:gd name="T82" fmla="*/ 243 w 281"/>
                <a:gd name="T83" fmla="*/ 25 h 328"/>
                <a:gd name="T84" fmla="*/ 242 w 281"/>
                <a:gd name="T8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1" h="328">
                  <a:moveTo>
                    <a:pt x="243" y="80"/>
                  </a:moveTo>
                  <a:cubicBezTo>
                    <a:pt x="281" y="33"/>
                    <a:pt x="281" y="33"/>
                    <a:pt x="281" y="33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5" y="25"/>
                    <a:pt x="247" y="26"/>
                    <a:pt x="249" y="27"/>
                  </a:cubicBezTo>
                  <a:cubicBezTo>
                    <a:pt x="253" y="31"/>
                    <a:pt x="254" y="37"/>
                    <a:pt x="250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48" y="44"/>
                    <a:pt x="245" y="45"/>
                    <a:pt x="243" y="45"/>
                  </a:cubicBezTo>
                  <a:lnTo>
                    <a:pt x="243" y="80"/>
                  </a:lnTo>
                  <a:close/>
                  <a:moveTo>
                    <a:pt x="203" y="47"/>
                  </a:moveTo>
                  <a:cubicBezTo>
                    <a:pt x="231" y="70"/>
                    <a:pt x="231" y="70"/>
                    <a:pt x="231" y="70"/>
                  </a:cubicBezTo>
                  <a:cubicBezTo>
                    <a:pt x="227" y="74"/>
                    <a:pt x="227" y="74"/>
                    <a:pt x="227" y="74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3" y="77"/>
                    <a:pt x="203" y="77"/>
                    <a:pt x="203" y="77"/>
                  </a:cubicBezTo>
                  <a:cubicBezTo>
                    <a:pt x="188" y="66"/>
                    <a:pt x="188" y="66"/>
                    <a:pt x="188" y="66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83" y="101"/>
                    <a:pt x="183" y="101"/>
                    <a:pt x="183" y="101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58" y="103"/>
                    <a:pt x="158" y="103"/>
                    <a:pt x="158" y="103"/>
                  </a:cubicBezTo>
                  <a:cubicBezTo>
                    <a:pt x="185" y="126"/>
                    <a:pt x="185" y="126"/>
                    <a:pt x="185" y="126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46" y="118"/>
                    <a:pt x="146" y="118"/>
                    <a:pt x="146" y="118"/>
                  </a:cubicBezTo>
                  <a:cubicBezTo>
                    <a:pt x="160" y="129"/>
                    <a:pt x="160" y="129"/>
                    <a:pt x="160" y="129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49" y="143"/>
                    <a:pt x="149" y="143"/>
                    <a:pt x="149" y="143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31" y="136"/>
                    <a:pt x="131" y="136"/>
                    <a:pt x="131" y="13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38" y="157"/>
                    <a:pt x="138" y="157"/>
                    <a:pt x="138" y="157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20" y="150"/>
                    <a:pt x="120" y="150"/>
                    <a:pt x="120" y="150"/>
                  </a:cubicBezTo>
                  <a:cubicBezTo>
                    <a:pt x="112" y="160"/>
                    <a:pt x="112" y="160"/>
                    <a:pt x="112" y="160"/>
                  </a:cubicBezTo>
                  <a:cubicBezTo>
                    <a:pt x="139" y="182"/>
                    <a:pt x="139" y="182"/>
                    <a:pt x="139" y="182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0" y="174"/>
                    <a:pt x="100" y="174"/>
                    <a:pt x="100" y="17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89" y="188"/>
                    <a:pt x="89" y="188"/>
                    <a:pt x="89" y="188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92" y="213"/>
                    <a:pt x="92" y="213"/>
                    <a:pt x="92" y="213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93" y="238"/>
                    <a:pt x="93" y="238"/>
                    <a:pt x="93" y="238"/>
                  </a:cubicBezTo>
                  <a:cubicBezTo>
                    <a:pt x="90" y="242"/>
                    <a:pt x="90" y="242"/>
                    <a:pt x="90" y="242"/>
                  </a:cubicBezTo>
                  <a:cubicBezTo>
                    <a:pt x="62" y="220"/>
                    <a:pt x="62" y="220"/>
                    <a:pt x="62" y="220"/>
                  </a:cubicBezTo>
                  <a:cubicBezTo>
                    <a:pt x="54" y="230"/>
                    <a:pt x="54" y="230"/>
                    <a:pt x="54" y="230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65" y="246"/>
                    <a:pt x="65" y="246"/>
                    <a:pt x="65" y="246"/>
                  </a:cubicBezTo>
                  <a:cubicBezTo>
                    <a:pt x="51" y="234"/>
                    <a:pt x="51" y="234"/>
                    <a:pt x="51" y="234"/>
                  </a:cubicBezTo>
                  <a:cubicBezTo>
                    <a:pt x="43" y="244"/>
                    <a:pt x="43" y="244"/>
                    <a:pt x="43" y="244"/>
                  </a:cubicBezTo>
                  <a:cubicBezTo>
                    <a:pt x="57" y="256"/>
                    <a:pt x="57" y="256"/>
                    <a:pt x="57" y="256"/>
                  </a:cubicBezTo>
                  <a:cubicBezTo>
                    <a:pt x="54" y="260"/>
                    <a:pt x="54" y="260"/>
                    <a:pt x="54" y="260"/>
                  </a:cubicBezTo>
                  <a:cubicBezTo>
                    <a:pt x="39" y="248"/>
                    <a:pt x="39" y="248"/>
                    <a:pt x="39" y="248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46" y="270"/>
                    <a:pt x="46" y="270"/>
                    <a:pt x="46" y="270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47" y="294"/>
                    <a:pt x="47" y="294"/>
                    <a:pt x="47" y="294"/>
                  </a:cubicBezTo>
                  <a:cubicBezTo>
                    <a:pt x="44" y="298"/>
                    <a:pt x="44" y="298"/>
                    <a:pt x="44" y="298"/>
                  </a:cubicBezTo>
                  <a:cubicBezTo>
                    <a:pt x="16" y="276"/>
                    <a:pt x="16" y="276"/>
                    <a:pt x="16" y="27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40" y="328"/>
                    <a:pt x="40" y="328"/>
                    <a:pt x="40" y="328"/>
                  </a:cubicBezTo>
                  <a:cubicBezTo>
                    <a:pt x="243" y="80"/>
                    <a:pt x="243" y="80"/>
                    <a:pt x="243" y="80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0" y="45"/>
                    <a:pt x="238" y="44"/>
                    <a:pt x="236" y="43"/>
                  </a:cubicBezTo>
                  <a:cubicBezTo>
                    <a:pt x="232" y="39"/>
                    <a:pt x="231" y="33"/>
                    <a:pt x="235" y="29"/>
                  </a:cubicBezTo>
                  <a:cubicBezTo>
                    <a:pt x="237" y="26"/>
                    <a:pt x="240" y="25"/>
                    <a:pt x="243" y="25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0"/>
                    <a:pt x="242" y="0"/>
                    <a:pt x="242" y="0"/>
                  </a:cubicBezTo>
                  <a:lnTo>
                    <a:pt x="203" y="4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4"/>
            <p:cNvSpPr>
              <a:spLocks noEditPoints="1" noChangeArrowheads="1"/>
            </p:cNvSpPr>
            <p:nvPr/>
          </p:nvSpPr>
          <p:spPr bwMode="auto">
            <a:xfrm>
              <a:off x="7513638" y="4340225"/>
              <a:ext cx="288925" cy="566738"/>
            </a:xfrm>
            <a:custGeom>
              <a:avLst/>
              <a:gdLst>
                <a:gd name="T0" fmla="*/ 113 w 151"/>
                <a:gd name="T1" fmla="*/ 133 h 296"/>
                <a:gd name="T2" fmla="*/ 119 w 151"/>
                <a:gd name="T3" fmla="*/ 127 h 296"/>
                <a:gd name="T4" fmla="*/ 140 w 151"/>
                <a:gd name="T5" fmla="*/ 74 h 296"/>
                <a:gd name="T6" fmla="*/ 136 w 151"/>
                <a:gd name="T7" fmla="*/ 63 h 296"/>
                <a:gd name="T8" fmla="*/ 145 w 151"/>
                <a:gd name="T9" fmla="*/ 42 h 296"/>
                <a:gd name="T10" fmla="*/ 127 w 151"/>
                <a:gd name="T11" fmla="*/ 2 h 296"/>
                <a:gd name="T12" fmla="*/ 113 w 151"/>
                <a:gd name="T13" fmla="*/ 0 h 296"/>
                <a:gd name="T14" fmla="*/ 113 w 151"/>
                <a:gd name="T15" fmla="*/ 53 h 296"/>
                <a:gd name="T16" fmla="*/ 117 w 151"/>
                <a:gd name="T17" fmla="*/ 56 h 296"/>
                <a:gd name="T18" fmla="*/ 113 w 151"/>
                <a:gd name="T19" fmla="*/ 54 h 296"/>
                <a:gd name="T20" fmla="*/ 113 w 151"/>
                <a:gd name="T21" fmla="*/ 78 h 296"/>
                <a:gd name="T22" fmla="*/ 117 w 151"/>
                <a:gd name="T23" fmla="*/ 69 h 296"/>
                <a:gd name="T24" fmla="*/ 115 w 151"/>
                <a:gd name="T25" fmla="*/ 60 h 296"/>
                <a:gd name="T26" fmla="*/ 129 w 151"/>
                <a:gd name="T27" fmla="*/ 66 h 296"/>
                <a:gd name="T28" fmla="*/ 134 w 151"/>
                <a:gd name="T29" fmla="*/ 76 h 296"/>
                <a:gd name="T30" fmla="*/ 116 w 151"/>
                <a:gd name="T31" fmla="*/ 122 h 296"/>
                <a:gd name="T32" fmla="*/ 113 w 151"/>
                <a:gd name="T33" fmla="*/ 126 h 296"/>
                <a:gd name="T34" fmla="*/ 113 w 151"/>
                <a:gd name="T35" fmla="*/ 133 h 296"/>
                <a:gd name="T36" fmla="*/ 62 w 151"/>
                <a:gd name="T37" fmla="*/ 263 h 296"/>
                <a:gd name="T38" fmla="*/ 112 w 151"/>
                <a:gd name="T39" fmla="*/ 133 h 296"/>
                <a:gd name="T40" fmla="*/ 113 w 151"/>
                <a:gd name="T41" fmla="*/ 133 h 296"/>
                <a:gd name="T42" fmla="*/ 113 w 151"/>
                <a:gd name="T43" fmla="*/ 126 h 296"/>
                <a:gd name="T44" fmla="*/ 106 w 151"/>
                <a:gd name="T45" fmla="*/ 126 h 296"/>
                <a:gd name="T46" fmla="*/ 91 w 151"/>
                <a:gd name="T47" fmla="*/ 120 h 296"/>
                <a:gd name="T48" fmla="*/ 91 w 151"/>
                <a:gd name="T49" fmla="*/ 120 h 296"/>
                <a:gd name="T50" fmla="*/ 99 w 151"/>
                <a:gd name="T51" fmla="*/ 115 h 296"/>
                <a:gd name="T52" fmla="*/ 113 w 151"/>
                <a:gd name="T53" fmla="*/ 78 h 296"/>
                <a:gd name="T54" fmla="*/ 113 w 151"/>
                <a:gd name="T55" fmla="*/ 54 h 296"/>
                <a:gd name="T56" fmla="*/ 79 w 151"/>
                <a:gd name="T57" fmla="*/ 41 h 296"/>
                <a:gd name="T58" fmla="*/ 70 w 151"/>
                <a:gd name="T59" fmla="*/ 47 h 296"/>
                <a:gd name="T60" fmla="*/ 49 w 151"/>
                <a:gd name="T61" fmla="*/ 100 h 296"/>
                <a:gd name="T62" fmla="*/ 50 w 151"/>
                <a:gd name="T63" fmla="*/ 109 h 296"/>
                <a:gd name="T64" fmla="*/ 32 w 151"/>
                <a:gd name="T65" fmla="*/ 155 h 296"/>
                <a:gd name="T66" fmla="*/ 32 w 151"/>
                <a:gd name="T67" fmla="*/ 238 h 296"/>
                <a:gd name="T68" fmla="*/ 36 w 151"/>
                <a:gd name="T69" fmla="*/ 238 h 296"/>
                <a:gd name="T70" fmla="*/ 42 w 151"/>
                <a:gd name="T71" fmla="*/ 249 h 296"/>
                <a:gd name="T72" fmla="*/ 54 w 151"/>
                <a:gd name="T73" fmla="*/ 245 h 296"/>
                <a:gd name="T74" fmla="*/ 60 w 151"/>
                <a:gd name="T75" fmla="*/ 258 h 296"/>
                <a:gd name="T76" fmla="*/ 58 w 151"/>
                <a:gd name="T77" fmla="*/ 260 h 296"/>
                <a:gd name="T78" fmla="*/ 32 w 151"/>
                <a:gd name="T79" fmla="*/ 278 h 296"/>
                <a:gd name="T80" fmla="*/ 32 w 151"/>
                <a:gd name="T81" fmla="*/ 283 h 296"/>
                <a:gd name="T82" fmla="*/ 62 w 151"/>
                <a:gd name="T83" fmla="*/ 263 h 296"/>
                <a:gd name="T84" fmla="*/ 113 w 151"/>
                <a:gd name="T85" fmla="*/ 0 h 296"/>
                <a:gd name="T86" fmla="*/ 113 w 151"/>
                <a:gd name="T87" fmla="*/ 53 h 296"/>
                <a:gd name="T88" fmla="*/ 82 w 151"/>
                <a:gd name="T89" fmla="*/ 33 h 296"/>
                <a:gd name="T90" fmla="*/ 87 w 151"/>
                <a:gd name="T91" fmla="*/ 20 h 296"/>
                <a:gd name="T92" fmla="*/ 113 w 151"/>
                <a:gd name="T93" fmla="*/ 0 h 296"/>
                <a:gd name="T94" fmla="*/ 32 w 151"/>
                <a:gd name="T95" fmla="*/ 155 h 296"/>
                <a:gd name="T96" fmla="*/ 0 w 151"/>
                <a:gd name="T97" fmla="*/ 239 h 296"/>
                <a:gd name="T98" fmla="*/ 14 w 151"/>
                <a:gd name="T99" fmla="*/ 296 h 296"/>
                <a:gd name="T100" fmla="*/ 32 w 151"/>
                <a:gd name="T101" fmla="*/ 283 h 296"/>
                <a:gd name="T102" fmla="*/ 32 w 151"/>
                <a:gd name="T103" fmla="*/ 278 h 296"/>
                <a:gd name="T104" fmla="*/ 31 w 151"/>
                <a:gd name="T105" fmla="*/ 279 h 296"/>
                <a:gd name="T106" fmla="*/ 13 w 151"/>
                <a:gd name="T107" fmla="*/ 272 h 296"/>
                <a:gd name="T108" fmla="*/ 5 w 151"/>
                <a:gd name="T109" fmla="*/ 240 h 296"/>
                <a:gd name="T110" fmla="*/ 5 w 151"/>
                <a:gd name="T111" fmla="*/ 240 h 296"/>
                <a:gd name="T112" fmla="*/ 6 w 151"/>
                <a:gd name="T113" fmla="*/ 237 h 296"/>
                <a:gd name="T114" fmla="*/ 18 w 151"/>
                <a:gd name="T115" fmla="*/ 231 h 296"/>
                <a:gd name="T116" fmla="*/ 24 w 151"/>
                <a:gd name="T117" fmla="*/ 242 h 296"/>
                <a:gd name="T118" fmla="*/ 32 w 151"/>
                <a:gd name="T119" fmla="*/ 238 h 296"/>
                <a:gd name="T120" fmla="*/ 32 w 151"/>
                <a:gd name="T121" fmla="*/ 15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296">
                  <a:moveTo>
                    <a:pt x="113" y="133"/>
                  </a:moveTo>
                  <a:cubicBezTo>
                    <a:pt x="116" y="132"/>
                    <a:pt x="118" y="130"/>
                    <a:pt x="119" y="127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41" y="70"/>
                    <a:pt x="140" y="66"/>
                    <a:pt x="136" y="6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51" y="26"/>
                    <a:pt x="143" y="8"/>
                    <a:pt x="127" y="2"/>
                  </a:cubicBezTo>
                  <a:cubicBezTo>
                    <a:pt x="122" y="0"/>
                    <a:pt x="118" y="0"/>
                    <a:pt x="113" y="0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8" y="66"/>
                    <a:pt x="117" y="62"/>
                    <a:pt x="115" y="60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4" y="68"/>
                    <a:pt x="136" y="72"/>
                    <a:pt x="134" y="76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6" y="123"/>
                    <a:pt x="114" y="125"/>
                    <a:pt x="113" y="126"/>
                  </a:cubicBezTo>
                  <a:lnTo>
                    <a:pt x="113" y="133"/>
                  </a:lnTo>
                  <a:close/>
                  <a:moveTo>
                    <a:pt x="62" y="263"/>
                  </a:moveTo>
                  <a:cubicBezTo>
                    <a:pt x="112" y="133"/>
                    <a:pt x="112" y="133"/>
                    <a:pt x="112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9" y="127"/>
                    <a:pt x="106" y="126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5" y="120"/>
                    <a:pt x="98" y="118"/>
                    <a:pt x="99" y="115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5" y="41"/>
                    <a:pt x="71" y="43"/>
                    <a:pt x="70" y="47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8" y="103"/>
                    <a:pt x="48" y="106"/>
                    <a:pt x="50" y="10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4" y="238"/>
                    <a:pt x="35" y="238"/>
                    <a:pt x="36" y="238"/>
                  </a:cubicBezTo>
                  <a:cubicBezTo>
                    <a:pt x="40" y="240"/>
                    <a:pt x="43" y="244"/>
                    <a:pt x="42" y="249"/>
                  </a:cubicBezTo>
                  <a:cubicBezTo>
                    <a:pt x="45" y="245"/>
                    <a:pt x="50" y="243"/>
                    <a:pt x="54" y="245"/>
                  </a:cubicBezTo>
                  <a:cubicBezTo>
                    <a:pt x="59" y="247"/>
                    <a:pt x="61" y="253"/>
                    <a:pt x="60" y="258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62" y="263"/>
                    <a:pt x="62" y="263"/>
                    <a:pt x="62" y="263"/>
                  </a:cubicBezTo>
                  <a:close/>
                  <a:moveTo>
                    <a:pt x="113" y="0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2" y="8"/>
                    <a:pt x="102" y="1"/>
                    <a:pt x="113" y="0"/>
                  </a:cubicBezTo>
                  <a:close/>
                  <a:moveTo>
                    <a:pt x="32" y="155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14" y="296"/>
                    <a:pt x="14" y="296"/>
                    <a:pt x="14" y="296"/>
                  </a:cubicBezTo>
                  <a:cubicBezTo>
                    <a:pt x="32" y="283"/>
                    <a:pt x="32" y="283"/>
                    <a:pt x="32" y="283"/>
                  </a:cubicBezTo>
                  <a:cubicBezTo>
                    <a:pt x="32" y="278"/>
                    <a:pt x="32" y="278"/>
                    <a:pt x="32" y="278"/>
                  </a:cubicBezTo>
                  <a:cubicBezTo>
                    <a:pt x="31" y="279"/>
                    <a:pt x="31" y="279"/>
                    <a:pt x="31" y="279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5" y="240"/>
                    <a:pt x="5" y="240"/>
                    <a:pt x="5" y="240"/>
                  </a:cubicBezTo>
                  <a:cubicBezTo>
                    <a:pt x="6" y="237"/>
                    <a:pt x="6" y="237"/>
                    <a:pt x="6" y="237"/>
                  </a:cubicBezTo>
                  <a:cubicBezTo>
                    <a:pt x="8" y="232"/>
                    <a:pt x="13" y="229"/>
                    <a:pt x="18" y="231"/>
                  </a:cubicBezTo>
                  <a:cubicBezTo>
                    <a:pt x="23" y="233"/>
                    <a:pt x="25" y="237"/>
                    <a:pt x="24" y="242"/>
                  </a:cubicBezTo>
                  <a:cubicBezTo>
                    <a:pt x="26" y="239"/>
                    <a:pt x="29" y="238"/>
                    <a:pt x="32" y="238"/>
                  </a:cubicBezTo>
                  <a:lnTo>
                    <a:pt x="32" y="155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95"/>
            <p:cNvSpPr>
              <a:spLocks noEditPoints="1" noChangeArrowheads="1"/>
            </p:cNvSpPr>
            <p:nvPr/>
          </p:nvSpPr>
          <p:spPr bwMode="auto">
            <a:xfrm>
              <a:off x="6232525" y="4208463"/>
              <a:ext cx="615950" cy="615950"/>
            </a:xfrm>
            <a:custGeom>
              <a:avLst/>
              <a:gdLst>
                <a:gd name="T0" fmla="*/ 161 w 322"/>
                <a:gd name="T1" fmla="*/ 0 h 322"/>
                <a:gd name="T2" fmla="*/ 161 w 322"/>
                <a:gd name="T3" fmla="*/ 0 h 322"/>
                <a:gd name="T4" fmla="*/ 161 w 322"/>
                <a:gd name="T5" fmla="*/ 42 h 322"/>
                <a:gd name="T6" fmla="*/ 180 w 322"/>
                <a:gd name="T7" fmla="*/ 29 h 322"/>
                <a:gd name="T8" fmla="*/ 292 w 322"/>
                <a:gd name="T9" fmla="*/ 141 h 322"/>
                <a:gd name="T10" fmla="*/ 279 w 322"/>
                <a:gd name="T11" fmla="*/ 161 h 322"/>
                <a:gd name="T12" fmla="*/ 292 w 322"/>
                <a:gd name="T13" fmla="*/ 180 h 322"/>
                <a:gd name="T14" fmla="*/ 180 w 322"/>
                <a:gd name="T15" fmla="*/ 293 h 322"/>
                <a:gd name="T16" fmla="*/ 180 w 322"/>
                <a:gd name="T17" fmla="*/ 293 h 322"/>
                <a:gd name="T18" fmla="*/ 161 w 322"/>
                <a:gd name="T19" fmla="*/ 279 h 322"/>
                <a:gd name="T20" fmla="*/ 161 w 322"/>
                <a:gd name="T21" fmla="*/ 322 h 322"/>
                <a:gd name="T22" fmla="*/ 161 w 322"/>
                <a:gd name="T23" fmla="*/ 322 h 322"/>
                <a:gd name="T24" fmla="*/ 322 w 322"/>
                <a:gd name="T25" fmla="*/ 161 h 322"/>
                <a:gd name="T26" fmla="*/ 161 w 322"/>
                <a:gd name="T27" fmla="*/ 0 h 322"/>
                <a:gd name="T28" fmla="*/ 161 w 322"/>
                <a:gd name="T29" fmla="*/ 0 h 322"/>
                <a:gd name="T30" fmla="*/ 161 w 322"/>
                <a:gd name="T31" fmla="*/ 0 h 322"/>
                <a:gd name="T32" fmla="*/ 0 w 322"/>
                <a:gd name="T33" fmla="*/ 161 h 322"/>
                <a:gd name="T34" fmla="*/ 161 w 322"/>
                <a:gd name="T35" fmla="*/ 322 h 322"/>
                <a:gd name="T36" fmla="*/ 161 w 322"/>
                <a:gd name="T37" fmla="*/ 322 h 322"/>
                <a:gd name="T38" fmla="*/ 161 w 322"/>
                <a:gd name="T39" fmla="*/ 279 h 322"/>
                <a:gd name="T40" fmla="*/ 161 w 322"/>
                <a:gd name="T41" fmla="*/ 279 h 322"/>
                <a:gd name="T42" fmla="*/ 141 w 322"/>
                <a:gd name="T43" fmla="*/ 293 h 322"/>
                <a:gd name="T44" fmla="*/ 29 w 322"/>
                <a:gd name="T45" fmla="*/ 180 h 322"/>
                <a:gd name="T46" fmla="*/ 42 w 322"/>
                <a:gd name="T47" fmla="*/ 161 h 322"/>
                <a:gd name="T48" fmla="*/ 29 w 322"/>
                <a:gd name="T49" fmla="*/ 141 h 322"/>
                <a:gd name="T50" fmla="*/ 141 w 322"/>
                <a:gd name="T51" fmla="*/ 29 h 322"/>
                <a:gd name="T52" fmla="*/ 161 w 322"/>
                <a:gd name="T53" fmla="*/ 42 h 322"/>
                <a:gd name="T54" fmla="*/ 161 w 322"/>
                <a:gd name="T55" fmla="*/ 42 h 322"/>
                <a:gd name="T56" fmla="*/ 161 w 322"/>
                <a:gd name="T5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322"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70" y="42"/>
                    <a:pt x="177" y="37"/>
                    <a:pt x="180" y="29"/>
                  </a:cubicBezTo>
                  <a:cubicBezTo>
                    <a:pt x="238" y="37"/>
                    <a:pt x="284" y="83"/>
                    <a:pt x="292" y="141"/>
                  </a:cubicBezTo>
                  <a:cubicBezTo>
                    <a:pt x="285" y="144"/>
                    <a:pt x="279" y="152"/>
                    <a:pt x="279" y="161"/>
                  </a:cubicBezTo>
                  <a:cubicBezTo>
                    <a:pt x="279" y="170"/>
                    <a:pt x="285" y="177"/>
                    <a:pt x="292" y="180"/>
                  </a:cubicBezTo>
                  <a:cubicBezTo>
                    <a:pt x="284" y="238"/>
                    <a:pt x="238" y="284"/>
                    <a:pt x="180" y="293"/>
                  </a:cubicBezTo>
                  <a:cubicBezTo>
                    <a:pt x="180" y="293"/>
                    <a:pt x="180" y="293"/>
                    <a:pt x="180" y="293"/>
                  </a:cubicBezTo>
                  <a:cubicBezTo>
                    <a:pt x="177" y="285"/>
                    <a:pt x="170" y="279"/>
                    <a:pt x="161" y="279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249" y="322"/>
                    <a:pt x="322" y="250"/>
                    <a:pt x="322" y="161"/>
                  </a:cubicBezTo>
                  <a:cubicBezTo>
                    <a:pt x="322" y="72"/>
                    <a:pt x="249" y="0"/>
                    <a:pt x="161" y="0"/>
                  </a:cubicBezTo>
                  <a:close/>
                  <a:moveTo>
                    <a:pt x="161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72" y="0"/>
                    <a:pt x="0" y="72"/>
                    <a:pt x="0" y="161"/>
                  </a:cubicBezTo>
                  <a:cubicBezTo>
                    <a:pt x="0" y="250"/>
                    <a:pt x="72" y="322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61" y="279"/>
                    <a:pt x="161" y="279"/>
                    <a:pt x="161" y="279"/>
                  </a:cubicBezTo>
                  <a:cubicBezTo>
                    <a:pt x="152" y="279"/>
                    <a:pt x="144" y="285"/>
                    <a:pt x="141" y="293"/>
                  </a:cubicBezTo>
                  <a:cubicBezTo>
                    <a:pt x="83" y="284"/>
                    <a:pt x="37" y="238"/>
                    <a:pt x="29" y="180"/>
                  </a:cubicBezTo>
                  <a:cubicBezTo>
                    <a:pt x="37" y="177"/>
                    <a:pt x="42" y="170"/>
                    <a:pt x="42" y="161"/>
                  </a:cubicBezTo>
                  <a:cubicBezTo>
                    <a:pt x="42" y="152"/>
                    <a:pt x="37" y="144"/>
                    <a:pt x="29" y="141"/>
                  </a:cubicBezTo>
                  <a:cubicBezTo>
                    <a:pt x="37" y="83"/>
                    <a:pt x="83" y="37"/>
                    <a:pt x="141" y="29"/>
                  </a:cubicBezTo>
                  <a:cubicBezTo>
                    <a:pt x="144" y="37"/>
                    <a:pt x="152" y="42"/>
                    <a:pt x="161" y="42"/>
                  </a:cubicBezTo>
                  <a:cubicBezTo>
                    <a:pt x="161" y="42"/>
                    <a:pt x="161" y="42"/>
                    <a:pt x="161" y="4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96"/>
            <p:cNvSpPr>
              <a:spLocks noChangeArrowheads="1"/>
            </p:cNvSpPr>
            <p:nvPr/>
          </p:nvSpPr>
          <p:spPr bwMode="auto">
            <a:xfrm>
              <a:off x="6345238" y="4402138"/>
              <a:ext cx="307975" cy="161925"/>
            </a:xfrm>
            <a:custGeom>
              <a:avLst/>
              <a:gdLst>
                <a:gd name="T0" fmla="*/ 150 w 161"/>
                <a:gd name="T1" fmla="*/ 0 h 85"/>
                <a:gd name="T2" fmla="*/ 113 w 161"/>
                <a:gd name="T3" fmla="*/ 37 h 85"/>
                <a:gd name="T4" fmla="*/ 102 w 161"/>
                <a:gd name="T5" fmla="*/ 35 h 85"/>
                <a:gd name="T6" fmla="*/ 78 w 161"/>
                <a:gd name="T7" fmla="*/ 52 h 85"/>
                <a:gd name="T8" fmla="*/ 0 w 161"/>
                <a:gd name="T9" fmla="*/ 52 h 85"/>
                <a:gd name="T10" fmla="*/ 0 w 161"/>
                <a:gd name="T11" fmla="*/ 68 h 85"/>
                <a:gd name="T12" fmla="*/ 78 w 161"/>
                <a:gd name="T13" fmla="*/ 68 h 85"/>
                <a:gd name="T14" fmla="*/ 102 w 161"/>
                <a:gd name="T15" fmla="*/ 85 h 85"/>
                <a:gd name="T16" fmla="*/ 127 w 161"/>
                <a:gd name="T17" fmla="*/ 60 h 85"/>
                <a:gd name="T18" fmla="*/ 124 w 161"/>
                <a:gd name="T19" fmla="*/ 49 h 85"/>
                <a:gd name="T20" fmla="*/ 161 w 161"/>
                <a:gd name="T21" fmla="*/ 12 h 85"/>
                <a:gd name="T22" fmla="*/ 150 w 161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1" h="85">
                  <a:moveTo>
                    <a:pt x="150" y="0"/>
                  </a:moveTo>
                  <a:cubicBezTo>
                    <a:pt x="113" y="37"/>
                    <a:pt x="113" y="37"/>
                    <a:pt x="113" y="37"/>
                  </a:cubicBezTo>
                  <a:cubicBezTo>
                    <a:pt x="109" y="36"/>
                    <a:pt x="106" y="35"/>
                    <a:pt x="102" y="35"/>
                  </a:cubicBezTo>
                  <a:cubicBezTo>
                    <a:pt x="91" y="35"/>
                    <a:pt x="81" y="42"/>
                    <a:pt x="78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1" y="78"/>
                    <a:pt x="91" y="85"/>
                    <a:pt x="102" y="85"/>
                  </a:cubicBezTo>
                  <a:cubicBezTo>
                    <a:pt x="115" y="85"/>
                    <a:pt x="127" y="74"/>
                    <a:pt x="127" y="60"/>
                  </a:cubicBezTo>
                  <a:cubicBezTo>
                    <a:pt x="127" y="56"/>
                    <a:pt x="126" y="52"/>
                    <a:pt x="124" y="49"/>
                  </a:cubicBezTo>
                  <a:cubicBezTo>
                    <a:pt x="161" y="12"/>
                    <a:pt x="161" y="12"/>
                    <a:pt x="161" y="12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97"/>
            <p:cNvSpPr>
              <a:spLocks noChangeArrowheads="1"/>
            </p:cNvSpPr>
            <p:nvPr/>
          </p:nvSpPr>
          <p:spPr bwMode="auto">
            <a:xfrm>
              <a:off x="6478588" y="5094288"/>
              <a:ext cx="481013" cy="361950"/>
            </a:xfrm>
            <a:custGeom>
              <a:avLst/>
              <a:gdLst>
                <a:gd name="T0" fmla="*/ 176 w 251"/>
                <a:gd name="T1" fmla="*/ 0 h 189"/>
                <a:gd name="T2" fmla="*/ 125 w 251"/>
                <a:gd name="T3" fmla="*/ 18 h 189"/>
                <a:gd name="T4" fmla="*/ 75 w 251"/>
                <a:gd name="T5" fmla="*/ 0 h 189"/>
                <a:gd name="T6" fmla="*/ 0 w 251"/>
                <a:gd name="T7" fmla="*/ 73 h 189"/>
                <a:gd name="T8" fmla="*/ 129 w 251"/>
                <a:gd name="T9" fmla="*/ 189 h 189"/>
                <a:gd name="T10" fmla="*/ 251 w 251"/>
                <a:gd name="T11" fmla="*/ 73 h 189"/>
                <a:gd name="T12" fmla="*/ 176 w 251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189">
                  <a:moveTo>
                    <a:pt x="176" y="0"/>
                  </a:moveTo>
                  <a:cubicBezTo>
                    <a:pt x="156" y="0"/>
                    <a:pt x="139" y="7"/>
                    <a:pt x="125" y="18"/>
                  </a:cubicBezTo>
                  <a:cubicBezTo>
                    <a:pt x="112" y="7"/>
                    <a:pt x="94" y="0"/>
                    <a:pt x="75" y="0"/>
                  </a:cubicBezTo>
                  <a:cubicBezTo>
                    <a:pt x="33" y="0"/>
                    <a:pt x="0" y="32"/>
                    <a:pt x="0" y="73"/>
                  </a:cubicBezTo>
                  <a:cubicBezTo>
                    <a:pt x="0" y="119"/>
                    <a:pt x="38" y="189"/>
                    <a:pt x="129" y="189"/>
                  </a:cubicBezTo>
                  <a:cubicBezTo>
                    <a:pt x="224" y="189"/>
                    <a:pt x="251" y="114"/>
                    <a:pt x="251" y="73"/>
                  </a:cubicBezTo>
                  <a:cubicBezTo>
                    <a:pt x="251" y="32"/>
                    <a:pt x="217" y="0"/>
                    <a:pt x="176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98"/>
            <p:cNvSpPr>
              <a:spLocks noChangeArrowheads="1"/>
            </p:cNvSpPr>
            <p:nvPr/>
          </p:nvSpPr>
          <p:spPr bwMode="auto">
            <a:xfrm>
              <a:off x="6692900" y="5000625"/>
              <a:ext cx="130175" cy="166688"/>
            </a:xfrm>
            <a:custGeom>
              <a:avLst/>
              <a:gdLst>
                <a:gd name="T0" fmla="*/ 15 w 68"/>
                <a:gd name="T1" fmla="*/ 87 h 87"/>
                <a:gd name="T2" fmla="*/ 33 w 68"/>
                <a:gd name="T3" fmla="*/ 0 h 87"/>
                <a:gd name="T4" fmla="*/ 68 w 68"/>
                <a:gd name="T5" fmla="*/ 6 h 87"/>
                <a:gd name="T6" fmla="*/ 15 w 68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87">
                  <a:moveTo>
                    <a:pt x="15" y="87"/>
                  </a:moveTo>
                  <a:cubicBezTo>
                    <a:pt x="0" y="57"/>
                    <a:pt x="9" y="23"/>
                    <a:pt x="3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35" y="25"/>
                    <a:pt x="14" y="44"/>
                    <a:pt x="15" y="87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99"/>
            <p:cNvSpPr>
              <a:spLocks noEditPoints="1" noChangeArrowheads="1"/>
            </p:cNvSpPr>
            <p:nvPr/>
          </p:nvSpPr>
          <p:spPr bwMode="auto">
            <a:xfrm>
              <a:off x="4441825" y="4087813"/>
              <a:ext cx="571500" cy="633413"/>
            </a:xfrm>
            <a:custGeom>
              <a:avLst/>
              <a:gdLst>
                <a:gd name="T0" fmla="*/ 231 w 299"/>
                <a:gd name="T1" fmla="*/ 172 h 331"/>
                <a:gd name="T2" fmla="*/ 214 w 299"/>
                <a:gd name="T3" fmla="*/ 205 h 331"/>
                <a:gd name="T4" fmla="*/ 205 w 299"/>
                <a:gd name="T5" fmla="*/ 236 h 331"/>
                <a:gd name="T6" fmla="*/ 210 w 299"/>
                <a:gd name="T7" fmla="*/ 240 h 331"/>
                <a:gd name="T8" fmla="*/ 226 w 299"/>
                <a:gd name="T9" fmla="*/ 284 h 331"/>
                <a:gd name="T10" fmla="*/ 200 w 299"/>
                <a:gd name="T11" fmla="*/ 254 h 331"/>
                <a:gd name="T12" fmla="*/ 247 w 299"/>
                <a:gd name="T13" fmla="*/ 85 h 331"/>
                <a:gd name="T14" fmla="*/ 284 w 299"/>
                <a:gd name="T15" fmla="*/ 74 h 331"/>
                <a:gd name="T16" fmla="*/ 248 w 299"/>
                <a:gd name="T17" fmla="*/ 103 h 331"/>
                <a:gd name="T18" fmla="*/ 242 w 299"/>
                <a:gd name="T19" fmla="*/ 104 h 331"/>
                <a:gd name="T20" fmla="*/ 293 w 299"/>
                <a:gd name="T21" fmla="*/ 181 h 331"/>
                <a:gd name="T22" fmla="*/ 246 w 299"/>
                <a:gd name="T23" fmla="*/ 176 h 331"/>
                <a:gd name="T24" fmla="*/ 289 w 299"/>
                <a:gd name="T25" fmla="*/ 196 h 331"/>
                <a:gd name="T26" fmla="*/ 293 w 299"/>
                <a:gd name="T27" fmla="*/ 181 h 331"/>
                <a:gd name="T28" fmla="*/ 107 w 299"/>
                <a:gd name="T29" fmla="*/ 325 h 331"/>
                <a:gd name="T30" fmla="*/ 177 w 299"/>
                <a:gd name="T31" fmla="*/ 230 h 331"/>
                <a:gd name="T32" fmla="*/ 233 w 299"/>
                <a:gd name="T33" fmla="*/ 135 h 331"/>
                <a:gd name="T34" fmla="*/ 167 w 299"/>
                <a:gd name="T35" fmla="*/ 84 h 331"/>
                <a:gd name="T36" fmla="*/ 214 w 299"/>
                <a:gd name="T37" fmla="*/ 167 h 331"/>
                <a:gd name="T38" fmla="*/ 167 w 299"/>
                <a:gd name="T39" fmla="*/ 214 h 331"/>
                <a:gd name="T40" fmla="*/ 151 w 299"/>
                <a:gd name="T41" fmla="*/ 258 h 331"/>
                <a:gd name="T42" fmla="*/ 101 w 299"/>
                <a:gd name="T43" fmla="*/ 323 h 331"/>
                <a:gd name="T44" fmla="*/ 242 w 299"/>
                <a:gd name="T45" fmla="*/ 104 h 331"/>
                <a:gd name="T46" fmla="*/ 240 w 299"/>
                <a:gd name="T47" fmla="*/ 89 h 331"/>
                <a:gd name="T48" fmla="*/ 205 w 299"/>
                <a:gd name="T49" fmla="*/ 236 h 331"/>
                <a:gd name="T50" fmla="*/ 196 w 299"/>
                <a:gd name="T51" fmla="*/ 247 h 331"/>
                <a:gd name="T52" fmla="*/ 205 w 299"/>
                <a:gd name="T53" fmla="*/ 236 h 331"/>
                <a:gd name="T54" fmla="*/ 191 w 299"/>
                <a:gd name="T55" fmla="*/ 1 h 331"/>
                <a:gd name="T56" fmla="*/ 197 w 299"/>
                <a:gd name="T57" fmla="*/ 11 h 331"/>
                <a:gd name="T58" fmla="*/ 177 w 299"/>
                <a:gd name="T59" fmla="*/ 53 h 331"/>
                <a:gd name="T60" fmla="*/ 176 w 299"/>
                <a:gd name="T61" fmla="*/ 53 h 331"/>
                <a:gd name="T62" fmla="*/ 86 w 299"/>
                <a:gd name="T63" fmla="*/ 93 h 331"/>
                <a:gd name="T64" fmla="*/ 85 w 299"/>
                <a:gd name="T65" fmla="*/ 205 h 331"/>
                <a:gd name="T66" fmla="*/ 97 w 299"/>
                <a:gd name="T67" fmla="*/ 322 h 331"/>
                <a:gd name="T68" fmla="*/ 121 w 299"/>
                <a:gd name="T69" fmla="*/ 250 h 331"/>
                <a:gd name="T70" fmla="*/ 104 w 299"/>
                <a:gd name="T71" fmla="*/ 205 h 331"/>
                <a:gd name="T72" fmla="*/ 84 w 299"/>
                <a:gd name="T73" fmla="*/ 131 h 331"/>
                <a:gd name="T74" fmla="*/ 167 w 299"/>
                <a:gd name="T75" fmla="*/ 84 h 331"/>
                <a:gd name="T76" fmla="*/ 172 w 299"/>
                <a:gd name="T77" fmla="*/ 67 h 331"/>
                <a:gd name="T78" fmla="*/ 191 w 299"/>
                <a:gd name="T79" fmla="*/ 1 h 331"/>
                <a:gd name="T80" fmla="*/ 171 w 299"/>
                <a:gd name="T81" fmla="*/ 43 h 331"/>
                <a:gd name="T82" fmla="*/ 191 w 299"/>
                <a:gd name="T83" fmla="*/ 1 h 331"/>
                <a:gd name="T84" fmla="*/ 57 w 299"/>
                <a:gd name="T85" fmla="*/ 195 h 331"/>
                <a:gd name="T86" fmla="*/ 60 w 299"/>
                <a:gd name="T87" fmla="*/ 210 h 331"/>
                <a:gd name="T88" fmla="*/ 94 w 299"/>
                <a:gd name="T89" fmla="*/ 63 h 331"/>
                <a:gd name="T90" fmla="*/ 104 w 299"/>
                <a:gd name="T91" fmla="*/ 51 h 331"/>
                <a:gd name="T92" fmla="*/ 94 w 299"/>
                <a:gd name="T93" fmla="*/ 63 h 331"/>
                <a:gd name="T94" fmla="*/ 67 w 299"/>
                <a:gd name="T95" fmla="*/ 126 h 331"/>
                <a:gd name="T96" fmla="*/ 86 w 299"/>
                <a:gd name="T97" fmla="*/ 93 h 331"/>
                <a:gd name="T98" fmla="*/ 94 w 299"/>
                <a:gd name="T99" fmla="*/ 63 h 331"/>
                <a:gd name="T100" fmla="*/ 90 w 299"/>
                <a:gd name="T101" fmla="*/ 59 h 331"/>
                <a:gd name="T102" fmla="*/ 74 w 299"/>
                <a:gd name="T103" fmla="*/ 15 h 331"/>
                <a:gd name="T104" fmla="*/ 99 w 299"/>
                <a:gd name="T105" fmla="*/ 44 h 331"/>
                <a:gd name="T106" fmla="*/ 52 w 299"/>
                <a:gd name="T107" fmla="*/ 214 h 331"/>
                <a:gd name="T108" fmla="*/ 16 w 299"/>
                <a:gd name="T109" fmla="*/ 225 h 331"/>
                <a:gd name="T110" fmla="*/ 52 w 299"/>
                <a:gd name="T111" fmla="*/ 196 h 331"/>
                <a:gd name="T112" fmla="*/ 57 w 299"/>
                <a:gd name="T113" fmla="*/ 195 h 331"/>
                <a:gd name="T114" fmla="*/ 53 w 299"/>
                <a:gd name="T115" fmla="*/ 123 h 331"/>
                <a:gd name="T116" fmla="*/ 11 w 299"/>
                <a:gd name="T117" fmla="*/ 103 h 331"/>
                <a:gd name="T118" fmla="*/ 7 w 299"/>
                <a:gd name="T119" fmla="*/ 118 h 331"/>
                <a:gd name="T120" fmla="*/ 53 w 299"/>
                <a:gd name="T121" fmla="*/ 12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9" h="331">
                  <a:moveTo>
                    <a:pt x="214" y="205"/>
                  </a:moveTo>
                  <a:cubicBezTo>
                    <a:pt x="222" y="195"/>
                    <a:pt x="228" y="184"/>
                    <a:pt x="231" y="172"/>
                  </a:cubicBezTo>
                  <a:cubicBezTo>
                    <a:pt x="235" y="160"/>
                    <a:pt x="235" y="147"/>
                    <a:pt x="233" y="135"/>
                  </a:cubicBezTo>
                  <a:cubicBezTo>
                    <a:pt x="214" y="205"/>
                    <a:pt x="214" y="205"/>
                    <a:pt x="214" y="205"/>
                  </a:cubicBezTo>
                  <a:close/>
                  <a:moveTo>
                    <a:pt x="200" y="254"/>
                  </a:moveTo>
                  <a:cubicBezTo>
                    <a:pt x="205" y="236"/>
                    <a:pt x="205" y="236"/>
                    <a:pt x="205" y="236"/>
                  </a:cubicBezTo>
                  <a:cubicBezTo>
                    <a:pt x="207" y="237"/>
                    <a:pt x="209" y="238"/>
                    <a:pt x="210" y="240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29" y="273"/>
                    <a:pt x="229" y="273"/>
                    <a:pt x="229" y="273"/>
                  </a:cubicBezTo>
                  <a:cubicBezTo>
                    <a:pt x="231" y="277"/>
                    <a:pt x="230" y="281"/>
                    <a:pt x="226" y="284"/>
                  </a:cubicBezTo>
                  <a:cubicBezTo>
                    <a:pt x="222" y="286"/>
                    <a:pt x="217" y="284"/>
                    <a:pt x="215" y="281"/>
                  </a:cubicBezTo>
                  <a:cubicBezTo>
                    <a:pt x="200" y="254"/>
                    <a:pt x="200" y="254"/>
                    <a:pt x="200" y="254"/>
                  </a:cubicBezTo>
                  <a:close/>
                  <a:moveTo>
                    <a:pt x="242" y="104"/>
                  </a:moveTo>
                  <a:cubicBezTo>
                    <a:pt x="247" y="85"/>
                    <a:pt x="247" y="85"/>
                    <a:pt x="247" y="85"/>
                  </a:cubicBezTo>
                  <a:cubicBezTo>
                    <a:pt x="273" y="71"/>
                    <a:pt x="273" y="71"/>
                    <a:pt x="273" y="71"/>
                  </a:cubicBezTo>
                  <a:cubicBezTo>
                    <a:pt x="277" y="68"/>
                    <a:pt x="282" y="70"/>
                    <a:pt x="284" y="74"/>
                  </a:cubicBezTo>
                  <a:cubicBezTo>
                    <a:pt x="286" y="77"/>
                    <a:pt x="285" y="82"/>
                    <a:pt x="281" y="84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6" y="104"/>
                    <a:pt x="244" y="104"/>
                    <a:pt x="242" y="104"/>
                  </a:cubicBezTo>
                  <a:close/>
                  <a:moveTo>
                    <a:pt x="293" y="181"/>
                  </a:moveTo>
                  <a:cubicBezTo>
                    <a:pt x="293" y="181"/>
                    <a:pt x="293" y="181"/>
                    <a:pt x="293" y="181"/>
                  </a:cubicBezTo>
                  <a:cubicBezTo>
                    <a:pt x="256" y="171"/>
                    <a:pt x="256" y="171"/>
                    <a:pt x="256" y="171"/>
                  </a:cubicBezTo>
                  <a:cubicBezTo>
                    <a:pt x="252" y="170"/>
                    <a:pt x="248" y="172"/>
                    <a:pt x="246" y="176"/>
                  </a:cubicBezTo>
                  <a:cubicBezTo>
                    <a:pt x="245" y="180"/>
                    <a:pt x="248" y="185"/>
                    <a:pt x="252" y="18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3" y="197"/>
                    <a:pt x="297" y="195"/>
                    <a:pt x="298" y="191"/>
                  </a:cubicBezTo>
                  <a:cubicBezTo>
                    <a:pt x="299" y="186"/>
                    <a:pt x="297" y="182"/>
                    <a:pt x="293" y="181"/>
                  </a:cubicBezTo>
                  <a:close/>
                  <a:moveTo>
                    <a:pt x="101" y="323"/>
                  </a:moveTo>
                  <a:cubicBezTo>
                    <a:pt x="107" y="325"/>
                    <a:pt x="107" y="325"/>
                    <a:pt x="107" y="325"/>
                  </a:cubicBezTo>
                  <a:cubicBezTo>
                    <a:pt x="129" y="331"/>
                    <a:pt x="153" y="318"/>
                    <a:pt x="159" y="295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91" y="225"/>
                    <a:pt x="204" y="216"/>
                    <a:pt x="214" y="205"/>
                  </a:cubicBezTo>
                  <a:cubicBezTo>
                    <a:pt x="233" y="135"/>
                    <a:pt x="233" y="135"/>
                    <a:pt x="233" y="135"/>
                  </a:cubicBezTo>
                  <a:cubicBezTo>
                    <a:pt x="228" y="103"/>
                    <a:pt x="205" y="76"/>
                    <a:pt x="172" y="67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85" y="89"/>
                    <a:pt x="200" y="101"/>
                    <a:pt x="208" y="116"/>
                  </a:cubicBezTo>
                  <a:cubicBezTo>
                    <a:pt x="217" y="131"/>
                    <a:pt x="219" y="149"/>
                    <a:pt x="214" y="167"/>
                  </a:cubicBezTo>
                  <a:cubicBezTo>
                    <a:pt x="208" y="191"/>
                    <a:pt x="189" y="208"/>
                    <a:pt x="167" y="214"/>
                  </a:cubicBezTo>
                  <a:cubicBezTo>
                    <a:pt x="167" y="214"/>
                    <a:pt x="167" y="214"/>
                    <a:pt x="167" y="214"/>
                  </a:cubicBezTo>
                  <a:cubicBezTo>
                    <a:pt x="164" y="215"/>
                    <a:pt x="162" y="218"/>
                    <a:pt x="161" y="220"/>
                  </a:cubicBezTo>
                  <a:cubicBezTo>
                    <a:pt x="151" y="258"/>
                    <a:pt x="151" y="258"/>
                    <a:pt x="151" y="258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1" y="323"/>
                    <a:pt x="101" y="323"/>
                    <a:pt x="101" y="323"/>
                  </a:cubicBezTo>
                  <a:close/>
                  <a:moveTo>
                    <a:pt x="247" y="85"/>
                  </a:moveTo>
                  <a:cubicBezTo>
                    <a:pt x="242" y="104"/>
                    <a:pt x="242" y="104"/>
                    <a:pt x="242" y="104"/>
                  </a:cubicBezTo>
                  <a:cubicBezTo>
                    <a:pt x="240" y="103"/>
                    <a:pt x="238" y="102"/>
                    <a:pt x="237" y="100"/>
                  </a:cubicBezTo>
                  <a:cubicBezTo>
                    <a:pt x="235" y="96"/>
                    <a:pt x="236" y="91"/>
                    <a:pt x="240" y="89"/>
                  </a:cubicBezTo>
                  <a:cubicBezTo>
                    <a:pt x="247" y="85"/>
                    <a:pt x="247" y="85"/>
                    <a:pt x="247" y="85"/>
                  </a:cubicBezTo>
                  <a:close/>
                  <a:moveTo>
                    <a:pt x="205" y="236"/>
                  </a:moveTo>
                  <a:cubicBezTo>
                    <a:pt x="200" y="254"/>
                    <a:pt x="200" y="254"/>
                    <a:pt x="200" y="254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4" y="244"/>
                    <a:pt x="195" y="239"/>
                    <a:pt x="199" y="237"/>
                  </a:cubicBezTo>
                  <a:cubicBezTo>
                    <a:pt x="201" y="236"/>
                    <a:pt x="203" y="235"/>
                    <a:pt x="205" y="236"/>
                  </a:cubicBezTo>
                  <a:close/>
                  <a:moveTo>
                    <a:pt x="176" y="53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5" y="2"/>
                    <a:pt x="198" y="7"/>
                    <a:pt x="197" y="11"/>
                  </a:cubicBezTo>
                  <a:cubicBezTo>
                    <a:pt x="186" y="47"/>
                    <a:pt x="186" y="47"/>
                    <a:pt x="186" y="47"/>
                  </a:cubicBezTo>
                  <a:cubicBezTo>
                    <a:pt x="185" y="52"/>
                    <a:pt x="181" y="54"/>
                    <a:pt x="177" y="53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7" y="53"/>
                    <a:pt x="176" y="53"/>
                    <a:pt x="176" y="53"/>
                  </a:cubicBezTo>
                  <a:close/>
                  <a:moveTo>
                    <a:pt x="172" y="67"/>
                  </a:moveTo>
                  <a:cubicBezTo>
                    <a:pt x="140" y="58"/>
                    <a:pt x="106" y="69"/>
                    <a:pt x="86" y="93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8" y="180"/>
                    <a:pt x="75" y="194"/>
                    <a:pt x="85" y="205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61" y="292"/>
                    <a:pt x="75" y="316"/>
                    <a:pt x="97" y="32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94" y="242"/>
                    <a:pt x="94" y="242"/>
                    <a:pt x="94" y="242"/>
                  </a:cubicBezTo>
                  <a:cubicBezTo>
                    <a:pt x="104" y="205"/>
                    <a:pt x="104" y="205"/>
                    <a:pt x="104" y="205"/>
                  </a:cubicBezTo>
                  <a:cubicBezTo>
                    <a:pt x="105" y="202"/>
                    <a:pt x="104" y="199"/>
                    <a:pt x="101" y="197"/>
                  </a:cubicBezTo>
                  <a:cubicBezTo>
                    <a:pt x="85" y="180"/>
                    <a:pt x="78" y="155"/>
                    <a:pt x="84" y="131"/>
                  </a:cubicBezTo>
                  <a:cubicBezTo>
                    <a:pt x="89" y="113"/>
                    <a:pt x="101" y="99"/>
                    <a:pt x="116" y="90"/>
                  </a:cubicBezTo>
                  <a:cubicBezTo>
                    <a:pt x="131" y="82"/>
                    <a:pt x="149" y="79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72" y="67"/>
                    <a:pt x="172" y="67"/>
                    <a:pt x="172" y="67"/>
                  </a:cubicBezTo>
                  <a:cubicBezTo>
                    <a:pt x="172" y="67"/>
                    <a:pt x="172" y="67"/>
                    <a:pt x="172" y="67"/>
                  </a:cubicBezTo>
                  <a:close/>
                  <a:moveTo>
                    <a:pt x="191" y="1"/>
                  </a:moveTo>
                  <a:cubicBezTo>
                    <a:pt x="176" y="53"/>
                    <a:pt x="176" y="53"/>
                    <a:pt x="176" y="53"/>
                  </a:cubicBezTo>
                  <a:cubicBezTo>
                    <a:pt x="172" y="51"/>
                    <a:pt x="170" y="47"/>
                    <a:pt x="171" y="43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2" y="3"/>
                    <a:pt x="186" y="0"/>
                    <a:pt x="191" y="1"/>
                  </a:cubicBezTo>
                  <a:close/>
                  <a:moveTo>
                    <a:pt x="52" y="214"/>
                  </a:moveTo>
                  <a:cubicBezTo>
                    <a:pt x="57" y="195"/>
                    <a:pt x="57" y="195"/>
                    <a:pt x="57" y="195"/>
                  </a:cubicBezTo>
                  <a:cubicBezTo>
                    <a:pt x="59" y="195"/>
                    <a:pt x="62" y="197"/>
                    <a:pt x="63" y="199"/>
                  </a:cubicBezTo>
                  <a:cubicBezTo>
                    <a:pt x="65" y="203"/>
                    <a:pt x="64" y="207"/>
                    <a:pt x="60" y="210"/>
                  </a:cubicBezTo>
                  <a:cubicBezTo>
                    <a:pt x="52" y="214"/>
                    <a:pt x="52" y="214"/>
                    <a:pt x="52" y="214"/>
                  </a:cubicBezTo>
                  <a:close/>
                  <a:moveTo>
                    <a:pt x="94" y="63"/>
                  </a:moveTo>
                  <a:cubicBezTo>
                    <a:pt x="99" y="44"/>
                    <a:pt x="99" y="44"/>
                    <a:pt x="99" y="44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6" y="55"/>
                    <a:pt x="104" y="60"/>
                    <a:pt x="101" y="62"/>
                  </a:cubicBezTo>
                  <a:cubicBezTo>
                    <a:pt x="98" y="63"/>
                    <a:pt x="96" y="64"/>
                    <a:pt x="94" y="63"/>
                  </a:cubicBezTo>
                  <a:close/>
                  <a:moveTo>
                    <a:pt x="86" y="93"/>
                  </a:moveTo>
                  <a:cubicBezTo>
                    <a:pt x="77" y="102"/>
                    <a:pt x="71" y="114"/>
                    <a:pt x="67" y="126"/>
                  </a:cubicBezTo>
                  <a:cubicBezTo>
                    <a:pt x="64" y="139"/>
                    <a:pt x="63" y="152"/>
                    <a:pt x="66" y="165"/>
                  </a:cubicBezTo>
                  <a:cubicBezTo>
                    <a:pt x="86" y="93"/>
                    <a:pt x="86" y="93"/>
                    <a:pt x="86" y="93"/>
                  </a:cubicBezTo>
                  <a:close/>
                  <a:moveTo>
                    <a:pt x="99" y="44"/>
                  </a:moveTo>
                  <a:cubicBezTo>
                    <a:pt x="94" y="63"/>
                    <a:pt x="94" y="63"/>
                    <a:pt x="94" y="63"/>
                  </a:cubicBezTo>
                  <a:cubicBezTo>
                    <a:pt x="92" y="62"/>
                    <a:pt x="91" y="61"/>
                    <a:pt x="90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9" y="22"/>
                    <a:pt x="70" y="18"/>
                    <a:pt x="74" y="15"/>
                  </a:cubicBezTo>
                  <a:cubicBezTo>
                    <a:pt x="78" y="13"/>
                    <a:pt x="83" y="15"/>
                    <a:pt x="85" y="18"/>
                  </a:cubicBezTo>
                  <a:cubicBezTo>
                    <a:pt x="99" y="44"/>
                    <a:pt x="99" y="44"/>
                    <a:pt x="99" y="44"/>
                  </a:cubicBezTo>
                  <a:close/>
                  <a:moveTo>
                    <a:pt x="57" y="195"/>
                  </a:moveTo>
                  <a:cubicBezTo>
                    <a:pt x="52" y="214"/>
                    <a:pt x="52" y="214"/>
                    <a:pt x="52" y="214"/>
                  </a:cubicBezTo>
                  <a:cubicBezTo>
                    <a:pt x="27" y="228"/>
                    <a:pt x="27" y="228"/>
                    <a:pt x="27" y="228"/>
                  </a:cubicBezTo>
                  <a:cubicBezTo>
                    <a:pt x="23" y="230"/>
                    <a:pt x="18" y="229"/>
                    <a:pt x="16" y="225"/>
                  </a:cubicBezTo>
                  <a:cubicBezTo>
                    <a:pt x="14" y="222"/>
                    <a:pt x="15" y="217"/>
                    <a:pt x="19" y="215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4" y="195"/>
                    <a:pt x="56" y="195"/>
                    <a:pt x="57" y="195"/>
                  </a:cubicBezTo>
                  <a:close/>
                  <a:moveTo>
                    <a:pt x="53" y="123"/>
                  </a:moveTo>
                  <a:cubicBezTo>
                    <a:pt x="53" y="123"/>
                    <a:pt x="53" y="123"/>
                    <a:pt x="53" y="123"/>
                  </a:cubicBezTo>
                  <a:cubicBezTo>
                    <a:pt x="55" y="118"/>
                    <a:pt x="52" y="114"/>
                    <a:pt x="48" y="11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2"/>
                    <a:pt x="3" y="104"/>
                    <a:pt x="2" y="108"/>
                  </a:cubicBezTo>
                  <a:cubicBezTo>
                    <a:pt x="0" y="113"/>
                    <a:pt x="3" y="117"/>
                    <a:pt x="7" y="11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8" y="129"/>
                    <a:pt x="52" y="127"/>
                    <a:pt x="53" y="12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00"/>
            <p:cNvSpPr>
              <a:spLocks noEditPoints="1" noChangeArrowheads="1"/>
            </p:cNvSpPr>
            <p:nvPr/>
          </p:nvSpPr>
          <p:spPr bwMode="auto">
            <a:xfrm>
              <a:off x="4713288" y="4679950"/>
              <a:ext cx="542925" cy="552450"/>
            </a:xfrm>
            <a:custGeom>
              <a:avLst/>
              <a:gdLst>
                <a:gd name="T0" fmla="*/ 228 w 284"/>
                <a:gd name="T1" fmla="*/ 73 h 289"/>
                <a:gd name="T2" fmla="*/ 236 w 284"/>
                <a:gd name="T3" fmla="*/ 147 h 289"/>
                <a:gd name="T4" fmla="*/ 239 w 284"/>
                <a:gd name="T5" fmla="*/ 165 h 289"/>
                <a:gd name="T6" fmla="*/ 251 w 284"/>
                <a:gd name="T7" fmla="*/ 190 h 289"/>
                <a:gd name="T8" fmla="*/ 228 w 284"/>
                <a:gd name="T9" fmla="*/ 235 h 289"/>
                <a:gd name="T10" fmla="*/ 203 w 284"/>
                <a:gd name="T11" fmla="*/ 188 h 289"/>
                <a:gd name="T12" fmla="*/ 203 w 284"/>
                <a:gd name="T13" fmla="*/ 94 h 289"/>
                <a:gd name="T14" fmla="*/ 220 w 284"/>
                <a:gd name="T15" fmla="*/ 111 h 289"/>
                <a:gd name="T16" fmla="*/ 222 w 284"/>
                <a:gd name="T17" fmla="*/ 129 h 289"/>
                <a:gd name="T18" fmla="*/ 228 w 284"/>
                <a:gd name="T19" fmla="*/ 170 h 289"/>
                <a:gd name="T20" fmla="*/ 228 w 284"/>
                <a:gd name="T21" fmla="*/ 157 h 289"/>
                <a:gd name="T22" fmla="*/ 202 w 284"/>
                <a:gd name="T23" fmla="*/ 187 h 289"/>
                <a:gd name="T24" fmla="*/ 193 w 284"/>
                <a:gd name="T25" fmla="*/ 167 h 289"/>
                <a:gd name="T26" fmla="*/ 199 w 284"/>
                <a:gd name="T27" fmla="*/ 208 h 289"/>
                <a:gd name="T28" fmla="*/ 203 w 284"/>
                <a:gd name="T29" fmla="*/ 19 h 289"/>
                <a:gd name="T30" fmla="*/ 197 w 284"/>
                <a:gd name="T31" fmla="*/ 60 h 289"/>
                <a:gd name="T32" fmla="*/ 203 w 284"/>
                <a:gd name="T33" fmla="*/ 94 h 289"/>
                <a:gd name="T34" fmla="*/ 192 w 284"/>
                <a:gd name="T35" fmla="*/ 143 h 289"/>
                <a:gd name="T36" fmla="*/ 192 w 284"/>
                <a:gd name="T37" fmla="*/ 252 h 289"/>
                <a:gd name="T38" fmla="*/ 192 w 284"/>
                <a:gd name="T39" fmla="*/ 6 h 289"/>
                <a:gd name="T40" fmla="*/ 192 w 284"/>
                <a:gd name="T41" fmla="*/ 49 h 289"/>
                <a:gd name="T42" fmla="*/ 173 w 284"/>
                <a:gd name="T43" fmla="*/ 108 h 289"/>
                <a:gd name="T44" fmla="*/ 192 w 284"/>
                <a:gd name="T45" fmla="*/ 130 h 289"/>
                <a:gd name="T46" fmla="*/ 192 w 284"/>
                <a:gd name="T47" fmla="*/ 164 h 289"/>
                <a:gd name="T48" fmla="*/ 173 w 284"/>
                <a:gd name="T49" fmla="*/ 196 h 289"/>
                <a:gd name="T50" fmla="*/ 182 w 284"/>
                <a:gd name="T51" fmla="*/ 172 h 289"/>
                <a:gd name="T52" fmla="*/ 176 w 284"/>
                <a:gd name="T53" fmla="*/ 131 h 289"/>
                <a:gd name="T54" fmla="*/ 148 w 284"/>
                <a:gd name="T55" fmla="*/ 8 h 289"/>
                <a:gd name="T56" fmla="*/ 173 w 284"/>
                <a:gd name="T57" fmla="*/ 0 h 289"/>
                <a:gd name="T58" fmla="*/ 173 w 284"/>
                <a:gd name="T59" fmla="*/ 226 h 289"/>
                <a:gd name="T60" fmla="*/ 148 w 284"/>
                <a:gd name="T61" fmla="*/ 272 h 289"/>
                <a:gd name="T62" fmla="*/ 169 w 284"/>
                <a:gd name="T63" fmla="*/ 116 h 289"/>
                <a:gd name="T64" fmla="*/ 148 w 284"/>
                <a:gd name="T65" fmla="*/ 163 h 289"/>
                <a:gd name="T66" fmla="*/ 165 w 284"/>
                <a:gd name="T67" fmla="*/ 137 h 289"/>
                <a:gd name="T68" fmla="*/ 148 w 284"/>
                <a:gd name="T69" fmla="*/ 99 h 289"/>
                <a:gd name="T70" fmla="*/ 150 w 284"/>
                <a:gd name="T71" fmla="*/ 206 h 289"/>
                <a:gd name="T72" fmla="*/ 148 w 284"/>
                <a:gd name="T73" fmla="*/ 8 h 289"/>
                <a:gd name="T74" fmla="*/ 148 w 284"/>
                <a:gd name="T75" fmla="*/ 8 h 289"/>
                <a:gd name="T76" fmla="*/ 148 w 284"/>
                <a:gd name="T77" fmla="*/ 213 h 289"/>
                <a:gd name="T78" fmla="*/ 145 w 284"/>
                <a:gd name="T79" fmla="*/ 195 h 289"/>
                <a:gd name="T80" fmla="*/ 148 w 284"/>
                <a:gd name="T81" fmla="*/ 163 h 289"/>
                <a:gd name="T82" fmla="*/ 119 w 284"/>
                <a:gd name="T83" fmla="*/ 150 h 289"/>
                <a:gd name="T84" fmla="*/ 127 w 284"/>
                <a:gd name="T85" fmla="*/ 198 h 289"/>
                <a:gd name="T86" fmla="*/ 130 w 284"/>
                <a:gd name="T87" fmla="*/ 216 h 289"/>
                <a:gd name="T88" fmla="*/ 142 w 284"/>
                <a:gd name="T89" fmla="*/ 241 h 289"/>
                <a:gd name="T90" fmla="*/ 148 w 284"/>
                <a:gd name="T91" fmla="*/ 120 h 289"/>
                <a:gd name="T92" fmla="*/ 119 w 284"/>
                <a:gd name="T93" fmla="*/ 22 h 289"/>
                <a:gd name="T94" fmla="*/ 119 w 284"/>
                <a:gd name="T95" fmla="*/ 22 h 289"/>
                <a:gd name="T96" fmla="*/ 107 w 284"/>
                <a:gd name="T97" fmla="*/ 257 h 289"/>
                <a:gd name="T98" fmla="*/ 119 w 284"/>
                <a:gd name="T99" fmla="*/ 221 h 289"/>
                <a:gd name="T100" fmla="*/ 85 w 284"/>
                <a:gd name="T101" fmla="*/ 274 h 289"/>
                <a:gd name="T102" fmla="*/ 115 w 284"/>
                <a:gd name="T103" fmla="*/ 141 h 289"/>
                <a:gd name="T104" fmla="*/ 85 w 284"/>
                <a:gd name="T105" fmla="*/ 193 h 289"/>
                <a:gd name="T106" fmla="*/ 110 w 284"/>
                <a:gd name="T107" fmla="*/ 162 h 289"/>
                <a:gd name="T108" fmla="*/ 85 w 284"/>
                <a:gd name="T109" fmla="*/ 129 h 289"/>
                <a:gd name="T110" fmla="*/ 7 w 284"/>
                <a:gd name="T111" fmla="*/ 110 h 289"/>
                <a:gd name="T112" fmla="*/ 84 w 284"/>
                <a:gd name="T113" fmla="*/ 218 h 289"/>
                <a:gd name="T114" fmla="*/ 85 w 284"/>
                <a:gd name="T115" fmla="*/ 180 h 289"/>
                <a:gd name="T116" fmla="*/ 62 w 284"/>
                <a:gd name="T117" fmla="*/ 160 h 289"/>
                <a:gd name="T118" fmla="*/ 42 w 284"/>
                <a:gd name="T119" fmla="*/ 132 h 289"/>
                <a:gd name="T120" fmla="*/ 85 w 284"/>
                <a:gd name="T121" fmla="*/ 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4" h="289">
                  <a:moveTo>
                    <a:pt x="228" y="235"/>
                  </a:moveTo>
                  <a:cubicBezTo>
                    <a:pt x="261" y="220"/>
                    <a:pt x="261" y="220"/>
                    <a:pt x="261" y="220"/>
                  </a:cubicBezTo>
                  <a:cubicBezTo>
                    <a:pt x="277" y="212"/>
                    <a:pt x="284" y="193"/>
                    <a:pt x="276" y="177"/>
                  </a:cubicBezTo>
                  <a:cubicBezTo>
                    <a:pt x="228" y="73"/>
                    <a:pt x="228" y="73"/>
                    <a:pt x="228" y="73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28" y="130"/>
                    <a:pt x="229" y="131"/>
                    <a:pt x="229" y="131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6" y="147"/>
                    <a:pt x="236" y="147"/>
                    <a:pt x="236" y="147"/>
                  </a:cubicBezTo>
                  <a:cubicBezTo>
                    <a:pt x="238" y="150"/>
                    <a:pt x="237" y="153"/>
                    <a:pt x="234" y="154"/>
                  </a:cubicBezTo>
                  <a:cubicBezTo>
                    <a:pt x="228" y="157"/>
                    <a:pt x="228" y="157"/>
                    <a:pt x="228" y="157"/>
                  </a:cubicBezTo>
                  <a:cubicBezTo>
                    <a:pt x="228" y="170"/>
                    <a:pt x="228" y="170"/>
                    <a:pt x="228" y="170"/>
                  </a:cubicBezTo>
                  <a:cubicBezTo>
                    <a:pt x="239" y="165"/>
                    <a:pt x="239" y="165"/>
                    <a:pt x="239" y="165"/>
                  </a:cubicBezTo>
                  <a:cubicBezTo>
                    <a:pt x="242" y="164"/>
                    <a:pt x="245" y="165"/>
                    <a:pt x="246" y="167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3" y="183"/>
                    <a:pt x="253" y="183"/>
                    <a:pt x="253" y="183"/>
                  </a:cubicBezTo>
                  <a:cubicBezTo>
                    <a:pt x="254" y="185"/>
                    <a:pt x="253" y="188"/>
                    <a:pt x="251" y="190"/>
                  </a:cubicBezTo>
                  <a:cubicBezTo>
                    <a:pt x="228" y="200"/>
                    <a:pt x="228" y="200"/>
                    <a:pt x="228" y="200"/>
                  </a:cubicBezTo>
                  <a:lnTo>
                    <a:pt x="228" y="235"/>
                  </a:lnTo>
                  <a:close/>
                  <a:moveTo>
                    <a:pt x="203" y="247"/>
                  </a:moveTo>
                  <a:cubicBezTo>
                    <a:pt x="228" y="235"/>
                    <a:pt x="228" y="235"/>
                    <a:pt x="228" y="235"/>
                  </a:cubicBezTo>
                  <a:cubicBezTo>
                    <a:pt x="228" y="200"/>
                    <a:pt x="228" y="200"/>
                    <a:pt x="228" y="200"/>
                  </a:cubicBezTo>
                  <a:cubicBezTo>
                    <a:pt x="217" y="206"/>
                    <a:pt x="217" y="206"/>
                    <a:pt x="217" y="206"/>
                  </a:cubicBezTo>
                  <a:cubicBezTo>
                    <a:pt x="214" y="207"/>
                    <a:pt x="211" y="206"/>
                    <a:pt x="210" y="203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3" y="247"/>
                    <a:pt x="203" y="247"/>
                    <a:pt x="203" y="247"/>
                  </a:cubicBezTo>
                  <a:close/>
                  <a:moveTo>
                    <a:pt x="228" y="73"/>
                  </a:moveTo>
                  <a:cubicBezTo>
                    <a:pt x="203" y="19"/>
                    <a:pt x="203" y="19"/>
                    <a:pt x="203" y="19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8" y="92"/>
                    <a:pt x="211" y="93"/>
                    <a:pt x="212" y="96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1" y="114"/>
                    <a:pt x="220" y="117"/>
                    <a:pt x="217" y="118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3" y="138"/>
                    <a:pt x="203" y="138"/>
                    <a:pt x="203" y="138"/>
                  </a:cubicBezTo>
                  <a:cubicBezTo>
                    <a:pt x="222" y="129"/>
                    <a:pt x="222" y="129"/>
                    <a:pt x="222" y="129"/>
                  </a:cubicBezTo>
                  <a:cubicBezTo>
                    <a:pt x="224" y="128"/>
                    <a:pt x="226" y="128"/>
                    <a:pt x="228" y="130"/>
                  </a:cubicBezTo>
                  <a:cubicBezTo>
                    <a:pt x="228" y="73"/>
                    <a:pt x="228" y="73"/>
                    <a:pt x="228" y="73"/>
                  </a:cubicBezTo>
                  <a:close/>
                  <a:moveTo>
                    <a:pt x="228" y="157"/>
                  </a:moveTo>
                  <a:cubicBezTo>
                    <a:pt x="228" y="170"/>
                    <a:pt x="228" y="170"/>
                    <a:pt x="228" y="170"/>
                  </a:cubicBezTo>
                  <a:cubicBezTo>
                    <a:pt x="205" y="181"/>
                    <a:pt x="205" y="181"/>
                    <a:pt x="205" y="181"/>
                  </a:cubicBezTo>
                  <a:cubicBezTo>
                    <a:pt x="204" y="181"/>
                    <a:pt x="203" y="182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lnTo>
                    <a:pt x="228" y="157"/>
                  </a:lnTo>
                  <a:close/>
                  <a:moveTo>
                    <a:pt x="192" y="252"/>
                  </a:moveTo>
                  <a:cubicBezTo>
                    <a:pt x="203" y="247"/>
                    <a:pt x="203" y="247"/>
                    <a:pt x="203" y="247"/>
                  </a:cubicBezTo>
                  <a:cubicBezTo>
                    <a:pt x="203" y="188"/>
                    <a:pt x="203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6"/>
                    <a:pt x="202" y="184"/>
                    <a:pt x="203" y="183"/>
                  </a:cubicBezTo>
                  <a:cubicBezTo>
                    <a:pt x="203" y="169"/>
                    <a:pt x="203" y="169"/>
                    <a:pt x="203" y="169"/>
                  </a:cubicBezTo>
                  <a:cubicBezTo>
                    <a:pt x="200" y="170"/>
                    <a:pt x="200" y="170"/>
                    <a:pt x="200" y="170"/>
                  </a:cubicBezTo>
                  <a:cubicBezTo>
                    <a:pt x="197" y="171"/>
                    <a:pt x="194" y="170"/>
                    <a:pt x="193" y="167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11"/>
                    <a:pt x="199" y="214"/>
                    <a:pt x="196" y="215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92" y="252"/>
                    <a:pt x="192" y="252"/>
                    <a:pt x="192" y="252"/>
                  </a:cubicBezTo>
                  <a:close/>
                  <a:moveTo>
                    <a:pt x="203" y="19"/>
                  </a:moveTo>
                  <a:cubicBezTo>
                    <a:pt x="202" y="19"/>
                    <a:pt x="202" y="19"/>
                    <a:pt x="202" y="19"/>
                  </a:cubicBezTo>
                  <a:cubicBezTo>
                    <a:pt x="200" y="13"/>
                    <a:pt x="196" y="9"/>
                    <a:pt x="192" y="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200" y="66"/>
                    <a:pt x="198" y="74"/>
                    <a:pt x="192" y="79"/>
                  </a:cubicBezTo>
                  <a:cubicBezTo>
                    <a:pt x="192" y="100"/>
                    <a:pt x="192" y="100"/>
                    <a:pt x="192" y="100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203" y="19"/>
                    <a:pt x="203" y="19"/>
                    <a:pt x="203" y="19"/>
                  </a:cubicBezTo>
                  <a:close/>
                  <a:moveTo>
                    <a:pt x="203" y="125"/>
                  </a:moveTo>
                  <a:cubicBezTo>
                    <a:pt x="203" y="138"/>
                    <a:pt x="203" y="138"/>
                    <a:pt x="203" y="138"/>
                  </a:cubicBezTo>
                  <a:cubicBezTo>
                    <a:pt x="192" y="143"/>
                    <a:pt x="192" y="143"/>
                    <a:pt x="192" y="143"/>
                  </a:cubicBezTo>
                  <a:cubicBezTo>
                    <a:pt x="192" y="130"/>
                    <a:pt x="192" y="130"/>
                    <a:pt x="192" y="130"/>
                  </a:cubicBezTo>
                  <a:lnTo>
                    <a:pt x="203" y="125"/>
                  </a:lnTo>
                  <a:close/>
                  <a:moveTo>
                    <a:pt x="173" y="260"/>
                  </a:moveTo>
                  <a:cubicBezTo>
                    <a:pt x="192" y="252"/>
                    <a:pt x="192" y="252"/>
                    <a:pt x="192" y="252"/>
                  </a:cubicBezTo>
                  <a:cubicBezTo>
                    <a:pt x="192" y="217"/>
                    <a:pt x="192" y="217"/>
                    <a:pt x="192" y="217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73" y="260"/>
                    <a:pt x="173" y="260"/>
                    <a:pt x="173" y="260"/>
                  </a:cubicBezTo>
                  <a:close/>
                  <a:moveTo>
                    <a:pt x="192" y="6"/>
                  </a:moveTo>
                  <a:cubicBezTo>
                    <a:pt x="186" y="2"/>
                    <a:pt x="180" y="0"/>
                    <a:pt x="173" y="0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9" y="28"/>
                    <a:pt x="183" y="31"/>
                    <a:pt x="186" y="36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2" y="6"/>
                    <a:pt x="192" y="6"/>
                    <a:pt x="192" y="6"/>
                  </a:cubicBezTo>
                  <a:close/>
                  <a:moveTo>
                    <a:pt x="192" y="79"/>
                  </a:moveTo>
                  <a:cubicBezTo>
                    <a:pt x="192" y="100"/>
                    <a:pt x="192" y="100"/>
                    <a:pt x="192" y="100"/>
                  </a:cubicBezTo>
                  <a:cubicBezTo>
                    <a:pt x="173" y="108"/>
                    <a:pt x="173" y="108"/>
                    <a:pt x="173" y="10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89" y="80"/>
                    <a:pt x="189" y="80"/>
                    <a:pt x="189" y="80"/>
                  </a:cubicBezTo>
                  <a:cubicBezTo>
                    <a:pt x="190" y="80"/>
                    <a:pt x="191" y="79"/>
                    <a:pt x="192" y="79"/>
                  </a:cubicBezTo>
                  <a:close/>
                  <a:moveTo>
                    <a:pt x="192" y="130"/>
                  </a:moveTo>
                  <a:cubicBezTo>
                    <a:pt x="192" y="143"/>
                    <a:pt x="192" y="143"/>
                    <a:pt x="192" y="143"/>
                  </a:cubicBezTo>
                  <a:cubicBezTo>
                    <a:pt x="188" y="145"/>
                    <a:pt x="188" y="145"/>
                    <a:pt x="188" y="145"/>
                  </a:cubicBezTo>
                  <a:cubicBezTo>
                    <a:pt x="186" y="146"/>
                    <a:pt x="185" y="149"/>
                    <a:pt x="186" y="152"/>
                  </a:cubicBezTo>
                  <a:cubicBezTo>
                    <a:pt x="192" y="164"/>
                    <a:pt x="192" y="164"/>
                    <a:pt x="192" y="164"/>
                  </a:cubicBezTo>
                  <a:cubicBezTo>
                    <a:pt x="192" y="194"/>
                    <a:pt x="192" y="194"/>
                    <a:pt x="192" y="194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0" y="190"/>
                    <a:pt x="187" y="189"/>
                    <a:pt x="185" y="190"/>
                  </a:cubicBezTo>
                  <a:cubicBezTo>
                    <a:pt x="173" y="196"/>
                    <a:pt x="173" y="196"/>
                    <a:pt x="173" y="196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182" y="178"/>
                    <a:pt x="183" y="175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75" y="157"/>
                    <a:pt x="175" y="157"/>
                    <a:pt x="175" y="157"/>
                  </a:cubicBezTo>
                  <a:cubicBezTo>
                    <a:pt x="174" y="156"/>
                    <a:pt x="174" y="156"/>
                    <a:pt x="173" y="155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6" y="131"/>
                    <a:pt x="176" y="131"/>
                    <a:pt x="176" y="131"/>
                  </a:cubicBezTo>
                  <a:cubicBezTo>
                    <a:pt x="177" y="134"/>
                    <a:pt x="181" y="135"/>
                    <a:pt x="183" y="134"/>
                  </a:cubicBezTo>
                  <a:lnTo>
                    <a:pt x="192" y="130"/>
                  </a:lnTo>
                  <a:close/>
                  <a:moveTo>
                    <a:pt x="159" y="3"/>
                  </a:moveTo>
                  <a:cubicBezTo>
                    <a:pt x="148" y="8"/>
                    <a:pt x="148" y="8"/>
                    <a:pt x="148" y="8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7" y="27"/>
                    <a:pt x="170" y="27"/>
                    <a:pt x="173" y="27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9" y="0"/>
                    <a:pt x="164" y="1"/>
                    <a:pt x="159" y="3"/>
                  </a:cubicBezTo>
                  <a:close/>
                  <a:moveTo>
                    <a:pt x="148" y="272"/>
                  </a:moveTo>
                  <a:cubicBezTo>
                    <a:pt x="173" y="260"/>
                    <a:pt x="173" y="260"/>
                    <a:pt x="173" y="260"/>
                  </a:cubicBezTo>
                  <a:cubicBezTo>
                    <a:pt x="173" y="226"/>
                    <a:pt x="173" y="226"/>
                    <a:pt x="173" y="226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59" y="232"/>
                    <a:pt x="157" y="231"/>
                    <a:pt x="155" y="229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72"/>
                    <a:pt x="148" y="272"/>
                    <a:pt x="148" y="272"/>
                  </a:cubicBezTo>
                  <a:close/>
                  <a:moveTo>
                    <a:pt x="173" y="88"/>
                  </a:moveTo>
                  <a:cubicBezTo>
                    <a:pt x="173" y="108"/>
                    <a:pt x="173" y="108"/>
                    <a:pt x="173" y="108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69" y="110"/>
                    <a:pt x="168" y="113"/>
                    <a:pt x="169" y="116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2" y="154"/>
                    <a:pt x="170" y="153"/>
                    <a:pt x="168" y="154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5" y="142"/>
                    <a:pt x="166" y="139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7" y="119"/>
                    <a:pt x="154" y="117"/>
                    <a:pt x="151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99"/>
                    <a:pt x="148" y="99"/>
                    <a:pt x="148" y="99"/>
                  </a:cubicBezTo>
                  <a:cubicBezTo>
                    <a:pt x="173" y="88"/>
                    <a:pt x="173" y="88"/>
                    <a:pt x="173" y="88"/>
                  </a:cubicBezTo>
                  <a:close/>
                  <a:moveTo>
                    <a:pt x="173" y="182"/>
                  </a:moveTo>
                  <a:cubicBezTo>
                    <a:pt x="173" y="196"/>
                    <a:pt x="173" y="196"/>
                    <a:pt x="173" y="196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49" y="207"/>
                    <a:pt x="149" y="207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lnTo>
                    <a:pt x="173" y="182"/>
                  </a:lnTo>
                  <a:close/>
                  <a:moveTo>
                    <a:pt x="148" y="8"/>
                  </a:moveTo>
                  <a:cubicBezTo>
                    <a:pt x="119" y="22"/>
                    <a:pt x="119" y="22"/>
                    <a:pt x="119" y="22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48" y="36"/>
                    <a:pt x="148" y="36"/>
                    <a:pt x="148" y="36"/>
                  </a:cubicBezTo>
                  <a:cubicBezTo>
                    <a:pt x="148" y="8"/>
                    <a:pt x="148" y="8"/>
                    <a:pt x="148" y="8"/>
                  </a:cubicBezTo>
                  <a:close/>
                  <a:moveTo>
                    <a:pt x="119" y="285"/>
                  </a:moveTo>
                  <a:cubicBezTo>
                    <a:pt x="121" y="285"/>
                    <a:pt x="122" y="284"/>
                    <a:pt x="124" y="283"/>
                  </a:cubicBezTo>
                  <a:cubicBezTo>
                    <a:pt x="148" y="272"/>
                    <a:pt x="148" y="272"/>
                    <a:pt x="148" y="272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8" y="213"/>
                    <a:pt x="148" y="213"/>
                    <a:pt x="148" y="213"/>
                  </a:cubicBezTo>
                  <a:cubicBezTo>
                    <a:pt x="147" y="211"/>
                    <a:pt x="147" y="210"/>
                    <a:pt x="148" y="208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3" y="197"/>
                    <a:pt x="140" y="195"/>
                    <a:pt x="139" y="193"/>
                  </a:cubicBezTo>
                  <a:cubicBezTo>
                    <a:pt x="131" y="177"/>
                    <a:pt x="131" y="177"/>
                    <a:pt x="131" y="177"/>
                  </a:cubicBezTo>
                  <a:cubicBezTo>
                    <a:pt x="130" y="175"/>
                    <a:pt x="131" y="171"/>
                    <a:pt x="134" y="170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8" y="150"/>
                    <a:pt x="148" y="150"/>
                    <a:pt x="148" y="150"/>
                  </a:cubicBezTo>
                  <a:cubicBezTo>
                    <a:pt x="129" y="160"/>
                    <a:pt x="129" y="160"/>
                    <a:pt x="129" y="160"/>
                  </a:cubicBezTo>
                  <a:cubicBezTo>
                    <a:pt x="126" y="161"/>
                    <a:pt x="123" y="159"/>
                    <a:pt x="122" y="15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1"/>
                    <a:pt x="120" y="182"/>
                    <a:pt x="120" y="183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8" y="201"/>
                    <a:pt x="127" y="204"/>
                    <a:pt x="125" y="205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2" y="215"/>
                    <a:pt x="135" y="216"/>
                    <a:pt x="137" y="218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4" y="234"/>
                    <a:pt x="144" y="234"/>
                    <a:pt x="144" y="234"/>
                  </a:cubicBezTo>
                  <a:cubicBezTo>
                    <a:pt x="145" y="237"/>
                    <a:pt x="144" y="239"/>
                    <a:pt x="142" y="24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85"/>
                    <a:pt x="119" y="285"/>
                    <a:pt x="119" y="285"/>
                  </a:cubicBezTo>
                  <a:close/>
                  <a:moveTo>
                    <a:pt x="148" y="99"/>
                  </a:moveTo>
                  <a:cubicBezTo>
                    <a:pt x="148" y="120"/>
                    <a:pt x="148" y="120"/>
                    <a:pt x="148" y="120"/>
                  </a:cubicBezTo>
                  <a:cubicBezTo>
                    <a:pt x="119" y="134"/>
                    <a:pt x="119" y="134"/>
                    <a:pt x="119" y="134"/>
                  </a:cubicBezTo>
                  <a:cubicBezTo>
                    <a:pt x="119" y="113"/>
                    <a:pt x="119" y="113"/>
                    <a:pt x="119" y="113"/>
                  </a:cubicBezTo>
                  <a:lnTo>
                    <a:pt x="148" y="99"/>
                  </a:lnTo>
                  <a:close/>
                  <a:moveTo>
                    <a:pt x="119" y="22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9" y="22"/>
                    <a:pt x="119" y="22"/>
                    <a:pt x="119" y="22"/>
                  </a:cubicBezTo>
                  <a:close/>
                  <a:moveTo>
                    <a:pt x="85" y="274"/>
                  </a:moveTo>
                  <a:cubicBezTo>
                    <a:pt x="93" y="284"/>
                    <a:pt x="106" y="289"/>
                    <a:pt x="119" y="285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5" y="258"/>
                    <a:pt x="102" y="257"/>
                    <a:pt x="101" y="254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92" y="236"/>
                    <a:pt x="93" y="233"/>
                    <a:pt x="96" y="232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08"/>
                    <a:pt x="119" y="208"/>
                    <a:pt x="119" y="208"/>
                  </a:cubicBezTo>
                  <a:cubicBezTo>
                    <a:pt x="91" y="221"/>
                    <a:pt x="91" y="221"/>
                    <a:pt x="91" y="221"/>
                  </a:cubicBezTo>
                  <a:cubicBezTo>
                    <a:pt x="89" y="222"/>
                    <a:pt x="87" y="221"/>
                    <a:pt x="85" y="220"/>
                  </a:cubicBezTo>
                  <a:cubicBezTo>
                    <a:pt x="85" y="274"/>
                    <a:pt x="85" y="274"/>
                    <a:pt x="85" y="274"/>
                  </a:cubicBezTo>
                  <a:close/>
                  <a:moveTo>
                    <a:pt x="119" y="113"/>
                  </a:moveTo>
                  <a:cubicBezTo>
                    <a:pt x="119" y="134"/>
                    <a:pt x="119" y="134"/>
                    <a:pt x="119" y="134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3" y="139"/>
                    <a:pt x="115" y="141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7" y="179"/>
                    <a:pt x="115" y="179"/>
                    <a:pt x="113" y="18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111" y="168"/>
                    <a:pt x="112" y="165"/>
                    <a:pt x="110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2" y="144"/>
                    <a:pt x="99" y="143"/>
                    <a:pt x="96" y="144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lnTo>
                    <a:pt x="119" y="113"/>
                  </a:lnTo>
                  <a:close/>
                  <a:moveTo>
                    <a:pt x="85" y="38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7" y="74"/>
                    <a:pt x="0" y="94"/>
                    <a:pt x="7" y="11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82" y="270"/>
                    <a:pt x="84" y="272"/>
                    <a:pt x="85" y="274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5" y="220"/>
                    <a:pt x="84" y="219"/>
                    <a:pt x="84" y="218"/>
                  </a:cubicBezTo>
                  <a:cubicBezTo>
                    <a:pt x="77" y="203"/>
                    <a:pt x="77" y="203"/>
                    <a:pt x="77" y="203"/>
                  </a:cubicBezTo>
                  <a:cubicBezTo>
                    <a:pt x="75" y="200"/>
                    <a:pt x="76" y="197"/>
                    <a:pt x="79" y="196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80"/>
                    <a:pt x="85" y="180"/>
                    <a:pt x="85" y="180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1" y="186"/>
                    <a:pt x="68" y="185"/>
                    <a:pt x="67" y="183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59" y="165"/>
                    <a:pt x="60" y="161"/>
                    <a:pt x="62" y="160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55" y="143"/>
                    <a:pt x="46" y="140"/>
                    <a:pt x="42" y="132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27" y="100"/>
                    <a:pt x="31" y="91"/>
                    <a:pt x="39" y="87"/>
                  </a:cubicBezTo>
                  <a:cubicBezTo>
                    <a:pt x="85" y="66"/>
                    <a:pt x="85" y="66"/>
                    <a:pt x="85" y="66"/>
                  </a:cubicBezTo>
                  <a:lnTo>
                    <a:pt x="85" y="3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01"/>
            <p:cNvSpPr>
              <a:spLocks noEditPoints="1" noChangeArrowheads="1"/>
            </p:cNvSpPr>
            <p:nvPr/>
          </p:nvSpPr>
          <p:spPr bwMode="auto">
            <a:xfrm>
              <a:off x="6884988" y="4130675"/>
              <a:ext cx="198438" cy="347663"/>
            </a:xfrm>
            <a:custGeom>
              <a:avLst/>
              <a:gdLst>
                <a:gd name="T0" fmla="*/ 45 w 104"/>
                <a:gd name="T1" fmla="*/ 154 h 182"/>
                <a:gd name="T2" fmla="*/ 42 w 104"/>
                <a:gd name="T3" fmla="*/ 154 h 182"/>
                <a:gd name="T4" fmla="*/ 42 w 104"/>
                <a:gd name="T5" fmla="*/ 182 h 182"/>
                <a:gd name="T6" fmla="*/ 55 w 104"/>
                <a:gd name="T7" fmla="*/ 171 h 182"/>
                <a:gd name="T8" fmla="*/ 45 w 104"/>
                <a:gd name="T9" fmla="*/ 154 h 182"/>
                <a:gd name="T10" fmla="*/ 42 w 104"/>
                <a:gd name="T11" fmla="*/ 142 h 182"/>
                <a:gd name="T12" fmla="*/ 42 w 104"/>
                <a:gd name="T13" fmla="*/ 62 h 182"/>
                <a:gd name="T14" fmla="*/ 62 w 104"/>
                <a:gd name="T15" fmla="*/ 56 h 182"/>
                <a:gd name="T16" fmla="*/ 74 w 104"/>
                <a:gd name="T17" fmla="*/ 9 h 182"/>
                <a:gd name="T18" fmla="*/ 87 w 104"/>
                <a:gd name="T19" fmla="*/ 2 h 182"/>
                <a:gd name="T20" fmla="*/ 95 w 104"/>
                <a:gd name="T21" fmla="*/ 15 h 182"/>
                <a:gd name="T22" fmla="*/ 83 w 104"/>
                <a:gd name="T23" fmla="*/ 61 h 182"/>
                <a:gd name="T24" fmla="*/ 99 w 104"/>
                <a:gd name="T25" fmla="*/ 102 h 182"/>
                <a:gd name="T26" fmla="*/ 93 w 104"/>
                <a:gd name="T27" fmla="*/ 125 h 182"/>
                <a:gd name="T28" fmla="*/ 93 w 104"/>
                <a:gd name="T29" fmla="*/ 125 h 182"/>
                <a:gd name="T30" fmla="*/ 104 w 104"/>
                <a:gd name="T31" fmla="*/ 142 h 182"/>
                <a:gd name="T32" fmla="*/ 100 w 104"/>
                <a:gd name="T33" fmla="*/ 157 h 182"/>
                <a:gd name="T34" fmla="*/ 42 w 104"/>
                <a:gd name="T35" fmla="*/ 142 h 182"/>
                <a:gd name="T36" fmla="*/ 42 w 104"/>
                <a:gd name="T37" fmla="*/ 154 h 182"/>
                <a:gd name="T38" fmla="*/ 28 w 104"/>
                <a:gd name="T39" fmla="*/ 164 h 182"/>
                <a:gd name="T40" fmla="*/ 38 w 104"/>
                <a:gd name="T41" fmla="*/ 181 h 182"/>
                <a:gd name="T42" fmla="*/ 42 w 104"/>
                <a:gd name="T43" fmla="*/ 182 h 182"/>
                <a:gd name="T44" fmla="*/ 42 w 104"/>
                <a:gd name="T45" fmla="*/ 154 h 182"/>
                <a:gd name="T46" fmla="*/ 42 w 104"/>
                <a:gd name="T47" fmla="*/ 62 h 182"/>
                <a:gd name="T48" fmla="*/ 42 w 104"/>
                <a:gd name="T49" fmla="*/ 142 h 182"/>
                <a:gd name="T50" fmla="*/ 0 w 104"/>
                <a:gd name="T51" fmla="*/ 131 h 182"/>
                <a:gd name="T52" fmla="*/ 4 w 104"/>
                <a:gd name="T53" fmla="*/ 116 h 182"/>
                <a:gd name="T54" fmla="*/ 22 w 104"/>
                <a:gd name="T55" fmla="*/ 106 h 182"/>
                <a:gd name="T56" fmla="*/ 28 w 104"/>
                <a:gd name="T57" fmla="*/ 83 h 182"/>
                <a:gd name="T58" fmla="*/ 42 w 104"/>
                <a:gd name="T59" fmla="*/ 6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82">
                  <a:moveTo>
                    <a:pt x="45" y="154"/>
                  </a:moveTo>
                  <a:cubicBezTo>
                    <a:pt x="44" y="154"/>
                    <a:pt x="43" y="154"/>
                    <a:pt x="42" y="154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8" y="182"/>
                    <a:pt x="54" y="178"/>
                    <a:pt x="55" y="171"/>
                  </a:cubicBezTo>
                  <a:cubicBezTo>
                    <a:pt x="57" y="164"/>
                    <a:pt x="53" y="156"/>
                    <a:pt x="45" y="154"/>
                  </a:cubicBezTo>
                  <a:close/>
                  <a:moveTo>
                    <a:pt x="42" y="142"/>
                  </a:moveTo>
                  <a:cubicBezTo>
                    <a:pt x="42" y="62"/>
                    <a:pt x="42" y="62"/>
                    <a:pt x="42" y="62"/>
                  </a:cubicBezTo>
                  <a:cubicBezTo>
                    <a:pt x="48" y="58"/>
                    <a:pt x="55" y="56"/>
                    <a:pt x="62" y="56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6" y="4"/>
                    <a:pt x="82" y="0"/>
                    <a:pt x="87" y="2"/>
                  </a:cubicBezTo>
                  <a:cubicBezTo>
                    <a:pt x="93" y="3"/>
                    <a:pt x="97" y="9"/>
                    <a:pt x="95" y="15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96" y="68"/>
                    <a:pt x="104" y="83"/>
                    <a:pt x="99" y="102"/>
                  </a:cubicBezTo>
                  <a:cubicBezTo>
                    <a:pt x="99" y="102"/>
                    <a:pt x="95" y="117"/>
                    <a:pt x="93" y="125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1" y="135"/>
                    <a:pt x="104" y="142"/>
                    <a:pt x="104" y="142"/>
                  </a:cubicBezTo>
                  <a:cubicBezTo>
                    <a:pt x="100" y="157"/>
                    <a:pt x="100" y="157"/>
                    <a:pt x="100" y="157"/>
                  </a:cubicBezTo>
                  <a:lnTo>
                    <a:pt x="42" y="142"/>
                  </a:lnTo>
                  <a:close/>
                  <a:moveTo>
                    <a:pt x="42" y="154"/>
                  </a:moveTo>
                  <a:cubicBezTo>
                    <a:pt x="35" y="154"/>
                    <a:pt x="30" y="158"/>
                    <a:pt x="28" y="164"/>
                  </a:cubicBezTo>
                  <a:cubicBezTo>
                    <a:pt x="26" y="172"/>
                    <a:pt x="31" y="179"/>
                    <a:pt x="38" y="181"/>
                  </a:cubicBezTo>
                  <a:cubicBezTo>
                    <a:pt x="39" y="182"/>
                    <a:pt x="41" y="182"/>
                    <a:pt x="42" y="182"/>
                  </a:cubicBezTo>
                  <a:cubicBezTo>
                    <a:pt x="42" y="154"/>
                    <a:pt x="42" y="154"/>
                    <a:pt x="42" y="154"/>
                  </a:cubicBezTo>
                  <a:close/>
                  <a:moveTo>
                    <a:pt x="42" y="62"/>
                  </a:moveTo>
                  <a:cubicBezTo>
                    <a:pt x="42" y="142"/>
                    <a:pt x="42" y="142"/>
                    <a:pt x="42" y="14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19" y="117"/>
                    <a:pt x="22" y="106"/>
                  </a:cubicBezTo>
                  <a:cubicBezTo>
                    <a:pt x="25" y="97"/>
                    <a:pt x="28" y="83"/>
                    <a:pt x="28" y="83"/>
                  </a:cubicBezTo>
                  <a:cubicBezTo>
                    <a:pt x="31" y="74"/>
                    <a:pt x="36" y="67"/>
                    <a:pt x="42" y="6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02"/>
            <p:cNvSpPr>
              <a:spLocks noEditPoints="1" noChangeArrowheads="1"/>
            </p:cNvSpPr>
            <p:nvPr/>
          </p:nvSpPr>
          <p:spPr bwMode="auto">
            <a:xfrm>
              <a:off x="5316538" y="4235450"/>
              <a:ext cx="681038" cy="517525"/>
            </a:xfrm>
            <a:custGeom>
              <a:avLst/>
              <a:gdLst>
                <a:gd name="T0" fmla="*/ 328 w 356"/>
                <a:gd name="T1" fmla="*/ 0 h 271"/>
                <a:gd name="T2" fmla="*/ 335 w 356"/>
                <a:gd name="T3" fmla="*/ 43 h 271"/>
                <a:gd name="T4" fmla="*/ 271 w 356"/>
                <a:gd name="T5" fmla="*/ 271 h 271"/>
                <a:gd name="T6" fmla="*/ 300 w 356"/>
                <a:gd name="T7" fmla="*/ 228 h 271"/>
                <a:gd name="T8" fmla="*/ 301 w 356"/>
                <a:gd name="T9" fmla="*/ 36 h 271"/>
                <a:gd name="T10" fmla="*/ 271 w 356"/>
                <a:gd name="T11" fmla="*/ 235 h 271"/>
                <a:gd name="T12" fmla="*/ 271 w 356"/>
                <a:gd name="T13" fmla="*/ 20 h 271"/>
                <a:gd name="T14" fmla="*/ 271 w 356"/>
                <a:gd name="T15" fmla="*/ 252 h 271"/>
                <a:gd name="T16" fmla="*/ 271 w 356"/>
                <a:gd name="T17" fmla="*/ 217 h 271"/>
                <a:gd name="T18" fmla="*/ 271 w 356"/>
                <a:gd name="T19" fmla="*/ 235 h 271"/>
                <a:gd name="T20" fmla="*/ 243 w 356"/>
                <a:gd name="T21" fmla="*/ 155 h 271"/>
                <a:gd name="T22" fmla="*/ 245 w 356"/>
                <a:gd name="T23" fmla="*/ 119 h 271"/>
                <a:gd name="T24" fmla="*/ 236 w 356"/>
                <a:gd name="T25" fmla="*/ 82 h 271"/>
                <a:gd name="T26" fmla="*/ 226 w 356"/>
                <a:gd name="T27" fmla="*/ 155 h 271"/>
                <a:gd name="T28" fmla="*/ 226 w 356"/>
                <a:gd name="T29" fmla="*/ 122 h 271"/>
                <a:gd name="T30" fmla="*/ 229 w 356"/>
                <a:gd name="T31" fmla="*/ 91 h 271"/>
                <a:gd name="T32" fmla="*/ 226 w 356"/>
                <a:gd name="T33" fmla="*/ 0 h 271"/>
                <a:gd name="T34" fmla="*/ 226 w 356"/>
                <a:gd name="T35" fmla="*/ 0 h 271"/>
                <a:gd name="T36" fmla="*/ 178 w 356"/>
                <a:gd name="T37" fmla="*/ 252 h 271"/>
                <a:gd name="T38" fmla="*/ 220 w 356"/>
                <a:gd name="T39" fmla="*/ 81 h 271"/>
                <a:gd name="T40" fmla="*/ 203 w 356"/>
                <a:gd name="T41" fmla="*/ 132 h 271"/>
                <a:gd name="T42" fmla="*/ 226 w 356"/>
                <a:gd name="T43" fmla="*/ 235 h 271"/>
                <a:gd name="T44" fmla="*/ 179 w 356"/>
                <a:gd name="T45" fmla="*/ 152 h 271"/>
                <a:gd name="T46" fmla="*/ 178 w 356"/>
                <a:gd name="T47" fmla="*/ 129 h 271"/>
                <a:gd name="T48" fmla="*/ 222 w 356"/>
                <a:gd name="T49" fmla="*/ 86 h 271"/>
                <a:gd name="T50" fmla="*/ 226 w 356"/>
                <a:gd name="T51" fmla="*/ 110 h 271"/>
                <a:gd name="T52" fmla="*/ 217 w 356"/>
                <a:gd name="T53" fmla="*/ 141 h 271"/>
                <a:gd name="T54" fmla="*/ 226 w 356"/>
                <a:gd name="T55" fmla="*/ 122 h 271"/>
                <a:gd name="T56" fmla="*/ 178 w 356"/>
                <a:gd name="T57" fmla="*/ 20 h 271"/>
                <a:gd name="T58" fmla="*/ 178 w 356"/>
                <a:gd name="T59" fmla="*/ 252 h 271"/>
                <a:gd name="T60" fmla="*/ 178 w 356"/>
                <a:gd name="T61" fmla="*/ 129 h 271"/>
                <a:gd name="T62" fmla="*/ 153 w 356"/>
                <a:gd name="T63" fmla="*/ 146 h 271"/>
                <a:gd name="T64" fmla="*/ 178 w 356"/>
                <a:gd name="T65" fmla="*/ 166 h 271"/>
                <a:gd name="T66" fmla="*/ 124 w 356"/>
                <a:gd name="T67" fmla="*/ 190 h 271"/>
                <a:gd name="T68" fmla="*/ 132 w 356"/>
                <a:gd name="T69" fmla="*/ 137 h 271"/>
                <a:gd name="T70" fmla="*/ 122 w 356"/>
                <a:gd name="T71" fmla="*/ 113 h 271"/>
                <a:gd name="T72" fmla="*/ 134 w 356"/>
                <a:gd name="T73" fmla="*/ 117 h 271"/>
                <a:gd name="T74" fmla="*/ 120 w 356"/>
                <a:gd name="T75" fmla="*/ 107 h 271"/>
                <a:gd name="T76" fmla="*/ 123 w 356"/>
                <a:gd name="T77" fmla="*/ 181 h 271"/>
                <a:gd name="T78" fmla="*/ 120 w 356"/>
                <a:gd name="T79" fmla="*/ 149 h 271"/>
                <a:gd name="T80" fmla="*/ 0 w 356"/>
                <a:gd name="T81" fmla="*/ 29 h 271"/>
                <a:gd name="T82" fmla="*/ 120 w 356"/>
                <a:gd name="T83" fmla="*/ 252 h 271"/>
                <a:gd name="T84" fmla="*/ 21 w 356"/>
                <a:gd name="T85" fmla="*/ 43 h 271"/>
                <a:gd name="T86" fmla="*/ 120 w 356"/>
                <a:gd name="T87" fmla="*/ 36 h 271"/>
                <a:gd name="T88" fmla="*/ 95 w 356"/>
                <a:gd name="T89" fmla="*/ 156 h 271"/>
                <a:gd name="T90" fmla="*/ 120 w 356"/>
                <a:gd name="T91" fmla="*/ 190 h 271"/>
                <a:gd name="T92" fmla="*/ 37 w 356"/>
                <a:gd name="T93" fmla="*/ 55 h 271"/>
                <a:gd name="T94" fmla="*/ 120 w 356"/>
                <a:gd name="T95" fmla="*/ 139 h 271"/>
                <a:gd name="T96" fmla="*/ 120 w 356"/>
                <a:gd name="T97" fmla="*/ 149 h 271"/>
                <a:gd name="T98" fmla="*/ 111 w 356"/>
                <a:gd name="T99" fmla="*/ 1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1">
                  <a:moveTo>
                    <a:pt x="328" y="271"/>
                  </a:moveTo>
                  <a:cubicBezTo>
                    <a:pt x="344" y="271"/>
                    <a:pt x="356" y="258"/>
                    <a:pt x="356" y="243"/>
                  </a:cubicBezTo>
                  <a:cubicBezTo>
                    <a:pt x="356" y="29"/>
                    <a:pt x="356" y="29"/>
                    <a:pt x="356" y="29"/>
                  </a:cubicBezTo>
                  <a:cubicBezTo>
                    <a:pt x="356" y="13"/>
                    <a:pt x="344" y="0"/>
                    <a:pt x="32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312" y="20"/>
                    <a:pt x="312" y="20"/>
                    <a:pt x="312" y="20"/>
                  </a:cubicBezTo>
                  <a:cubicBezTo>
                    <a:pt x="325" y="20"/>
                    <a:pt x="335" y="30"/>
                    <a:pt x="335" y="43"/>
                  </a:cubicBezTo>
                  <a:cubicBezTo>
                    <a:pt x="335" y="229"/>
                    <a:pt x="335" y="229"/>
                    <a:pt x="335" y="229"/>
                  </a:cubicBezTo>
                  <a:cubicBezTo>
                    <a:pt x="335" y="242"/>
                    <a:pt x="325" y="252"/>
                    <a:pt x="312" y="252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328" y="271"/>
                    <a:pt x="328" y="271"/>
                    <a:pt x="328" y="271"/>
                  </a:cubicBezTo>
                  <a:close/>
                  <a:moveTo>
                    <a:pt x="271" y="235"/>
                  </a:moveTo>
                  <a:cubicBezTo>
                    <a:pt x="271" y="228"/>
                    <a:pt x="271" y="228"/>
                    <a:pt x="271" y="228"/>
                  </a:cubicBezTo>
                  <a:cubicBezTo>
                    <a:pt x="300" y="228"/>
                    <a:pt x="300" y="228"/>
                    <a:pt x="300" y="228"/>
                  </a:cubicBezTo>
                  <a:cubicBezTo>
                    <a:pt x="300" y="217"/>
                    <a:pt x="300" y="217"/>
                    <a:pt x="300" y="217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71" y="36"/>
                    <a:pt x="271" y="36"/>
                    <a:pt x="27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11" y="36"/>
                    <a:pt x="319" y="45"/>
                    <a:pt x="319" y="55"/>
                  </a:cubicBezTo>
                  <a:cubicBezTo>
                    <a:pt x="319" y="217"/>
                    <a:pt x="319" y="217"/>
                    <a:pt x="319" y="217"/>
                  </a:cubicBezTo>
                  <a:cubicBezTo>
                    <a:pt x="319" y="227"/>
                    <a:pt x="311" y="235"/>
                    <a:pt x="301" y="235"/>
                  </a:cubicBezTo>
                  <a:lnTo>
                    <a:pt x="271" y="235"/>
                  </a:lnTo>
                  <a:close/>
                  <a:moveTo>
                    <a:pt x="271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71" y="0"/>
                    <a:pt x="271" y="0"/>
                    <a:pt x="271" y="0"/>
                  </a:cubicBezTo>
                  <a:close/>
                  <a:moveTo>
                    <a:pt x="226" y="271"/>
                  </a:moveTo>
                  <a:cubicBezTo>
                    <a:pt x="271" y="271"/>
                    <a:pt x="271" y="271"/>
                    <a:pt x="271" y="271"/>
                  </a:cubicBezTo>
                  <a:cubicBezTo>
                    <a:pt x="271" y="252"/>
                    <a:pt x="271" y="252"/>
                    <a:pt x="271" y="252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226" y="271"/>
                    <a:pt x="226" y="271"/>
                    <a:pt x="226" y="271"/>
                  </a:cubicBezTo>
                  <a:close/>
                  <a:moveTo>
                    <a:pt x="271" y="36"/>
                  </a:moveTo>
                  <a:cubicBezTo>
                    <a:pt x="271" y="217"/>
                    <a:pt x="271" y="217"/>
                    <a:pt x="271" y="217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2" y="228"/>
                    <a:pt x="242" y="228"/>
                    <a:pt x="242" y="228"/>
                  </a:cubicBezTo>
                  <a:cubicBezTo>
                    <a:pt x="271" y="228"/>
                    <a:pt x="271" y="228"/>
                    <a:pt x="271" y="228"/>
                  </a:cubicBezTo>
                  <a:cubicBezTo>
                    <a:pt x="271" y="235"/>
                    <a:pt x="271" y="235"/>
                    <a:pt x="271" y="235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226" y="163"/>
                    <a:pt x="226" y="163"/>
                    <a:pt x="226" y="163"/>
                  </a:cubicBezTo>
                  <a:cubicBezTo>
                    <a:pt x="227" y="163"/>
                    <a:pt x="228" y="163"/>
                    <a:pt x="229" y="163"/>
                  </a:cubicBezTo>
                  <a:cubicBezTo>
                    <a:pt x="234" y="161"/>
                    <a:pt x="239" y="159"/>
                    <a:pt x="243" y="155"/>
                  </a:cubicBezTo>
                  <a:cubicBezTo>
                    <a:pt x="246" y="151"/>
                    <a:pt x="249" y="147"/>
                    <a:pt x="250" y="141"/>
                  </a:cubicBezTo>
                  <a:cubicBezTo>
                    <a:pt x="251" y="139"/>
                    <a:pt x="251" y="137"/>
                    <a:pt x="251" y="134"/>
                  </a:cubicBezTo>
                  <a:cubicBezTo>
                    <a:pt x="252" y="132"/>
                    <a:pt x="251" y="129"/>
                    <a:pt x="250" y="127"/>
                  </a:cubicBezTo>
                  <a:cubicBezTo>
                    <a:pt x="250" y="124"/>
                    <a:pt x="248" y="121"/>
                    <a:pt x="245" y="119"/>
                  </a:cubicBezTo>
                  <a:cubicBezTo>
                    <a:pt x="242" y="116"/>
                    <a:pt x="239" y="115"/>
                    <a:pt x="234" y="115"/>
                  </a:cubicBezTo>
                  <a:cubicBezTo>
                    <a:pt x="238" y="111"/>
                    <a:pt x="241" y="107"/>
                    <a:pt x="243" y="103"/>
                  </a:cubicBezTo>
                  <a:cubicBezTo>
                    <a:pt x="244" y="99"/>
                    <a:pt x="244" y="95"/>
                    <a:pt x="243" y="91"/>
                  </a:cubicBezTo>
                  <a:cubicBezTo>
                    <a:pt x="242" y="87"/>
                    <a:pt x="240" y="84"/>
                    <a:pt x="236" y="82"/>
                  </a:cubicBezTo>
                  <a:cubicBezTo>
                    <a:pt x="233" y="80"/>
                    <a:pt x="230" y="80"/>
                    <a:pt x="226" y="8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71" y="36"/>
                    <a:pt x="271" y="36"/>
                    <a:pt x="271" y="36"/>
                  </a:cubicBezTo>
                  <a:close/>
                  <a:moveTo>
                    <a:pt x="226" y="155"/>
                  </a:moveTo>
                  <a:cubicBezTo>
                    <a:pt x="227" y="155"/>
                    <a:pt x="227" y="155"/>
                    <a:pt x="227" y="155"/>
                  </a:cubicBezTo>
                  <a:cubicBezTo>
                    <a:pt x="231" y="154"/>
                    <a:pt x="233" y="152"/>
                    <a:pt x="235" y="148"/>
                  </a:cubicBezTo>
                  <a:cubicBezTo>
                    <a:pt x="236" y="144"/>
                    <a:pt x="236" y="139"/>
                    <a:pt x="235" y="135"/>
                  </a:cubicBezTo>
                  <a:cubicBezTo>
                    <a:pt x="234" y="129"/>
                    <a:pt x="231" y="125"/>
                    <a:pt x="226" y="122"/>
                  </a:cubicBezTo>
                  <a:cubicBezTo>
                    <a:pt x="226" y="155"/>
                    <a:pt x="226" y="155"/>
                    <a:pt x="226" y="155"/>
                  </a:cubicBezTo>
                  <a:close/>
                  <a:moveTo>
                    <a:pt x="226" y="110"/>
                  </a:moveTo>
                  <a:cubicBezTo>
                    <a:pt x="229" y="106"/>
                    <a:pt x="230" y="102"/>
                    <a:pt x="230" y="97"/>
                  </a:cubicBezTo>
                  <a:cubicBezTo>
                    <a:pt x="230" y="95"/>
                    <a:pt x="230" y="93"/>
                    <a:pt x="229" y="91"/>
                  </a:cubicBezTo>
                  <a:cubicBezTo>
                    <a:pt x="229" y="90"/>
                    <a:pt x="228" y="88"/>
                    <a:pt x="227" y="87"/>
                  </a:cubicBezTo>
                  <a:cubicBezTo>
                    <a:pt x="227" y="87"/>
                    <a:pt x="227" y="87"/>
                    <a:pt x="226" y="86"/>
                  </a:cubicBezTo>
                  <a:lnTo>
                    <a:pt x="226" y="110"/>
                  </a:lnTo>
                  <a:close/>
                  <a:moveTo>
                    <a:pt x="22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226" y="20"/>
                    <a:pt x="226" y="20"/>
                    <a:pt x="226" y="20"/>
                  </a:cubicBezTo>
                  <a:cubicBezTo>
                    <a:pt x="226" y="0"/>
                    <a:pt x="226" y="0"/>
                    <a:pt x="226" y="0"/>
                  </a:cubicBezTo>
                  <a:close/>
                  <a:moveTo>
                    <a:pt x="178" y="271"/>
                  </a:moveTo>
                  <a:cubicBezTo>
                    <a:pt x="226" y="271"/>
                    <a:pt x="226" y="271"/>
                    <a:pt x="226" y="271"/>
                  </a:cubicBezTo>
                  <a:cubicBezTo>
                    <a:pt x="226" y="252"/>
                    <a:pt x="226" y="252"/>
                    <a:pt x="226" y="252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78" y="271"/>
                    <a:pt x="178" y="271"/>
                    <a:pt x="178" y="271"/>
                  </a:cubicBezTo>
                  <a:close/>
                  <a:moveTo>
                    <a:pt x="226" y="36"/>
                  </a:moveTo>
                  <a:cubicBezTo>
                    <a:pt x="226" y="80"/>
                    <a:pt x="226" y="80"/>
                    <a:pt x="226" y="80"/>
                  </a:cubicBezTo>
                  <a:cubicBezTo>
                    <a:pt x="224" y="80"/>
                    <a:pt x="222" y="81"/>
                    <a:pt x="220" y="81"/>
                  </a:cubicBezTo>
                  <a:cubicBezTo>
                    <a:pt x="213" y="83"/>
                    <a:pt x="208" y="86"/>
                    <a:pt x="205" y="92"/>
                  </a:cubicBezTo>
                  <a:cubicBezTo>
                    <a:pt x="202" y="97"/>
                    <a:pt x="200" y="102"/>
                    <a:pt x="202" y="108"/>
                  </a:cubicBezTo>
                  <a:cubicBezTo>
                    <a:pt x="203" y="114"/>
                    <a:pt x="208" y="118"/>
                    <a:pt x="214" y="120"/>
                  </a:cubicBezTo>
                  <a:cubicBezTo>
                    <a:pt x="209" y="123"/>
                    <a:pt x="205" y="127"/>
                    <a:pt x="203" y="132"/>
                  </a:cubicBezTo>
                  <a:cubicBezTo>
                    <a:pt x="201" y="137"/>
                    <a:pt x="200" y="143"/>
                    <a:pt x="202" y="148"/>
                  </a:cubicBezTo>
                  <a:cubicBezTo>
                    <a:pt x="203" y="153"/>
                    <a:pt x="206" y="158"/>
                    <a:pt x="211" y="161"/>
                  </a:cubicBezTo>
                  <a:cubicBezTo>
                    <a:pt x="215" y="164"/>
                    <a:pt x="221" y="164"/>
                    <a:pt x="226" y="163"/>
                  </a:cubicBezTo>
                  <a:cubicBezTo>
                    <a:pt x="226" y="235"/>
                    <a:pt x="226" y="235"/>
                    <a:pt x="226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79" y="152"/>
                    <a:pt x="179" y="152"/>
                    <a:pt x="179" y="152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78" y="140"/>
                    <a:pt x="178" y="140"/>
                    <a:pt x="178" y="140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226" y="36"/>
                    <a:pt x="226" y="36"/>
                    <a:pt x="226" y="36"/>
                  </a:cubicBezTo>
                  <a:close/>
                  <a:moveTo>
                    <a:pt x="226" y="86"/>
                  </a:moveTo>
                  <a:cubicBezTo>
                    <a:pt x="225" y="86"/>
                    <a:pt x="224" y="85"/>
                    <a:pt x="222" y="86"/>
                  </a:cubicBezTo>
                  <a:cubicBezTo>
                    <a:pt x="219" y="87"/>
                    <a:pt x="217" y="89"/>
                    <a:pt x="216" y="92"/>
                  </a:cubicBezTo>
                  <a:cubicBezTo>
                    <a:pt x="214" y="95"/>
                    <a:pt x="214" y="98"/>
                    <a:pt x="215" y="101"/>
                  </a:cubicBezTo>
                  <a:cubicBezTo>
                    <a:pt x="216" y="107"/>
                    <a:pt x="219" y="111"/>
                    <a:pt x="224" y="113"/>
                  </a:cubicBezTo>
                  <a:cubicBezTo>
                    <a:pt x="225" y="112"/>
                    <a:pt x="226" y="111"/>
                    <a:pt x="226" y="110"/>
                  </a:cubicBezTo>
                  <a:cubicBezTo>
                    <a:pt x="226" y="86"/>
                    <a:pt x="226" y="86"/>
                    <a:pt x="226" y="86"/>
                  </a:cubicBezTo>
                  <a:close/>
                  <a:moveTo>
                    <a:pt x="226" y="122"/>
                  </a:moveTo>
                  <a:cubicBezTo>
                    <a:pt x="226" y="121"/>
                    <a:pt x="225" y="121"/>
                    <a:pt x="224" y="121"/>
                  </a:cubicBezTo>
                  <a:cubicBezTo>
                    <a:pt x="219" y="127"/>
                    <a:pt x="217" y="133"/>
                    <a:pt x="217" y="141"/>
                  </a:cubicBezTo>
                  <a:cubicBezTo>
                    <a:pt x="217" y="143"/>
                    <a:pt x="217" y="145"/>
                    <a:pt x="217" y="147"/>
                  </a:cubicBezTo>
                  <a:cubicBezTo>
                    <a:pt x="218" y="150"/>
                    <a:pt x="220" y="152"/>
                    <a:pt x="221" y="154"/>
                  </a:cubicBezTo>
                  <a:cubicBezTo>
                    <a:pt x="223" y="155"/>
                    <a:pt x="225" y="156"/>
                    <a:pt x="226" y="155"/>
                  </a:cubicBezTo>
                  <a:lnTo>
                    <a:pt x="226" y="122"/>
                  </a:lnTo>
                  <a:close/>
                  <a:moveTo>
                    <a:pt x="178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0"/>
                    <a:pt x="178" y="0"/>
                    <a:pt x="178" y="0"/>
                  </a:cubicBezTo>
                  <a:close/>
                  <a:moveTo>
                    <a:pt x="120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52"/>
                    <a:pt x="178" y="252"/>
                    <a:pt x="178" y="252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120" y="271"/>
                    <a:pt x="120" y="271"/>
                    <a:pt x="120" y="271"/>
                  </a:cubicBezTo>
                  <a:close/>
                  <a:moveTo>
                    <a:pt x="178" y="36"/>
                  </a:moveTo>
                  <a:cubicBezTo>
                    <a:pt x="178" y="129"/>
                    <a:pt x="178" y="129"/>
                    <a:pt x="178" y="129"/>
                  </a:cubicBezTo>
                  <a:cubicBezTo>
                    <a:pt x="178" y="126"/>
                    <a:pt x="178" y="126"/>
                    <a:pt x="178" y="126"/>
                  </a:cubicBezTo>
                  <a:cubicBezTo>
                    <a:pt x="166" y="129"/>
                    <a:pt x="166" y="129"/>
                    <a:pt x="166" y="129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67" y="155"/>
                    <a:pt x="167" y="155"/>
                    <a:pt x="167" y="155"/>
                  </a:cubicBezTo>
                  <a:cubicBezTo>
                    <a:pt x="168" y="169"/>
                    <a:pt x="168" y="169"/>
                    <a:pt x="168" y="169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20" y="190"/>
                    <a:pt x="120" y="190"/>
                    <a:pt x="120" y="190"/>
                  </a:cubicBezTo>
                  <a:cubicBezTo>
                    <a:pt x="121" y="190"/>
                    <a:pt x="123" y="190"/>
                    <a:pt x="124" y="190"/>
                  </a:cubicBezTo>
                  <a:cubicBezTo>
                    <a:pt x="132" y="188"/>
                    <a:pt x="137" y="183"/>
                    <a:pt x="141" y="176"/>
                  </a:cubicBezTo>
                  <a:cubicBezTo>
                    <a:pt x="145" y="168"/>
                    <a:pt x="146" y="160"/>
                    <a:pt x="144" y="151"/>
                  </a:cubicBezTo>
                  <a:cubicBezTo>
                    <a:pt x="143" y="146"/>
                    <a:pt x="141" y="143"/>
                    <a:pt x="138" y="140"/>
                  </a:cubicBezTo>
                  <a:cubicBezTo>
                    <a:pt x="136" y="139"/>
                    <a:pt x="134" y="138"/>
                    <a:pt x="132" y="137"/>
                  </a:cubicBezTo>
                  <a:cubicBezTo>
                    <a:pt x="130" y="137"/>
                    <a:pt x="128" y="137"/>
                    <a:pt x="124" y="137"/>
                  </a:cubicBezTo>
                  <a:cubicBezTo>
                    <a:pt x="123" y="138"/>
                    <a:pt x="122" y="138"/>
                    <a:pt x="120" y="139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1" y="113"/>
                    <a:pt x="121" y="113"/>
                    <a:pt x="122" y="113"/>
                  </a:cubicBezTo>
                  <a:cubicBezTo>
                    <a:pt x="123" y="113"/>
                    <a:pt x="124" y="113"/>
                    <a:pt x="126" y="114"/>
                  </a:cubicBezTo>
                  <a:cubicBezTo>
                    <a:pt x="127" y="115"/>
                    <a:pt x="128" y="116"/>
                    <a:pt x="128" y="117"/>
                  </a:cubicBezTo>
                  <a:cubicBezTo>
                    <a:pt x="129" y="119"/>
                    <a:pt x="128" y="120"/>
                    <a:pt x="127" y="121"/>
                  </a:cubicBezTo>
                  <a:cubicBezTo>
                    <a:pt x="131" y="120"/>
                    <a:pt x="133" y="119"/>
                    <a:pt x="134" y="117"/>
                  </a:cubicBezTo>
                  <a:cubicBezTo>
                    <a:pt x="135" y="116"/>
                    <a:pt x="135" y="114"/>
                    <a:pt x="135" y="112"/>
                  </a:cubicBezTo>
                  <a:cubicBezTo>
                    <a:pt x="134" y="110"/>
                    <a:pt x="133" y="108"/>
                    <a:pt x="130" y="107"/>
                  </a:cubicBezTo>
                  <a:cubicBezTo>
                    <a:pt x="128" y="106"/>
                    <a:pt x="124" y="105"/>
                    <a:pt x="121" y="106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78" y="36"/>
                    <a:pt x="178" y="36"/>
                    <a:pt x="178" y="36"/>
                  </a:cubicBezTo>
                  <a:close/>
                  <a:moveTo>
                    <a:pt x="120" y="182"/>
                  </a:moveTo>
                  <a:cubicBezTo>
                    <a:pt x="121" y="182"/>
                    <a:pt x="122" y="182"/>
                    <a:pt x="123" y="181"/>
                  </a:cubicBezTo>
                  <a:cubicBezTo>
                    <a:pt x="127" y="180"/>
                    <a:pt x="130" y="177"/>
                    <a:pt x="132" y="172"/>
                  </a:cubicBezTo>
                  <a:cubicBezTo>
                    <a:pt x="134" y="166"/>
                    <a:pt x="134" y="161"/>
                    <a:pt x="133" y="156"/>
                  </a:cubicBezTo>
                  <a:cubicBezTo>
                    <a:pt x="131" y="149"/>
                    <a:pt x="128" y="146"/>
                    <a:pt x="124" y="147"/>
                  </a:cubicBezTo>
                  <a:cubicBezTo>
                    <a:pt x="123" y="147"/>
                    <a:pt x="121" y="148"/>
                    <a:pt x="120" y="149"/>
                  </a:cubicBezTo>
                  <a:lnTo>
                    <a:pt x="120" y="182"/>
                  </a:lnTo>
                  <a:close/>
                  <a:moveTo>
                    <a:pt x="12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8"/>
                    <a:pt x="13" y="271"/>
                    <a:pt x="28" y="271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32" y="252"/>
                    <a:pt x="21" y="242"/>
                    <a:pt x="21" y="229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30"/>
                    <a:pt x="32" y="20"/>
                    <a:pt x="4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0"/>
                    <a:pt x="120" y="0"/>
                    <a:pt x="120" y="0"/>
                  </a:cubicBezTo>
                  <a:close/>
                  <a:moveTo>
                    <a:pt x="120" y="36"/>
                  </a:moveTo>
                  <a:cubicBezTo>
                    <a:pt x="120" y="107"/>
                    <a:pt x="120" y="107"/>
                    <a:pt x="120" y="107"/>
                  </a:cubicBezTo>
                  <a:cubicBezTo>
                    <a:pt x="113" y="109"/>
                    <a:pt x="107" y="112"/>
                    <a:pt x="103" y="118"/>
                  </a:cubicBezTo>
                  <a:cubicBezTo>
                    <a:pt x="99" y="124"/>
                    <a:pt x="96" y="132"/>
                    <a:pt x="96" y="141"/>
                  </a:cubicBezTo>
                  <a:cubicBezTo>
                    <a:pt x="95" y="145"/>
                    <a:pt x="95" y="150"/>
                    <a:pt x="95" y="156"/>
                  </a:cubicBezTo>
                  <a:cubicBezTo>
                    <a:pt x="96" y="162"/>
                    <a:pt x="97" y="168"/>
                    <a:pt x="98" y="172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9" y="177"/>
                    <a:pt x="100" y="180"/>
                    <a:pt x="101" y="182"/>
                  </a:cubicBezTo>
                  <a:cubicBezTo>
                    <a:pt x="105" y="189"/>
                    <a:pt x="111" y="192"/>
                    <a:pt x="120" y="190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55" y="235"/>
                    <a:pt x="55" y="235"/>
                    <a:pt x="55" y="235"/>
                  </a:cubicBezTo>
                  <a:cubicBezTo>
                    <a:pt x="45" y="235"/>
                    <a:pt x="37" y="227"/>
                    <a:pt x="37" y="21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45"/>
                    <a:pt x="45" y="36"/>
                    <a:pt x="55" y="36"/>
                  </a:cubicBezTo>
                  <a:cubicBezTo>
                    <a:pt x="120" y="36"/>
                    <a:pt x="120" y="36"/>
                    <a:pt x="120" y="36"/>
                  </a:cubicBezTo>
                  <a:close/>
                  <a:moveTo>
                    <a:pt x="120" y="113"/>
                  </a:moveTo>
                  <a:cubicBezTo>
                    <a:pt x="120" y="139"/>
                    <a:pt x="120" y="139"/>
                    <a:pt x="120" y="139"/>
                  </a:cubicBezTo>
                  <a:cubicBezTo>
                    <a:pt x="119" y="140"/>
                    <a:pt x="117" y="141"/>
                    <a:pt x="116" y="143"/>
                  </a:cubicBezTo>
                  <a:cubicBezTo>
                    <a:pt x="113" y="146"/>
                    <a:pt x="113" y="149"/>
                    <a:pt x="114" y="152"/>
                  </a:cubicBezTo>
                  <a:cubicBezTo>
                    <a:pt x="114" y="154"/>
                    <a:pt x="115" y="155"/>
                    <a:pt x="117" y="157"/>
                  </a:cubicBezTo>
                  <a:cubicBezTo>
                    <a:pt x="118" y="154"/>
                    <a:pt x="119" y="151"/>
                    <a:pt x="120" y="149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9" y="182"/>
                    <a:pt x="118" y="181"/>
                    <a:pt x="117" y="181"/>
                  </a:cubicBezTo>
                  <a:cubicBezTo>
                    <a:pt x="115" y="179"/>
                    <a:pt x="114" y="177"/>
                    <a:pt x="113" y="172"/>
                  </a:cubicBezTo>
                  <a:cubicBezTo>
                    <a:pt x="112" y="170"/>
                    <a:pt x="111" y="167"/>
                    <a:pt x="111" y="161"/>
                  </a:cubicBezTo>
                  <a:cubicBezTo>
                    <a:pt x="110" y="155"/>
                    <a:pt x="109" y="150"/>
                    <a:pt x="109" y="145"/>
                  </a:cubicBezTo>
                  <a:cubicBezTo>
                    <a:pt x="109" y="134"/>
                    <a:pt x="110" y="127"/>
                    <a:pt x="113" y="122"/>
                  </a:cubicBezTo>
                  <a:cubicBezTo>
                    <a:pt x="115" y="117"/>
                    <a:pt x="117" y="115"/>
                    <a:pt x="120" y="11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03"/>
            <p:cNvSpPr>
              <a:spLocks noEditPoints="1" noChangeArrowheads="1"/>
            </p:cNvSpPr>
            <p:nvPr/>
          </p:nvSpPr>
          <p:spPr bwMode="auto">
            <a:xfrm>
              <a:off x="5362575" y="4852988"/>
              <a:ext cx="236538" cy="331788"/>
            </a:xfrm>
            <a:custGeom>
              <a:avLst/>
              <a:gdLst>
                <a:gd name="T0" fmla="*/ 105 w 124"/>
                <a:gd name="T1" fmla="*/ 107 h 173"/>
                <a:gd name="T2" fmla="*/ 124 w 124"/>
                <a:gd name="T3" fmla="*/ 135 h 173"/>
                <a:gd name="T4" fmla="*/ 124 w 124"/>
                <a:gd name="T5" fmla="*/ 173 h 173"/>
                <a:gd name="T6" fmla="*/ 105 w 124"/>
                <a:gd name="T7" fmla="*/ 165 h 173"/>
                <a:gd name="T8" fmla="*/ 105 w 124"/>
                <a:gd name="T9" fmla="*/ 162 h 173"/>
                <a:gd name="T10" fmla="*/ 111 w 124"/>
                <a:gd name="T11" fmla="*/ 165 h 173"/>
                <a:gd name="T12" fmla="*/ 121 w 124"/>
                <a:gd name="T13" fmla="*/ 158 h 173"/>
                <a:gd name="T14" fmla="*/ 122 w 124"/>
                <a:gd name="T15" fmla="*/ 136 h 173"/>
                <a:gd name="T16" fmla="*/ 122 w 124"/>
                <a:gd name="T17" fmla="*/ 136 h 173"/>
                <a:gd name="T18" fmla="*/ 121 w 124"/>
                <a:gd name="T19" fmla="*/ 135 h 173"/>
                <a:gd name="T20" fmla="*/ 112 w 124"/>
                <a:gd name="T21" fmla="*/ 133 h 173"/>
                <a:gd name="T22" fmla="*/ 110 w 124"/>
                <a:gd name="T23" fmla="*/ 140 h 173"/>
                <a:gd name="T24" fmla="*/ 105 w 124"/>
                <a:gd name="T25" fmla="*/ 139 h 173"/>
                <a:gd name="T26" fmla="*/ 105 w 124"/>
                <a:gd name="T27" fmla="*/ 107 h 173"/>
                <a:gd name="T28" fmla="*/ 89 w 124"/>
                <a:gd name="T29" fmla="*/ 159 h 173"/>
                <a:gd name="T30" fmla="*/ 39 w 124"/>
                <a:gd name="T31" fmla="*/ 85 h 173"/>
                <a:gd name="T32" fmla="*/ 34 w 124"/>
                <a:gd name="T33" fmla="*/ 82 h 173"/>
                <a:gd name="T34" fmla="*/ 34 w 124"/>
                <a:gd name="T35" fmla="*/ 82 h 173"/>
                <a:gd name="T36" fmla="*/ 34 w 124"/>
                <a:gd name="T37" fmla="*/ 76 h 173"/>
                <a:gd name="T38" fmla="*/ 35 w 124"/>
                <a:gd name="T39" fmla="*/ 78 h 173"/>
                <a:gd name="T40" fmla="*/ 42 w 124"/>
                <a:gd name="T41" fmla="*/ 80 h 173"/>
                <a:gd name="T42" fmla="*/ 51 w 124"/>
                <a:gd name="T43" fmla="*/ 74 h 173"/>
                <a:gd name="T44" fmla="*/ 51 w 124"/>
                <a:gd name="T45" fmla="*/ 74 h 173"/>
                <a:gd name="T46" fmla="*/ 45 w 124"/>
                <a:gd name="T47" fmla="*/ 72 h 173"/>
                <a:gd name="T48" fmla="*/ 34 w 124"/>
                <a:gd name="T49" fmla="*/ 55 h 173"/>
                <a:gd name="T50" fmla="*/ 34 w 124"/>
                <a:gd name="T51" fmla="*/ 32 h 173"/>
                <a:gd name="T52" fmla="*/ 47 w 124"/>
                <a:gd name="T53" fmla="*/ 23 h 173"/>
                <a:gd name="T54" fmla="*/ 54 w 124"/>
                <a:gd name="T55" fmla="*/ 25 h 173"/>
                <a:gd name="T56" fmla="*/ 74 w 124"/>
                <a:gd name="T57" fmla="*/ 55 h 173"/>
                <a:gd name="T58" fmla="*/ 75 w 124"/>
                <a:gd name="T59" fmla="*/ 61 h 173"/>
                <a:gd name="T60" fmla="*/ 105 w 124"/>
                <a:gd name="T61" fmla="*/ 107 h 173"/>
                <a:gd name="T62" fmla="*/ 105 w 124"/>
                <a:gd name="T63" fmla="*/ 139 h 173"/>
                <a:gd name="T64" fmla="*/ 102 w 124"/>
                <a:gd name="T65" fmla="*/ 140 h 173"/>
                <a:gd name="T66" fmla="*/ 99 w 124"/>
                <a:gd name="T67" fmla="*/ 147 h 173"/>
                <a:gd name="T68" fmla="*/ 92 w 124"/>
                <a:gd name="T69" fmla="*/ 147 h 173"/>
                <a:gd name="T70" fmla="*/ 90 w 124"/>
                <a:gd name="T71" fmla="*/ 155 h 173"/>
                <a:gd name="T72" fmla="*/ 91 w 124"/>
                <a:gd name="T73" fmla="*/ 157 h 173"/>
                <a:gd name="T74" fmla="*/ 105 w 124"/>
                <a:gd name="T75" fmla="*/ 162 h 173"/>
                <a:gd name="T76" fmla="*/ 105 w 124"/>
                <a:gd name="T77" fmla="*/ 165 h 173"/>
                <a:gd name="T78" fmla="*/ 89 w 124"/>
                <a:gd name="T79" fmla="*/ 159 h 173"/>
                <a:gd name="T80" fmla="*/ 34 w 124"/>
                <a:gd name="T81" fmla="*/ 5 h 173"/>
                <a:gd name="T82" fmla="*/ 34 w 124"/>
                <a:gd name="T83" fmla="*/ 29 h 173"/>
                <a:gd name="T84" fmla="*/ 44 w 124"/>
                <a:gd name="T85" fmla="*/ 18 h 173"/>
                <a:gd name="T86" fmla="*/ 39 w 124"/>
                <a:gd name="T87" fmla="*/ 10 h 173"/>
                <a:gd name="T88" fmla="*/ 34 w 124"/>
                <a:gd name="T89" fmla="*/ 5 h 173"/>
                <a:gd name="T90" fmla="*/ 34 w 124"/>
                <a:gd name="T91" fmla="*/ 82 h 173"/>
                <a:gd name="T92" fmla="*/ 14 w 124"/>
                <a:gd name="T93" fmla="*/ 52 h 173"/>
                <a:gd name="T94" fmla="*/ 14 w 124"/>
                <a:gd name="T95" fmla="*/ 45 h 173"/>
                <a:gd name="T96" fmla="*/ 6 w 124"/>
                <a:gd name="T97" fmla="*/ 32 h 173"/>
                <a:gd name="T98" fmla="*/ 12 w 124"/>
                <a:gd name="T99" fmla="*/ 5 h 173"/>
                <a:gd name="T100" fmla="*/ 34 w 124"/>
                <a:gd name="T101" fmla="*/ 5 h 173"/>
                <a:gd name="T102" fmla="*/ 34 w 124"/>
                <a:gd name="T103" fmla="*/ 29 h 173"/>
                <a:gd name="T104" fmla="*/ 25 w 124"/>
                <a:gd name="T105" fmla="*/ 37 h 173"/>
                <a:gd name="T106" fmla="*/ 34 w 124"/>
                <a:gd name="T107" fmla="*/ 32 h 173"/>
                <a:gd name="T108" fmla="*/ 34 w 124"/>
                <a:gd name="T109" fmla="*/ 55 h 173"/>
                <a:gd name="T110" fmla="*/ 28 w 124"/>
                <a:gd name="T111" fmla="*/ 45 h 173"/>
                <a:gd name="T112" fmla="*/ 28 w 124"/>
                <a:gd name="T113" fmla="*/ 40 h 173"/>
                <a:gd name="T114" fmla="*/ 19 w 124"/>
                <a:gd name="T115" fmla="*/ 45 h 173"/>
                <a:gd name="T116" fmla="*/ 18 w 124"/>
                <a:gd name="T117" fmla="*/ 52 h 173"/>
                <a:gd name="T118" fmla="*/ 34 w 124"/>
                <a:gd name="T119" fmla="*/ 76 h 173"/>
                <a:gd name="T120" fmla="*/ 34 w 124"/>
                <a:gd name="T121" fmla="*/ 8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" h="173">
                  <a:moveTo>
                    <a:pt x="105" y="107"/>
                  </a:moveTo>
                  <a:cubicBezTo>
                    <a:pt x="124" y="135"/>
                    <a:pt x="124" y="135"/>
                    <a:pt x="124" y="135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19" y="132"/>
                    <a:pt x="115" y="131"/>
                    <a:pt x="112" y="133"/>
                  </a:cubicBezTo>
                  <a:cubicBezTo>
                    <a:pt x="109" y="135"/>
                    <a:pt x="109" y="138"/>
                    <a:pt x="110" y="140"/>
                  </a:cubicBezTo>
                  <a:cubicBezTo>
                    <a:pt x="108" y="139"/>
                    <a:pt x="107" y="139"/>
                    <a:pt x="105" y="139"/>
                  </a:cubicBezTo>
                  <a:lnTo>
                    <a:pt x="105" y="107"/>
                  </a:lnTo>
                  <a:close/>
                  <a:moveTo>
                    <a:pt x="89" y="159"/>
                  </a:moveTo>
                  <a:cubicBezTo>
                    <a:pt x="39" y="85"/>
                    <a:pt x="39" y="85"/>
                    <a:pt x="39" y="85"/>
                  </a:cubicBezTo>
                  <a:cubicBezTo>
                    <a:pt x="37" y="85"/>
                    <a:pt x="35" y="84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1"/>
                    <a:pt x="40" y="81"/>
                    <a:pt x="42" y="80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49" y="74"/>
                    <a:pt x="47" y="74"/>
                    <a:pt x="45" y="7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50" y="22"/>
                    <a:pt x="52" y="23"/>
                    <a:pt x="54" y="2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7"/>
                    <a:pt x="75" y="59"/>
                    <a:pt x="75" y="6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4" y="139"/>
                    <a:pt x="103" y="139"/>
                    <a:pt x="102" y="140"/>
                  </a:cubicBezTo>
                  <a:cubicBezTo>
                    <a:pt x="99" y="141"/>
                    <a:pt x="98" y="145"/>
                    <a:pt x="99" y="147"/>
                  </a:cubicBezTo>
                  <a:cubicBezTo>
                    <a:pt x="97" y="145"/>
                    <a:pt x="94" y="145"/>
                    <a:pt x="92" y="147"/>
                  </a:cubicBezTo>
                  <a:cubicBezTo>
                    <a:pt x="89" y="149"/>
                    <a:pt x="88" y="152"/>
                    <a:pt x="90" y="155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105" y="162"/>
                    <a:pt x="105" y="162"/>
                    <a:pt x="105" y="162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89" y="159"/>
                    <a:pt x="89" y="159"/>
                    <a:pt x="89" y="159"/>
                  </a:cubicBezTo>
                  <a:close/>
                  <a:moveTo>
                    <a:pt x="34" y="5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8"/>
                    <a:pt x="36" y="7"/>
                    <a:pt x="34" y="5"/>
                  </a:cubicBezTo>
                  <a:close/>
                  <a:moveTo>
                    <a:pt x="34" y="8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2" y="50"/>
                    <a:pt x="13" y="47"/>
                    <a:pt x="14" y="45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0" y="23"/>
                    <a:pt x="2" y="11"/>
                    <a:pt x="12" y="5"/>
                  </a:cubicBezTo>
                  <a:cubicBezTo>
                    <a:pt x="18" y="0"/>
                    <a:pt x="27" y="1"/>
                    <a:pt x="34" y="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4"/>
                    <a:pt x="26" y="41"/>
                    <a:pt x="28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7"/>
                    <a:pt x="16" y="50"/>
                    <a:pt x="18" y="52"/>
                  </a:cubicBezTo>
                  <a:cubicBezTo>
                    <a:pt x="34" y="76"/>
                    <a:pt x="34" y="76"/>
                    <a:pt x="34" y="76"/>
                  </a:cubicBezTo>
                  <a:lnTo>
                    <a:pt x="34" y="8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04"/>
            <p:cNvSpPr>
              <a:spLocks noChangeArrowheads="1"/>
            </p:cNvSpPr>
            <p:nvPr/>
          </p:nvSpPr>
          <p:spPr bwMode="auto">
            <a:xfrm>
              <a:off x="7262813" y="4430713"/>
              <a:ext cx="260350" cy="334963"/>
            </a:xfrm>
            <a:custGeom>
              <a:avLst/>
              <a:gdLst>
                <a:gd name="T0" fmla="*/ 136 w 136"/>
                <a:gd name="T1" fmla="*/ 30 h 175"/>
                <a:gd name="T2" fmla="*/ 130 w 136"/>
                <a:gd name="T3" fmla="*/ 27 h 175"/>
                <a:gd name="T4" fmla="*/ 51 w 136"/>
                <a:gd name="T5" fmla="*/ 154 h 175"/>
                <a:gd name="T6" fmla="*/ 22 w 136"/>
                <a:gd name="T7" fmla="*/ 160 h 175"/>
                <a:gd name="T8" fmla="*/ 14 w 136"/>
                <a:gd name="T9" fmla="*/ 132 h 175"/>
                <a:gd name="T10" fmla="*/ 93 w 136"/>
                <a:gd name="T11" fmla="*/ 4 h 175"/>
                <a:gd name="T12" fmla="*/ 87 w 136"/>
                <a:gd name="T13" fmla="*/ 0 h 175"/>
                <a:gd name="T14" fmla="*/ 7 w 136"/>
                <a:gd name="T15" fmla="*/ 130 h 175"/>
                <a:gd name="T16" fmla="*/ 18 w 136"/>
                <a:gd name="T17" fmla="*/ 167 h 175"/>
                <a:gd name="T18" fmla="*/ 56 w 136"/>
                <a:gd name="T19" fmla="*/ 160 h 175"/>
                <a:gd name="T20" fmla="*/ 136 w 136"/>
                <a:gd name="T21" fmla="*/ 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5">
                  <a:moveTo>
                    <a:pt x="136" y="30"/>
                  </a:moveTo>
                  <a:cubicBezTo>
                    <a:pt x="130" y="27"/>
                    <a:pt x="130" y="27"/>
                    <a:pt x="130" y="27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45" y="163"/>
                    <a:pt x="32" y="166"/>
                    <a:pt x="22" y="160"/>
                  </a:cubicBezTo>
                  <a:cubicBezTo>
                    <a:pt x="12" y="153"/>
                    <a:pt x="8" y="141"/>
                    <a:pt x="14" y="132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0" y="142"/>
                    <a:pt x="4" y="158"/>
                    <a:pt x="18" y="167"/>
                  </a:cubicBezTo>
                  <a:cubicBezTo>
                    <a:pt x="31" y="175"/>
                    <a:pt x="48" y="172"/>
                    <a:pt x="56" y="160"/>
                  </a:cubicBezTo>
                  <a:lnTo>
                    <a:pt x="136" y="3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205"/>
            <p:cNvSpPr>
              <a:spLocks noChangeArrowheads="1"/>
            </p:cNvSpPr>
            <p:nvPr/>
          </p:nvSpPr>
          <p:spPr bwMode="auto">
            <a:xfrm>
              <a:off x="7410450" y="4419600"/>
              <a:ext cx="125413" cy="87313"/>
            </a:xfrm>
            <a:custGeom>
              <a:avLst/>
              <a:gdLst>
                <a:gd name="T0" fmla="*/ 65 w 66"/>
                <a:gd name="T1" fmla="*/ 43 h 46"/>
                <a:gd name="T2" fmla="*/ 58 w 66"/>
                <a:gd name="T3" fmla="*/ 44 h 46"/>
                <a:gd name="T4" fmla="*/ 3 w 66"/>
                <a:gd name="T5" fmla="*/ 11 h 46"/>
                <a:gd name="T6" fmla="*/ 2 w 66"/>
                <a:gd name="T7" fmla="*/ 4 h 46"/>
                <a:gd name="T8" fmla="*/ 9 w 66"/>
                <a:gd name="T9" fmla="*/ 2 h 46"/>
                <a:gd name="T10" fmla="*/ 63 w 66"/>
                <a:gd name="T11" fmla="*/ 36 h 46"/>
                <a:gd name="T12" fmla="*/ 65 w 66"/>
                <a:gd name="T13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6">
                  <a:moveTo>
                    <a:pt x="65" y="43"/>
                  </a:moveTo>
                  <a:cubicBezTo>
                    <a:pt x="63" y="45"/>
                    <a:pt x="60" y="46"/>
                    <a:pt x="58" y="4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6"/>
                    <a:pt x="2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6" y="37"/>
                    <a:pt x="66" y="40"/>
                    <a:pt x="65" y="43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206"/>
            <p:cNvSpPr>
              <a:spLocks noChangeArrowheads="1"/>
            </p:cNvSpPr>
            <p:nvPr/>
          </p:nvSpPr>
          <p:spPr bwMode="auto">
            <a:xfrm>
              <a:off x="7312025" y="4489450"/>
              <a:ext cx="174625" cy="239713"/>
            </a:xfrm>
            <a:custGeom>
              <a:avLst/>
              <a:gdLst>
                <a:gd name="T0" fmla="*/ 91 w 91"/>
                <a:gd name="T1" fmla="*/ 4 h 125"/>
                <a:gd name="T2" fmla="*/ 83 w 91"/>
                <a:gd name="T3" fmla="*/ 0 h 125"/>
                <a:gd name="T4" fmla="*/ 12 w 91"/>
                <a:gd name="T5" fmla="*/ 114 h 125"/>
                <a:gd name="T6" fmla="*/ 0 w 91"/>
                <a:gd name="T7" fmla="*/ 120 h 125"/>
                <a:gd name="T8" fmla="*/ 1 w 91"/>
                <a:gd name="T9" fmla="*/ 121 h 125"/>
                <a:gd name="T10" fmla="*/ 21 w 91"/>
                <a:gd name="T11" fmla="*/ 117 h 125"/>
                <a:gd name="T12" fmla="*/ 91 w 91"/>
                <a:gd name="T13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25">
                  <a:moveTo>
                    <a:pt x="91" y="4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0" y="118"/>
                    <a:pt x="5" y="120"/>
                    <a:pt x="0" y="120"/>
                  </a:cubicBezTo>
                  <a:cubicBezTo>
                    <a:pt x="0" y="121"/>
                    <a:pt x="1" y="121"/>
                    <a:pt x="1" y="121"/>
                  </a:cubicBezTo>
                  <a:cubicBezTo>
                    <a:pt x="8" y="125"/>
                    <a:pt x="17" y="124"/>
                    <a:pt x="21" y="117"/>
                  </a:cubicBezTo>
                  <a:lnTo>
                    <a:pt x="91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07"/>
            <p:cNvSpPr>
              <a:spLocks noChangeArrowheads="1"/>
            </p:cNvSpPr>
            <p:nvPr/>
          </p:nvSpPr>
          <p:spPr bwMode="auto">
            <a:xfrm>
              <a:off x="5075238" y="4303713"/>
              <a:ext cx="222250" cy="284163"/>
            </a:xfrm>
            <a:custGeom>
              <a:avLst/>
              <a:gdLst>
                <a:gd name="T0" fmla="*/ 0 w 116"/>
                <a:gd name="T1" fmla="*/ 26 h 148"/>
                <a:gd name="T2" fmla="*/ 6 w 116"/>
                <a:gd name="T3" fmla="*/ 22 h 148"/>
                <a:gd name="T4" fmla="*/ 73 w 116"/>
                <a:gd name="T5" fmla="*/ 131 h 148"/>
                <a:gd name="T6" fmla="*/ 97 w 116"/>
                <a:gd name="T7" fmla="*/ 135 h 148"/>
                <a:gd name="T8" fmla="*/ 104 w 116"/>
                <a:gd name="T9" fmla="*/ 112 h 148"/>
                <a:gd name="T10" fmla="*/ 37 w 116"/>
                <a:gd name="T11" fmla="*/ 3 h 148"/>
                <a:gd name="T12" fmla="*/ 42 w 116"/>
                <a:gd name="T13" fmla="*/ 0 h 148"/>
                <a:gd name="T14" fmla="*/ 110 w 116"/>
                <a:gd name="T15" fmla="*/ 110 h 148"/>
                <a:gd name="T16" fmla="*/ 101 w 116"/>
                <a:gd name="T17" fmla="*/ 141 h 148"/>
                <a:gd name="T18" fmla="*/ 68 w 116"/>
                <a:gd name="T19" fmla="*/ 135 h 148"/>
                <a:gd name="T20" fmla="*/ 0 w 116"/>
                <a:gd name="T21" fmla="*/ 2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48">
                  <a:moveTo>
                    <a:pt x="0" y="2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7" y="139"/>
                    <a:pt x="88" y="141"/>
                    <a:pt x="97" y="135"/>
                  </a:cubicBezTo>
                  <a:cubicBezTo>
                    <a:pt x="105" y="130"/>
                    <a:pt x="108" y="119"/>
                    <a:pt x="104" y="11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10" y="110"/>
                    <a:pt x="110" y="110"/>
                    <a:pt x="110" y="110"/>
                  </a:cubicBezTo>
                  <a:cubicBezTo>
                    <a:pt x="116" y="120"/>
                    <a:pt x="112" y="134"/>
                    <a:pt x="101" y="141"/>
                  </a:cubicBezTo>
                  <a:cubicBezTo>
                    <a:pt x="89" y="148"/>
                    <a:pt x="75" y="146"/>
                    <a:pt x="68" y="135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08"/>
            <p:cNvSpPr>
              <a:spLocks noChangeArrowheads="1"/>
            </p:cNvSpPr>
            <p:nvPr/>
          </p:nvSpPr>
          <p:spPr bwMode="auto">
            <a:xfrm>
              <a:off x="5064125" y="4294188"/>
              <a:ext cx="106363" cy="74613"/>
            </a:xfrm>
            <a:custGeom>
              <a:avLst/>
              <a:gdLst>
                <a:gd name="T0" fmla="*/ 1 w 56"/>
                <a:gd name="T1" fmla="*/ 36 h 39"/>
                <a:gd name="T2" fmla="*/ 7 w 56"/>
                <a:gd name="T3" fmla="*/ 37 h 39"/>
                <a:gd name="T4" fmla="*/ 53 w 56"/>
                <a:gd name="T5" fmla="*/ 9 h 39"/>
                <a:gd name="T6" fmla="*/ 55 w 56"/>
                <a:gd name="T7" fmla="*/ 3 h 39"/>
                <a:gd name="T8" fmla="*/ 49 w 56"/>
                <a:gd name="T9" fmla="*/ 1 h 39"/>
                <a:gd name="T10" fmla="*/ 3 w 56"/>
                <a:gd name="T11" fmla="*/ 30 h 39"/>
                <a:gd name="T12" fmla="*/ 1 w 56"/>
                <a:gd name="T13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9">
                  <a:moveTo>
                    <a:pt x="1" y="36"/>
                  </a:moveTo>
                  <a:cubicBezTo>
                    <a:pt x="2" y="38"/>
                    <a:pt x="5" y="39"/>
                    <a:pt x="7" y="37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7"/>
                    <a:pt x="56" y="5"/>
                    <a:pt x="55" y="3"/>
                  </a:cubicBezTo>
                  <a:cubicBezTo>
                    <a:pt x="54" y="1"/>
                    <a:pt x="51" y="0"/>
                    <a:pt x="49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1"/>
                    <a:pt x="0" y="34"/>
                    <a:pt x="1" y="36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09"/>
            <p:cNvSpPr>
              <a:spLocks noChangeArrowheads="1"/>
            </p:cNvSpPr>
            <p:nvPr/>
          </p:nvSpPr>
          <p:spPr bwMode="auto">
            <a:xfrm>
              <a:off x="5108575" y="4354513"/>
              <a:ext cx="144463" cy="201613"/>
            </a:xfrm>
            <a:custGeom>
              <a:avLst/>
              <a:gdLst>
                <a:gd name="T0" fmla="*/ 0 w 76"/>
                <a:gd name="T1" fmla="*/ 4 h 106"/>
                <a:gd name="T2" fmla="*/ 6 w 76"/>
                <a:gd name="T3" fmla="*/ 0 h 106"/>
                <a:gd name="T4" fmla="*/ 66 w 76"/>
                <a:gd name="T5" fmla="*/ 97 h 106"/>
                <a:gd name="T6" fmla="*/ 76 w 76"/>
                <a:gd name="T7" fmla="*/ 102 h 106"/>
                <a:gd name="T8" fmla="*/ 76 w 76"/>
                <a:gd name="T9" fmla="*/ 103 h 106"/>
                <a:gd name="T10" fmla="*/ 59 w 76"/>
                <a:gd name="T11" fmla="*/ 100 h 106"/>
                <a:gd name="T12" fmla="*/ 0 w 76"/>
                <a:gd name="T13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06">
                  <a:moveTo>
                    <a:pt x="0" y="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8" y="101"/>
                    <a:pt x="72" y="102"/>
                    <a:pt x="76" y="102"/>
                  </a:cubicBezTo>
                  <a:cubicBezTo>
                    <a:pt x="76" y="102"/>
                    <a:pt x="76" y="103"/>
                    <a:pt x="76" y="103"/>
                  </a:cubicBezTo>
                  <a:cubicBezTo>
                    <a:pt x="70" y="106"/>
                    <a:pt x="62" y="105"/>
                    <a:pt x="59" y="10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10"/>
            <p:cNvSpPr>
              <a:spLocks noEditPoints="1" noChangeArrowheads="1"/>
            </p:cNvSpPr>
            <p:nvPr/>
          </p:nvSpPr>
          <p:spPr bwMode="auto">
            <a:xfrm>
              <a:off x="6384925" y="5992813"/>
              <a:ext cx="233363" cy="252413"/>
            </a:xfrm>
            <a:custGeom>
              <a:avLst/>
              <a:gdLst>
                <a:gd name="T0" fmla="*/ 95 w 122"/>
                <a:gd name="T1" fmla="*/ 61 h 132"/>
                <a:gd name="T2" fmla="*/ 92 w 122"/>
                <a:gd name="T3" fmla="*/ 75 h 132"/>
                <a:gd name="T4" fmla="*/ 92 w 122"/>
                <a:gd name="T5" fmla="*/ 88 h 132"/>
                <a:gd name="T6" fmla="*/ 94 w 122"/>
                <a:gd name="T7" fmla="*/ 89 h 132"/>
                <a:gd name="T8" fmla="*/ 104 w 122"/>
                <a:gd name="T9" fmla="*/ 104 h 132"/>
                <a:gd name="T10" fmla="*/ 92 w 122"/>
                <a:gd name="T11" fmla="*/ 96 h 132"/>
                <a:gd name="T12" fmla="*/ 92 w 122"/>
                <a:gd name="T13" fmla="*/ 26 h 132"/>
                <a:gd name="T14" fmla="*/ 104 w 122"/>
                <a:gd name="T15" fmla="*/ 18 h 132"/>
                <a:gd name="T16" fmla="*/ 94 w 122"/>
                <a:gd name="T17" fmla="*/ 33 h 132"/>
                <a:gd name="T18" fmla="*/ 92 w 122"/>
                <a:gd name="T19" fmla="*/ 34 h 132"/>
                <a:gd name="T20" fmla="*/ 119 w 122"/>
                <a:gd name="T21" fmla="*/ 58 h 132"/>
                <a:gd name="T22" fmla="*/ 101 w 122"/>
                <a:gd name="T23" fmla="*/ 61 h 132"/>
                <a:gd name="T24" fmla="*/ 119 w 122"/>
                <a:gd name="T25" fmla="*/ 64 h 132"/>
                <a:gd name="T26" fmla="*/ 119 w 122"/>
                <a:gd name="T27" fmla="*/ 58 h 132"/>
                <a:gd name="T28" fmla="*/ 63 w 122"/>
                <a:gd name="T29" fmla="*/ 132 h 132"/>
                <a:gd name="T30" fmla="*/ 80 w 122"/>
                <a:gd name="T31" fmla="*/ 89 h 132"/>
                <a:gd name="T32" fmla="*/ 92 w 122"/>
                <a:gd name="T33" fmla="*/ 47 h 132"/>
                <a:gd name="T34" fmla="*/ 61 w 122"/>
                <a:gd name="T35" fmla="*/ 34 h 132"/>
                <a:gd name="T36" fmla="*/ 88 w 122"/>
                <a:gd name="T37" fmla="*/ 61 h 132"/>
                <a:gd name="T38" fmla="*/ 75 w 122"/>
                <a:gd name="T39" fmla="*/ 84 h 132"/>
                <a:gd name="T40" fmla="*/ 73 w 122"/>
                <a:gd name="T41" fmla="*/ 102 h 132"/>
                <a:gd name="T42" fmla="*/ 61 w 122"/>
                <a:gd name="T43" fmla="*/ 132 h 132"/>
                <a:gd name="T44" fmla="*/ 92 w 122"/>
                <a:gd name="T45" fmla="*/ 34 h 132"/>
                <a:gd name="T46" fmla="*/ 89 w 122"/>
                <a:gd name="T47" fmla="*/ 29 h 132"/>
                <a:gd name="T48" fmla="*/ 92 w 122"/>
                <a:gd name="T49" fmla="*/ 88 h 132"/>
                <a:gd name="T50" fmla="*/ 89 w 122"/>
                <a:gd name="T51" fmla="*/ 93 h 132"/>
                <a:gd name="T52" fmla="*/ 92 w 122"/>
                <a:gd name="T53" fmla="*/ 88 h 132"/>
                <a:gd name="T54" fmla="*/ 61 w 122"/>
                <a:gd name="T55" fmla="*/ 0 h 132"/>
                <a:gd name="T56" fmla="*/ 64 w 122"/>
                <a:gd name="T57" fmla="*/ 3 h 132"/>
                <a:gd name="T58" fmla="*/ 61 w 122"/>
                <a:gd name="T59" fmla="*/ 21 h 132"/>
                <a:gd name="T60" fmla="*/ 61 w 122"/>
                <a:gd name="T61" fmla="*/ 27 h 132"/>
                <a:gd name="T62" fmla="*/ 31 w 122"/>
                <a:gd name="T63" fmla="*/ 76 h 132"/>
                <a:gd name="T64" fmla="*/ 43 w 122"/>
                <a:gd name="T65" fmla="*/ 116 h 132"/>
                <a:gd name="T66" fmla="*/ 61 w 122"/>
                <a:gd name="T67" fmla="*/ 132 h 132"/>
                <a:gd name="T68" fmla="*/ 50 w 122"/>
                <a:gd name="T69" fmla="*/ 102 h 132"/>
                <a:gd name="T70" fmla="*/ 48 w 122"/>
                <a:gd name="T71" fmla="*/ 84 h 132"/>
                <a:gd name="T72" fmla="*/ 42 w 122"/>
                <a:gd name="T73" fmla="*/ 42 h 132"/>
                <a:gd name="T74" fmla="*/ 61 w 122"/>
                <a:gd name="T75" fmla="*/ 27 h 132"/>
                <a:gd name="T76" fmla="*/ 61 w 122"/>
                <a:gd name="T77" fmla="*/ 21 h 132"/>
                <a:gd name="T78" fmla="*/ 58 w 122"/>
                <a:gd name="T79" fmla="*/ 3 h 132"/>
                <a:gd name="T80" fmla="*/ 31 w 122"/>
                <a:gd name="T81" fmla="*/ 96 h 132"/>
                <a:gd name="T82" fmla="*/ 33 w 122"/>
                <a:gd name="T83" fmla="*/ 89 h 132"/>
                <a:gd name="T84" fmla="*/ 31 w 122"/>
                <a:gd name="T85" fmla="*/ 96 h 132"/>
                <a:gd name="T86" fmla="*/ 31 w 122"/>
                <a:gd name="T87" fmla="*/ 26 h 132"/>
                <a:gd name="T88" fmla="*/ 33 w 122"/>
                <a:gd name="T89" fmla="*/ 33 h 132"/>
                <a:gd name="T90" fmla="*/ 31 w 122"/>
                <a:gd name="T91" fmla="*/ 46 h 132"/>
                <a:gd name="T92" fmla="*/ 31 w 122"/>
                <a:gd name="T93" fmla="*/ 76 h 132"/>
                <a:gd name="T94" fmla="*/ 31 w 122"/>
                <a:gd name="T95" fmla="*/ 26 h 132"/>
                <a:gd name="T96" fmla="*/ 29 w 122"/>
                <a:gd name="T97" fmla="*/ 33 h 132"/>
                <a:gd name="T98" fmla="*/ 18 w 122"/>
                <a:gd name="T99" fmla="*/ 22 h 132"/>
                <a:gd name="T100" fmla="*/ 23 w 122"/>
                <a:gd name="T101" fmla="*/ 18 h 132"/>
                <a:gd name="T102" fmla="*/ 31 w 122"/>
                <a:gd name="T103" fmla="*/ 88 h 132"/>
                <a:gd name="T104" fmla="*/ 23 w 122"/>
                <a:gd name="T105" fmla="*/ 104 h 132"/>
                <a:gd name="T106" fmla="*/ 18 w 122"/>
                <a:gd name="T107" fmla="*/ 100 h 132"/>
                <a:gd name="T108" fmla="*/ 29 w 122"/>
                <a:gd name="T109" fmla="*/ 89 h 132"/>
                <a:gd name="T110" fmla="*/ 22 w 122"/>
                <a:gd name="T111" fmla="*/ 61 h 132"/>
                <a:gd name="T112" fmla="*/ 19 w 122"/>
                <a:gd name="T113" fmla="*/ 58 h 132"/>
                <a:gd name="T114" fmla="*/ 0 w 122"/>
                <a:gd name="T115" fmla="*/ 61 h 132"/>
                <a:gd name="T116" fmla="*/ 19 w 122"/>
                <a:gd name="T117" fmla="*/ 6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32">
                  <a:moveTo>
                    <a:pt x="92" y="75"/>
                  </a:moveTo>
                  <a:cubicBezTo>
                    <a:pt x="94" y="71"/>
                    <a:pt x="95" y="66"/>
                    <a:pt x="95" y="61"/>
                  </a:cubicBezTo>
                  <a:cubicBezTo>
                    <a:pt x="95" y="56"/>
                    <a:pt x="94" y="51"/>
                    <a:pt x="92" y="47"/>
                  </a:cubicBezTo>
                  <a:cubicBezTo>
                    <a:pt x="92" y="75"/>
                    <a:pt x="92" y="75"/>
                    <a:pt x="92" y="75"/>
                  </a:cubicBezTo>
                  <a:close/>
                  <a:moveTo>
                    <a:pt x="92" y="96"/>
                  </a:moveTo>
                  <a:cubicBezTo>
                    <a:pt x="92" y="88"/>
                    <a:pt x="92" y="88"/>
                    <a:pt x="92" y="88"/>
                  </a:cubicBezTo>
                  <a:cubicBezTo>
                    <a:pt x="92" y="88"/>
                    <a:pt x="93" y="88"/>
                    <a:pt x="94" y="89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6" y="101"/>
                    <a:pt x="106" y="103"/>
                    <a:pt x="104" y="104"/>
                  </a:cubicBezTo>
                  <a:cubicBezTo>
                    <a:pt x="103" y="105"/>
                    <a:pt x="101" y="105"/>
                    <a:pt x="100" y="104"/>
                  </a:cubicBezTo>
                  <a:cubicBezTo>
                    <a:pt x="92" y="96"/>
                    <a:pt x="92" y="96"/>
                    <a:pt x="92" y="96"/>
                  </a:cubicBezTo>
                  <a:close/>
                  <a:moveTo>
                    <a:pt x="92" y="34"/>
                  </a:moveTo>
                  <a:cubicBezTo>
                    <a:pt x="92" y="26"/>
                    <a:pt x="92" y="26"/>
                    <a:pt x="92" y="26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1" y="17"/>
                    <a:pt x="103" y="17"/>
                    <a:pt x="104" y="18"/>
                  </a:cubicBezTo>
                  <a:cubicBezTo>
                    <a:pt x="106" y="19"/>
                    <a:pt x="106" y="21"/>
                    <a:pt x="104" y="22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3" y="34"/>
                    <a:pt x="92" y="34"/>
                    <a:pt x="92" y="34"/>
                  </a:cubicBezTo>
                  <a:close/>
                  <a:moveTo>
                    <a:pt x="119" y="58"/>
                  </a:moveTo>
                  <a:cubicBezTo>
                    <a:pt x="119" y="58"/>
                    <a:pt x="119" y="58"/>
                    <a:pt x="119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2" y="58"/>
                    <a:pt x="101" y="59"/>
                    <a:pt x="101" y="61"/>
                  </a:cubicBezTo>
                  <a:cubicBezTo>
                    <a:pt x="101" y="63"/>
                    <a:pt x="102" y="64"/>
                    <a:pt x="104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21" y="64"/>
                    <a:pt x="122" y="63"/>
                    <a:pt x="122" y="61"/>
                  </a:cubicBezTo>
                  <a:cubicBezTo>
                    <a:pt x="122" y="59"/>
                    <a:pt x="121" y="58"/>
                    <a:pt x="119" y="58"/>
                  </a:cubicBezTo>
                  <a:close/>
                  <a:moveTo>
                    <a:pt x="61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3" y="132"/>
                    <a:pt x="80" y="125"/>
                    <a:pt x="80" y="116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85"/>
                    <a:pt x="89" y="81"/>
                    <a:pt x="92" y="75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6" y="35"/>
                    <a:pt x="75" y="27"/>
                    <a:pt x="61" y="2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8" y="34"/>
                    <a:pt x="75" y="37"/>
                    <a:pt x="80" y="42"/>
                  </a:cubicBezTo>
                  <a:cubicBezTo>
                    <a:pt x="85" y="47"/>
                    <a:pt x="88" y="54"/>
                    <a:pt x="88" y="61"/>
                  </a:cubicBezTo>
                  <a:cubicBezTo>
                    <a:pt x="88" y="71"/>
                    <a:pt x="83" y="79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3" y="86"/>
                    <a:pt x="73" y="87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92" y="26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4"/>
                    <a:pt x="90" y="34"/>
                    <a:pt x="89" y="33"/>
                  </a:cubicBezTo>
                  <a:cubicBezTo>
                    <a:pt x="88" y="32"/>
                    <a:pt x="88" y="30"/>
                    <a:pt x="89" y="29"/>
                  </a:cubicBezTo>
                  <a:cubicBezTo>
                    <a:pt x="92" y="26"/>
                    <a:pt x="92" y="26"/>
                    <a:pt x="92" y="26"/>
                  </a:cubicBezTo>
                  <a:close/>
                  <a:moveTo>
                    <a:pt x="92" y="88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8" y="92"/>
                    <a:pt x="88" y="90"/>
                    <a:pt x="89" y="89"/>
                  </a:cubicBezTo>
                  <a:cubicBezTo>
                    <a:pt x="90" y="88"/>
                    <a:pt x="91" y="88"/>
                    <a:pt x="92" y="88"/>
                  </a:cubicBezTo>
                  <a:close/>
                  <a:moveTo>
                    <a:pt x="61" y="21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2"/>
                    <a:pt x="64" y="3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61" y="27"/>
                  </a:moveTo>
                  <a:cubicBezTo>
                    <a:pt x="48" y="27"/>
                    <a:pt x="36" y="35"/>
                    <a:pt x="31" y="4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4" y="81"/>
                    <a:pt x="38" y="86"/>
                    <a:pt x="43" y="89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25"/>
                    <a:pt x="50" y="132"/>
                    <a:pt x="59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6"/>
                    <a:pt x="49" y="85"/>
                    <a:pt x="48" y="84"/>
                  </a:cubicBezTo>
                  <a:cubicBezTo>
                    <a:pt x="40" y="80"/>
                    <a:pt x="34" y="71"/>
                    <a:pt x="34" y="61"/>
                  </a:cubicBezTo>
                  <a:cubicBezTo>
                    <a:pt x="34" y="54"/>
                    <a:pt x="37" y="47"/>
                    <a:pt x="42" y="42"/>
                  </a:cubicBezTo>
                  <a:cubicBezTo>
                    <a:pt x="47" y="37"/>
                    <a:pt x="54" y="34"/>
                    <a:pt x="61" y="34"/>
                  </a:cubicBezTo>
                  <a:cubicBezTo>
                    <a:pt x="61" y="27"/>
                    <a:pt x="61" y="27"/>
                    <a:pt x="61" y="27"/>
                  </a:cubicBezTo>
                  <a:close/>
                  <a:moveTo>
                    <a:pt x="61" y="0"/>
                  </a:moveTo>
                  <a:cubicBezTo>
                    <a:pt x="61" y="21"/>
                    <a:pt x="61" y="21"/>
                    <a:pt x="61" y="21"/>
                  </a:cubicBezTo>
                  <a:cubicBezTo>
                    <a:pt x="59" y="21"/>
                    <a:pt x="58" y="20"/>
                    <a:pt x="58" y="1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2"/>
                    <a:pt x="59" y="0"/>
                    <a:pt x="61" y="0"/>
                  </a:cubicBezTo>
                  <a:close/>
                  <a:moveTo>
                    <a:pt x="31" y="96"/>
                  </a:moveTo>
                  <a:cubicBezTo>
                    <a:pt x="31" y="88"/>
                    <a:pt x="31" y="88"/>
                    <a:pt x="31" y="88"/>
                  </a:cubicBezTo>
                  <a:cubicBezTo>
                    <a:pt x="32" y="88"/>
                    <a:pt x="33" y="88"/>
                    <a:pt x="33" y="89"/>
                  </a:cubicBezTo>
                  <a:cubicBezTo>
                    <a:pt x="35" y="90"/>
                    <a:pt x="35" y="92"/>
                    <a:pt x="33" y="93"/>
                  </a:cubicBezTo>
                  <a:cubicBezTo>
                    <a:pt x="31" y="96"/>
                    <a:pt x="31" y="96"/>
                    <a:pt x="31" y="96"/>
                  </a:cubicBezTo>
                  <a:close/>
                  <a:moveTo>
                    <a:pt x="31" y="34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5" y="30"/>
                    <a:pt x="35" y="32"/>
                    <a:pt x="33" y="33"/>
                  </a:cubicBezTo>
                  <a:cubicBezTo>
                    <a:pt x="33" y="34"/>
                    <a:pt x="32" y="34"/>
                    <a:pt x="31" y="34"/>
                  </a:cubicBezTo>
                  <a:close/>
                  <a:moveTo>
                    <a:pt x="31" y="46"/>
                  </a:moveTo>
                  <a:cubicBezTo>
                    <a:pt x="29" y="51"/>
                    <a:pt x="27" y="56"/>
                    <a:pt x="27" y="61"/>
                  </a:cubicBezTo>
                  <a:cubicBezTo>
                    <a:pt x="27" y="66"/>
                    <a:pt x="29" y="71"/>
                    <a:pt x="31" y="76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31" y="26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4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1"/>
                    <a:pt x="17" y="19"/>
                    <a:pt x="18" y="18"/>
                  </a:cubicBezTo>
                  <a:cubicBezTo>
                    <a:pt x="20" y="17"/>
                    <a:pt x="21" y="17"/>
                    <a:pt x="23" y="18"/>
                  </a:cubicBezTo>
                  <a:cubicBezTo>
                    <a:pt x="31" y="26"/>
                    <a:pt x="31" y="26"/>
                    <a:pt x="31" y="26"/>
                  </a:cubicBezTo>
                  <a:close/>
                  <a:moveTo>
                    <a:pt x="31" y="88"/>
                  </a:moveTo>
                  <a:cubicBezTo>
                    <a:pt x="31" y="96"/>
                    <a:pt x="31" y="96"/>
                    <a:pt x="31" y="96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1" y="105"/>
                    <a:pt x="20" y="105"/>
                    <a:pt x="18" y="104"/>
                  </a:cubicBezTo>
                  <a:cubicBezTo>
                    <a:pt x="17" y="103"/>
                    <a:pt x="17" y="101"/>
                    <a:pt x="18" y="10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8"/>
                    <a:pt x="30" y="88"/>
                    <a:pt x="31" y="88"/>
                  </a:cubicBezTo>
                  <a:close/>
                  <a:moveTo>
                    <a:pt x="22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2" y="59"/>
                    <a:pt x="20" y="58"/>
                    <a:pt x="19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9"/>
                    <a:pt x="0" y="61"/>
                  </a:cubicBezTo>
                  <a:cubicBezTo>
                    <a:pt x="0" y="63"/>
                    <a:pt x="2" y="64"/>
                    <a:pt x="4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20" y="64"/>
                    <a:pt x="22" y="63"/>
                    <a:pt x="22" y="61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11"/>
            <p:cNvSpPr>
              <a:spLocks noChangeArrowheads="1"/>
            </p:cNvSpPr>
            <p:nvPr/>
          </p:nvSpPr>
          <p:spPr bwMode="auto">
            <a:xfrm>
              <a:off x="6108700" y="4316413"/>
              <a:ext cx="65088" cy="66675"/>
            </a:xfrm>
            <a:custGeom>
              <a:avLst/>
              <a:gdLst>
                <a:gd name="T0" fmla="*/ 33 w 34"/>
                <a:gd name="T1" fmla="*/ 20 h 35"/>
                <a:gd name="T2" fmla="*/ 14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1" y="29"/>
                    <a:pt x="23" y="35"/>
                    <a:pt x="14" y="33"/>
                  </a:cubicBezTo>
                  <a:cubicBezTo>
                    <a:pt x="5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8" y="3"/>
                    <a:pt x="34" y="12"/>
                    <a:pt x="33" y="2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12"/>
            <p:cNvSpPr>
              <a:spLocks noChangeArrowheads="1"/>
            </p:cNvSpPr>
            <p:nvPr/>
          </p:nvSpPr>
          <p:spPr bwMode="auto">
            <a:xfrm>
              <a:off x="6091238" y="4122738"/>
              <a:ext cx="60325" cy="209550"/>
            </a:xfrm>
            <a:custGeom>
              <a:avLst/>
              <a:gdLst>
                <a:gd name="T0" fmla="*/ 32 w 32"/>
                <a:gd name="T1" fmla="*/ 109 h 110"/>
                <a:gd name="T2" fmla="*/ 14 w 32"/>
                <a:gd name="T3" fmla="*/ 18 h 110"/>
                <a:gd name="T4" fmla="*/ 2 w 32"/>
                <a:gd name="T5" fmla="*/ 1 h 110"/>
                <a:gd name="T6" fmla="*/ 21 w 32"/>
                <a:gd name="T7" fmla="*/ 110 h 110"/>
                <a:gd name="T8" fmla="*/ 32 w 3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0">
                  <a:moveTo>
                    <a:pt x="32" y="109"/>
                  </a:moveTo>
                  <a:cubicBezTo>
                    <a:pt x="32" y="109"/>
                    <a:pt x="14" y="18"/>
                    <a:pt x="14" y="18"/>
                  </a:cubicBezTo>
                  <a:cubicBezTo>
                    <a:pt x="14" y="18"/>
                    <a:pt x="3" y="1"/>
                    <a:pt x="2" y="1"/>
                  </a:cubicBezTo>
                  <a:cubicBezTo>
                    <a:pt x="0" y="0"/>
                    <a:pt x="21" y="110"/>
                    <a:pt x="21" y="110"/>
                  </a:cubicBezTo>
                  <a:lnTo>
                    <a:pt x="32" y="109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13"/>
            <p:cNvSpPr>
              <a:spLocks noChangeArrowheads="1"/>
            </p:cNvSpPr>
            <p:nvPr/>
          </p:nvSpPr>
          <p:spPr bwMode="auto">
            <a:xfrm>
              <a:off x="6134100" y="4157663"/>
              <a:ext cx="134938" cy="179388"/>
            </a:xfrm>
            <a:custGeom>
              <a:avLst/>
              <a:gdLst>
                <a:gd name="T0" fmla="*/ 2 w 85"/>
                <a:gd name="T1" fmla="*/ 106 h 113"/>
                <a:gd name="T2" fmla="*/ 64 w 85"/>
                <a:gd name="T3" fmla="*/ 14 h 113"/>
                <a:gd name="T4" fmla="*/ 85 w 85"/>
                <a:gd name="T5" fmla="*/ 0 h 113"/>
                <a:gd name="T6" fmla="*/ 75 w 85"/>
                <a:gd name="T7" fmla="*/ 22 h 113"/>
                <a:gd name="T8" fmla="*/ 14 w 85"/>
                <a:gd name="T9" fmla="*/ 113 h 113"/>
                <a:gd name="T10" fmla="*/ 0 w 85"/>
                <a:gd name="T11" fmla="*/ 107 h 113"/>
                <a:gd name="T12" fmla="*/ 2 w 85"/>
                <a:gd name="T13" fmla="*/ 10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3">
                  <a:moveTo>
                    <a:pt x="2" y="106"/>
                  </a:moveTo>
                  <a:lnTo>
                    <a:pt x="64" y="14"/>
                  </a:lnTo>
                  <a:lnTo>
                    <a:pt x="85" y="0"/>
                  </a:lnTo>
                  <a:lnTo>
                    <a:pt x="75" y="22"/>
                  </a:lnTo>
                  <a:lnTo>
                    <a:pt x="14" y="113"/>
                  </a:lnTo>
                  <a:lnTo>
                    <a:pt x="0" y="107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14"/>
            <p:cNvSpPr>
              <a:spLocks noChangeArrowheads="1"/>
            </p:cNvSpPr>
            <p:nvPr/>
          </p:nvSpPr>
          <p:spPr bwMode="auto">
            <a:xfrm>
              <a:off x="6122988" y="4367213"/>
              <a:ext cx="17463" cy="34925"/>
            </a:xfrm>
            <a:custGeom>
              <a:avLst/>
              <a:gdLst>
                <a:gd name="T0" fmla="*/ 3 w 9"/>
                <a:gd name="T1" fmla="*/ 2 h 18"/>
                <a:gd name="T2" fmla="*/ 6 w 9"/>
                <a:gd name="T3" fmla="*/ 0 h 18"/>
                <a:gd name="T4" fmla="*/ 8 w 9"/>
                <a:gd name="T5" fmla="*/ 3 h 18"/>
                <a:gd name="T6" fmla="*/ 6 w 9"/>
                <a:gd name="T7" fmla="*/ 15 h 18"/>
                <a:gd name="T8" fmla="*/ 3 w 9"/>
                <a:gd name="T9" fmla="*/ 17 h 18"/>
                <a:gd name="T10" fmla="*/ 1 w 9"/>
                <a:gd name="T11" fmla="*/ 14 h 18"/>
                <a:gd name="T12" fmla="*/ 3 w 9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8">
                  <a:moveTo>
                    <a:pt x="3" y="2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2"/>
                    <a:pt x="8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7"/>
                    <a:pt x="5" y="18"/>
                    <a:pt x="3" y="17"/>
                  </a:cubicBezTo>
                  <a:cubicBezTo>
                    <a:pt x="2" y="17"/>
                    <a:pt x="0" y="16"/>
                    <a:pt x="1" y="1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15"/>
            <p:cNvSpPr>
              <a:spLocks noEditPoints="1" noChangeArrowheads="1"/>
            </p:cNvSpPr>
            <p:nvPr/>
          </p:nvSpPr>
          <p:spPr bwMode="auto">
            <a:xfrm>
              <a:off x="4022725" y="1728788"/>
              <a:ext cx="601663" cy="633413"/>
            </a:xfrm>
            <a:custGeom>
              <a:avLst/>
              <a:gdLst>
                <a:gd name="T0" fmla="*/ 241 w 314"/>
                <a:gd name="T1" fmla="*/ 321 h 331"/>
                <a:gd name="T2" fmla="*/ 283 w 314"/>
                <a:gd name="T3" fmla="*/ 303 h 331"/>
                <a:gd name="T4" fmla="*/ 241 w 314"/>
                <a:gd name="T5" fmla="*/ 189 h 331"/>
                <a:gd name="T6" fmla="*/ 241 w 314"/>
                <a:gd name="T7" fmla="*/ 215 h 331"/>
                <a:gd name="T8" fmla="*/ 276 w 314"/>
                <a:gd name="T9" fmla="*/ 271 h 331"/>
                <a:gd name="T10" fmla="*/ 241 w 314"/>
                <a:gd name="T11" fmla="*/ 300 h 331"/>
                <a:gd name="T12" fmla="*/ 241 w 314"/>
                <a:gd name="T13" fmla="*/ 321 h 331"/>
                <a:gd name="T14" fmla="*/ 241 w 314"/>
                <a:gd name="T15" fmla="*/ 291 h 331"/>
                <a:gd name="T16" fmla="*/ 241 w 314"/>
                <a:gd name="T17" fmla="*/ 224 h 331"/>
                <a:gd name="T18" fmla="*/ 259 w 314"/>
                <a:gd name="T19" fmla="*/ 268 h 331"/>
                <a:gd name="T20" fmla="*/ 241 w 314"/>
                <a:gd name="T21" fmla="*/ 291 h 331"/>
                <a:gd name="T22" fmla="*/ 209 w 314"/>
                <a:gd name="T23" fmla="*/ 159 h 331"/>
                <a:gd name="T24" fmla="*/ 202 w 314"/>
                <a:gd name="T25" fmla="*/ 140 h 331"/>
                <a:gd name="T26" fmla="*/ 202 w 314"/>
                <a:gd name="T27" fmla="*/ 63 h 331"/>
                <a:gd name="T28" fmla="*/ 210 w 314"/>
                <a:gd name="T29" fmla="*/ 53 h 331"/>
                <a:gd name="T30" fmla="*/ 211 w 314"/>
                <a:gd name="T31" fmla="*/ 53 h 331"/>
                <a:gd name="T32" fmla="*/ 211 w 314"/>
                <a:gd name="T33" fmla="*/ 19 h 331"/>
                <a:gd name="T34" fmla="*/ 210 w 314"/>
                <a:gd name="T35" fmla="*/ 19 h 331"/>
                <a:gd name="T36" fmla="*/ 210 w 314"/>
                <a:gd name="T37" fmla="*/ 18 h 331"/>
                <a:gd name="T38" fmla="*/ 163 w 314"/>
                <a:gd name="T39" fmla="*/ 0 h 331"/>
                <a:gd name="T40" fmla="*/ 115 w 314"/>
                <a:gd name="T41" fmla="*/ 18 h 331"/>
                <a:gd name="T42" fmla="*/ 116 w 314"/>
                <a:gd name="T43" fmla="*/ 19 h 331"/>
                <a:gd name="T44" fmla="*/ 115 w 314"/>
                <a:gd name="T45" fmla="*/ 19 h 331"/>
                <a:gd name="T46" fmla="*/ 115 w 314"/>
                <a:gd name="T47" fmla="*/ 53 h 331"/>
                <a:gd name="T48" fmla="*/ 116 w 314"/>
                <a:gd name="T49" fmla="*/ 53 h 331"/>
                <a:gd name="T50" fmla="*/ 129 w 314"/>
                <a:gd name="T51" fmla="*/ 64 h 331"/>
                <a:gd name="T52" fmla="*/ 129 w 314"/>
                <a:gd name="T53" fmla="*/ 140 h 331"/>
                <a:gd name="T54" fmla="*/ 119 w 314"/>
                <a:gd name="T55" fmla="*/ 159 h 331"/>
                <a:gd name="T56" fmla="*/ 44 w 314"/>
                <a:gd name="T57" fmla="*/ 303 h 331"/>
                <a:gd name="T58" fmla="*/ 163 w 314"/>
                <a:gd name="T59" fmla="*/ 329 h 331"/>
                <a:gd name="T60" fmla="*/ 241 w 314"/>
                <a:gd name="T61" fmla="*/ 321 h 331"/>
                <a:gd name="T62" fmla="*/ 241 w 314"/>
                <a:gd name="T63" fmla="*/ 300 h 331"/>
                <a:gd name="T64" fmla="*/ 207 w 314"/>
                <a:gd name="T65" fmla="*/ 304 h 331"/>
                <a:gd name="T66" fmla="*/ 207 w 314"/>
                <a:gd name="T67" fmla="*/ 304 h 331"/>
                <a:gd name="T68" fmla="*/ 241 w 314"/>
                <a:gd name="T69" fmla="*/ 291 h 331"/>
                <a:gd name="T70" fmla="*/ 241 w 314"/>
                <a:gd name="T71" fmla="*/ 224 h 331"/>
                <a:gd name="T72" fmla="*/ 214 w 314"/>
                <a:gd name="T73" fmla="*/ 191 h 331"/>
                <a:gd name="T74" fmla="*/ 241 w 314"/>
                <a:gd name="T75" fmla="*/ 215 h 331"/>
                <a:gd name="T76" fmla="*/ 241 w 314"/>
                <a:gd name="T77" fmla="*/ 189 h 331"/>
                <a:gd name="T78" fmla="*/ 209 w 314"/>
                <a:gd name="T79" fmla="*/ 1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4" h="331">
                  <a:moveTo>
                    <a:pt x="241" y="321"/>
                  </a:moveTo>
                  <a:cubicBezTo>
                    <a:pt x="256" y="317"/>
                    <a:pt x="271" y="311"/>
                    <a:pt x="283" y="303"/>
                  </a:cubicBezTo>
                  <a:cubicBezTo>
                    <a:pt x="314" y="281"/>
                    <a:pt x="274" y="225"/>
                    <a:pt x="241" y="189"/>
                  </a:cubicBezTo>
                  <a:cubicBezTo>
                    <a:pt x="241" y="215"/>
                    <a:pt x="241" y="215"/>
                    <a:pt x="241" y="215"/>
                  </a:cubicBezTo>
                  <a:cubicBezTo>
                    <a:pt x="258" y="232"/>
                    <a:pt x="276" y="254"/>
                    <a:pt x="276" y="271"/>
                  </a:cubicBezTo>
                  <a:cubicBezTo>
                    <a:pt x="275" y="288"/>
                    <a:pt x="258" y="296"/>
                    <a:pt x="241" y="300"/>
                  </a:cubicBezTo>
                  <a:cubicBezTo>
                    <a:pt x="241" y="321"/>
                    <a:pt x="241" y="321"/>
                    <a:pt x="241" y="321"/>
                  </a:cubicBezTo>
                  <a:close/>
                  <a:moveTo>
                    <a:pt x="241" y="291"/>
                  </a:moveTo>
                  <a:cubicBezTo>
                    <a:pt x="241" y="224"/>
                    <a:pt x="241" y="224"/>
                    <a:pt x="241" y="224"/>
                  </a:cubicBezTo>
                  <a:cubicBezTo>
                    <a:pt x="251" y="239"/>
                    <a:pt x="260" y="256"/>
                    <a:pt x="259" y="268"/>
                  </a:cubicBezTo>
                  <a:cubicBezTo>
                    <a:pt x="258" y="278"/>
                    <a:pt x="251" y="286"/>
                    <a:pt x="241" y="291"/>
                  </a:cubicBezTo>
                  <a:close/>
                  <a:moveTo>
                    <a:pt x="209" y="159"/>
                  </a:moveTo>
                  <a:cubicBezTo>
                    <a:pt x="209" y="159"/>
                    <a:pt x="202" y="156"/>
                    <a:pt x="202" y="140"/>
                  </a:cubicBezTo>
                  <a:cubicBezTo>
                    <a:pt x="202" y="128"/>
                    <a:pt x="202" y="79"/>
                    <a:pt x="202" y="63"/>
                  </a:cubicBezTo>
                  <a:cubicBezTo>
                    <a:pt x="207" y="60"/>
                    <a:pt x="209" y="57"/>
                    <a:pt x="210" y="53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19"/>
                    <a:pt x="211" y="19"/>
                    <a:pt x="211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9"/>
                    <a:pt x="210" y="18"/>
                    <a:pt x="210" y="18"/>
                  </a:cubicBezTo>
                  <a:cubicBezTo>
                    <a:pt x="210" y="8"/>
                    <a:pt x="189" y="0"/>
                    <a:pt x="163" y="0"/>
                  </a:cubicBezTo>
                  <a:cubicBezTo>
                    <a:pt x="137" y="0"/>
                    <a:pt x="115" y="8"/>
                    <a:pt x="115" y="18"/>
                  </a:cubicBezTo>
                  <a:cubicBezTo>
                    <a:pt x="115" y="18"/>
                    <a:pt x="116" y="19"/>
                    <a:pt x="116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16" y="57"/>
                    <a:pt x="120" y="61"/>
                    <a:pt x="129" y="64"/>
                  </a:cubicBezTo>
                  <a:cubicBezTo>
                    <a:pt x="129" y="80"/>
                    <a:pt x="129" y="128"/>
                    <a:pt x="129" y="140"/>
                  </a:cubicBezTo>
                  <a:cubicBezTo>
                    <a:pt x="129" y="156"/>
                    <a:pt x="119" y="159"/>
                    <a:pt x="119" y="159"/>
                  </a:cubicBezTo>
                  <a:cubicBezTo>
                    <a:pt x="101" y="170"/>
                    <a:pt x="0" y="272"/>
                    <a:pt x="44" y="303"/>
                  </a:cubicBezTo>
                  <a:cubicBezTo>
                    <a:pt x="84" y="331"/>
                    <a:pt x="150" y="330"/>
                    <a:pt x="163" y="329"/>
                  </a:cubicBezTo>
                  <a:cubicBezTo>
                    <a:pt x="173" y="329"/>
                    <a:pt x="207" y="330"/>
                    <a:pt x="241" y="321"/>
                  </a:cubicBezTo>
                  <a:cubicBezTo>
                    <a:pt x="241" y="300"/>
                    <a:pt x="241" y="300"/>
                    <a:pt x="241" y="300"/>
                  </a:cubicBezTo>
                  <a:cubicBezTo>
                    <a:pt x="224" y="304"/>
                    <a:pt x="207" y="304"/>
                    <a:pt x="207" y="304"/>
                  </a:cubicBezTo>
                  <a:cubicBezTo>
                    <a:pt x="207" y="304"/>
                    <a:pt x="207" y="304"/>
                    <a:pt x="207" y="304"/>
                  </a:cubicBezTo>
                  <a:cubicBezTo>
                    <a:pt x="207" y="304"/>
                    <a:pt x="226" y="300"/>
                    <a:pt x="241" y="291"/>
                  </a:cubicBezTo>
                  <a:cubicBezTo>
                    <a:pt x="241" y="224"/>
                    <a:pt x="241" y="224"/>
                    <a:pt x="241" y="224"/>
                  </a:cubicBezTo>
                  <a:cubicBezTo>
                    <a:pt x="228" y="206"/>
                    <a:pt x="214" y="191"/>
                    <a:pt x="214" y="191"/>
                  </a:cubicBezTo>
                  <a:cubicBezTo>
                    <a:pt x="214" y="191"/>
                    <a:pt x="227" y="201"/>
                    <a:pt x="241" y="215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27" y="174"/>
                    <a:pt x="214" y="163"/>
                    <a:pt x="209" y="1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Oval 216"/>
            <p:cNvSpPr>
              <a:spLocks noChangeArrowheads="1"/>
            </p:cNvSpPr>
            <p:nvPr/>
          </p:nvSpPr>
          <p:spPr bwMode="auto">
            <a:xfrm>
              <a:off x="7862888" y="1579563"/>
              <a:ext cx="180975" cy="177800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17"/>
            <p:cNvSpPr>
              <a:spLocks noChangeArrowheads="1"/>
            </p:cNvSpPr>
            <p:nvPr/>
          </p:nvSpPr>
          <p:spPr bwMode="auto">
            <a:xfrm>
              <a:off x="7926388" y="1712913"/>
              <a:ext cx="280988" cy="582613"/>
            </a:xfrm>
            <a:custGeom>
              <a:avLst/>
              <a:gdLst>
                <a:gd name="T0" fmla="*/ 0 w 147"/>
                <a:gd name="T1" fmla="*/ 8 h 305"/>
                <a:gd name="T2" fmla="*/ 98 w 147"/>
                <a:gd name="T3" fmla="*/ 263 h 305"/>
                <a:gd name="T4" fmla="*/ 142 w 147"/>
                <a:gd name="T5" fmla="*/ 305 h 305"/>
                <a:gd name="T6" fmla="*/ 32 w 147"/>
                <a:gd name="T7" fmla="*/ 0 h 305"/>
                <a:gd name="T8" fmla="*/ 0 w 147"/>
                <a:gd name="T9" fmla="*/ 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305">
                  <a:moveTo>
                    <a:pt x="0" y="8"/>
                  </a:moveTo>
                  <a:cubicBezTo>
                    <a:pt x="0" y="10"/>
                    <a:pt x="98" y="263"/>
                    <a:pt x="98" y="263"/>
                  </a:cubicBezTo>
                  <a:cubicBezTo>
                    <a:pt x="98" y="263"/>
                    <a:pt x="138" y="305"/>
                    <a:pt x="142" y="305"/>
                  </a:cubicBezTo>
                  <a:cubicBezTo>
                    <a:pt x="147" y="305"/>
                    <a:pt x="32" y="0"/>
                    <a:pt x="32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18"/>
            <p:cNvSpPr>
              <a:spLocks noChangeArrowheads="1"/>
            </p:cNvSpPr>
            <p:nvPr/>
          </p:nvSpPr>
          <p:spPr bwMode="auto">
            <a:xfrm>
              <a:off x="7681913" y="1712913"/>
              <a:ext cx="300038" cy="573088"/>
            </a:xfrm>
            <a:custGeom>
              <a:avLst/>
              <a:gdLst>
                <a:gd name="T0" fmla="*/ 187 w 189"/>
                <a:gd name="T1" fmla="*/ 16 h 361"/>
                <a:gd name="T2" fmla="*/ 49 w 189"/>
                <a:gd name="T3" fmla="*/ 312 h 361"/>
                <a:gd name="T4" fmla="*/ 0 w 189"/>
                <a:gd name="T5" fmla="*/ 361 h 361"/>
                <a:gd name="T6" fmla="*/ 14 w 189"/>
                <a:gd name="T7" fmla="*/ 292 h 361"/>
                <a:gd name="T8" fmla="*/ 147 w 189"/>
                <a:gd name="T9" fmla="*/ 0 h 361"/>
                <a:gd name="T10" fmla="*/ 189 w 189"/>
                <a:gd name="T11" fmla="*/ 13 h 361"/>
                <a:gd name="T12" fmla="*/ 187 w 189"/>
                <a:gd name="T13" fmla="*/ 1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61">
                  <a:moveTo>
                    <a:pt x="187" y="16"/>
                  </a:moveTo>
                  <a:lnTo>
                    <a:pt x="49" y="312"/>
                  </a:lnTo>
                  <a:lnTo>
                    <a:pt x="0" y="361"/>
                  </a:lnTo>
                  <a:lnTo>
                    <a:pt x="14" y="292"/>
                  </a:lnTo>
                  <a:lnTo>
                    <a:pt x="147" y="0"/>
                  </a:lnTo>
                  <a:lnTo>
                    <a:pt x="189" y="13"/>
                  </a:lnTo>
                  <a:lnTo>
                    <a:pt x="187" y="1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19"/>
            <p:cNvSpPr>
              <a:spLocks noChangeArrowheads="1"/>
            </p:cNvSpPr>
            <p:nvPr/>
          </p:nvSpPr>
          <p:spPr bwMode="auto">
            <a:xfrm>
              <a:off x="7943850" y="1517650"/>
              <a:ext cx="31750" cy="96838"/>
            </a:xfrm>
            <a:custGeom>
              <a:avLst/>
              <a:gdLst>
                <a:gd name="T0" fmla="*/ 17 w 17"/>
                <a:gd name="T1" fmla="*/ 43 h 51"/>
                <a:gd name="T2" fmla="*/ 9 w 17"/>
                <a:gd name="T3" fmla="*/ 51 h 51"/>
                <a:gd name="T4" fmla="*/ 0 w 17"/>
                <a:gd name="T5" fmla="*/ 43 h 51"/>
                <a:gd name="T6" fmla="*/ 0 w 17"/>
                <a:gd name="T7" fmla="*/ 9 h 51"/>
                <a:gd name="T8" fmla="*/ 9 w 17"/>
                <a:gd name="T9" fmla="*/ 0 h 51"/>
                <a:gd name="T10" fmla="*/ 17 w 17"/>
                <a:gd name="T11" fmla="*/ 9 h 51"/>
                <a:gd name="T12" fmla="*/ 17 w 17"/>
                <a:gd name="T1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1">
                  <a:moveTo>
                    <a:pt x="17" y="43"/>
                  </a:moveTo>
                  <a:cubicBezTo>
                    <a:pt x="17" y="48"/>
                    <a:pt x="13" y="51"/>
                    <a:pt x="9" y="51"/>
                  </a:cubicBezTo>
                  <a:cubicBezTo>
                    <a:pt x="4" y="51"/>
                    <a:pt x="0" y="48"/>
                    <a:pt x="0" y="4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20"/>
            <p:cNvSpPr>
              <a:spLocks noEditPoints="1" noChangeArrowheads="1"/>
            </p:cNvSpPr>
            <p:nvPr/>
          </p:nvSpPr>
          <p:spPr bwMode="auto">
            <a:xfrm>
              <a:off x="6511925" y="1084263"/>
              <a:ext cx="282575" cy="769938"/>
            </a:xfrm>
            <a:custGeom>
              <a:avLst/>
              <a:gdLst>
                <a:gd name="T0" fmla="*/ 74 w 148"/>
                <a:gd name="T1" fmla="*/ 402 h 402"/>
                <a:gd name="T2" fmla="*/ 148 w 148"/>
                <a:gd name="T3" fmla="*/ 201 h 402"/>
                <a:gd name="T4" fmla="*/ 74 w 148"/>
                <a:gd name="T5" fmla="*/ 0 h 402"/>
                <a:gd name="T6" fmla="*/ 74 w 148"/>
                <a:gd name="T7" fmla="*/ 32 h 402"/>
                <a:gd name="T8" fmla="*/ 136 w 148"/>
                <a:gd name="T9" fmla="*/ 201 h 402"/>
                <a:gd name="T10" fmla="*/ 74 w 148"/>
                <a:gd name="T11" fmla="*/ 369 h 402"/>
                <a:gd name="T12" fmla="*/ 74 w 148"/>
                <a:gd name="T13" fmla="*/ 402 h 402"/>
                <a:gd name="T14" fmla="*/ 74 w 148"/>
                <a:gd name="T15" fmla="*/ 0 h 402"/>
                <a:gd name="T16" fmla="*/ 0 w 148"/>
                <a:gd name="T17" fmla="*/ 201 h 402"/>
                <a:gd name="T18" fmla="*/ 74 w 148"/>
                <a:gd name="T19" fmla="*/ 402 h 402"/>
                <a:gd name="T20" fmla="*/ 74 w 148"/>
                <a:gd name="T21" fmla="*/ 402 h 402"/>
                <a:gd name="T22" fmla="*/ 74 w 148"/>
                <a:gd name="T23" fmla="*/ 369 h 402"/>
                <a:gd name="T24" fmla="*/ 74 w 148"/>
                <a:gd name="T25" fmla="*/ 369 h 402"/>
                <a:gd name="T26" fmla="*/ 74 w 148"/>
                <a:gd name="T27" fmla="*/ 369 h 402"/>
                <a:gd name="T28" fmla="*/ 12 w 148"/>
                <a:gd name="T29" fmla="*/ 201 h 402"/>
                <a:gd name="T30" fmla="*/ 74 w 148"/>
                <a:gd name="T31" fmla="*/ 32 h 402"/>
                <a:gd name="T32" fmla="*/ 74 w 148"/>
                <a:gd name="T33" fmla="*/ 32 h 402"/>
                <a:gd name="T34" fmla="*/ 74 w 148"/>
                <a:gd name="T3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402">
                  <a:moveTo>
                    <a:pt x="74" y="402"/>
                  </a:moveTo>
                  <a:cubicBezTo>
                    <a:pt x="115" y="402"/>
                    <a:pt x="148" y="312"/>
                    <a:pt x="148" y="201"/>
                  </a:cubicBezTo>
                  <a:cubicBezTo>
                    <a:pt x="148" y="90"/>
                    <a:pt x="115" y="0"/>
                    <a:pt x="74" y="0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108" y="32"/>
                    <a:pt x="136" y="108"/>
                    <a:pt x="136" y="201"/>
                  </a:cubicBezTo>
                  <a:cubicBezTo>
                    <a:pt x="136" y="294"/>
                    <a:pt x="108" y="369"/>
                    <a:pt x="74" y="369"/>
                  </a:cubicBezTo>
                  <a:lnTo>
                    <a:pt x="74" y="402"/>
                  </a:lnTo>
                  <a:close/>
                  <a:moveTo>
                    <a:pt x="74" y="0"/>
                  </a:moveTo>
                  <a:cubicBezTo>
                    <a:pt x="33" y="0"/>
                    <a:pt x="0" y="90"/>
                    <a:pt x="0" y="201"/>
                  </a:cubicBezTo>
                  <a:cubicBezTo>
                    <a:pt x="0" y="312"/>
                    <a:pt x="33" y="402"/>
                    <a:pt x="74" y="402"/>
                  </a:cubicBezTo>
                  <a:cubicBezTo>
                    <a:pt x="74" y="402"/>
                    <a:pt x="74" y="402"/>
                    <a:pt x="74" y="402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74" y="369"/>
                    <a:pt x="74" y="369"/>
                    <a:pt x="74" y="369"/>
                  </a:cubicBezTo>
                  <a:cubicBezTo>
                    <a:pt x="40" y="369"/>
                    <a:pt x="12" y="294"/>
                    <a:pt x="12" y="201"/>
                  </a:cubicBezTo>
                  <a:cubicBezTo>
                    <a:pt x="12" y="108"/>
                    <a:pt x="40" y="32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4" y="0"/>
                    <a:pt x="74" y="0"/>
                    <a:pt x="74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21"/>
            <p:cNvSpPr>
              <a:spLocks noEditPoints="1" noChangeArrowheads="1"/>
            </p:cNvSpPr>
            <p:nvPr/>
          </p:nvSpPr>
          <p:spPr bwMode="auto">
            <a:xfrm>
              <a:off x="6269038" y="1327150"/>
              <a:ext cx="768350" cy="284163"/>
            </a:xfrm>
            <a:custGeom>
              <a:avLst/>
              <a:gdLst>
                <a:gd name="T0" fmla="*/ 402 w 402"/>
                <a:gd name="T1" fmla="*/ 74 h 148"/>
                <a:gd name="T2" fmla="*/ 201 w 402"/>
                <a:gd name="T3" fmla="*/ 0 h 148"/>
                <a:gd name="T4" fmla="*/ 201 w 402"/>
                <a:gd name="T5" fmla="*/ 12 h 148"/>
                <a:gd name="T6" fmla="*/ 369 w 402"/>
                <a:gd name="T7" fmla="*/ 74 h 148"/>
                <a:gd name="T8" fmla="*/ 201 w 402"/>
                <a:gd name="T9" fmla="*/ 136 h 148"/>
                <a:gd name="T10" fmla="*/ 201 w 402"/>
                <a:gd name="T11" fmla="*/ 148 h 148"/>
                <a:gd name="T12" fmla="*/ 402 w 402"/>
                <a:gd name="T13" fmla="*/ 74 h 148"/>
                <a:gd name="T14" fmla="*/ 201 w 402"/>
                <a:gd name="T15" fmla="*/ 0 h 148"/>
                <a:gd name="T16" fmla="*/ 201 w 402"/>
                <a:gd name="T17" fmla="*/ 0 h 148"/>
                <a:gd name="T18" fmla="*/ 0 w 402"/>
                <a:gd name="T19" fmla="*/ 74 h 148"/>
                <a:gd name="T20" fmla="*/ 201 w 402"/>
                <a:gd name="T21" fmla="*/ 148 h 148"/>
                <a:gd name="T22" fmla="*/ 201 w 402"/>
                <a:gd name="T23" fmla="*/ 148 h 148"/>
                <a:gd name="T24" fmla="*/ 201 w 402"/>
                <a:gd name="T25" fmla="*/ 136 h 148"/>
                <a:gd name="T26" fmla="*/ 201 w 402"/>
                <a:gd name="T27" fmla="*/ 136 h 148"/>
                <a:gd name="T28" fmla="*/ 33 w 402"/>
                <a:gd name="T29" fmla="*/ 74 h 148"/>
                <a:gd name="T30" fmla="*/ 33 w 402"/>
                <a:gd name="T31" fmla="*/ 74 h 148"/>
                <a:gd name="T32" fmla="*/ 201 w 402"/>
                <a:gd name="T33" fmla="*/ 12 h 148"/>
                <a:gd name="T34" fmla="*/ 201 w 402"/>
                <a:gd name="T35" fmla="*/ 12 h 148"/>
                <a:gd name="T36" fmla="*/ 201 w 402"/>
                <a:gd name="T3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2" h="148">
                  <a:moveTo>
                    <a:pt x="402" y="74"/>
                  </a:moveTo>
                  <a:cubicBezTo>
                    <a:pt x="402" y="33"/>
                    <a:pt x="312" y="0"/>
                    <a:pt x="201" y="0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94" y="12"/>
                    <a:pt x="369" y="39"/>
                    <a:pt x="369" y="74"/>
                  </a:cubicBezTo>
                  <a:cubicBezTo>
                    <a:pt x="369" y="108"/>
                    <a:pt x="294" y="136"/>
                    <a:pt x="201" y="136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312" y="148"/>
                    <a:pt x="402" y="115"/>
                    <a:pt x="402" y="74"/>
                  </a:cubicBezTo>
                  <a:close/>
                  <a:moveTo>
                    <a:pt x="201" y="0"/>
                  </a:moveTo>
                  <a:cubicBezTo>
                    <a:pt x="201" y="0"/>
                    <a:pt x="201" y="0"/>
                    <a:pt x="201" y="0"/>
                  </a:cubicBezTo>
                  <a:cubicBezTo>
                    <a:pt x="90" y="0"/>
                    <a:pt x="0" y="33"/>
                    <a:pt x="0" y="74"/>
                  </a:cubicBezTo>
                  <a:cubicBezTo>
                    <a:pt x="0" y="115"/>
                    <a:pt x="90" y="148"/>
                    <a:pt x="201" y="148"/>
                  </a:cubicBezTo>
                  <a:cubicBezTo>
                    <a:pt x="201" y="148"/>
                    <a:pt x="201" y="148"/>
                    <a:pt x="201" y="148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108" y="136"/>
                    <a:pt x="33" y="108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39"/>
                    <a:pt x="108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22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23 h 329"/>
                <a:gd name="T2" fmla="*/ 171 w 342"/>
                <a:gd name="T3" fmla="*/ 66 h 329"/>
                <a:gd name="T4" fmla="*/ 171 w 342"/>
                <a:gd name="T5" fmla="*/ 82 h 329"/>
                <a:gd name="T6" fmla="*/ 290 w 342"/>
                <a:gd name="T7" fmla="*/ 46 h 329"/>
                <a:gd name="T8" fmla="*/ 215 w 342"/>
                <a:gd name="T9" fmla="*/ 208 h 329"/>
                <a:gd name="T10" fmla="*/ 171 w 342"/>
                <a:gd name="T11" fmla="*/ 247 h 329"/>
                <a:gd name="T12" fmla="*/ 171 w 342"/>
                <a:gd name="T13" fmla="*/ 263 h 329"/>
                <a:gd name="T14" fmla="*/ 223 w 342"/>
                <a:gd name="T15" fmla="*/ 217 h 329"/>
                <a:gd name="T16" fmla="*/ 313 w 342"/>
                <a:gd name="T17" fmla="*/ 23 h 329"/>
                <a:gd name="T18" fmla="*/ 171 w 342"/>
                <a:gd name="T19" fmla="*/ 66 h 329"/>
                <a:gd name="T20" fmla="*/ 119 w 342"/>
                <a:gd name="T21" fmla="*/ 112 h 329"/>
                <a:gd name="T22" fmla="*/ 29 w 342"/>
                <a:gd name="T23" fmla="*/ 307 h 329"/>
                <a:gd name="T24" fmla="*/ 171 w 342"/>
                <a:gd name="T25" fmla="*/ 263 h 329"/>
                <a:gd name="T26" fmla="*/ 171 w 342"/>
                <a:gd name="T27" fmla="*/ 247 h 329"/>
                <a:gd name="T28" fmla="*/ 52 w 342"/>
                <a:gd name="T29" fmla="*/ 284 h 329"/>
                <a:gd name="T30" fmla="*/ 52 w 342"/>
                <a:gd name="T31" fmla="*/ 284 h 329"/>
                <a:gd name="T32" fmla="*/ 127 w 342"/>
                <a:gd name="T33" fmla="*/ 121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23"/>
                  </a:moveTo>
                  <a:cubicBezTo>
                    <a:pt x="290" y="0"/>
                    <a:pt x="233" y="2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23" y="43"/>
                    <a:pt x="271" y="27"/>
                    <a:pt x="290" y="46"/>
                  </a:cubicBezTo>
                  <a:cubicBezTo>
                    <a:pt x="314" y="70"/>
                    <a:pt x="280" y="143"/>
                    <a:pt x="215" y="208"/>
                  </a:cubicBezTo>
                  <a:cubicBezTo>
                    <a:pt x="200" y="223"/>
                    <a:pt x="186" y="23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88" y="250"/>
                    <a:pt x="206" y="234"/>
                    <a:pt x="223" y="217"/>
                  </a:cubicBezTo>
                  <a:cubicBezTo>
                    <a:pt x="302" y="139"/>
                    <a:pt x="342" y="51"/>
                    <a:pt x="313" y="23"/>
                  </a:cubicBezTo>
                  <a:close/>
                  <a:moveTo>
                    <a:pt x="171" y="66"/>
                  </a:moveTo>
                  <a:cubicBezTo>
                    <a:pt x="154" y="80"/>
                    <a:pt x="136" y="95"/>
                    <a:pt x="119" y="112"/>
                  </a:cubicBezTo>
                  <a:cubicBezTo>
                    <a:pt x="40" y="191"/>
                    <a:pt x="0" y="278"/>
                    <a:pt x="29" y="307"/>
                  </a:cubicBezTo>
                  <a:cubicBezTo>
                    <a:pt x="51" y="329"/>
                    <a:pt x="109" y="31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19" y="286"/>
                    <a:pt x="71" y="303"/>
                    <a:pt x="52" y="284"/>
                  </a:cubicBezTo>
                  <a:cubicBezTo>
                    <a:pt x="52" y="284"/>
                    <a:pt x="52" y="284"/>
                    <a:pt x="52" y="284"/>
                  </a:cubicBezTo>
                  <a:cubicBezTo>
                    <a:pt x="28" y="259"/>
                    <a:pt x="61" y="187"/>
                    <a:pt x="127" y="121"/>
                  </a:cubicBezTo>
                  <a:cubicBezTo>
                    <a:pt x="142" y="106"/>
                    <a:pt x="156" y="9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23"/>
            <p:cNvSpPr>
              <a:spLocks noEditPoints="1" noChangeArrowheads="1"/>
            </p:cNvSpPr>
            <p:nvPr/>
          </p:nvSpPr>
          <p:spPr bwMode="auto">
            <a:xfrm>
              <a:off x="6326188" y="1154113"/>
              <a:ext cx="654050" cy="628650"/>
            </a:xfrm>
            <a:custGeom>
              <a:avLst/>
              <a:gdLst>
                <a:gd name="T0" fmla="*/ 313 w 342"/>
                <a:gd name="T1" fmla="*/ 307 h 329"/>
                <a:gd name="T2" fmla="*/ 223 w 342"/>
                <a:gd name="T3" fmla="*/ 112 h 329"/>
                <a:gd name="T4" fmla="*/ 171 w 342"/>
                <a:gd name="T5" fmla="*/ 66 h 329"/>
                <a:gd name="T6" fmla="*/ 171 w 342"/>
                <a:gd name="T7" fmla="*/ 82 h 329"/>
                <a:gd name="T8" fmla="*/ 215 w 342"/>
                <a:gd name="T9" fmla="*/ 121 h 329"/>
                <a:gd name="T10" fmla="*/ 290 w 342"/>
                <a:gd name="T11" fmla="*/ 284 h 329"/>
                <a:gd name="T12" fmla="*/ 171 w 342"/>
                <a:gd name="T13" fmla="*/ 247 h 329"/>
                <a:gd name="T14" fmla="*/ 171 w 342"/>
                <a:gd name="T15" fmla="*/ 263 h 329"/>
                <a:gd name="T16" fmla="*/ 313 w 342"/>
                <a:gd name="T17" fmla="*/ 307 h 329"/>
                <a:gd name="T18" fmla="*/ 171 w 342"/>
                <a:gd name="T19" fmla="*/ 66 h 329"/>
                <a:gd name="T20" fmla="*/ 29 w 342"/>
                <a:gd name="T21" fmla="*/ 23 h 329"/>
                <a:gd name="T22" fmla="*/ 119 w 342"/>
                <a:gd name="T23" fmla="*/ 217 h 329"/>
                <a:gd name="T24" fmla="*/ 171 w 342"/>
                <a:gd name="T25" fmla="*/ 263 h 329"/>
                <a:gd name="T26" fmla="*/ 171 w 342"/>
                <a:gd name="T27" fmla="*/ 247 h 329"/>
                <a:gd name="T28" fmla="*/ 127 w 342"/>
                <a:gd name="T29" fmla="*/ 208 h 329"/>
                <a:gd name="T30" fmla="*/ 52 w 342"/>
                <a:gd name="T31" fmla="*/ 46 h 329"/>
                <a:gd name="T32" fmla="*/ 52 w 342"/>
                <a:gd name="T33" fmla="*/ 46 h 329"/>
                <a:gd name="T34" fmla="*/ 171 w 342"/>
                <a:gd name="T35" fmla="*/ 82 h 329"/>
                <a:gd name="T36" fmla="*/ 171 w 342"/>
                <a:gd name="T37" fmla="*/ 6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2" h="329">
                  <a:moveTo>
                    <a:pt x="313" y="307"/>
                  </a:moveTo>
                  <a:cubicBezTo>
                    <a:pt x="342" y="278"/>
                    <a:pt x="302" y="191"/>
                    <a:pt x="223" y="112"/>
                  </a:cubicBezTo>
                  <a:cubicBezTo>
                    <a:pt x="206" y="95"/>
                    <a:pt x="188" y="80"/>
                    <a:pt x="171" y="66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186" y="93"/>
                    <a:pt x="200" y="106"/>
                    <a:pt x="215" y="121"/>
                  </a:cubicBezTo>
                  <a:cubicBezTo>
                    <a:pt x="280" y="187"/>
                    <a:pt x="314" y="259"/>
                    <a:pt x="290" y="284"/>
                  </a:cubicBezTo>
                  <a:cubicBezTo>
                    <a:pt x="271" y="303"/>
                    <a:pt x="223" y="286"/>
                    <a:pt x="171" y="247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233" y="310"/>
                    <a:pt x="290" y="329"/>
                    <a:pt x="313" y="307"/>
                  </a:cubicBezTo>
                  <a:close/>
                  <a:moveTo>
                    <a:pt x="171" y="66"/>
                  </a:moveTo>
                  <a:cubicBezTo>
                    <a:pt x="109" y="20"/>
                    <a:pt x="51" y="0"/>
                    <a:pt x="29" y="23"/>
                  </a:cubicBezTo>
                  <a:cubicBezTo>
                    <a:pt x="0" y="51"/>
                    <a:pt x="40" y="139"/>
                    <a:pt x="119" y="217"/>
                  </a:cubicBezTo>
                  <a:cubicBezTo>
                    <a:pt x="136" y="234"/>
                    <a:pt x="154" y="250"/>
                    <a:pt x="171" y="263"/>
                  </a:cubicBezTo>
                  <a:cubicBezTo>
                    <a:pt x="171" y="247"/>
                    <a:pt x="171" y="247"/>
                    <a:pt x="171" y="247"/>
                  </a:cubicBezTo>
                  <a:cubicBezTo>
                    <a:pt x="156" y="236"/>
                    <a:pt x="142" y="223"/>
                    <a:pt x="127" y="208"/>
                  </a:cubicBezTo>
                  <a:cubicBezTo>
                    <a:pt x="61" y="143"/>
                    <a:pt x="28" y="70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71" y="27"/>
                    <a:pt x="119" y="43"/>
                    <a:pt x="171" y="82"/>
                  </a:cubicBezTo>
                  <a:lnTo>
                    <a:pt x="171" y="6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Oval 224"/>
            <p:cNvSpPr>
              <a:spLocks noChangeArrowheads="1"/>
            </p:cNvSpPr>
            <p:nvPr/>
          </p:nvSpPr>
          <p:spPr bwMode="auto">
            <a:xfrm>
              <a:off x="6594475" y="1409700"/>
              <a:ext cx="117475" cy="119063"/>
            </a:xfrm>
            <a:prstGeom prst="ellipse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225"/>
            <p:cNvSpPr>
              <a:spLocks noEditPoints="1" noChangeArrowheads="1"/>
            </p:cNvSpPr>
            <p:nvPr/>
          </p:nvSpPr>
          <p:spPr bwMode="auto">
            <a:xfrm>
              <a:off x="7502525" y="868363"/>
              <a:ext cx="322263" cy="612775"/>
            </a:xfrm>
            <a:custGeom>
              <a:avLst/>
              <a:gdLst>
                <a:gd name="T0" fmla="*/ 84 w 203"/>
                <a:gd name="T1" fmla="*/ 386 h 386"/>
                <a:gd name="T2" fmla="*/ 203 w 203"/>
                <a:gd name="T3" fmla="*/ 386 h 386"/>
                <a:gd name="T4" fmla="*/ 84 w 203"/>
                <a:gd name="T5" fmla="*/ 159 h 386"/>
                <a:gd name="T6" fmla="*/ 84 w 203"/>
                <a:gd name="T7" fmla="*/ 242 h 386"/>
                <a:gd name="T8" fmla="*/ 137 w 203"/>
                <a:gd name="T9" fmla="*/ 335 h 386"/>
                <a:gd name="T10" fmla="*/ 84 w 203"/>
                <a:gd name="T11" fmla="*/ 335 h 386"/>
                <a:gd name="T12" fmla="*/ 84 w 203"/>
                <a:gd name="T13" fmla="*/ 386 h 386"/>
                <a:gd name="T14" fmla="*/ 0 w 203"/>
                <a:gd name="T15" fmla="*/ 0 h 386"/>
                <a:gd name="T16" fmla="*/ 0 w 203"/>
                <a:gd name="T17" fmla="*/ 386 h 386"/>
                <a:gd name="T18" fmla="*/ 84 w 203"/>
                <a:gd name="T19" fmla="*/ 386 h 386"/>
                <a:gd name="T20" fmla="*/ 84 w 203"/>
                <a:gd name="T21" fmla="*/ 335 h 386"/>
                <a:gd name="T22" fmla="*/ 31 w 203"/>
                <a:gd name="T23" fmla="*/ 335 h 386"/>
                <a:gd name="T24" fmla="*/ 31 w 203"/>
                <a:gd name="T25" fmla="*/ 150 h 386"/>
                <a:gd name="T26" fmla="*/ 31 w 203"/>
                <a:gd name="T27" fmla="*/ 150 h 386"/>
                <a:gd name="T28" fmla="*/ 84 w 203"/>
                <a:gd name="T29" fmla="*/ 242 h 386"/>
                <a:gd name="T30" fmla="*/ 84 w 203"/>
                <a:gd name="T31" fmla="*/ 159 h 386"/>
                <a:gd name="T32" fmla="*/ 0 w 203"/>
                <a:gd name="T3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3" h="386">
                  <a:moveTo>
                    <a:pt x="84" y="386"/>
                  </a:moveTo>
                  <a:lnTo>
                    <a:pt x="203" y="386"/>
                  </a:lnTo>
                  <a:lnTo>
                    <a:pt x="84" y="159"/>
                  </a:lnTo>
                  <a:lnTo>
                    <a:pt x="84" y="242"/>
                  </a:lnTo>
                  <a:lnTo>
                    <a:pt x="137" y="335"/>
                  </a:lnTo>
                  <a:lnTo>
                    <a:pt x="84" y="335"/>
                  </a:lnTo>
                  <a:lnTo>
                    <a:pt x="84" y="386"/>
                  </a:lnTo>
                  <a:close/>
                  <a:moveTo>
                    <a:pt x="0" y="0"/>
                  </a:moveTo>
                  <a:lnTo>
                    <a:pt x="0" y="386"/>
                  </a:lnTo>
                  <a:lnTo>
                    <a:pt x="84" y="386"/>
                  </a:lnTo>
                  <a:lnTo>
                    <a:pt x="84" y="335"/>
                  </a:lnTo>
                  <a:lnTo>
                    <a:pt x="31" y="335"/>
                  </a:lnTo>
                  <a:lnTo>
                    <a:pt x="31" y="150"/>
                  </a:lnTo>
                  <a:lnTo>
                    <a:pt x="84" y="242"/>
                  </a:lnTo>
                  <a:lnTo>
                    <a:pt x="84" y="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Rectangle 226"/>
            <p:cNvSpPr>
              <a:spLocks noChangeArrowheads="1"/>
            </p:cNvSpPr>
            <p:nvPr/>
          </p:nvSpPr>
          <p:spPr bwMode="auto">
            <a:xfrm>
              <a:off x="7339013" y="865188"/>
              <a:ext cx="82550" cy="6000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227"/>
            <p:cNvSpPr>
              <a:spLocks noChangeArrowheads="1"/>
            </p:cNvSpPr>
            <p:nvPr/>
          </p:nvSpPr>
          <p:spPr bwMode="auto">
            <a:xfrm>
              <a:off x="5797550" y="306388"/>
              <a:ext cx="658813" cy="606425"/>
            </a:xfrm>
            <a:custGeom>
              <a:avLst/>
              <a:gdLst>
                <a:gd name="T0" fmla="*/ 169 w 344"/>
                <a:gd name="T1" fmla="*/ 317 h 317"/>
                <a:gd name="T2" fmla="*/ 0 w 344"/>
                <a:gd name="T3" fmla="*/ 315 h 317"/>
                <a:gd name="T4" fmla="*/ 0 w 344"/>
                <a:gd name="T5" fmla="*/ 64 h 317"/>
                <a:gd name="T6" fmla="*/ 172 w 344"/>
                <a:gd name="T7" fmla="*/ 64 h 317"/>
                <a:gd name="T8" fmla="*/ 344 w 344"/>
                <a:gd name="T9" fmla="*/ 64 h 317"/>
                <a:gd name="T10" fmla="*/ 344 w 344"/>
                <a:gd name="T11" fmla="*/ 316 h 317"/>
                <a:gd name="T12" fmla="*/ 169 w 344"/>
                <a:gd name="T1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17">
                  <a:moveTo>
                    <a:pt x="169" y="317"/>
                  </a:moveTo>
                  <a:cubicBezTo>
                    <a:pt x="169" y="317"/>
                    <a:pt x="109" y="258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112" y="0"/>
                    <a:pt x="172" y="64"/>
                  </a:cubicBezTo>
                  <a:cubicBezTo>
                    <a:pt x="344" y="64"/>
                    <a:pt x="344" y="64"/>
                    <a:pt x="344" y="64"/>
                  </a:cubicBezTo>
                  <a:cubicBezTo>
                    <a:pt x="344" y="316"/>
                    <a:pt x="344" y="316"/>
                    <a:pt x="344" y="316"/>
                  </a:cubicBezTo>
                  <a:lnTo>
                    <a:pt x="169" y="317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228"/>
            <p:cNvSpPr>
              <a:spLocks noChangeArrowheads="1"/>
            </p:cNvSpPr>
            <p:nvPr/>
          </p:nvSpPr>
          <p:spPr bwMode="auto">
            <a:xfrm>
              <a:off x="4776788" y="501650"/>
              <a:ext cx="857250" cy="693738"/>
            </a:xfrm>
            <a:custGeom>
              <a:avLst/>
              <a:gdLst>
                <a:gd name="T0" fmla="*/ 448 w 448"/>
                <a:gd name="T1" fmla="*/ 123 h 363"/>
                <a:gd name="T2" fmla="*/ 438 w 448"/>
                <a:gd name="T3" fmla="*/ 108 h 363"/>
                <a:gd name="T4" fmla="*/ 113 w 448"/>
                <a:gd name="T5" fmla="*/ 325 h 363"/>
                <a:gd name="T6" fmla="*/ 40 w 448"/>
                <a:gd name="T7" fmla="*/ 306 h 363"/>
                <a:gd name="T8" fmla="*/ 51 w 448"/>
                <a:gd name="T9" fmla="*/ 232 h 363"/>
                <a:gd name="T10" fmla="*/ 376 w 448"/>
                <a:gd name="T11" fmla="*/ 15 h 363"/>
                <a:gd name="T12" fmla="*/ 366 w 448"/>
                <a:gd name="T13" fmla="*/ 0 h 363"/>
                <a:gd name="T14" fmla="*/ 37 w 448"/>
                <a:gd name="T15" fmla="*/ 219 h 363"/>
                <a:gd name="T16" fmla="*/ 22 w 448"/>
                <a:gd name="T17" fmla="*/ 318 h 363"/>
                <a:gd name="T18" fmla="*/ 119 w 448"/>
                <a:gd name="T19" fmla="*/ 343 h 363"/>
                <a:gd name="T20" fmla="*/ 448 w 448"/>
                <a:gd name="T21" fmla="*/ 12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363">
                  <a:moveTo>
                    <a:pt x="448" y="123"/>
                  </a:moveTo>
                  <a:cubicBezTo>
                    <a:pt x="438" y="108"/>
                    <a:pt x="438" y="108"/>
                    <a:pt x="438" y="108"/>
                  </a:cubicBezTo>
                  <a:cubicBezTo>
                    <a:pt x="113" y="325"/>
                    <a:pt x="113" y="325"/>
                    <a:pt x="113" y="325"/>
                  </a:cubicBezTo>
                  <a:cubicBezTo>
                    <a:pt x="90" y="340"/>
                    <a:pt x="57" y="332"/>
                    <a:pt x="40" y="306"/>
                  </a:cubicBezTo>
                  <a:cubicBezTo>
                    <a:pt x="23" y="281"/>
                    <a:pt x="28" y="247"/>
                    <a:pt x="51" y="232"/>
                  </a:cubicBezTo>
                  <a:cubicBezTo>
                    <a:pt x="376" y="15"/>
                    <a:pt x="376" y="15"/>
                    <a:pt x="376" y="15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6" y="240"/>
                    <a:pt x="0" y="284"/>
                    <a:pt x="22" y="318"/>
                  </a:cubicBezTo>
                  <a:cubicBezTo>
                    <a:pt x="45" y="352"/>
                    <a:pt x="89" y="363"/>
                    <a:pt x="119" y="343"/>
                  </a:cubicBezTo>
                  <a:lnTo>
                    <a:pt x="448" y="12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229"/>
            <p:cNvSpPr>
              <a:spLocks noChangeArrowheads="1"/>
            </p:cNvSpPr>
            <p:nvPr/>
          </p:nvSpPr>
          <p:spPr bwMode="auto">
            <a:xfrm>
              <a:off x="5429250" y="463550"/>
              <a:ext cx="234950" cy="322263"/>
            </a:xfrm>
            <a:custGeom>
              <a:avLst/>
              <a:gdLst>
                <a:gd name="T0" fmla="*/ 115 w 123"/>
                <a:gd name="T1" fmla="*/ 165 h 169"/>
                <a:gd name="T2" fmla="*/ 96 w 123"/>
                <a:gd name="T3" fmla="*/ 161 h 169"/>
                <a:gd name="T4" fmla="*/ 4 w 123"/>
                <a:gd name="T5" fmla="*/ 23 h 169"/>
                <a:gd name="T6" fmla="*/ 8 w 123"/>
                <a:gd name="T7" fmla="*/ 4 h 169"/>
                <a:gd name="T8" fmla="*/ 26 w 123"/>
                <a:gd name="T9" fmla="*/ 8 h 169"/>
                <a:gd name="T10" fmla="*/ 119 w 123"/>
                <a:gd name="T11" fmla="*/ 146 h 169"/>
                <a:gd name="T12" fmla="*/ 115 w 123"/>
                <a:gd name="T13" fmla="*/ 16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69">
                  <a:moveTo>
                    <a:pt x="115" y="165"/>
                  </a:moveTo>
                  <a:cubicBezTo>
                    <a:pt x="109" y="169"/>
                    <a:pt x="101" y="167"/>
                    <a:pt x="96" y="16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16"/>
                    <a:pt x="2" y="8"/>
                    <a:pt x="8" y="4"/>
                  </a:cubicBezTo>
                  <a:cubicBezTo>
                    <a:pt x="14" y="0"/>
                    <a:pt x="22" y="2"/>
                    <a:pt x="26" y="8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23" y="152"/>
                    <a:pt x="121" y="161"/>
                    <a:pt x="115" y="165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230"/>
            <p:cNvSpPr>
              <a:spLocks noChangeArrowheads="1"/>
            </p:cNvSpPr>
            <p:nvPr/>
          </p:nvSpPr>
          <p:spPr bwMode="auto">
            <a:xfrm>
              <a:off x="4889500" y="684213"/>
              <a:ext cx="646113" cy="423863"/>
            </a:xfrm>
            <a:custGeom>
              <a:avLst/>
              <a:gdLst>
                <a:gd name="T0" fmla="*/ 338 w 338"/>
                <a:gd name="T1" fmla="*/ 18 h 221"/>
                <a:gd name="T2" fmla="*/ 326 w 338"/>
                <a:gd name="T3" fmla="*/ 0 h 221"/>
                <a:gd name="T4" fmla="*/ 36 w 338"/>
                <a:gd name="T5" fmla="*/ 193 h 221"/>
                <a:gd name="T6" fmla="*/ 0 w 338"/>
                <a:gd name="T7" fmla="*/ 195 h 221"/>
                <a:gd name="T8" fmla="*/ 1 w 338"/>
                <a:gd name="T9" fmla="*/ 197 h 221"/>
                <a:gd name="T10" fmla="*/ 52 w 338"/>
                <a:gd name="T11" fmla="*/ 210 h 221"/>
                <a:gd name="T12" fmla="*/ 338 w 338"/>
                <a:gd name="T13" fmla="*/ 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221">
                  <a:moveTo>
                    <a:pt x="338" y="18"/>
                  </a:moveTo>
                  <a:cubicBezTo>
                    <a:pt x="326" y="0"/>
                    <a:pt x="326" y="0"/>
                    <a:pt x="326" y="0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25" y="201"/>
                    <a:pt x="11" y="201"/>
                    <a:pt x="0" y="195"/>
                  </a:cubicBezTo>
                  <a:cubicBezTo>
                    <a:pt x="0" y="196"/>
                    <a:pt x="1" y="197"/>
                    <a:pt x="1" y="197"/>
                  </a:cubicBezTo>
                  <a:cubicBezTo>
                    <a:pt x="13" y="215"/>
                    <a:pt x="36" y="221"/>
                    <a:pt x="52" y="210"/>
                  </a:cubicBezTo>
                  <a:lnTo>
                    <a:pt x="338" y="18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31"/>
            <p:cNvSpPr>
              <a:spLocks noEditPoints="1" noChangeArrowheads="1"/>
            </p:cNvSpPr>
            <p:nvPr/>
          </p:nvSpPr>
          <p:spPr bwMode="auto">
            <a:xfrm>
              <a:off x="4362450" y="1055688"/>
              <a:ext cx="374650" cy="657225"/>
            </a:xfrm>
            <a:custGeom>
              <a:avLst/>
              <a:gdLst>
                <a:gd name="T0" fmla="*/ 85 w 196"/>
                <a:gd name="T1" fmla="*/ 291 h 343"/>
                <a:gd name="T2" fmla="*/ 78 w 196"/>
                <a:gd name="T3" fmla="*/ 290 h 343"/>
                <a:gd name="T4" fmla="*/ 78 w 196"/>
                <a:gd name="T5" fmla="*/ 343 h 343"/>
                <a:gd name="T6" fmla="*/ 104 w 196"/>
                <a:gd name="T7" fmla="*/ 323 h 343"/>
                <a:gd name="T8" fmla="*/ 85 w 196"/>
                <a:gd name="T9" fmla="*/ 291 h 343"/>
                <a:gd name="T10" fmla="*/ 78 w 196"/>
                <a:gd name="T11" fmla="*/ 268 h 343"/>
                <a:gd name="T12" fmla="*/ 78 w 196"/>
                <a:gd name="T13" fmla="*/ 118 h 343"/>
                <a:gd name="T14" fmla="*/ 117 w 196"/>
                <a:gd name="T15" fmla="*/ 105 h 343"/>
                <a:gd name="T16" fmla="*/ 140 w 196"/>
                <a:gd name="T17" fmla="*/ 18 h 343"/>
                <a:gd name="T18" fmla="*/ 165 w 196"/>
                <a:gd name="T19" fmla="*/ 3 h 343"/>
                <a:gd name="T20" fmla="*/ 179 w 196"/>
                <a:gd name="T21" fmla="*/ 28 h 343"/>
                <a:gd name="T22" fmla="*/ 157 w 196"/>
                <a:gd name="T23" fmla="*/ 115 h 343"/>
                <a:gd name="T24" fmla="*/ 187 w 196"/>
                <a:gd name="T25" fmla="*/ 191 h 343"/>
                <a:gd name="T26" fmla="*/ 176 w 196"/>
                <a:gd name="T27" fmla="*/ 235 h 343"/>
                <a:gd name="T28" fmla="*/ 176 w 196"/>
                <a:gd name="T29" fmla="*/ 235 h 343"/>
                <a:gd name="T30" fmla="*/ 196 w 196"/>
                <a:gd name="T31" fmla="*/ 267 h 343"/>
                <a:gd name="T32" fmla="*/ 189 w 196"/>
                <a:gd name="T33" fmla="*/ 297 h 343"/>
                <a:gd name="T34" fmla="*/ 78 w 196"/>
                <a:gd name="T35" fmla="*/ 268 h 343"/>
                <a:gd name="T36" fmla="*/ 78 w 196"/>
                <a:gd name="T37" fmla="*/ 290 h 343"/>
                <a:gd name="T38" fmla="*/ 53 w 196"/>
                <a:gd name="T39" fmla="*/ 310 h 343"/>
                <a:gd name="T40" fmla="*/ 72 w 196"/>
                <a:gd name="T41" fmla="*/ 342 h 343"/>
                <a:gd name="T42" fmla="*/ 78 w 196"/>
                <a:gd name="T43" fmla="*/ 343 h 343"/>
                <a:gd name="T44" fmla="*/ 78 w 196"/>
                <a:gd name="T45" fmla="*/ 290 h 343"/>
                <a:gd name="T46" fmla="*/ 78 w 196"/>
                <a:gd name="T47" fmla="*/ 118 h 343"/>
                <a:gd name="T48" fmla="*/ 78 w 196"/>
                <a:gd name="T49" fmla="*/ 268 h 343"/>
                <a:gd name="T50" fmla="*/ 0 w 196"/>
                <a:gd name="T51" fmla="*/ 248 h 343"/>
                <a:gd name="T52" fmla="*/ 8 w 196"/>
                <a:gd name="T53" fmla="*/ 218 h 343"/>
                <a:gd name="T54" fmla="*/ 42 w 196"/>
                <a:gd name="T55" fmla="*/ 200 h 343"/>
                <a:gd name="T56" fmla="*/ 53 w 196"/>
                <a:gd name="T57" fmla="*/ 157 h 343"/>
                <a:gd name="T58" fmla="*/ 78 w 196"/>
                <a:gd name="T59" fmla="*/ 118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" h="343">
                  <a:moveTo>
                    <a:pt x="85" y="291"/>
                  </a:moveTo>
                  <a:cubicBezTo>
                    <a:pt x="83" y="291"/>
                    <a:pt x="80" y="290"/>
                    <a:pt x="78" y="290"/>
                  </a:cubicBezTo>
                  <a:cubicBezTo>
                    <a:pt x="78" y="343"/>
                    <a:pt x="78" y="343"/>
                    <a:pt x="78" y="343"/>
                  </a:cubicBezTo>
                  <a:cubicBezTo>
                    <a:pt x="90" y="343"/>
                    <a:pt x="101" y="335"/>
                    <a:pt x="104" y="323"/>
                  </a:cubicBezTo>
                  <a:cubicBezTo>
                    <a:pt x="108" y="309"/>
                    <a:pt x="99" y="295"/>
                    <a:pt x="85" y="291"/>
                  </a:cubicBezTo>
                  <a:close/>
                  <a:moveTo>
                    <a:pt x="78" y="268"/>
                  </a:moveTo>
                  <a:cubicBezTo>
                    <a:pt x="78" y="118"/>
                    <a:pt x="78" y="118"/>
                    <a:pt x="78" y="118"/>
                  </a:cubicBezTo>
                  <a:cubicBezTo>
                    <a:pt x="90" y="109"/>
                    <a:pt x="103" y="105"/>
                    <a:pt x="117" y="10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3" y="7"/>
                    <a:pt x="154" y="0"/>
                    <a:pt x="165" y="3"/>
                  </a:cubicBezTo>
                  <a:cubicBezTo>
                    <a:pt x="176" y="6"/>
                    <a:pt x="182" y="17"/>
                    <a:pt x="179" y="28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80" y="129"/>
                    <a:pt x="196" y="156"/>
                    <a:pt x="187" y="191"/>
                  </a:cubicBezTo>
                  <a:cubicBezTo>
                    <a:pt x="187" y="191"/>
                    <a:pt x="180" y="220"/>
                    <a:pt x="176" y="235"/>
                  </a:cubicBezTo>
                  <a:cubicBezTo>
                    <a:pt x="176" y="235"/>
                    <a:pt x="176" y="235"/>
                    <a:pt x="176" y="235"/>
                  </a:cubicBezTo>
                  <a:cubicBezTo>
                    <a:pt x="170" y="255"/>
                    <a:pt x="196" y="267"/>
                    <a:pt x="196" y="267"/>
                  </a:cubicBezTo>
                  <a:cubicBezTo>
                    <a:pt x="189" y="297"/>
                    <a:pt x="189" y="297"/>
                    <a:pt x="189" y="297"/>
                  </a:cubicBezTo>
                  <a:lnTo>
                    <a:pt x="78" y="268"/>
                  </a:lnTo>
                  <a:close/>
                  <a:moveTo>
                    <a:pt x="78" y="290"/>
                  </a:moveTo>
                  <a:cubicBezTo>
                    <a:pt x="67" y="290"/>
                    <a:pt x="56" y="298"/>
                    <a:pt x="53" y="310"/>
                  </a:cubicBezTo>
                  <a:cubicBezTo>
                    <a:pt x="49" y="324"/>
                    <a:pt x="58" y="339"/>
                    <a:pt x="72" y="342"/>
                  </a:cubicBezTo>
                  <a:cubicBezTo>
                    <a:pt x="74" y="343"/>
                    <a:pt x="76" y="343"/>
                    <a:pt x="78" y="343"/>
                  </a:cubicBezTo>
                  <a:cubicBezTo>
                    <a:pt x="78" y="290"/>
                    <a:pt x="78" y="290"/>
                    <a:pt x="78" y="290"/>
                  </a:cubicBezTo>
                  <a:close/>
                  <a:moveTo>
                    <a:pt x="78" y="118"/>
                  </a:moveTo>
                  <a:cubicBezTo>
                    <a:pt x="78" y="268"/>
                    <a:pt x="78" y="268"/>
                    <a:pt x="78" y="26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18"/>
                    <a:pt x="36" y="221"/>
                    <a:pt x="42" y="200"/>
                  </a:cubicBezTo>
                  <a:cubicBezTo>
                    <a:pt x="46" y="183"/>
                    <a:pt x="53" y="157"/>
                    <a:pt x="53" y="157"/>
                  </a:cubicBezTo>
                  <a:cubicBezTo>
                    <a:pt x="58" y="139"/>
                    <a:pt x="67" y="126"/>
                    <a:pt x="78" y="118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32"/>
            <p:cNvSpPr>
              <a:spLocks noEditPoints="1" noChangeArrowheads="1"/>
            </p:cNvSpPr>
            <p:nvPr/>
          </p:nvSpPr>
          <p:spPr bwMode="auto">
            <a:xfrm>
              <a:off x="6600825" y="458788"/>
              <a:ext cx="669925" cy="652463"/>
            </a:xfrm>
            <a:custGeom>
              <a:avLst/>
              <a:gdLst>
                <a:gd name="T0" fmla="*/ 333 w 350"/>
                <a:gd name="T1" fmla="*/ 133 h 341"/>
                <a:gd name="T2" fmla="*/ 309 w 350"/>
                <a:gd name="T3" fmla="*/ 119 h 341"/>
                <a:gd name="T4" fmla="*/ 297 w 350"/>
                <a:gd name="T5" fmla="*/ 102 h 341"/>
                <a:gd name="T6" fmla="*/ 277 w 350"/>
                <a:gd name="T7" fmla="*/ 118 h 341"/>
                <a:gd name="T8" fmla="*/ 280 w 350"/>
                <a:gd name="T9" fmla="*/ 92 h 341"/>
                <a:gd name="T10" fmla="*/ 258 w 350"/>
                <a:gd name="T11" fmla="*/ 91 h 341"/>
                <a:gd name="T12" fmla="*/ 234 w 350"/>
                <a:gd name="T13" fmla="*/ 78 h 341"/>
                <a:gd name="T14" fmla="*/ 222 w 350"/>
                <a:gd name="T15" fmla="*/ 60 h 341"/>
                <a:gd name="T16" fmla="*/ 202 w 350"/>
                <a:gd name="T17" fmla="*/ 76 h 341"/>
                <a:gd name="T18" fmla="*/ 205 w 350"/>
                <a:gd name="T19" fmla="*/ 51 h 341"/>
                <a:gd name="T20" fmla="*/ 184 w 350"/>
                <a:gd name="T21" fmla="*/ 50 h 341"/>
                <a:gd name="T22" fmla="*/ 160 w 350"/>
                <a:gd name="T23" fmla="*/ 37 h 341"/>
                <a:gd name="T24" fmla="*/ 148 w 350"/>
                <a:gd name="T25" fmla="*/ 19 h 341"/>
                <a:gd name="T26" fmla="*/ 145 w 350"/>
                <a:gd name="T27" fmla="*/ 32 h 341"/>
                <a:gd name="T28" fmla="*/ 299 w 350"/>
                <a:gd name="T29" fmla="*/ 184 h 341"/>
                <a:gd name="T30" fmla="*/ 296 w 350"/>
                <a:gd name="T31" fmla="*/ 190 h 341"/>
                <a:gd name="T32" fmla="*/ 145 w 350"/>
                <a:gd name="T33" fmla="*/ 106 h 341"/>
                <a:gd name="T34" fmla="*/ 283 w 350"/>
                <a:gd name="T35" fmla="*/ 214 h 341"/>
                <a:gd name="T36" fmla="*/ 280 w 350"/>
                <a:gd name="T37" fmla="*/ 220 h 341"/>
                <a:gd name="T38" fmla="*/ 145 w 350"/>
                <a:gd name="T39" fmla="*/ 146 h 341"/>
                <a:gd name="T40" fmla="*/ 266 w 350"/>
                <a:gd name="T41" fmla="*/ 245 h 341"/>
                <a:gd name="T42" fmla="*/ 263 w 350"/>
                <a:gd name="T43" fmla="*/ 250 h 341"/>
                <a:gd name="T44" fmla="*/ 145 w 350"/>
                <a:gd name="T45" fmla="*/ 185 h 341"/>
                <a:gd name="T46" fmla="*/ 249 w 350"/>
                <a:gd name="T47" fmla="*/ 275 h 341"/>
                <a:gd name="T48" fmla="*/ 246 w 350"/>
                <a:gd name="T49" fmla="*/ 280 h 341"/>
                <a:gd name="T50" fmla="*/ 145 w 350"/>
                <a:gd name="T51" fmla="*/ 225 h 341"/>
                <a:gd name="T52" fmla="*/ 199 w 350"/>
                <a:gd name="T53" fmla="*/ 332 h 341"/>
                <a:gd name="T54" fmla="*/ 350 w 350"/>
                <a:gd name="T55" fmla="*/ 131 h 341"/>
                <a:gd name="T56" fmla="*/ 145 w 350"/>
                <a:gd name="T57" fmla="*/ 32 h 341"/>
                <a:gd name="T58" fmla="*/ 122 w 350"/>
                <a:gd name="T59" fmla="*/ 16 h 341"/>
                <a:gd name="T60" fmla="*/ 113 w 350"/>
                <a:gd name="T61" fmla="*/ 0 h 341"/>
                <a:gd name="T62" fmla="*/ 23 w 350"/>
                <a:gd name="T63" fmla="*/ 234 h 341"/>
                <a:gd name="T64" fmla="*/ 145 w 350"/>
                <a:gd name="T65" fmla="*/ 225 h 341"/>
                <a:gd name="T66" fmla="*/ 40 w 350"/>
                <a:gd name="T67" fmla="*/ 163 h 341"/>
                <a:gd name="T68" fmla="*/ 145 w 350"/>
                <a:gd name="T69" fmla="*/ 217 h 341"/>
                <a:gd name="T70" fmla="*/ 58 w 350"/>
                <a:gd name="T71" fmla="*/ 137 h 341"/>
                <a:gd name="T72" fmla="*/ 61 w 350"/>
                <a:gd name="T73" fmla="*/ 131 h 341"/>
                <a:gd name="T74" fmla="*/ 145 w 350"/>
                <a:gd name="T75" fmla="*/ 146 h 341"/>
                <a:gd name="T76" fmla="*/ 74 w 350"/>
                <a:gd name="T77" fmla="*/ 102 h 341"/>
                <a:gd name="T78" fmla="*/ 145 w 350"/>
                <a:gd name="T79" fmla="*/ 138 h 341"/>
                <a:gd name="T80" fmla="*/ 92 w 350"/>
                <a:gd name="T81" fmla="*/ 76 h 341"/>
                <a:gd name="T82" fmla="*/ 95 w 350"/>
                <a:gd name="T83" fmla="*/ 71 h 341"/>
                <a:gd name="T84" fmla="*/ 145 w 350"/>
                <a:gd name="T85" fmla="*/ 32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0" h="341">
                  <a:moveTo>
                    <a:pt x="334" y="122"/>
                  </a:moveTo>
                  <a:cubicBezTo>
                    <a:pt x="335" y="126"/>
                    <a:pt x="335" y="129"/>
                    <a:pt x="333" y="133"/>
                  </a:cubicBezTo>
                  <a:cubicBezTo>
                    <a:pt x="329" y="139"/>
                    <a:pt x="321" y="142"/>
                    <a:pt x="314" y="138"/>
                  </a:cubicBezTo>
                  <a:cubicBezTo>
                    <a:pt x="307" y="134"/>
                    <a:pt x="305" y="126"/>
                    <a:pt x="309" y="119"/>
                  </a:cubicBezTo>
                  <a:cubicBezTo>
                    <a:pt x="310" y="116"/>
                    <a:pt x="314" y="114"/>
                    <a:pt x="317" y="113"/>
                  </a:cubicBezTo>
                  <a:cubicBezTo>
                    <a:pt x="297" y="102"/>
                    <a:pt x="297" y="102"/>
                    <a:pt x="297" y="102"/>
                  </a:cubicBezTo>
                  <a:cubicBezTo>
                    <a:pt x="298" y="105"/>
                    <a:pt x="298" y="109"/>
                    <a:pt x="296" y="112"/>
                  </a:cubicBezTo>
                  <a:cubicBezTo>
                    <a:pt x="292" y="119"/>
                    <a:pt x="284" y="121"/>
                    <a:pt x="277" y="118"/>
                  </a:cubicBezTo>
                  <a:cubicBezTo>
                    <a:pt x="270" y="114"/>
                    <a:pt x="268" y="105"/>
                    <a:pt x="271" y="99"/>
                  </a:cubicBezTo>
                  <a:cubicBezTo>
                    <a:pt x="273" y="95"/>
                    <a:pt x="276" y="93"/>
                    <a:pt x="280" y="92"/>
                  </a:cubicBezTo>
                  <a:cubicBezTo>
                    <a:pt x="260" y="81"/>
                    <a:pt x="260" y="81"/>
                    <a:pt x="260" y="81"/>
                  </a:cubicBezTo>
                  <a:cubicBezTo>
                    <a:pt x="261" y="84"/>
                    <a:pt x="260" y="88"/>
                    <a:pt x="258" y="91"/>
                  </a:cubicBezTo>
                  <a:cubicBezTo>
                    <a:pt x="255" y="98"/>
                    <a:pt x="246" y="101"/>
                    <a:pt x="239" y="97"/>
                  </a:cubicBezTo>
                  <a:cubicBezTo>
                    <a:pt x="233" y="93"/>
                    <a:pt x="230" y="85"/>
                    <a:pt x="234" y="78"/>
                  </a:cubicBezTo>
                  <a:cubicBezTo>
                    <a:pt x="236" y="74"/>
                    <a:pt x="239" y="72"/>
                    <a:pt x="242" y="71"/>
                  </a:cubicBezTo>
                  <a:cubicBezTo>
                    <a:pt x="222" y="60"/>
                    <a:pt x="222" y="60"/>
                    <a:pt x="222" y="60"/>
                  </a:cubicBezTo>
                  <a:cubicBezTo>
                    <a:pt x="223" y="64"/>
                    <a:pt x="223" y="67"/>
                    <a:pt x="221" y="71"/>
                  </a:cubicBezTo>
                  <a:cubicBezTo>
                    <a:pt x="217" y="77"/>
                    <a:pt x="209" y="80"/>
                    <a:pt x="202" y="76"/>
                  </a:cubicBezTo>
                  <a:cubicBezTo>
                    <a:pt x="195" y="72"/>
                    <a:pt x="193" y="64"/>
                    <a:pt x="197" y="57"/>
                  </a:cubicBezTo>
                  <a:cubicBezTo>
                    <a:pt x="199" y="54"/>
                    <a:pt x="202" y="52"/>
                    <a:pt x="205" y="51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6" y="43"/>
                    <a:pt x="186" y="47"/>
                    <a:pt x="184" y="50"/>
                  </a:cubicBezTo>
                  <a:cubicBezTo>
                    <a:pt x="180" y="57"/>
                    <a:pt x="172" y="59"/>
                    <a:pt x="165" y="56"/>
                  </a:cubicBezTo>
                  <a:cubicBezTo>
                    <a:pt x="158" y="52"/>
                    <a:pt x="156" y="43"/>
                    <a:pt x="160" y="37"/>
                  </a:cubicBezTo>
                  <a:cubicBezTo>
                    <a:pt x="161" y="33"/>
                    <a:pt x="164" y="31"/>
                    <a:pt x="168" y="30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9" y="22"/>
                    <a:pt x="149" y="26"/>
                    <a:pt x="147" y="29"/>
                  </a:cubicBezTo>
                  <a:cubicBezTo>
                    <a:pt x="146" y="30"/>
                    <a:pt x="146" y="31"/>
                    <a:pt x="145" y="32"/>
                  </a:cubicBezTo>
                  <a:cubicBezTo>
                    <a:pt x="145" y="99"/>
                    <a:pt x="145" y="99"/>
                    <a:pt x="145" y="99"/>
                  </a:cubicBezTo>
                  <a:cubicBezTo>
                    <a:pt x="299" y="184"/>
                    <a:pt x="299" y="184"/>
                    <a:pt x="299" y="184"/>
                  </a:cubicBezTo>
                  <a:cubicBezTo>
                    <a:pt x="301" y="185"/>
                    <a:pt x="302" y="187"/>
                    <a:pt x="301" y="189"/>
                  </a:cubicBezTo>
                  <a:cubicBezTo>
                    <a:pt x="300" y="190"/>
                    <a:pt x="298" y="191"/>
                    <a:pt x="296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283" y="214"/>
                    <a:pt x="283" y="214"/>
                    <a:pt x="283" y="214"/>
                  </a:cubicBezTo>
                  <a:cubicBezTo>
                    <a:pt x="284" y="215"/>
                    <a:pt x="285" y="217"/>
                    <a:pt x="284" y="219"/>
                  </a:cubicBezTo>
                  <a:cubicBezTo>
                    <a:pt x="283" y="220"/>
                    <a:pt x="281" y="221"/>
                    <a:pt x="280" y="220"/>
                  </a:cubicBezTo>
                  <a:cubicBezTo>
                    <a:pt x="280" y="220"/>
                    <a:pt x="280" y="220"/>
                    <a:pt x="280" y="220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266" y="245"/>
                    <a:pt x="266" y="245"/>
                    <a:pt x="266" y="245"/>
                  </a:cubicBezTo>
                  <a:cubicBezTo>
                    <a:pt x="268" y="245"/>
                    <a:pt x="268" y="247"/>
                    <a:pt x="267" y="249"/>
                  </a:cubicBezTo>
                  <a:cubicBezTo>
                    <a:pt x="266" y="250"/>
                    <a:pt x="264" y="251"/>
                    <a:pt x="263" y="250"/>
                  </a:cubicBezTo>
                  <a:cubicBezTo>
                    <a:pt x="263" y="250"/>
                    <a:pt x="263" y="250"/>
                    <a:pt x="263" y="250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249" y="275"/>
                    <a:pt x="249" y="275"/>
                    <a:pt x="249" y="275"/>
                  </a:cubicBezTo>
                  <a:cubicBezTo>
                    <a:pt x="251" y="276"/>
                    <a:pt x="251" y="278"/>
                    <a:pt x="251" y="279"/>
                  </a:cubicBezTo>
                  <a:cubicBezTo>
                    <a:pt x="250" y="281"/>
                    <a:pt x="248" y="281"/>
                    <a:pt x="246" y="280"/>
                  </a:cubicBezTo>
                  <a:cubicBezTo>
                    <a:pt x="246" y="280"/>
                    <a:pt x="246" y="280"/>
                    <a:pt x="246" y="280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99" y="332"/>
                    <a:pt x="199" y="332"/>
                    <a:pt x="199" y="332"/>
                  </a:cubicBezTo>
                  <a:cubicBezTo>
                    <a:pt x="216" y="341"/>
                    <a:pt x="237" y="335"/>
                    <a:pt x="246" y="318"/>
                  </a:cubicBezTo>
                  <a:cubicBezTo>
                    <a:pt x="350" y="131"/>
                    <a:pt x="350" y="131"/>
                    <a:pt x="350" y="131"/>
                  </a:cubicBezTo>
                  <a:lnTo>
                    <a:pt x="334" y="122"/>
                  </a:lnTo>
                  <a:close/>
                  <a:moveTo>
                    <a:pt x="145" y="32"/>
                  </a:moveTo>
                  <a:cubicBezTo>
                    <a:pt x="141" y="37"/>
                    <a:pt x="134" y="38"/>
                    <a:pt x="128" y="35"/>
                  </a:cubicBezTo>
                  <a:cubicBezTo>
                    <a:pt x="121" y="31"/>
                    <a:pt x="119" y="23"/>
                    <a:pt x="122" y="16"/>
                  </a:cubicBezTo>
                  <a:cubicBezTo>
                    <a:pt x="124" y="13"/>
                    <a:pt x="127" y="10"/>
                    <a:pt x="131" y="9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0" y="204"/>
                    <a:pt x="6" y="225"/>
                    <a:pt x="23" y="234"/>
                  </a:cubicBezTo>
                  <a:cubicBezTo>
                    <a:pt x="145" y="302"/>
                    <a:pt x="145" y="302"/>
                    <a:pt x="145" y="302"/>
                  </a:cubicBezTo>
                  <a:cubicBezTo>
                    <a:pt x="145" y="225"/>
                    <a:pt x="145" y="225"/>
                    <a:pt x="145" y="225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40" y="166"/>
                    <a:pt x="39" y="164"/>
                    <a:pt x="40" y="163"/>
                  </a:cubicBezTo>
                  <a:cubicBezTo>
                    <a:pt x="41" y="161"/>
                    <a:pt x="43" y="160"/>
                    <a:pt x="44" y="161"/>
                  </a:cubicBezTo>
                  <a:cubicBezTo>
                    <a:pt x="145" y="217"/>
                    <a:pt x="145" y="217"/>
                    <a:pt x="145" y="217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58" y="137"/>
                    <a:pt x="58" y="137"/>
                    <a:pt x="58" y="137"/>
                  </a:cubicBezTo>
                  <a:cubicBezTo>
                    <a:pt x="57" y="136"/>
                    <a:pt x="56" y="134"/>
                    <a:pt x="57" y="132"/>
                  </a:cubicBezTo>
                  <a:cubicBezTo>
                    <a:pt x="58" y="131"/>
                    <a:pt x="60" y="130"/>
                    <a:pt x="61" y="131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6"/>
                    <a:pt x="73" y="104"/>
                    <a:pt x="74" y="102"/>
                  </a:cubicBezTo>
                  <a:cubicBezTo>
                    <a:pt x="74" y="101"/>
                    <a:pt x="76" y="100"/>
                    <a:pt x="78" y="101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0" y="75"/>
                    <a:pt x="89" y="74"/>
                    <a:pt x="90" y="72"/>
                  </a:cubicBezTo>
                  <a:cubicBezTo>
                    <a:pt x="91" y="70"/>
                    <a:pt x="93" y="70"/>
                    <a:pt x="95" y="71"/>
                  </a:cubicBezTo>
                  <a:cubicBezTo>
                    <a:pt x="145" y="99"/>
                    <a:pt x="145" y="99"/>
                    <a:pt x="145" y="99"/>
                  </a:cubicBezTo>
                  <a:lnTo>
                    <a:pt x="145" y="3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Rectangle 233"/>
            <p:cNvSpPr>
              <a:spLocks noChangeArrowheads="1"/>
            </p:cNvSpPr>
            <p:nvPr/>
          </p:nvSpPr>
          <p:spPr bwMode="auto">
            <a:xfrm>
              <a:off x="6765925" y="2565400"/>
              <a:ext cx="788988" cy="41275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Rectangle 234"/>
            <p:cNvSpPr>
              <a:spLocks noChangeArrowheads="1"/>
            </p:cNvSpPr>
            <p:nvPr/>
          </p:nvSpPr>
          <p:spPr bwMode="auto">
            <a:xfrm>
              <a:off x="6797675" y="2487613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Rectangle 235"/>
            <p:cNvSpPr>
              <a:spLocks noChangeArrowheads="1"/>
            </p:cNvSpPr>
            <p:nvPr/>
          </p:nvSpPr>
          <p:spPr bwMode="auto">
            <a:xfrm>
              <a:off x="7083425" y="2405063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Rectangle 236"/>
            <p:cNvSpPr>
              <a:spLocks noChangeArrowheads="1"/>
            </p:cNvSpPr>
            <p:nvPr/>
          </p:nvSpPr>
          <p:spPr bwMode="auto">
            <a:xfrm>
              <a:off x="7112000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Rectangle 237"/>
            <p:cNvSpPr>
              <a:spLocks noChangeArrowheads="1"/>
            </p:cNvSpPr>
            <p:nvPr/>
          </p:nvSpPr>
          <p:spPr bwMode="auto">
            <a:xfrm>
              <a:off x="7083425" y="2095500"/>
              <a:ext cx="1539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Rectangle 238"/>
            <p:cNvSpPr>
              <a:spLocks noChangeArrowheads="1"/>
            </p:cNvSpPr>
            <p:nvPr/>
          </p:nvSpPr>
          <p:spPr bwMode="auto">
            <a:xfrm>
              <a:off x="7316788" y="2405063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Rectangle 239"/>
            <p:cNvSpPr>
              <a:spLocks noChangeArrowheads="1"/>
            </p:cNvSpPr>
            <p:nvPr/>
          </p:nvSpPr>
          <p:spPr bwMode="auto">
            <a:xfrm>
              <a:off x="7343775" y="2109788"/>
              <a:ext cx="96838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Rectangle 240"/>
            <p:cNvSpPr>
              <a:spLocks noChangeArrowheads="1"/>
            </p:cNvSpPr>
            <p:nvPr/>
          </p:nvSpPr>
          <p:spPr bwMode="auto">
            <a:xfrm>
              <a:off x="7316788" y="2095500"/>
              <a:ext cx="152400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Rectangle 241"/>
            <p:cNvSpPr>
              <a:spLocks noChangeArrowheads="1"/>
            </p:cNvSpPr>
            <p:nvPr/>
          </p:nvSpPr>
          <p:spPr bwMode="auto">
            <a:xfrm>
              <a:off x="6851650" y="2405063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Rectangle 242"/>
            <p:cNvSpPr>
              <a:spLocks noChangeArrowheads="1"/>
            </p:cNvSpPr>
            <p:nvPr/>
          </p:nvSpPr>
          <p:spPr bwMode="auto">
            <a:xfrm>
              <a:off x="6880225" y="2109788"/>
              <a:ext cx="98425" cy="322263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Rectangle 243"/>
            <p:cNvSpPr>
              <a:spLocks noChangeArrowheads="1"/>
            </p:cNvSpPr>
            <p:nvPr/>
          </p:nvSpPr>
          <p:spPr bwMode="auto">
            <a:xfrm>
              <a:off x="6851650" y="2095500"/>
              <a:ext cx="155575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Rectangle 244"/>
            <p:cNvSpPr>
              <a:spLocks noChangeArrowheads="1"/>
            </p:cNvSpPr>
            <p:nvPr/>
          </p:nvSpPr>
          <p:spPr bwMode="auto">
            <a:xfrm>
              <a:off x="6797675" y="2006600"/>
              <a:ext cx="725488" cy="39688"/>
            </a:xfrm>
            <a:prstGeom prst="rect">
              <a:avLst/>
            </a:pr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45"/>
            <p:cNvSpPr>
              <a:spLocks noChangeArrowheads="1"/>
            </p:cNvSpPr>
            <p:nvPr/>
          </p:nvSpPr>
          <p:spPr bwMode="auto">
            <a:xfrm>
              <a:off x="6797675" y="1774825"/>
              <a:ext cx="725488" cy="231775"/>
            </a:xfrm>
            <a:custGeom>
              <a:avLst/>
              <a:gdLst>
                <a:gd name="T0" fmla="*/ 229 w 457"/>
                <a:gd name="T1" fmla="*/ 0 h 146"/>
                <a:gd name="T2" fmla="*/ 457 w 457"/>
                <a:gd name="T3" fmla="*/ 146 h 146"/>
                <a:gd name="T4" fmla="*/ 0 w 457"/>
                <a:gd name="T5" fmla="*/ 146 h 146"/>
                <a:gd name="T6" fmla="*/ 229 w 457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146">
                  <a:moveTo>
                    <a:pt x="229" y="0"/>
                  </a:moveTo>
                  <a:lnTo>
                    <a:pt x="457" y="146"/>
                  </a:lnTo>
                  <a:lnTo>
                    <a:pt x="0" y="1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46"/>
            <p:cNvSpPr>
              <a:spLocks noEditPoints="1" noChangeArrowheads="1"/>
            </p:cNvSpPr>
            <p:nvPr/>
          </p:nvSpPr>
          <p:spPr bwMode="auto">
            <a:xfrm>
              <a:off x="4802188" y="1984375"/>
              <a:ext cx="1008063" cy="658813"/>
            </a:xfrm>
            <a:custGeom>
              <a:avLst/>
              <a:gdLst>
                <a:gd name="T0" fmla="*/ 118 w 527"/>
                <a:gd name="T1" fmla="*/ 38 h 345"/>
                <a:gd name="T2" fmla="*/ 527 w 527"/>
                <a:gd name="T3" fmla="*/ 172 h 345"/>
                <a:gd name="T4" fmla="*/ 118 w 527"/>
                <a:gd name="T5" fmla="*/ 306 h 345"/>
                <a:gd name="T6" fmla="*/ 118 w 527"/>
                <a:gd name="T7" fmla="*/ 254 h 345"/>
                <a:gd name="T8" fmla="*/ 182 w 527"/>
                <a:gd name="T9" fmla="*/ 206 h 345"/>
                <a:gd name="T10" fmla="*/ 182 w 527"/>
                <a:gd name="T11" fmla="*/ 125 h 345"/>
                <a:gd name="T12" fmla="*/ 199 w 527"/>
                <a:gd name="T13" fmla="*/ 125 h 345"/>
                <a:gd name="T14" fmla="*/ 199 w 527"/>
                <a:gd name="T15" fmla="*/ 91 h 345"/>
                <a:gd name="T16" fmla="*/ 182 w 527"/>
                <a:gd name="T17" fmla="*/ 91 h 345"/>
                <a:gd name="T18" fmla="*/ 147 w 527"/>
                <a:gd name="T19" fmla="*/ 91 h 345"/>
                <a:gd name="T20" fmla="*/ 130 w 527"/>
                <a:gd name="T21" fmla="*/ 91 h 345"/>
                <a:gd name="T22" fmla="*/ 130 w 527"/>
                <a:gd name="T23" fmla="*/ 125 h 345"/>
                <a:gd name="T24" fmla="*/ 147 w 527"/>
                <a:gd name="T25" fmla="*/ 125 h 345"/>
                <a:gd name="T26" fmla="*/ 147 w 527"/>
                <a:gd name="T27" fmla="*/ 206 h 345"/>
                <a:gd name="T28" fmla="*/ 118 w 527"/>
                <a:gd name="T29" fmla="*/ 223 h 345"/>
                <a:gd name="T30" fmla="*/ 118 w 527"/>
                <a:gd name="T31" fmla="*/ 38 h 345"/>
                <a:gd name="T32" fmla="*/ 0 w 527"/>
                <a:gd name="T33" fmla="*/ 0 h 345"/>
                <a:gd name="T34" fmla="*/ 118 w 527"/>
                <a:gd name="T35" fmla="*/ 38 h 345"/>
                <a:gd name="T36" fmla="*/ 118 w 527"/>
                <a:gd name="T37" fmla="*/ 223 h 345"/>
                <a:gd name="T38" fmla="*/ 118 w 527"/>
                <a:gd name="T39" fmla="*/ 223 h 345"/>
                <a:gd name="T40" fmla="*/ 89 w 527"/>
                <a:gd name="T41" fmla="*/ 206 h 345"/>
                <a:gd name="T42" fmla="*/ 89 w 527"/>
                <a:gd name="T43" fmla="*/ 125 h 345"/>
                <a:gd name="T44" fmla="*/ 106 w 527"/>
                <a:gd name="T45" fmla="*/ 125 h 345"/>
                <a:gd name="T46" fmla="*/ 106 w 527"/>
                <a:gd name="T47" fmla="*/ 91 h 345"/>
                <a:gd name="T48" fmla="*/ 89 w 527"/>
                <a:gd name="T49" fmla="*/ 91 h 345"/>
                <a:gd name="T50" fmla="*/ 54 w 527"/>
                <a:gd name="T51" fmla="*/ 91 h 345"/>
                <a:gd name="T52" fmla="*/ 37 w 527"/>
                <a:gd name="T53" fmla="*/ 91 h 345"/>
                <a:gd name="T54" fmla="*/ 37 w 527"/>
                <a:gd name="T55" fmla="*/ 125 h 345"/>
                <a:gd name="T56" fmla="*/ 54 w 527"/>
                <a:gd name="T57" fmla="*/ 125 h 345"/>
                <a:gd name="T58" fmla="*/ 54 w 527"/>
                <a:gd name="T59" fmla="*/ 206 h 345"/>
                <a:gd name="T60" fmla="*/ 118 w 527"/>
                <a:gd name="T61" fmla="*/ 254 h 345"/>
                <a:gd name="T62" fmla="*/ 118 w 527"/>
                <a:gd name="T63" fmla="*/ 254 h 345"/>
                <a:gd name="T64" fmla="*/ 118 w 527"/>
                <a:gd name="T65" fmla="*/ 306 h 345"/>
                <a:gd name="T66" fmla="*/ 0 w 527"/>
                <a:gd name="T67" fmla="*/ 345 h 345"/>
                <a:gd name="T68" fmla="*/ 0 w 527"/>
                <a:gd name="T6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7" h="345">
                  <a:moveTo>
                    <a:pt x="118" y="38"/>
                  </a:moveTo>
                  <a:cubicBezTo>
                    <a:pt x="527" y="172"/>
                    <a:pt x="527" y="172"/>
                    <a:pt x="527" y="172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53" y="254"/>
                    <a:pt x="182" y="232"/>
                    <a:pt x="182" y="206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99" y="125"/>
                    <a:pt x="199" y="125"/>
                    <a:pt x="199" y="125"/>
                  </a:cubicBezTo>
                  <a:cubicBezTo>
                    <a:pt x="199" y="91"/>
                    <a:pt x="199" y="91"/>
                    <a:pt x="199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47" y="125"/>
                    <a:pt x="147" y="125"/>
                    <a:pt x="147" y="125"/>
                  </a:cubicBezTo>
                  <a:cubicBezTo>
                    <a:pt x="147" y="206"/>
                    <a:pt x="147" y="206"/>
                    <a:pt x="147" y="206"/>
                  </a:cubicBezTo>
                  <a:cubicBezTo>
                    <a:pt x="147" y="215"/>
                    <a:pt x="134" y="223"/>
                    <a:pt x="118" y="223"/>
                  </a:cubicBezTo>
                  <a:lnTo>
                    <a:pt x="118" y="38"/>
                  </a:lnTo>
                  <a:close/>
                  <a:moveTo>
                    <a:pt x="0" y="0"/>
                  </a:moveTo>
                  <a:cubicBezTo>
                    <a:pt x="118" y="38"/>
                    <a:pt x="118" y="38"/>
                    <a:pt x="118" y="38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02" y="223"/>
                    <a:pt x="89" y="215"/>
                    <a:pt x="89" y="206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54" y="206"/>
                    <a:pt x="54" y="206"/>
                    <a:pt x="54" y="206"/>
                  </a:cubicBezTo>
                  <a:cubicBezTo>
                    <a:pt x="54" y="232"/>
                    <a:pt x="83" y="254"/>
                    <a:pt x="118" y="254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18" y="306"/>
                    <a:pt x="118" y="306"/>
                    <a:pt x="118" y="306"/>
                  </a:cubicBezTo>
                  <a:cubicBezTo>
                    <a:pt x="0" y="345"/>
                    <a:pt x="0" y="345"/>
                    <a:pt x="0" y="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47"/>
            <p:cNvSpPr>
              <a:spLocks noEditPoints="1" noChangeArrowheads="1"/>
            </p:cNvSpPr>
            <p:nvPr/>
          </p:nvSpPr>
          <p:spPr bwMode="auto">
            <a:xfrm>
              <a:off x="4968875" y="1293813"/>
              <a:ext cx="469900" cy="581025"/>
            </a:xfrm>
            <a:custGeom>
              <a:avLst/>
              <a:gdLst>
                <a:gd name="T0" fmla="*/ 246 w 246"/>
                <a:gd name="T1" fmla="*/ 13 h 304"/>
                <a:gd name="T2" fmla="*/ 172 w 246"/>
                <a:gd name="T3" fmla="*/ 53 h 304"/>
                <a:gd name="T4" fmla="*/ 204 w 246"/>
                <a:gd name="T5" fmla="*/ 304 h 304"/>
                <a:gd name="T6" fmla="*/ 177 w 246"/>
                <a:gd name="T7" fmla="*/ 238 h 304"/>
                <a:gd name="T8" fmla="*/ 187 w 246"/>
                <a:gd name="T9" fmla="*/ 156 h 304"/>
                <a:gd name="T10" fmla="*/ 172 w 246"/>
                <a:gd name="T11" fmla="*/ 124 h 304"/>
                <a:gd name="T12" fmla="*/ 184 w 246"/>
                <a:gd name="T13" fmla="*/ 210 h 304"/>
                <a:gd name="T14" fmla="*/ 182 w 246"/>
                <a:gd name="T15" fmla="*/ 167 h 304"/>
                <a:gd name="T16" fmla="*/ 172 w 246"/>
                <a:gd name="T17" fmla="*/ 224 h 304"/>
                <a:gd name="T18" fmla="*/ 172 w 246"/>
                <a:gd name="T19" fmla="*/ 13 h 304"/>
                <a:gd name="T20" fmla="*/ 140 w 246"/>
                <a:gd name="T21" fmla="*/ 53 h 304"/>
                <a:gd name="T22" fmla="*/ 157 w 246"/>
                <a:gd name="T23" fmla="*/ 126 h 304"/>
                <a:gd name="T24" fmla="*/ 143 w 246"/>
                <a:gd name="T25" fmla="*/ 117 h 304"/>
                <a:gd name="T26" fmla="*/ 172 w 246"/>
                <a:gd name="T27" fmla="*/ 304 h 304"/>
                <a:gd name="T28" fmla="*/ 144 w 246"/>
                <a:gd name="T29" fmla="*/ 235 h 304"/>
                <a:gd name="T30" fmla="*/ 172 w 246"/>
                <a:gd name="T31" fmla="*/ 304 h 304"/>
                <a:gd name="T32" fmla="*/ 162 w 246"/>
                <a:gd name="T33" fmla="*/ 213 h 304"/>
                <a:gd name="T34" fmla="*/ 172 w 246"/>
                <a:gd name="T35" fmla="*/ 224 h 304"/>
                <a:gd name="T36" fmla="*/ 140 w 246"/>
                <a:gd name="T37" fmla="*/ 0 h 304"/>
                <a:gd name="T38" fmla="*/ 102 w 246"/>
                <a:gd name="T39" fmla="*/ 0 h 304"/>
                <a:gd name="T40" fmla="*/ 140 w 246"/>
                <a:gd name="T41" fmla="*/ 116 h 304"/>
                <a:gd name="T42" fmla="*/ 102 w 246"/>
                <a:gd name="T43" fmla="*/ 53 h 304"/>
                <a:gd name="T44" fmla="*/ 102 w 246"/>
                <a:gd name="T45" fmla="*/ 239 h 304"/>
                <a:gd name="T46" fmla="*/ 140 w 246"/>
                <a:gd name="T47" fmla="*/ 203 h 304"/>
                <a:gd name="T48" fmla="*/ 140 w 246"/>
                <a:gd name="T49" fmla="*/ 230 h 304"/>
                <a:gd name="T50" fmla="*/ 106 w 246"/>
                <a:gd name="T51" fmla="*/ 179 h 304"/>
                <a:gd name="T52" fmla="*/ 102 w 246"/>
                <a:gd name="T53" fmla="*/ 170 h 304"/>
                <a:gd name="T54" fmla="*/ 102 w 246"/>
                <a:gd name="T55" fmla="*/ 141 h 304"/>
                <a:gd name="T56" fmla="*/ 102 w 246"/>
                <a:gd name="T57" fmla="*/ 0 h 304"/>
                <a:gd name="T58" fmla="*/ 86 w 246"/>
                <a:gd name="T59" fmla="*/ 0 h 304"/>
                <a:gd name="T60" fmla="*/ 102 w 246"/>
                <a:gd name="T61" fmla="*/ 127 h 304"/>
                <a:gd name="T62" fmla="*/ 86 w 246"/>
                <a:gd name="T63" fmla="*/ 53 h 304"/>
                <a:gd name="T64" fmla="*/ 86 w 246"/>
                <a:gd name="T65" fmla="*/ 173 h 304"/>
                <a:gd name="T66" fmla="*/ 93 w 246"/>
                <a:gd name="T67" fmla="*/ 239 h 304"/>
                <a:gd name="T68" fmla="*/ 102 w 246"/>
                <a:gd name="T69" fmla="*/ 141 h 304"/>
                <a:gd name="T70" fmla="*/ 102 w 246"/>
                <a:gd name="T71" fmla="*/ 141 h 304"/>
                <a:gd name="T72" fmla="*/ 86 w 246"/>
                <a:gd name="T73" fmla="*/ 13 h 304"/>
                <a:gd name="T74" fmla="*/ 16 w 246"/>
                <a:gd name="T75" fmla="*/ 33 h 304"/>
                <a:gd name="T76" fmla="*/ 86 w 246"/>
                <a:gd name="T77" fmla="*/ 144 h 304"/>
                <a:gd name="T78" fmla="*/ 39 w 246"/>
                <a:gd name="T79" fmla="*/ 169 h 304"/>
                <a:gd name="T80" fmla="*/ 41 w 246"/>
                <a:gd name="T81" fmla="*/ 193 h 304"/>
                <a:gd name="T82" fmla="*/ 48 w 246"/>
                <a:gd name="T83" fmla="*/ 183 h 304"/>
                <a:gd name="T84" fmla="*/ 66 w 246"/>
                <a:gd name="T85" fmla="*/ 173 h 304"/>
                <a:gd name="T86" fmla="*/ 50 w 246"/>
                <a:gd name="T87" fmla="*/ 256 h 304"/>
                <a:gd name="T88" fmla="*/ 64 w 246"/>
                <a:gd name="T89" fmla="*/ 234 h 304"/>
                <a:gd name="T90" fmla="*/ 86 w 246"/>
                <a:gd name="T91" fmla="*/ 304 h 304"/>
                <a:gd name="T92" fmla="*/ 0 w 246"/>
                <a:gd name="T93" fmla="*/ 4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304">
                  <a:moveTo>
                    <a:pt x="172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13"/>
                    <a:pt x="246" y="13"/>
                    <a:pt x="246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0"/>
                    <a:pt x="172" y="0"/>
                    <a:pt x="172" y="0"/>
                  </a:cubicBezTo>
                  <a:close/>
                  <a:moveTo>
                    <a:pt x="172" y="53"/>
                  </a:moveTo>
                  <a:cubicBezTo>
                    <a:pt x="246" y="53"/>
                    <a:pt x="246" y="53"/>
                    <a:pt x="246" y="53"/>
                  </a:cubicBezTo>
                  <a:cubicBezTo>
                    <a:pt x="246" y="262"/>
                    <a:pt x="246" y="262"/>
                    <a:pt x="246" y="262"/>
                  </a:cubicBezTo>
                  <a:cubicBezTo>
                    <a:pt x="246" y="285"/>
                    <a:pt x="227" y="304"/>
                    <a:pt x="204" y="304"/>
                  </a:cubicBezTo>
                  <a:cubicBezTo>
                    <a:pt x="172" y="304"/>
                    <a:pt x="172" y="304"/>
                    <a:pt x="172" y="304"/>
                  </a:cubicBezTo>
                  <a:cubicBezTo>
                    <a:pt x="172" y="239"/>
                    <a:pt x="172" y="239"/>
                    <a:pt x="172" y="239"/>
                  </a:cubicBezTo>
                  <a:cubicBezTo>
                    <a:pt x="174" y="239"/>
                    <a:pt x="175" y="238"/>
                    <a:pt x="177" y="238"/>
                  </a:cubicBezTo>
                  <a:cubicBezTo>
                    <a:pt x="185" y="234"/>
                    <a:pt x="192" y="228"/>
                    <a:pt x="197" y="220"/>
                  </a:cubicBezTo>
                  <a:cubicBezTo>
                    <a:pt x="204" y="209"/>
                    <a:pt x="207" y="197"/>
                    <a:pt x="207" y="184"/>
                  </a:cubicBezTo>
                  <a:cubicBezTo>
                    <a:pt x="207" y="165"/>
                    <a:pt x="200" y="156"/>
                    <a:pt x="187" y="156"/>
                  </a:cubicBezTo>
                  <a:cubicBezTo>
                    <a:pt x="183" y="156"/>
                    <a:pt x="179" y="157"/>
                    <a:pt x="174" y="160"/>
                  </a:cubicBezTo>
                  <a:cubicBezTo>
                    <a:pt x="181" y="123"/>
                    <a:pt x="181" y="123"/>
                    <a:pt x="181" y="12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72" y="53"/>
                    <a:pt x="172" y="53"/>
                    <a:pt x="172" y="53"/>
                  </a:cubicBezTo>
                  <a:close/>
                  <a:moveTo>
                    <a:pt x="172" y="224"/>
                  </a:moveTo>
                  <a:cubicBezTo>
                    <a:pt x="177" y="223"/>
                    <a:pt x="181" y="219"/>
                    <a:pt x="184" y="210"/>
                  </a:cubicBezTo>
                  <a:cubicBezTo>
                    <a:pt x="188" y="202"/>
                    <a:pt x="190" y="193"/>
                    <a:pt x="190" y="185"/>
                  </a:cubicBezTo>
                  <a:cubicBezTo>
                    <a:pt x="190" y="177"/>
                    <a:pt x="188" y="172"/>
                    <a:pt x="185" y="169"/>
                  </a:cubicBezTo>
                  <a:cubicBezTo>
                    <a:pt x="184" y="168"/>
                    <a:pt x="183" y="167"/>
                    <a:pt x="182" y="167"/>
                  </a:cubicBezTo>
                  <a:cubicBezTo>
                    <a:pt x="180" y="167"/>
                    <a:pt x="178" y="168"/>
                    <a:pt x="176" y="168"/>
                  </a:cubicBezTo>
                  <a:cubicBezTo>
                    <a:pt x="174" y="169"/>
                    <a:pt x="173" y="169"/>
                    <a:pt x="172" y="170"/>
                  </a:cubicBezTo>
                  <a:lnTo>
                    <a:pt x="172" y="224"/>
                  </a:lnTo>
                  <a:close/>
                  <a:moveTo>
                    <a:pt x="14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140" y="53"/>
                  </a:moveTo>
                  <a:cubicBezTo>
                    <a:pt x="172" y="53"/>
                    <a:pt x="172" y="53"/>
                    <a:pt x="172" y="53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7"/>
                    <a:pt x="141" y="116"/>
                    <a:pt x="140" y="116"/>
                  </a:cubicBezTo>
                  <a:cubicBezTo>
                    <a:pt x="140" y="53"/>
                    <a:pt x="140" y="53"/>
                    <a:pt x="140" y="53"/>
                  </a:cubicBezTo>
                  <a:close/>
                  <a:moveTo>
                    <a:pt x="172" y="304"/>
                  </a:moveTo>
                  <a:cubicBezTo>
                    <a:pt x="140" y="304"/>
                    <a:pt x="140" y="304"/>
                    <a:pt x="140" y="304"/>
                  </a:cubicBezTo>
                  <a:cubicBezTo>
                    <a:pt x="140" y="230"/>
                    <a:pt x="140" y="230"/>
                    <a:pt x="140" y="230"/>
                  </a:cubicBezTo>
                  <a:cubicBezTo>
                    <a:pt x="141" y="232"/>
                    <a:pt x="142" y="233"/>
                    <a:pt x="144" y="235"/>
                  </a:cubicBezTo>
                  <a:cubicBezTo>
                    <a:pt x="148" y="239"/>
                    <a:pt x="153" y="240"/>
                    <a:pt x="160" y="240"/>
                  </a:cubicBezTo>
                  <a:cubicBezTo>
                    <a:pt x="165" y="240"/>
                    <a:pt x="169" y="240"/>
                    <a:pt x="172" y="239"/>
                  </a:cubicBezTo>
                  <a:cubicBezTo>
                    <a:pt x="172" y="304"/>
                    <a:pt x="172" y="304"/>
                    <a:pt x="172" y="304"/>
                  </a:cubicBezTo>
                  <a:close/>
                  <a:moveTo>
                    <a:pt x="172" y="170"/>
                  </a:moveTo>
                  <a:cubicBezTo>
                    <a:pt x="172" y="170"/>
                    <a:pt x="172" y="170"/>
                    <a:pt x="171" y="171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162" y="214"/>
                    <a:pt x="162" y="215"/>
                    <a:pt x="162" y="217"/>
                  </a:cubicBezTo>
                  <a:cubicBezTo>
                    <a:pt x="162" y="222"/>
                    <a:pt x="165" y="224"/>
                    <a:pt x="171" y="224"/>
                  </a:cubicBezTo>
                  <a:cubicBezTo>
                    <a:pt x="171" y="224"/>
                    <a:pt x="172" y="224"/>
                    <a:pt x="172" y="224"/>
                  </a:cubicBezTo>
                  <a:lnTo>
                    <a:pt x="172" y="170"/>
                  </a:lnTo>
                  <a:close/>
                  <a:moveTo>
                    <a:pt x="102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lose/>
                  <a:moveTo>
                    <a:pt x="102" y="53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38" y="115"/>
                    <a:pt x="134" y="115"/>
                    <a:pt x="130" y="115"/>
                  </a:cubicBezTo>
                  <a:cubicBezTo>
                    <a:pt x="121" y="115"/>
                    <a:pt x="112" y="119"/>
                    <a:pt x="102" y="127"/>
                  </a:cubicBezTo>
                  <a:cubicBezTo>
                    <a:pt x="102" y="53"/>
                    <a:pt x="102" y="53"/>
                    <a:pt x="102" y="53"/>
                  </a:cubicBezTo>
                  <a:close/>
                  <a:moveTo>
                    <a:pt x="140" y="304"/>
                  </a:moveTo>
                  <a:cubicBezTo>
                    <a:pt x="102" y="304"/>
                    <a:pt x="102" y="304"/>
                    <a:pt x="102" y="304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17" y="239"/>
                    <a:pt x="117" y="239"/>
                    <a:pt x="117" y="23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39" y="210"/>
                    <a:pt x="139" y="210"/>
                    <a:pt x="139" y="210"/>
                  </a:cubicBezTo>
                  <a:cubicBezTo>
                    <a:pt x="138" y="213"/>
                    <a:pt x="138" y="216"/>
                    <a:pt x="138" y="219"/>
                  </a:cubicBezTo>
                  <a:cubicBezTo>
                    <a:pt x="138" y="224"/>
                    <a:pt x="139" y="227"/>
                    <a:pt x="140" y="230"/>
                  </a:cubicBezTo>
                  <a:cubicBezTo>
                    <a:pt x="140" y="304"/>
                    <a:pt x="140" y="304"/>
                    <a:pt x="140" y="304"/>
                  </a:cubicBezTo>
                  <a:close/>
                  <a:moveTo>
                    <a:pt x="102" y="197"/>
                  </a:moveTo>
                  <a:cubicBezTo>
                    <a:pt x="106" y="179"/>
                    <a:pt x="106" y="179"/>
                    <a:pt x="106" y="179"/>
                  </a:cubicBezTo>
                  <a:cubicBezTo>
                    <a:pt x="105" y="178"/>
                    <a:pt x="103" y="178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lose/>
                  <a:moveTo>
                    <a:pt x="102" y="170"/>
                  </a:moveTo>
                  <a:cubicBezTo>
                    <a:pt x="104" y="170"/>
                    <a:pt x="106" y="171"/>
                    <a:pt x="107" y="172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2" y="129"/>
                    <a:pt x="107" y="134"/>
                    <a:pt x="102" y="141"/>
                  </a:cubicBezTo>
                  <a:lnTo>
                    <a:pt x="102" y="170"/>
                  </a:lnTo>
                  <a:close/>
                  <a:moveTo>
                    <a:pt x="86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6" y="53"/>
                  </a:moveTo>
                  <a:cubicBezTo>
                    <a:pt x="102" y="53"/>
                    <a:pt x="102" y="53"/>
                    <a:pt x="102" y="53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02" y="128"/>
                    <a:pt x="101" y="128"/>
                    <a:pt x="101" y="129"/>
                  </a:cubicBezTo>
                  <a:cubicBezTo>
                    <a:pt x="96" y="133"/>
                    <a:pt x="91" y="138"/>
                    <a:pt x="86" y="144"/>
                  </a:cubicBezTo>
                  <a:cubicBezTo>
                    <a:pt x="86" y="53"/>
                    <a:pt x="86" y="53"/>
                    <a:pt x="86" y="53"/>
                  </a:cubicBezTo>
                  <a:close/>
                  <a:moveTo>
                    <a:pt x="102" y="304"/>
                  </a:moveTo>
                  <a:cubicBezTo>
                    <a:pt x="86" y="304"/>
                    <a:pt x="86" y="304"/>
                    <a:pt x="86" y="304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1" y="174"/>
                    <a:pt x="97" y="175"/>
                    <a:pt x="102" y="177"/>
                  </a:cubicBezTo>
                  <a:cubicBezTo>
                    <a:pt x="102" y="197"/>
                    <a:pt x="102" y="197"/>
                    <a:pt x="102" y="197"/>
                  </a:cubicBezTo>
                  <a:cubicBezTo>
                    <a:pt x="93" y="239"/>
                    <a:pt x="93" y="239"/>
                    <a:pt x="93" y="239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4"/>
                    <a:pt x="102" y="304"/>
                    <a:pt x="102" y="304"/>
                  </a:cubicBezTo>
                  <a:close/>
                  <a:moveTo>
                    <a:pt x="102" y="141"/>
                  </a:moveTo>
                  <a:cubicBezTo>
                    <a:pt x="97" y="147"/>
                    <a:pt x="92" y="156"/>
                    <a:pt x="87" y="166"/>
                  </a:cubicBezTo>
                  <a:cubicBezTo>
                    <a:pt x="92" y="167"/>
                    <a:pt x="97" y="168"/>
                    <a:pt x="102" y="170"/>
                  </a:cubicBezTo>
                  <a:lnTo>
                    <a:pt x="102" y="141"/>
                  </a:lnTo>
                  <a:close/>
                  <a:moveTo>
                    <a:pt x="41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13"/>
                    <a:pt x="16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44"/>
                    <a:pt x="25" y="53"/>
                    <a:pt x="3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1" y="150"/>
                    <a:pt x="77" y="156"/>
                    <a:pt x="72" y="164"/>
                  </a:cubicBezTo>
                  <a:cubicBezTo>
                    <a:pt x="68" y="163"/>
                    <a:pt x="66" y="163"/>
                    <a:pt x="63" y="163"/>
                  </a:cubicBezTo>
                  <a:cubicBezTo>
                    <a:pt x="54" y="163"/>
                    <a:pt x="46" y="165"/>
                    <a:pt x="39" y="169"/>
                  </a:cubicBezTo>
                  <a:cubicBezTo>
                    <a:pt x="33" y="173"/>
                    <a:pt x="29" y="178"/>
                    <a:pt x="29" y="184"/>
                  </a:cubicBezTo>
                  <a:cubicBezTo>
                    <a:pt x="29" y="187"/>
                    <a:pt x="30" y="189"/>
                    <a:pt x="32" y="191"/>
                  </a:cubicBezTo>
                  <a:cubicBezTo>
                    <a:pt x="34" y="192"/>
                    <a:pt x="37" y="193"/>
                    <a:pt x="41" y="193"/>
                  </a:cubicBezTo>
                  <a:cubicBezTo>
                    <a:pt x="43" y="193"/>
                    <a:pt x="45" y="193"/>
                    <a:pt x="46" y="192"/>
                  </a:cubicBezTo>
                  <a:cubicBezTo>
                    <a:pt x="48" y="190"/>
                    <a:pt x="49" y="189"/>
                    <a:pt x="49" y="187"/>
                  </a:cubicBezTo>
                  <a:cubicBezTo>
                    <a:pt x="49" y="186"/>
                    <a:pt x="49" y="184"/>
                    <a:pt x="48" y="183"/>
                  </a:cubicBezTo>
                  <a:cubicBezTo>
                    <a:pt x="48" y="182"/>
                    <a:pt x="47" y="182"/>
                    <a:pt x="47" y="182"/>
                  </a:cubicBezTo>
                  <a:cubicBezTo>
                    <a:pt x="48" y="179"/>
                    <a:pt x="50" y="177"/>
                    <a:pt x="54" y="175"/>
                  </a:cubicBezTo>
                  <a:cubicBezTo>
                    <a:pt x="57" y="174"/>
                    <a:pt x="61" y="173"/>
                    <a:pt x="66" y="173"/>
                  </a:cubicBezTo>
                  <a:cubicBezTo>
                    <a:pt x="63" y="179"/>
                    <a:pt x="59" y="186"/>
                    <a:pt x="56" y="192"/>
                  </a:cubicBezTo>
                  <a:cubicBezTo>
                    <a:pt x="47" y="213"/>
                    <a:pt x="42" y="229"/>
                    <a:pt x="42" y="241"/>
                  </a:cubicBezTo>
                  <a:cubicBezTo>
                    <a:pt x="42" y="248"/>
                    <a:pt x="45" y="253"/>
                    <a:pt x="50" y="256"/>
                  </a:cubicBezTo>
                  <a:cubicBezTo>
                    <a:pt x="53" y="258"/>
                    <a:pt x="58" y="258"/>
                    <a:pt x="64" y="258"/>
                  </a:cubicBezTo>
                  <a:cubicBezTo>
                    <a:pt x="63" y="256"/>
                    <a:pt x="62" y="253"/>
                    <a:pt x="62" y="249"/>
                  </a:cubicBezTo>
                  <a:cubicBezTo>
                    <a:pt x="62" y="245"/>
                    <a:pt x="62" y="240"/>
                    <a:pt x="64" y="234"/>
                  </a:cubicBezTo>
                  <a:cubicBezTo>
                    <a:pt x="67" y="215"/>
                    <a:pt x="74" y="195"/>
                    <a:pt x="84" y="173"/>
                  </a:cubicBezTo>
                  <a:cubicBezTo>
                    <a:pt x="84" y="173"/>
                    <a:pt x="85" y="173"/>
                    <a:pt x="86" y="173"/>
                  </a:cubicBezTo>
                  <a:cubicBezTo>
                    <a:pt x="86" y="304"/>
                    <a:pt x="86" y="304"/>
                    <a:pt x="86" y="304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18" y="304"/>
                    <a:pt x="0" y="285"/>
                    <a:pt x="0" y="26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8" y="0"/>
                    <a:pt x="41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48"/>
            <p:cNvSpPr>
              <a:spLocks noEditPoints="1" noChangeArrowheads="1"/>
            </p:cNvSpPr>
            <p:nvPr/>
          </p:nvSpPr>
          <p:spPr bwMode="auto">
            <a:xfrm>
              <a:off x="5878513" y="1901825"/>
              <a:ext cx="717550" cy="722313"/>
            </a:xfrm>
            <a:custGeom>
              <a:avLst/>
              <a:gdLst>
                <a:gd name="T0" fmla="*/ 358 w 375"/>
                <a:gd name="T1" fmla="*/ 317 h 378"/>
                <a:gd name="T2" fmla="*/ 375 w 375"/>
                <a:gd name="T3" fmla="*/ 101 h 378"/>
                <a:gd name="T4" fmla="*/ 358 w 375"/>
                <a:gd name="T5" fmla="*/ 102 h 378"/>
                <a:gd name="T6" fmla="*/ 358 w 375"/>
                <a:gd name="T7" fmla="*/ 222 h 378"/>
                <a:gd name="T8" fmla="*/ 325 w 375"/>
                <a:gd name="T9" fmla="*/ 259 h 378"/>
                <a:gd name="T10" fmla="*/ 301 w 375"/>
                <a:gd name="T11" fmla="*/ 378 h 378"/>
                <a:gd name="T12" fmla="*/ 301 w 375"/>
                <a:gd name="T13" fmla="*/ 378 h 378"/>
                <a:gd name="T14" fmla="*/ 301 w 375"/>
                <a:gd name="T15" fmla="*/ 22 h 378"/>
                <a:gd name="T16" fmla="*/ 291 w 375"/>
                <a:gd name="T17" fmla="*/ 42 h 378"/>
                <a:gd name="T18" fmla="*/ 301 w 375"/>
                <a:gd name="T19" fmla="*/ 73 h 378"/>
                <a:gd name="T20" fmla="*/ 289 w 375"/>
                <a:gd name="T21" fmla="*/ 173 h 378"/>
                <a:gd name="T22" fmla="*/ 301 w 375"/>
                <a:gd name="T23" fmla="*/ 284 h 378"/>
                <a:gd name="T24" fmla="*/ 301 w 375"/>
                <a:gd name="T25" fmla="*/ 284 h 378"/>
                <a:gd name="T26" fmla="*/ 279 w 375"/>
                <a:gd name="T27" fmla="*/ 334 h 378"/>
                <a:gd name="T28" fmla="*/ 242 w 375"/>
                <a:gd name="T29" fmla="*/ 53 h 378"/>
                <a:gd name="T30" fmla="*/ 279 w 375"/>
                <a:gd name="T31" fmla="*/ 30 h 378"/>
                <a:gd name="T32" fmla="*/ 279 w 375"/>
                <a:gd name="T33" fmla="*/ 73 h 378"/>
                <a:gd name="T34" fmla="*/ 279 w 375"/>
                <a:gd name="T35" fmla="*/ 173 h 378"/>
                <a:gd name="T36" fmla="*/ 242 w 375"/>
                <a:gd name="T37" fmla="*/ 317 h 378"/>
                <a:gd name="T38" fmla="*/ 276 w 375"/>
                <a:gd name="T39" fmla="*/ 359 h 378"/>
                <a:gd name="T40" fmla="*/ 242 w 375"/>
                <a:gd name="T41" fmla="*/ 31 h 378"/>
                <a:gd name="T42" fmla="*/ 242 w 375"/>
                <a:gd name="T43" fmla="*/ 64 h 378"/>
                <a:gd name="T44" fmla="*/ 194 w 375"/>
                <a:gd name="T45" fmla="*/ 173 h 378"/>
                <a:gd name="T46" fmla="*/ 240 w 375"/>
                <a:gd name="T47" fmla="*/ 286 h 378"/>
                <a:gd name="T48" fmla="*/ 240 w 375"/>
                <a:gd name="T49" fmla="*/ 241 h 378"/>
                <a:gd name="T50" fmla="*/ 186 w 375"/>
                <a:gd name="T51" fmla="*/ 213 h 378"/>
                <a:gd name="T52" fmla="*/ 134 w 375"/>
                <a:gd name="T53" fmla="*/ 64 h 378"/>
                <a:gd name="T54" fmla="*/ 186 w 375"/>
                <a:gd name="T55" fmla="*/ 0 h 378"/>
                <a:gd name="T56" fmla="*/ 181 w 375"/>
                <a:gd name="T57" fmla="*/ 173 h 378"/>
                <a:gd name="T58" fmla="*/ 186 w 375"/>
                <a:gd name="T59" fmla="*/ 229 h 378"/>
                <a:gd name="T60" fmla="*/ 186 w 375"/>
                <a:gd name="T61" fmla="*/ 258 h 378"/>
                <a:gd name="T62" fmla="*/ 186 w 375"/>
                <a:gd name="T63" fmla="*/ 286 h 378"/>
                <a:gd name="T64" fmla="*/ 134 w 375"/>
                <a:gd name="T65" fmla="*/ 5 h 378"/>
                <a:gd name="T66" fmla="*/ 134 w 375"/>
                <a:gd name="T67" fmla="*/ 53 h 378"/>
                <a:gd name="T68" fmla="*/ 96 w 375"/>
                <a:gd name="T69" fmla="*/ 30 h 378"/>
                <a:gd name="T70" fmla="*/ 96 w 375"/>
                <a:gd name="T71" fmla="*/ 102 h 378"/>
                <a:gd name="T72" fmla="*/ 132 w 375"/>
                <a:gd name="T73" fmla="*/ 213 h 378"/>
                <a:gd name="T74" fmla="*/ 132 w 375"/>
                <a:gd name="T75" fmla="*/ 258 h 378"/>
                <a:gd name="T76" fmla="*/ 134 w 375"/>
                <a:gd name="T77" fmla="*/ 286 h 378"/>
                <a:gd name="T78" fmla="*/ 96 w 375"/>
                <a:gd name="T79" fmla="*/ 246 h 378"/>
                <a:gd name="T80" fmla="*/ 99 w 375"/>
                <a:gd name="T81" fmla="*/ 334 h 378"/>
                <a:gd name="T82" fmla="*/ 84 w 375"/>
                <a:gd name="T83" fmla="*/ 42 h 378"/>
                <a:gd name="T84" fmla="*/ 96 w 375"/>
                <a:gd name="T85" fmla="*/ 14 h 378"/>
                <a:gd name="T86" fmla="*/ 96 w 375"/>
                <a:gd name="T87" fmla="*/ 173 h 378"/>
                <a:gd name="T88" fmla="*/ 96 w 375"/>
                <a:gd name="T89" fmla="*/ 272 h 378"/>
                <a:gd name="T90" fmla="*/ 96 w 375"/>
                <a:gd name="T91" fmla="*/ 334 h 378"/>
                <a:gd name="T92" fmla="*/ 96 w 375"/>
                <a:gd name="T93" fmla="*/ 334 h 378"/>
                <a:gd name="T94" fmla="*/ 75 w 375"/>
                <a:gd name="T95" fmla="*/ 73 h 378"/>
                <a:gd name="T96" fmla="*/ 18 w 375"/>
                <a:gd name="T97" fmla="*/ 317 h 378"/>
                <a:gd name="T98" fmla="*/ 75 w 375"/>
                <a:gd name="T99" fmla="*/ 334 h 378"/>
                <a:gd name="T100" fmla="*/ 75 w 375"/>
                <a:gd name="T101" fmla="*/ 334 h 378"/>
                <a:gd name="T102" fmla="*/ 18 w 375"/>
                <a:gd name="T103" fmla="*/ 164 h 378"/>
                <a:gd name="T104" fmla="*/ 0 w 375"/>
                <a:gd name="T105" fmla="*/ 151 h 378"/>
                <a:gd name="T106" fmla="*/ 18 w 375"/>
                <a:gd name="T107" fmla="*/ 222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5" h="378">
                  <a:moveTo>
                    <a:pt x="358" y="317"/>
                  </a:moveTo>
                  <a:cubicBezTo>
                    <a:pt x="358" y="222"/>
                    <a:pt x="358" y="222"/>
                    <a:pt x="358" y="222"/>
                  </a:cubicBezTo>
                  <a:cubicBezTo>
                    <a:pt x="360" y="226"/>
                    <a:pt x="362" y="231"/>
                    <a:pt x="362" y="236"/>
                  </a:cubicBezTo>
                  <a:cubicBezTo>
                    <a:pt x="362" y="317"/>
                    <a:pt x="362" y="317"/>
                    <a:pt x="362" y="317"/>
                  </a:cubicBezTo>
                  <a:cubicBezTo>
                    <a:pt x="358" y="317"/>
                    <a:pt x="358" y="317"/>
                    <a:pt x="358" y="317"/>
                  </a:cubicBezTo>
                  <a:close/>
                  <a:moveTo>
                    <a:pt x="358" y="164"/>
                  </a:moveTo>
                  <a:cubicBezTo>
                    <a:pt x="358" y="102"/>
                    <a:pt x="358" y="102"/>
                    <a:pt x="358" y="102"/>
                  </a:cubicBezTo>
                  <a:cubicBezTo>
                    <a:pt x="358" y="101"/>
                    <a:pt x="359" y="101"/>
                    <a:pt x="360" y="101"/>
                  </a:cubicBezTo>
                  <a:cubicBezTo>
                    <a:pt x="369" y="97"/>
                    <a:pt x="369" y="97"/>
                    <a:pt x="369" y="97"/>
                  </a:cubicBezTo>
                  <a:cubicBezTo>
                    <a:pt x="372" y="96"/>
                    <a:pt x="375" y="98"/>
                    <a:pt x="375" y="101"/>
                  </a:cubicBezTo>
                  <a:cubicBezTo>
                    <a:pt x="375" y="151"/>
                    <a:pt x="375" y="151"/>
                    <a:pt x="375" y="151"/>
                  </a:cubicBezTo>
                  <a:cubicBezTo>
                    <a:pt x="375" y="154"/>
                    <a:pt x="372" y="159"/>
                    <a:pt x="369" y="160"/>
                  </a:cubicBezTo>
                  <a:cubicBezTo>
                    <a:pt x="360" y="164"/>
                    <a:pt x="360" y="164"/>
                    <a:pt x="360" y="164"/>
                  </a:cubicBezTo>
                  <a:cubicBezTo>
                    <a:pt x="359" y="164"/>
                    <a:pt x="358" y="164"/>
                    <a:pt x="358" y="164"/>
                  </a:cubicBezTo>
                  <a:close/>
                  <a:moveTo>
                    <a:pt x="358" y="102"/>
                  </a:moveTo>
                  <a:cubicBezTo>
                    <a:pt x="358" y="164"/>
                    <a:pt x="358" y="164"/>
                    <a:pt x="358" y="164"/>
                  </a:cubicBezTo>
                  <a:cubicBezTo>
                    <a:pt x="355" y="164"/>
                    <a:pt x="353" y="162"/>
                    <a:pt x="353" y="159"/>
                  </a:cubicBezTo>
                  <a:cubicBezTo>
                    <a:pt x="353" y="110"/>
                    <a:pt x="353" y="110"/>
                    <a:pt x="353" y="110"/>
                  </a:cubicBezTo>
                  <a:cubicBezTo>
                    <a:pt x="353" y="107"/>
                    <a:pt x="355" y="104"/>
                    <a:pt x="358" y="102"/>
                  </a:cubicBezTo>
                  <a:close/>
                  <a:moveTo>
                    <a:pt x="358" y="222"/>
                  </a:moveTo>
                  <a:cubicBezTo>
                    <a:pt x="353" y="216"/>
                    <a:pt x="345" y="211"/>
                    <a:pt x="337" y="211"/>
                  </a:cubicBezTo>
                  <a:cubicBezTo>
                    <a:pt x="337" y="73"/>
                    <a:pt x="337" y="73"/>
                    <a:pt x="337" y="73"/>
                  </a:cubicBezTo>
                  <a:cubicBezTo>
                    <a:pt x="301" y="73"/>
                    <a:pt x="301" y="73"/>
                    <a:pt x="301" y="73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314" y="234"/>
                    <a:pt x="325" y="245"/>
                    <a:pt x="325" y="259"/>
                  </a:cubicBezTo>
                  <a:cubicBezTo>
                    <a:pt x="325" y="272"/>
                    <a:pt x="314" y="284"/>
                    <a:pt x="301" y="284"/>
                  </a:cubicBezTo>
                  <a:cubicBezTo>
                    <a:pt x="301" y="317"/>
                    <a:pt x="301" y="317"/>
                    <a:pt x="301" y="317"/>
                  </a:cubicBezTo>
                  <a:cubicBezTo>
                    <a:pt x="358" y="317"/>
                    <a:pt x="358" y="317"/>
                    <a:pt x="358" y="317"/>
                  </a:cubicBezTo>
                  <a:cubicBezTo>
                    <a:pt x="358" y="222"/>
                    <a:pt x="358" y="222"/>
                    <a:pt x="358" y="222"/>
                  </a:cubicBezTo>
                  <a:close/>
                  <a:moveTo>
                    <a:pt x="301" y="378"/>
                  </a:moveTo>
                  <a:cubicBezTo>
                    <a:pt x="301" y="334"/>
                    <a:pt x="301" y="334"/>
                    <a:pt x="301" y="334"/>
                  </a:cubicBezTo>
                  <a:cubicBezTo>
                    <a:pt x="325" y="334"/>
                    <a:pt x="325" y="334"/>
                    <a:pt x="325" y="334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5" y="369"/>
                    <a:pt x="316" y="378"/>
                    <a:pt x="306" y="378"/>
                  </a:cubicBezTo>
                  <a:cubicBezTo>
                    <a:pt x="301" y="378"/>
                    <a:pt x="301" y="378"/>
                    <a:pt x="301" y="378"/>
                  </a:cubicBezTo>
                  <a:close/>
                  <a:moveTo>
                    <a:pt x="301" y="64"/>
                  </a:moveTo>
                  <a:cubicBezTo>
                    <a:pt x="301" y="22"/>
                    <a:pt x="301" y="22"/>
                    <a:pt x="301" y="22"/>
                  </a:cubicBezTo>
                  <a:cubicBezTo>
                    <a:pt x="323" y="33"/>
                    <a:pt x="337" y="48"/>
                    <a:pt x="337" y="64"/>
                  </a:cubicBezTo>
                  <a:lnTo>
                    <a:pt x="301" y="64"/>
                  </a:lnTo>
                  <a:close/>
                  <a:moveTo>
                    <a:pt x="301" y="22"/>
                  </a:moveTo>
                  <a:cubicBezTo>
                    <a:pt x="301" y="64"/>
                    <a:pt x="301" y="64"/>
                    <a:pt x="301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86" y="54"/>
                    <a:pt x="291" y="48"/>
                    <a:pt x="291" y="42"/>
                  </a:cubicBezTo>
                  <a:cubicBezTo>
                    <a:pt x="291" y="35"/>
                    <a:pt x="286" y="30"/>
                    <a:pt x="279" y="30"/>
                  </a:cubicBezTo>
                  <a:cubicBezTo>
                    <a:pt x="279" y="30"/>
                    <a:pt x="279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87" y="16"/>
                    <a:pt x="294" y="19"/>
                    <a:pt x="301" y="22"/>
                  </a:cubicBezTo>
                  <a:close/>
                  <a:moveTo>
                    <a:pt x="301" y="73"/>
                  </a:moveTo>
                  <a:cubicBezTo>
                    <a:pt x="301" y="234"/>
                    <a:pt x="301" y="234"/>
                    <a:pt x="301" y="234"/>
                  </a:cubicBezTo>
                  <a:cubicBezTo>
                    <a:pt x="301" y="234"/>
                    <a:pt x="301" y="234"/>
                    <a:pt x="301" y="234"/>
                  </a:cubicBezTo>
                  <a:cubicBezTo>
                    <a:pt x="292" y="234"/>
                    <a:pt x="284" y="239"/>
                    <a:pt x="279" y="246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89" y="173"/>
                    <a:pt x="289" y="173"/>
                    <a:pt x="289" y="173"/>
                  </a:cubicBezTo>
                  <a:cubicBezTo>
                    <a:pt x="289" y="102"/>
                    <a:pt x="289" y="102"/>
                    <a:pt x="289" y="102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301" y="73"/>
                    <a:pt x="301" y="73"/>
                    <a:pt x="301" y="73"/>
                  </a:cubicBezTo>
                  <a:close/>
                  <a:moveTo>
                    <a:pt x="301" y="284"/>
                  </a:moveTo>
                  <a:cubicBezTo>
                    <a:pt x="301" y="317"/>
                    <a:pt x="301" y="317"/>
                    <a:pt x="301" y="31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79" y="272"/>
                    <a:pt x="279" y="272"/>
                    <a:pt x="279" y="272"/>
                  </a:cubicBezTo>
                  <a:cubicBezTo>
                    <a:pt x="284" y="279"/>
                    <a:pt x="292" y="284"/>
                    <a:pt x="301" y="284"/>
                  </a:cubicBezTo>
                  <a:cubicBezTo>
                    <a:pt x="301" y="284"/>
                    <a:pt x="301" y="284"/>
                    <a:pt x="301" y="284"/>
                  </a:cubicBezTo>
                  <a:close/>
                  <a:moveTo>
                    <a:pt x="301" y="334"/>
                  </a:moveTo>
                  <a:cubicBezTo>
                    <a:pt x="301" y="378"/>
                    <a:pt x="301" y="378"/>
                    <a:pt x="301" y="378"/>
                  </a:cubicBezTo>
                  <a:cubicBezTo>
                    <a:pt x="295" y="378"/>
                    <a:pt x="295" y="378"/>
                    <a:pt x="295" y="378"/>
                  </a:cubicBezTo>
                  <a:cubicBezTo>
                    <a:pt x="289" y="378"/>
                    <a:pt x="283" y="375"/>
                    <a:pt x="279" y="369"/>
                  </a:cubicBezTo>
                  <a:cubicBezTo>
                    <a:pt x="279" y="334"/>
                    <a:pt x="279" y="334"/>
                    <a:pt x="279" y="334"/>
                  </a:cubicBezTo>
                  <a:lnTo>
                    <a:pt x="301" y="334"/>
                  </a:lnTo>
                  <a:close/>
                  <a:moveTo>
                    <a:pt x="245" y="30"/>
                  </a:moveTo>
                  <a:cubicBezTo>
                    <a:pt x="251" y="30"/>
                    <a:pt x="257" y="35"/>
                    <a:pt x="257" y="42"/>
                  </a:cubicBezTo>
                  <a:cubicBezTo>
                    <a:pt x="257" y="48"/>
                    <a:pt x="251" y="54"/>
                    <a:pt x="245" y="54"/>
                  </a:cubicBezTo>
                  <a:cubicBezTo>
                    <a:pt x="244" y="54"/>
                    <a:pt x="243" y="54"/>
                    <a:pt x="242" y="53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79" y="64"/>
                    <a:pt x="279" y="64"/>
                    <a:pt x="279" y="64"/>
                  </a:cubicBezTo>
                  <a:cubicBezTo>
                    <a:pt x="279" y="54"/>
                    <a:pt x="279" y="54"/>
                    <a:pt x="279" y="54"/>
                  </a:cubicBezTo>
                  <a:cubicBezTo>
                    <a:pt x="273" y="54"/>
                    <a:pt x="268" y="48"/>
                    <a:pt x="268" y="42"/>
                  </a:cubicBezTo>
                  <a:cubicBezTo>
                    <a:pt x="268" y="35"/>
                    <a:pt x="273" y="30"/>
                    <a:pt x="279" y="30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68" y="10"/>
                    <a:pt x="255" y="7"/>
                    <a:pt x="242" y="5"/>
                  </a:cubicBezTo>
                  <a:cubicBezTo>
                    <a:pt x="242" y="31"/>
                    <a:pt x="242" y="31"/>
                    <a:pt x="242" y="31"/>
                  </a:cubicBezTo>
                  <a:cubicBezTo>
                    <a:pt x="243" y="30"/>
                    <a:pt x="244" y="30"/>
                    <a:pt x="245" y="30"/>
                  </a:cubicBezTo>
                  <a:close/>
                  <a:moveTo>
                    <a:pt x="279" y="73"/>
                  </a:moveTo>
                  <a:cubicBezTo>
                    <a:pt x="279" y="102"/>
                    <a:pt x="279" y="102"/>
                    <a:pt x="279" y="102"/>
                  </a:cubicBezTo>
                  <a:cubicBezTo>
                    <a:pt x="242" y="102"/>
                    <a:pt x="242" y="102"/>
                    <a:pt x="242" y="102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79" y="73"/>
                    <a:pt x="279" y="73"/>
                    <a:pt x="279" y="73"/>
                  </a:cubicBezTo>
                  <a:close/>
                  <a:moveTo>
                    <a:pt x="279" y="173"/>
                  </a:moveTo>
                  <a:cubicBezTo>
                    <a:pt x="279" y="246"/>
                    <a:pt x="279" y="246"/>
                    <a:pt x="279" y="246"/>
                  </a:cubicBezTo>
                  <a:cubicBezTo>
                    <a:pt x="277" y="250"/>
                    <a:pt x="276" y="254"/>
                    <a:pt x="276" y="259"/>
                  </a:cubicBezTo>
                  <a:cubicBezTo>
                    <a:pt x="276" y="263"/>
                    <a:pt x="277" y="268"/>
                    <a:pt x="279" y="272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79" y="173"/>
                    <a:pt x="279" y="173"/>
                    <a:pt x="279" y="173"/>
                  </a:cubicBezTo>
                  <a:close/>
                  <a:moveTo>
                    <a:pt x="279" y="334"/>
                  </a:moveTo>
                  <a:cubicBezTo>
                    <a:pt x="279" y="369"/>
                    <a:pt x="279" y="369"/>
                    <a:pt x="279" y="369"/>
                  </a:cubicBezTo>
                  <a:cubicBezTo>
                    <a:pt x="277" y="366"/>
                    <a:pt x="276" y="363"/>
                    <a:pt x="276" y="359"/>
                  </a:cubicBezTo>
                  <a:cubicBezTo>
                    <a:pt x="276" y="334"/>
                    <a:pt x="276" y="334"/>
                    <a:pt x="276" y="334"/>
                  </a:cubicBezTo>
                  <a:lnTo>
                    <a:pt x="279" y="334"/>
                  </a:lnTo>
                  <a:close/>
                  <a:moveTo>
                    <a:pt x="242" y="53"/>
                  </a:moveTo>
                  <a:cubicBezTo>
                    <a:pt x="237" y="52"/>
                    <a:pt x="233" y="47"/>
                    <a:pt x="233" y="42"/>
                  </a:cubicBezTo>
                  <a:cubicBezTo>
                    <a:pt x="233" y="37"/>
                    <a:pt x="237" y="32"/>
                    <a:pt x="242" y="31"/>
                  </a:cubicBezTo>
                  <a:cubicBezTo>
                    <a:pt x="242" y="5"/>
                    <a:pt x="242" y="5"/>
                    <a:pt x="242" y="5"/>
                  </a:cubicBezTo>
                  <a:cubicBezTo>
                    <a:pt x="225" y="2"/>
                    <a:pt x="207" y="0"/>
                    <a:pt x="188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242" y="64"/>
                    <a:pt x="242" y="64"/>
                    <a:pt x="242" y="64"/>
                  </a:cubicBezTo>
                  <a:cubicBezTo>
                    <a:pt x="242" y="53"/>
                    <a:pt x="242" y="53"/>
                    <a:pt x="242" y="53"/>
                  </a:cubicBezTo>
                  <a:close/>
                  <a:moveTo>
                    <a:pt x="242" y="73"/>
                  </a:moveTo>
                  <a:cubicBezTo>
                    <a:pt x="242" y="102"/>
                    <a:pt x="242" y="102"/>
                    <a:pt x="242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94" y="173"/>
                    <a:pt x="194" y="173"/>
                    <a:pt x="194" y="173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42" y="317"/>
                    <a:pt x="242" y="317"/>
                    <a:pt x="24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69"/>
                    <a:pt x="240" y="269"/>
                    <a:pt x="240" y="269"/>
                  </a:cubicBezTo>
                  <a:cubicBezTo>
                    <a:pt x="186" y="269"/>
                    <a:pt x="186" y="269"/>
                    <a:pt x="186" y="269"/>
                  </a:cubicBezTo>
                  <a:cubicBezTo>
                    <a:pt x="186" y="258"/>
                    <a:pt x="186" y="258"/>
                    <a:pt x="186" y="258"/>
                  </a:cubicBezTo>
                  <a:cubicBezTo>
                    <a:pt x="240" y="258"/>
                    <a:pt x="240" y="258"/>
                    <a:pt x="240" y="258"/>
                  </a:cubicBezTo>
                  <a:cubicBezTo>
                    <a:pt x="240" y="241"/>
                    <a:pt x="240" y="241"/>
                    <a:pt x="240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240" y="229"/>
                    <a:pt x="240" y="229"/>
                    <a:pt x="240" y="229"/>
                  </a:cubicBezTo>
                  <a:cubicBezTo>
                    <a:pt x="240" y="213"/>
                    <a:pt x="240" y="213"/>
                    <a:pt x="240" y="213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6" y="73"/>
                    <a:pt x="186" y="73"/>
                    <a:pt x="186" y="73"/>
                  </a:cubicBezTo>
                  <a:lnTo>
                    <a:pt x="242" y="73"/>
                  </a:lnTo>
                  <a:close/>
                  <a:moveTo>
                    <a:pt x="186" y="0"/>
                  </a:moveTo>
                  <a:cubicBezTo>
                    <a:pt x="186" y="64"/>
                    <a:pt x="186" y="64"/>
                    <a:pt x="186" y="64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8" y="52"/>
                    <a:pt x="142" y="47"/>
                    <a:pt x="142" y="42"/>
                  </a:cubicBezTo>
                  <a:cubicBezTo>
                    <a:pt x="142" y="37"/>
                    <a:pt x="138" y="32"/>
                    <a:pt x="134" y="31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50" y="2"/>
                    <a:pt x="168" y="1"/>
                    <a:pt x="186" y="0"/>
                  </a:cubicBezTo>
                  <a:close/>
                  <a:moveTo>
                    <a:pt x="186" y="73"/>
                  </a:moveTo>
                  <a:cubicBezTo>
                    <a:pt x="186" y="213"/>
                    <a:pt x="186" y="213"/>
                    <a:pt x="186" y="213"/>
                  </a:cubicBezTo>
                  <a:cubicBezTo>
                    <a:pt x="134" y="213"/>
                    <a:pt x="134" y="213"/>
                    <a:pt x="134" y="213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81" y="173"/>
                    <a:pt x="181" y="173"/>
                    <a:pt x="181" y="173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86" y="73"/>
                    <a:pt x="186" y="73"/>
                    <a:pt x="186" y="73"/>
                  </a:cubicBezTo>
                  <a:close/>
                  <a:moveTo>
                    <a:pt x="186" y="229"/>
                  </a:moveTo>
                  <a:cubicBezTo>
                    <a:pt x="186" y="241"/>
                    <a:pt x="186" y="241"/>
                    <a:pt x="186" y="241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86" y="229"/>
                    <a:pt x="186" y="229"/>
                    <a:pt x="186" y="229"/>
                  </a:cubicBezTo>
                  <a:close/>
                  <a:moveTo>
                    <a:pt x="186" y="258"/>
                  </a:moveTo>
                  <a:cubicBezTo>
                    <a:pt x="186" y="269"/>
                    <a:pt x="186" y="269"/>
                    <a:pt x="186" y="269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86" y="258"/>
                    <a:pt x="186" y="258"/>
                    <a:pt x="186" y="258"/>
                  </a:cubicBezTo>
                  <a:close/>
                  <a:moveTo>
                    <a:pt x="186" y="286"/>
                  </a:moveTo>
                  <a:cubicBezTo>
                    <a:pt x="186" y="317"/>
                    <a:pt x="186" y="317"/>
                    <a:pt x="186" y="317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134" y="286"/>
                    <a:pt x="134" y="286"/>
                    <a:pt x="134" y="286"/>
                  </a:cubicBezTo>
                  <a:lnTo>
                    <a:pt x="186" y="286"/>
                  </a:lnTo>
                  <a:close/>
                  <a:moveTo>
                    <a:pt x="134" y="5"/>
                  </a:moveTo>
                  <a:cubicBezTo>
                    <a:pt x="134" y="31"/>
                    <a:pt x="134" y="31"/>
                    <a:pt x="134" y="31"/>
                  </a:cubicBezTo>
                  <a:cubicBezTo>
                    <a:pt x="133" y="30"/>
                    <a:pt x="131" y="30"/>
                    <a:pt x="130" y="30"/>
                  </a:cubicBezTo>
                  <a:cubicBezTo>
                    <a:pt x="124" y="30"/>
                    <a:pt x="118" y="35"/>
                    <a:pt x="118" y="42"/>
                  </a:cubicBezTo>
                  <a:cubicBezTo>
                    <a:pt x="118" y="48"/>
                    <a:pt x="124" y="54"/>
                    <a:pt x="130" y="54"/>
                  </a:cubicBezTo>
                  <a:cubicBezTo>
                    <a:pt x="131" y="54"/>
                    <a:pt x="133" y="54"/>
                    <a:pt x="134" y="53"/>
                  </a:cubicBezTo>
                  <a:cubicBezTo>
                    <a:pt x="134" y="64"/>
                    <a:pt x="134" y="64"/>
                    <a:pt x="134" y="6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102" y="54"/>
                    <a:pt x="108" y="48"/>
                    <a:pt x="108" y="42"/>
                  </a:cubicBezTo>
                  <a:cubicBezTo>
                    <a:pt x="108" y="35"/>
                    <a:pt x="102" y="30"/>
                    <a:pt x="96" y="30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07" y="10"/>
                    <a:pt x="120" y="7"/>
                    <a:pt x="134" y="5"/>
                  </a:cubicBezTo>
                  <a:close/>
                  <a:moveTo>
                    <a:pt x="134" y="73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96" y="102"/>
                    <a:pt x="96" y="102"/>
                    <a:pt x="96" y="102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134" y="73"/>
                    <a:pt x="134" y="73"/>
                    <a:pt x="134" y="73"/>
                  </a:cubicBezTo>
                  <a:close/>
                  <a:moveTo>
                    <a:pt x="134" y="173"/>
                  </a:moveTo>
                  <a:cubicBezTo>
                    <a:pt x="134" y="213"/>
                    <a:pt x="134" y="213"/>
                    <a:pt x="134" y="213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29"/>
                    <a:pt x="132" y="229"/>
                    <a:pt x="132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2" y="241"/>
                    <a:pt x="132" y="241"/>
                    <a:pt x="132" y="241"/>
                  </a:cubicBezTo>
                  <a:cubicBezTo>
                    <a:pt x="132" y="258"/>
                    <a:pt x="132" y="258"/>
                    <a:pt x="132" y="258"/>
                  </a:cubicBezTo>
                  <a:cubicBezTo>
                    <a:pt x="134" y="258"/>
                    <a:pt x="134" y="258"/>
                    <a:pt x="134" y="25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2" y="269"/>
                    <a:pt x="132" y="269"/>
                    <a:pt x="132" y="269"/>
                  </a:cubicBezTo>
                  <a:cubicBezTo>
                    <a:pt x="132" y="286"/>
                    <a:pt x="132" y="286"/>
                    <a:pt x="132" y="286"/>
                  </a:cubicBezTo>
                  <a:cubicBezTo>
                    <a:pt x="134" y="286"/>
                    <a:pt x="134" y="286"/>
                    <a:pt x="134" y="286"/>
                  </a:cubicBezTo>
                  <a:cubicBezTo>
                    <a:pt x="134" y="317"/>
                    <a:pt x="134" y="317"/>
                    <a:pt x="134" y="317"/>
                  </a:cubicBezTo>
                  <a:cubicBezTo>
                    <a:pt x="96" y="317"/>
                    <a:pt x="96" y="317"/>
                    <a:pt x="96" y="317"/>
                  </a:cubicBezTo>
                  <a:cubicBezTo>
                    <a:pt x="96" y="272"/>
                    <a:pt x="96" y="272"/>
                    <a:pt x="96" y="272"/>
                  </a:cubicBezTo>
                  <a:cubicBezTo>
                    <a:pt x="98" y="268"/>
                    <a:pt x="99" y="264"/>
                    <a:pt x="99" y="259"/>
                  </a:cubicBezTo>
                  <a:cubicBezTo>
                    <a:pt x="99" y="254"/>
                    <a:pt x="98" y="250"/>
                    <a:pt x="96" y="246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134" y="173"/>
                    <a:pt x="134" y="173"/>
                    <a:pt x="134" y="173"/>
                  </a:cubicBezTo>
                  <a:close/>
                  <a:moveTo>
                    <a:pt x="96" y="369"/>
                  </a:moveTo>
                  <a:cubicBezTo>
                    <a:pt x="96" y="334"/>
                    <a:pt x="96" y="334"/>
                    <a:pt x="96" y="334"/>
                  </a:cubicBezTo>
                  <a:cubicBezTo>
                    <a:pt x="99" y="334"/>
                    <a:pt x="99" y="334"/>
                    <a:pt x="99" y="334"/>
                  </a:cubicBezTo>
                  <a:cubicBezTo>
                    <a:pt x="99" y="359"/>
                    <a:pt x="99" y="359"/>
                    <a:pt x="99" y="359"/>
                  </a:cubicBezTo>
                  <a:cubicBezTo>
                    <a:pt x="99" y="363"/>
                    <a:pt x="98" y="366"/>
                    <a:pt x="96" y="369"/>
                  </a:cubicBezTo>
                  <a:close/>
                  <a:moveTo>
                    <a:pt x="96" y="14"/>
                  </a:moveTo>
                  <a:cubicBezTo>
                    <a:pt x="96" y="30"/>
                    <a:pt x="96" y="30"/>
                    <a:pt x="96" y="30"/>
                  </a:cubicBezTo>
                  <a:cubicBezTo>
                    <a:pt x="89" y="30"/>
                    <a:pt x="84" y="35"/>
                    <a:pt x="84" y="42"/>
                  </a:cubicBezTo>
                  <a:cubicBezTo>
                    <a:pt x="84" y="48"/>
                    <a:pt x="89" y="54"/>
                    <a:pt x="96" y="54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9"/>
                    <a:pt x="88" y="16"/>
                    <a:pt x="96" y="14"/>
                  </a:cubicBezTo>
                  <a:close/>
                  <a:moveTo>
                    <a:pt x="96" y="73"/>
                  </a:moveTo>
                  <a:cubicBezTo>
                    <a:pt x="96" y="102"/>
                    <a:pt x="96" y="102"/>
                    <a:pt x="9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6" y="246"/>
                    <a:pt x="96" y="246"/>
                    <a:pt x="96" y="246"/>
                  </a:cubicBezTo>
                  <a:cubicBezTo>
                    <a:pt x="91" y="239"/>
                    <a:pt x="84" y="234"/>
                    <a:pt x="75" y="23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96" y="73"/>
                    <a:pt x="96" y="73"/>
                    <a:pt x="96" y="73"/>
                  </a:cubicBezTo>
                  <a:close/>
                  <a:moveTo>
                    <a:pt x="96" y="272"/>
                  </a:moveTo>
                  <a:cubicBezTo>
                    <a:pt x="96" y="317"/>
                    <a:pt x="96" y="317"/>
                    <a:pt x="96" y="317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5" y="284"/>
                    <a:pt x="75" y="284"/>
                    <a:pt x="75" y="284"/>
                  </a:cubicBezTo>
                  <a:cubicBezTo>
                    <a:pt x="84" y="284"/>
                    <a:pt x="91" y="279"/>
                    <a:pt x="96" y="272"/>
                  </a:cubicBezTo>
                  <a:close/>
                  <a:moveTo>
                    <a:pt x="96" y="334"/>
                  </a:moveTo>
                  <a:cubicBezTo>
                    <a:pt x="96" y="369"/>
                    <a:pt x="96" y="369"/>
                    <a:pt x="96" y="369"/>
                  </a:cubicBezTo>
                  <a:cubicBezTo>
                    <a:pt x="92" y="375"/>
                    <a:pt x="87" y="378"/>
                    <a:pt x="80" y="378"/>
                  </a:cubicBezTo>
                  <a:cubicBezTo>
                    <a:pt x="75" y="378"/>
                    <a:pt x="75" y="378"/>
                    <a:pt x="75" y="378"/>
                  </a:cubicBezTo>
                  <a:cubicBezTo>
                    <a:pt x="75" y="334"/>
                    <a:pt x="75" y="334"/>
                    <a:pt x="75" y="334"/>
                  </a:cubicBezTo>
                  <a:lnTo>
                    <a:pt x="96" y="334"/>
                  </a:lnTo>
                  <a:close/>
                  <a:moveTo>
                    <a:pt x="75" y="22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48"/>
                    <a:pt x="52" y="33"/>
                    <a:pt x="75" y="22"/>
                  </a:cubicBezTo>
                  <a:close/>
                  <a:moveTo>
                    <a:pt x="75" y="73"/>
                  </a:moveTo>
                  <a:cubicBezTo>
                    <a:pt x="75" y="234"/>
                    <a:pt x="75" y="234"/>
                    <a:pt x="75" y="234"/>
                  </a:cubicBezTo>
                  <a:cubicBezTo>
                    <a:pt x="61" y="234"/>
                    <a:pt x="50" y="245"/>
                    <a:pt x="50" y="259"/>
                  </a:cubicBezTo>
                  <a:cubicBezTo>
                    <a:pt x="50" y="272"/>
                    <a:pt x="61" y="284"/>
                    <a:pt x="75" y="284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18" y="317"/>
                    <a:pt x="18" y="317"/>
                    <a:pt x="18" y="317"/>
                  </a:cubicBezTo>
                  <a:cubicBezTo>
                    <a:pt x="18" y="222"/>
                    <a:pt x="18" y="222"/>
                    <a:pt x="18" y="222"/>
                  </a:cubicBezTo>
                  <a:cubicBezTo>
                    <a:pt x="22" y="216"/>
                    <a:pt x="30" y="211"/>
                    <a:pt x="38" y="211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75" y="73"/>
                    <a:pt x="75" y="73"/>
                    <a:pt x="75" y="73"/>
                  </a:cubicBezTo>
                  <a:close/>
                  <a:moveTo>
                    <a:pt x="75" y="334"/>
                  </a:moveTo>
                  <a:cubicBezTo>
                    <a:pt x="75" y="378"/>
                    <a:pt x="75" y="378"/>
                    <a:pt x="75" y="378"/>
                  </a:cubicBezTo>
                  <a:cubicBezTo>
                    <a:pt x="69" y="378"/>
                    <a:pt x="69" y="378"/>
                    <a:pt x="69" y="378"/>
                  </a:cubicBezTo>
                  <a:cubicBezTo>
                    <a:pt x="59" y="378"/>
                    <a:pt x="50" y="369"/>
                    <a:pt x="50" y="359"/>
                  </a:cubicBezTo>
                  <a:cubicBezTo>
                    <a:pt x="50" y="334"/>
                    <a:pt x="50" y="334"/>
                    <a:pt x="50" y="334"/>
                  </a:cubicBezTo>
                  <a:cubicBezTo>
                    <a:pt x="75" y="334"/>
                    <a:pt x="75" y="334"/>
                    <a:pt x="75" y="334"/>
                  </a:cubicBezTo>
                  <a:close/>
                  <a:moveTo>
                    <a:pt x="18" y="164"/>
                  </a:moveTo>
                  <a:cubicBezTo>
                    <a:pt x="20" y="164"/>
                    <a:pt x="22" y="162"/>
                    <a:pt x="22" y="15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07"/>
                    <a:pt x="20" y="104"/>
                    <a:pt x="18" y="102"/>
                  </a:cubicBezTo>
                  <a:lnTo>
                    <a:pt x="18" y="164"/>
                  </a:lnTo>
                  <a:close/>
                  <a:moveTo>
                    <a:pt x="18" y="102"/>
                  </a:move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6" y="164"/>
                    <a:pt x="16" y="164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3" y="159"/>
                    <a:pt x="0" y="154"/>
                    <a:pt x="0" y="15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98"/>
                    <a:pt x="3" y="96"/>
                    <a:pt x="6" y="97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1"/>
                    <a:pt x="17" y="101"/>
                    <a:pt x="18" y="102"/>
                  </a:cubicBezTo>
                  <a:close/>
                  <a:moveTo>
                    <a:pt x="18" y="222"/>
                  </a:moveTo>
                  <a:cubicBezTo>
                    <a:pt x="18" y="317"/>
                    <a:pt x="18" y="317"/>
                    <a:pt x="18" y="317"/>
                  </a:cubicBezTo>
                  <a:cubicBezTo>
                    <a:pt x="13" y="317"/>
                    <a:pt x="13" y="317"/>
                    <a:pt x="13" y="317"/>
                  </a:cubicBezTo>
                  <a:cubicBezTo>
                    <a:pt x="13" y="236"/>
                    <a:pt x="13" y="236"/>
                    <a:pt x="13" y="236"/>
                  </a:cubicBezTo>
                  <a:cubicBezTo>
                    <a:pt x="13" y="231"/>
                    <a:pt x="15" y="226"/>
                    <a:pt x="18" y="22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49"/>
            <p:cNvSpPr>
              <a:spLocks noChangeArrowheads="1"/>
            </p:cNvSpPr>
            <p:nvPr/>
          </p:nvSpPr>
          <p:spPr bwMode="auto">
            <a:xfrm>
              <a:off x="5516563" y="1931988"/>
              <a:ext cx="269875" cy="203200"/>
            </a:xfrm>
            <a:custGeom>
              <a:avLst/>
              <a:gdLst>
                <a:gd name="T0" fmla="*/ 98 w 141"/>
                <a:gd name="T1" fmla="*/ 0 h 106"/>
                <a:gd name="T2" fmla="*/ 70 w 141"/>
                <a:gd name="T3" fmla="*/ 10 h 106"/>
                <a:gd name="T4" fmla="*/ 42 w 141"/>
                <a:gd name="T5" fmla="*/ 0 h 106"/>
                <a:gd name="T6" fmla="*/ 0 w 141"/>
                <a:gd name="T7" fmla="*/ 41 h 106"/>
                <a:gd name="T8" fmla="*/ 72 w 141"/>
                <a:gd name="T9" fmla="*/ 106 h 106"/>
                <a:gd name="T10" fmla="*/ 141 w 141"/>
                <a:gd name="T11" fmla="*/ 41 h 106"/>
                <a:gd name="T12" fmla="*/ 98 w 141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6">
                  <a:moveTo>
                    <a:pt x="98" y="0"/>
                  </a:moveTo>
                  <a:cubicBezTo>
                    <a:pt x="87" y="0"/>
                    <a:pt x="78" y="4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6"/>
                    <a:pt x="21" y="106"/>
                    <a:pt x="72" y="106"/>
                  </a:cubicBezTo>
                  <a:cubicBezTo>
                    <a:pt x="125" y="106"/>
                    <a:pt x="141" y="64"/>
                    <a:pt x="141" y="41"/>
                  </a:cubicBezTo>
                  <a:cubicBezTo>
                    <a:pt x="141" y="18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50"/>
            <p:cNvSpPr>
              <a:spLocks noChangeArrowheads="1"/>
            </p:cNvSpPr>
            <p:nvPr/>
          </p:nvSpPr>
          <p:spPr bwMode="auto">
            <a:xfrm>
              <a:off x="5637213" y="18780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4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5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51"/>
            <p:cNvSpPr>
              <a:spLocks noChangeArrowheads="1"/>
            </p:cNvSpPr>
            <p:nvPr/>
          </p:nvSpPr>
          <p:spPr bwMode="auto">
            <a:xfrm>
              <a:off x="4384675" y="2451100"/>
              <a:ext cx="269875" cy="204788"/>
            </a:xfrm>
            <a:custGeom>
              <a:avLst/>
              <a:gdLst>
                <a:gd name="T0" fmla="*/ 99 w 141"/>
                <a:gd name="T1" fmla="*/ 0 h 107"/>
                <a:gd name="T2" fmla="*/ 70 w 141"/>
                <a:gd name="T3" fmla="*/ 11 h 107"/>
                <a:gd name="T4" fmla="*/ 42 w 141"/>
                <a:gd name="T5" fmla="*/ 0 h 107"/>
                <a:gd name="T6" fmla="*/ 0 w 141"/>
                <a:gd name="T7" fmla="*/ 41 h 107"/>
                <a:gd name="T8" fmla="*/ 73 w 141"/>
                <a:gd name="T9" fmla="*/ 107 h 107"/>
                <a:gd name="T10" fmla="*/ 141 w 141"/>
                <a:gd name="T11" fmla="*/ 41 h 107"/>
                <a:gd name="T12" fmla="*/ 99 w 141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07">
                  <a:moveTo>
                    <a:pt x="99" y="0"/>
                  </a:moveTo>
                  <a:cubicBezTo>
                    <a:pt x="88" y="0"/>
                    <a:pt x="78" y="4"/>
                    <a:pt x="70" y="11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7"/>
                    <a:pt x="21" y="107"/>
                    <a:pt x="73" y="107"/>
                  </a:cubicBezTo>
                  <a:cubicBezTo>
                    <a:pt x="125" y="107"/>
                    <a:pt x="141" y="65"/>
                    <a:pt x="141" y="41"/>
                  </a:cubicBezTo>
                  <a:cubicBezTo>
                    <a:pt x="141" y="19"/>
                    <a:pt x="122" y="0"/>
                    <a:pt x="99" y="0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52"/>
            <p:cNvSpPr>
              <a:spLocks noChangeArrowheads="1"/>
            </p:cNvSpPr>
            <p:nvPr/>
          </p:nvSpPr>
          <p:spPr bwMode="auto">
            <a:xfrm>
              <a:off x="4505325" y="2398713"/>
              <a:ext cx="73025" cy="93663"/>
            </a:xfrm>
            <a:custGeom>
              <a:avLst/>
              <a:gdLst>
                <a:gd name="T0" fmla="*/ 8 w 38"/>
                <a:gd name="T1" fmla="*/ 49 h 49"/>
                <a:gd name="T2" fmla="*/ 18 w 38"/>
                <a:gd name="T3" fmla="*/ 0 h 49"/>
                <a:gd name="T4" fmla="*/ 38 w 38"/>
                <a:gd name="T5" fmla="*/ 4 h 49"/>
                <a:gd name="T6" fmla="*/ 8 w 38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9">
                  <a:moveTo>
                    <a:pt x="8" y="49"/>
                  </a:moveTo>
                  <a:cubicBezTo>
                    <a:pt x="0" y="32"/>
                    <a:pt x="5" y="13"/>
                    <a:pt x="1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19" y="14"/>
                    <a:pt x="8" y="25"/>
                    <a:pt x="8" y="4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53"/>
            <p:cNvSpPr>
              <a:spLocks noEditPoints="1" noChangeArrowheads="1"/>
            </p:cNvSpPr>
            <p:nvPr/>
          </p:nvSpPr>
          <p:spPr bwMode="auto">
            <a:xfrm>
              <a:off x="7394575" y="1543050"/>
              <a:ext cx="360363" cy="390525"/>
            </a:xfrm>
            <a:custGeom>
              <a:avLst/>
              <a:gdLst>
                <a:gd name="T0" fmla="*/ 146 w 188"/>
                <a:gd name="T1" fmla="*/ 94 h 204"/>
                <a:gd name="T2" fmla="*/ 141 w 188"/>
                <a:gd name="T3" fmla="*/ 116 h 204"/>
                <a:gd name="T4" fmla="*/ 141 w 188"/>
                <a:gd name="T5" fmla="*/ 136 h 204"/>
                <a:gd name="T6" fmla="*/ 144 w 188"/>
                <a:gd name="T7" fmla="*/ 137 h 204"/>
                <a:gd name="T8" fmla="*/ 160 w 188"/>
                <a:gd name="T9" fmla="*/ 160 h 204"/>
                <a:gd name="T10" fmla="*/ 141 w 188"/>
                <a:gd name="T11" fmla="*/ 147 h 204"/>
                <a:gd name="T12" fmla="*/ 141 w 188"/>
                <a:gd name="T13" fmla="*/ 40 h 204"/>
                <a:gd name="T14" fmla="*/ 160 w 188"/>
                <a:gd name="T15" fmla="*/ 28 h 204"/>
                <a:gd name="T16" fmla="*/ 144 w 188"/>
                <a:gd name="T17" fmla="*/ 51 h 204"/>
                <a:gd name="T18" fmla="*/ 141 w 188"/>
                <a:gd name="T19" fmla="*/ 52 h 204"/>
                <a:gd name="T20" fmla="*/ 183 w 188"/>
                <a:gd name="T21" fmla="*/ 89 h 204"/>
                <a:gd name="T22" fmla="*/ 155 w 188"/>
                <a:gd name="T23" fmla="*/ 94 h 204"/>
                <a:gd name="T24" fmla="*/ 183 w 188"/>
                <a:gd name="T25" fmla="*/ 99 h 204"/>
                <a:gd name="T26" fmla="*/ 183 w 188"/>
                <a:gd name="T27" fmla="*/ 89 h 204"/>
                <a:gd name="T28" fmla="*/ 97 w 188"/>
                <a:gd name="T29" fmla="*/ 204 h 204"/>
                <a:gd name="T30" fmla="*/ 123 w 188"/>
                <a:gd name="T31" fmla="*/ 137 h 204"/>
                <a:gd name="T32" fmla="*/ 141 w 188"/>
                <a:gd name="T33" fmla="*/ 72 h 204"/>
                <a:gd name="T34" fmla="*/ 94 w 188"/>
                <a:gd name="T35" fmla="*/ 53 h 204"/>
                <a:gd name="T36" fmla="*/ 135 w 188"/>
                <a:gd name="T37" fmla="*/ 94 h 204"/>
                <a:gd name="T38" fmla="*/ 115 w 188"/>
                <a:gd name="T39" fmla="*/ 129 h 204"/>
                <a:gd name="T40" fmla="*/ 112 w 188"/>
                <a:gd name="T41" fmla="*/ 157 h 204"/>
                <a:gd name="T42" fmla="*/ 94 w 188"/>
                <a:gd name="T43" fmla="*/ 204 h 204"/>
                <a:gd name="T44" fmla="*/ 141 w 188"/>
                <a:gd name="T45" fmla="*/ 52 h 204"/>
                <a:gd name="T46" fmla="*/ 137 w 188"/>
                <a:gd name="T47" fmla="*/ 44 h 204"/>
                <a:gd name="T48" fmla="*/ 141 w 188"/>
                <a:gd name="T49" fmla="*/ 136 h 204"/>
                <a:gd name="T50" fmla="*/ 137 w 188"/>
                <a:gd name="T51" fmla="*/ 144 h 204"/>
                <a:gd name="T52" fmla="*/ 141 w 188"/>
                <a:gd name="T53" fmla="*/ 136 h 204"/>
                <a:gd name="T54" fmla="*/ 94 w 188"/>
                <a:gd name="T55" fmla="*/ 0 h 204"/>
                <a:gd name="T56" fmla="*/ 99 w 188"/>
                <a:gd name="T57" fmla="*/ 5 h 204"/>
                <a:gd name="T58" fmla="*/ 94 w 188"/>
                <a:gd name="T59" fmla="*/ 33 h 204"/>
                <a:gd name="T60" fmla="*/ 94 w 188"/>
                <a:gd name="T61" fmla="*/ 33 h 204"/>
                <a:gd name="T62" fmla="*/ 47 w 188"/>
                <a:gd name="T63" fmla="*/ 71 h 204"/>
                <a:gd name="T64" fmla="*/ 65 w 188"/>
                <a:gd name="T65" fmla="*/ 137 h 204"/>
                <a:gd name="T66" fmla="*/ 91 w 188"/>
                <a:gd name="T67" fmla="*/ 204 h 204"/>
                <a:gd name="T68" fmla="*/ 94 w 188"/>
                <a:gd name="T69" fmla="*/ 157 h 204"/>
                <a:gd name="T70" fmla="*/ 76 w 188"/>
                <a:gd name="T71" fmla="*/ 134 h 204"/>
                <a:gd name="T72" fmla="*/ 53 w 188"/>
                <a:gd name="T73" fmla="*/ 94 h 204"/>
                <a:gd name="T74" fmla="*/ 94 w 188"/>
                <a:gd name="T75" fmla="*/ 53 h 204"/>
                <a:gd name="T76" fmla="*/ 94 w 188"/>
                <a:gd name="T77" fmla="*/ 42 h 204"/>
                <a:gd name="T78" fmla="*/ 94 w 188"/>
                <a:gd name="T79" fmla="*/ 0 h 204"/>
                <a:gd name="T80" fmla="*/ 89 w 188"/>
                <a:gd name="T81" fmla="*/ 28 h 204"/>
                <a:gd name="T82" fmla="*/ 94 w 188"/>
                <a:gd name="T83" fmla="*/ 0 h 204"/>
                <a:gd name="T84" fmla="*/ 47 w 188"/>
                <a:gd name="T85" fmla="*/ 136 h 204"/>
                <a:gd name="T86" fmla="*/ 51 w 188"/>
                <a:gd name="T87" fmla="*/ 144 h 204"/>
                <a:gd name="T88" fmla="*/ 47 w 188"/>
                <a:gd name="T89" fmla="*/ 52 h 204"/>
                <a:gd name="T90" fmla="*/ 51 w 188"/>
                <a:gd name="T91" fmla="*/ 44 h 204"/>
                <a:gd name="T92" fmla="*/ 47 w 188"/>
                <a:gd name="T93" fmla="*/ 52 h 204"/>
                <a:gd name="T94" fmla="*/ 42 w 188"/>
                <a:gd name="T95" fmla="*/ 94 h 204"/>
                <a:gd name="T96" fmla="*/ 47 w 188"/>
                <a:gd name="T97" fmla="*/ 71 h 204"/>
                <a:gd name="T98" fmla="*/ 47 w 188"/>
                <a:gd name="T99" fmla="*/ 52 h 204"/>
                <a:gd name="T100" fmla="*/ 44 w 188"/>
                <a:gd name="T101" fmla="*/ 51 h 204"/>
                <a:gd name="T102" fmla="*/ 28 w 188"/>
                <a:gd name="T103" fmla="*/ 28 h 204"/>
                <a:gd name="T104" fmla="*/ 47 w 188"/>
                <a:gd name="T105" fmla="*/ 40 h 204"/>
                <a:gd name="T106" fmla="*/ 47 w 188"/>
                <a:gd name="T107" fmla="*/ 148 h 204"/>
                <a:gd name="T108" fmla="*/ 28 w 188"/>
                <a:gd name="T109" fmla="*/ 160 h 204"/>
                <a:gd name="T110" fmla="*/ 44 w 188"/>
                <a:gd name="T111" fmla="*/ 137 h 204"/>
                <a:gd name="T112" fmla="*/ 47 w 188"/>
                <a:gd name="T113" fmla="*/ 136 h 204"/>
                <a:gd name="T114" fmla="*/ 33 w 188"/>
                <a:gd name="T115" fmla="*/ 94 h 204"/>
                <a:gd name="T116" fmla="*/ 5 w 188"/>
                <a:gd name="T117" fmla="*/ 89 h 204"/>
                <a:gd name="T118" fmla="*/ 5 w 188"/>
                <a:gd name="T119" fmla="*/ 99 h 204"/>
                <a:gd name="T120" fmla="*/ 33 w 188"/>
                <a:gd name="T121" fmla="*/ 9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8" h="204">
                  <a:moveTo>
                    <a:pt x="141" y="116"/>
                  </a:moveTo>
                  <a:cubicBezTo>
                    <a:pt x="144" y="109"/>
                    <a:pt x="146" y="102"/>
                    <a:pt x="146" y="94"/>
                  </a:cubicBezTo>
                  <a:cubicBezTo>
                    <a:pt x="146" y="86"/>
                    <a:pt x="144" y="79"/>
                    <a:pt x="141" y="72"/>
                  </a:cubicBezTo>
                  <a:cubicBezTo>
                    <a:pt x="141" y="116"/>
                    <a:pt x="141" y="116"/>
                    <a:pt x="141" y="116"/>
                  </a:cubicBezTo>
                  <a:close/>
                  <a:moveTo>
                    <a:pt x="141" y="147"/>
                  </a:moveTo>
                  <a:cubicBezTo>
                    <a:pt x="141" y="136"/>
                    <a:pt x="141" y="136"/>
                    <a:pt x="141" y="136"/>
                  </a:cubicBezTo>
                  <a:cubicBezTo>
                    <a:pt x="142" y="136"/>
                    <a:pt x="143" y="136"/>
                    <a:pt x="144" y="137"/>
                  </a:cubicBezTo>
                  <a:cubicBezTo>
                    <a:pt x="144" y="137"/>
                    <a:pt x="144" y="137"/>
                    <a:pt x="144" y="137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2" y="155"/>
                    <a:pt x="162" y="158"/>
                    <a:pt x="160" y="160"/>
                  </a:cubicBezTo>
                  <a:cubicBezTo>
                    <a:pt x="159" y="162"/>
                    <a:pt x="155" y="162"/>
                    <a:pt x="154" y="160"/>
                  </a:cubicBezTo>
                  <a:cubicBezTo>
                    <a:pt x="141" y="147"/>
                    <a:pt x="141" y="147"/>
                    <a:pt x="141" y="147"/>
                  </a:cubicBezTo>
                  <a:close/>
                  <a:moveTo>
                    <a:pt x="141" y="52"/>
                  </a:moveTo>
                  <a:cubicBezTo>
                    <a:pt x="141" y="40"/>
                    <a:pt x="141" y="40"/>
                    <a:pt x="141" y="40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6"/>
                    <a:pt x="159" y="26"/>
                    <a:pt x="160" y="28"/>
                  </a:cubicBezTo>
                  <a:cubicBezTo>
                    <a:pt x="162" y="29"/>
                    <a:pt x="162" y="32"/>
                    <a:pt x="160" y="34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3" y="52"/>
                    <a:pt x="142" y="52"/>
                    <a:pt x="141" y="52"/>
                  </a:cubicBezTo>
                  <a:close/>
                  <a:moveTo>
                    <a:pt x="183" y="89"/>
                  </a:moveTo>
                  <a:cubicBezTo>
                    <a:pt x="183" y="89"/>
                    <a:pt x="183" y="89"/>
                    <a:pt x="183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7" y="89"/>
                    <a:pt x="155" y="91"/>
                    <a:pt x="155" y="94"/>
                  </a:cubicBezTo>
                  <a:cubicBezTo>
                    <a:pt x="155" y="97"/>
                    <a:pt x="157" y="99"/>
                    <a:pt x="160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6" y="99"/>
                    <a:pt x="188" y="97"/>
                    <a:pt x="188" y="94"/>
                  </a:cubicBezTo>
                  <a:cubicBezTo>
                    <a:pt x="188" y="91"/>
                    <a:pt x="186" y="89"/>
                    <a:pt x="183" y="89"/>
                  </a:cubicBezTo>
                  <a:close/>
                  <a:moveTo>
                    <a:pt x="94" y="204"/>
                  </a:moveTo>
                  <a:cubicBezTo>
                    <a:pt x="97" y="204"/>
                    <a:pt x="97" y="204"/>
                    <a:pt x="97" y="204"/>
                  </a:cubicBezTo>
                  <a:cubicBezTo>
                    <a:pt x="112" y="204"/>
                    <a:pt x="123" y="192"/>
                    <a:pt x="123" y="178"/>
                  </a:cubicBezTo>
                  <a:cubicBezTo>
                    <a:pt x="123" y="137"/>
                    <a:pt x="123" y="137"/>
                    <a:pt x="123" y="137"/>
                  </a:cubicBezTo>
                  <a:cubicBezTo>
                    <a:pt x="131" y="131"/>
                    <a:pt x="137" y="124"/>
                    <a:pt x="141" y="11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32" y="54"/>
                    <a:pt x="115" y="42"/>
                    <a:pt x="94" y="4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5" y="53"/>
                    <a:pt x="115" y="57"/>
                    <a:pt x="123" y="65"/>
                  </a:cubicBezTo>
                  <a:cubicBezTo>
                    <a:pt x="130" y="72"/>
                    <a:pt x="135" y="82"/>
                    <a:pt x="135" y="94"/>
                  </a:cubicBezTo>
                  <a:cubicBezTo>
                    <a:pt x="135" y="109"/>
                    <a:pt x="127" y="122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3" y="130"/>
                    <a:pt x="112" y="132"/>
                    <a:pt x="112" y="134"/>
                  </a:cubicBezTo>
                  <a:cubicBezTo>
                    <a:pt x="112" y="157"/>
                    <a:pt x="112" y="157"/>
                    <a:pt x="112" y="157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94" y="204"/>
                    <a:pt x="94" y="204"/>
                    <a:pt x="94" y="204"/>
                  </a:cubicBezTo>
                  <a:close/>
                  <a:moveTo>
                    <a:pt x="141" y="40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39" y="52"/>
                    <a:pt x="138" y="52"/>
                    <a:pt x="137" y="51"/>
                  </a:cubicBezTo>
                  <a:cubicBezTo>
                    <a:pt x="135" y="49"/>
                    <a:pt x="135" y="46"/>
                    <a:pt x="137" y="44"/>
                  </a:cubicBezTo>
                  <a:cubicBezTo>
                    <a:pt x="141" y="40"/>
                    <a:pt x="141" y="40"/>
                    <a:pt x="141" y="40"/>
                  </a:cubicBezTo>
                  <a:close/>
                  <a:moveTo>
                    <a:pt x="141" y="136"/>
                  </a:moveTo>
                  <a:cubicBezTo>
                    <a:pt x="141" y="147"/>
                    <a:pt x="141" y="147"/>
                    <a:pt x="141" y="147"/>
                  </a:cubicBezTo>
                  <a:cubicBezTo>
                    <a:pt x="137" y="144"/>
                    <a:pt x="137" y="144"/>
                    <a:pt x="137" y="144"/>
                  </a:cubicBezTo>
                  <a:cubicBezTo>
                    <a:pt x="135" y="142"/>
                    <a:pt x="135" y="139"/>
                    <a:pt x="137" y="137"/>
                  </a:cubicBezTo>
                  <a:cubicBezTo>
                    <a:pt x="138" y="136"/>
                    <a:pt x="139" y="136"/>
                    <a:pt x="141" y="136"/>
                  </a:cubicBezTo>
                  <a:close/>
                  <a:moveTo>
                    <a:pt x="94" y="33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99" y="2"/>
                    <a:pt x="99" y="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31"/>
                    <a:pt x="97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lose/>
                  <a:moveTo>
                    <a:pt x="94" y="42"/>
                  </a:moveTo>
                  <a:cubicBezTo>
                    <a:pt x="73" y="42"/>
                    <a:pt x="56" y="54"/>
                    <a:pt x="47" y="71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51" y="125"/>
                    <a:pt x="58" y="132"/>
                    <a:pt x="65" y="137"/>
                  </a:cubicBezTo>
                  <a:cubicBezTo>
                    <a:pt x="65" y="178"/>
                    <a:pt x="65" y="178"/>
                    <a:pt x="65" y="178"/>
                  </a:cubicBezTo>
                  <a:cubicBezTo>
                    <a:pt x="65" y="192"/>
                    <a:pt x="77" y="204"/>
                    <a:pt x="91" y="204"/>
                  </a:cubicBezTo>
                  <a:cubicBezTo>
                    <a:pt x="94" y="204"/>
                    <a:pt x="94" y="204"/>
                    <a:pt x="94" y="204"/>
                  </a:cubicBezTo>
                  <a:cubicBezTo>
                    <a:pt x="94" y="157"/>
                    <a:pt x="94" y="157"/>
                    <a:pt x="94" y="157"/>
                  </a:cubicBezTo>
                  <a:cubicBezTo>
                    <a:pt x="76" y="157"/>
                    <a:pt x="76" y="157"/>
                    <a:pt x="76" y="157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1"/>
                    <a:pt x="73" y="130"/>
                  </a:cubicBezTo>
                  <a:cubicBezTo>
                    <a:pt x="61" y="122"/>
                    <a:pt x="53" y="109"/>
                    <a:pt x="53" y="94"/>
                  </a:cubicBezTo>
                  <a:cubicBezTo>
                    <a:pt x="53" y="82"/>
                    <a:pt x="57" y="72"/>
                    <a:pt x="65" y="65"/>
                  </a:cubicBezTo>
                  <a:cubicBezTo>
                    <a:pt x="72" y="57"/>
                    <a:pt x="82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close/>
                  <a:moveTo>
                    <a:pt x="94" y="0"/>
                  </a:moveTo>
                  <a:cubicBezTo>
                    <a:pt x="94" y="33"/>
                    <a:pt x="94" y="33"/>
                    <a:pt x="94" y="33"/>
                  </a:cubicBezTo>
                  <a:cubicBezTo>
                    <a:pt x="91" y="33"/>
                    <a:pt x="89" y="31"/>
                    <a:pt x="89" y="28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2"/>
                    <a:pt x="91" y="0"/>
                    <a:pt x="94" y="0"/>
                  </a:cubicBezTo>
                  <a:close/>
                  <a:moveTo>
                    <a:pt x="47" y="148"/>
                  </a:move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50" y="136"/>
                    <a:pt x="51" y="137"/>
                  </a:cubicBezTo>
                  <a:cubicBezTo>
                    <a:pt x="53" y="139"/>
                    <a:pt x="53" y="142"/>
                    <a:pt x="51" y="144"/>
                  </a:cubicBezTo>
                  <a:cubicBezTo>
                    <a:pt x="47" y="148"/>
                    <a:pt x="47" y="148"/>
                    <a:pt x="47" y="148"/>
                  </a:cubicBezTo>
                  <a:close/>
                  <a:moveTo>
                    <a:pt x="47" y="52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9" y="52"/>
                    <a:pt x="47" y="52"/>
                  </a:cubicBezTo>
                  <a:close/>
                  <a:moveTo>
                    <a:pt x="47" y="71"/>
                  </a:moveTo>
                  <a:cubicBezTo>
                    <a:pt x="44" y="78"/>
                    <a:pt x="42" y="86"/>
                    <a:pt x="42" y="94"/>
                  </a:cubicBezTo>
                  <a:cubicBezTo>
                    <a:pt x="42" y="102"/>
                    <a:pt x="44" y="110"/>
                    <a:pt x="47" y="117"/>
                  </a:cubicBezTo>
                  <a:cubicBezTo>
                    <a:pt x="47" y="71"/>
                    <a:pt x="47" y="71"/>
                    <a:pt x="47" y="71"/>
                  </a:cubicBezTo>
                  <a:close/>
                  <a:moveTo>
                    <a:pt x="47" y="40"/>
                  </a:move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5" y="52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6" y="32"/>
                    <a:pt x="26" y="29"/>
                    <a:pt x="28" y="28"/>
                  </a:cubicBezTo>
                  <a:cubicBezTo>
                    <a:pt x="30" y="26"/>
                    <a:pt x="33" y="26"/>
                    <a:pt x="35" y="28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47" y="136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33" y="162"/>
                    <a:pt x="30" y="162"/>
                    <a:pt x="28" y="160"/>
                  </a:cubicBezTo>
                  <a:cubicBezTo>
                    <a:pt x="26" y="158"/>
                    <a:pt x="26" y="155"/>
                    <a:pt x="28" y="153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5" y="136"/>
                    <a:pt x="46" y="136"/>
                    <a:pt x="47" y="136"/>
                  </a:cubicBezTo>
                  <a:close/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1"/>
                    <a:pt x="31" y="89"/>
                    <a:pt x="28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" y="89"/>
                    <a:pt x="0" y="91"/>
                    <a:pt x="0" y="94"/>
                  </a:cubicBezTo>
                  <a:cubicBezTo>
                    <a:pt x="0" y="97"/>
                    <a:pt x="2" y="99"/>
                    <a:pt x="5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99"/>
                    <a:pt x="33" y="97"/>
                    <a:pt x="33" y="94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54"/>
            <p:cNvSpPr>
              <a:spLocks noEditPoints="1" noChangeArrowheads="1"/>
            </p:cNvSpPr>
            <p:nvPr/>
          </p:nvSpPr>
          <p:spPr bwMode="auto">
            <a:xfrm>
              <a:off x="5618163" y="1017588"/>
              <a:ext cx="534988" cy="774700"/>
            </a:xfrm>
            <a:custGeom>
              <a:avLst/>
              <a:gdLst>
                <a:gd name="T0" fmla="*/ 140 w 280"/>
                <a:gd name="T1" fmla="*/ 7 h 405"/>
                <a:gd name="T2" fmla="*/ 162 w 280"/>
                <a:gd name="T3" fmla="*/ 0 h 405"/>
                <a:gd name="T4" fmla="*/ 222 w 280"/>
                <a:gd name="T5" fmla="*/ 185 h 405"/>
                <a:gd name="T6" fmla="*/ 155 w 280"/>
                <a:gd name="T7" fmla="*/ 206 h 405"/>
                <a:gd name="T8" fmla="*/ 140 w 280"/>
                <a:gd name="T9" fmla="*/ 160 h 405"/>
                <a:gd name="T10" fmla="*/ 140 w 280"/>
                <a:gd name="T11" fmla="*/ 7 h 405"/>
                <a:gd name="T12" fmla="*/ 140 w 280"/>
                <a:gd name="T13" fmla="*/ 319 h 405"/>
                <a:gd name="T14" fmla="*/ 194 w 280"/>
                <a:gd name="T15" fmla="*/ 301 h 405"/>
                <a:gd name="T16" fmla="*/ 153 w 280"/>
                <a:gd name="T17" fmla="*/ 301 h 405"/>
                <a:gd name="T18" fmla="*/ 153 w 280"/>
                <a:gd name="T19" fmla="*/ 276 h 405"/>
                <a:gd name="T20" fmla="*/ 218 w 280"/>
                <a:gd name="T21" fmla="*/ 276 h 405"/>
                <a:gd name="T22" fmla="*/ 270 w 280"/>
                <a:gd name="T23" fmla="*/ 276 h 405"/>
                <a:gd name="T24" fmla="*/ 280 w 280"/>
                <a:gd name="T25" fmla="*/ 276 h 405"/>
                <a:gd name="T26" fmla="*/ 280 w 280"/>
                <a:gd name="T27" fmla="*/ 301 h 405"/>
                <a:gd name="T28" fmla="*/ 257 w 280"/>
                <a:gd name="T29" fmla="*/ 301 h 405"/>
                <a:gd name="T30" fmla="*/ 192 w 280"/>
                <a:gd name="T31" fmla="*/ 356 h 405"/>
                <a:gd name="T32" fmla="*/ 242 w 280"/>
                <a:gd name="T33" fmla="*/ 384 h 405"/>
                <a:gd name="T34" fmla="*/ 242 w 280"/>
                <a:gd name="T35" fmla="*/ 405 h 405"/>
                <a:gd name="T36" fmla="*/ 140 w 280"/>
                <a:gd name="T37" fmla="*/ 405 h 405"/>
                <a:gd name="T38" fmla="*/ 140 w 280"/>
                <a:gd name="T39" fmla="*/ 386 h 405"/>
                <a:gd name="T40" fmla="*/ 159 w 280"/>
                <a:gd name="T41" fmla="*/ 367 h 405"/>
                <a:gd name="T42" fmla="*/ 140 w 280"/>
                <a:gd name="T43" fmla="*/ 348 h 405"/>
                <a:gd name="T44" fmla="*/ 140 w 280"/>
                <a:gd name="T45" fmla="*/ 319 h 405"/>
                <a:gd name="T46" fmla="*/ 96 w 280"/>
                <a:gd name="T47" fmla="*/ 22 h 405"/>
                <a:gd name="T48" fmla="*/ 140 w 280"/>
                <a:gd name="T49" fmla="*/ 7 h 405"/>
                <a:gd name="T50" fmla="*/ 140 w 280"/>
                <a:gd name="T51" fmla="*/ 160 h 405"/>
                <a:gd name="T52" fmla="*/ 131 w 280"/>
                <a:gd name="T53" fmla="*/ 133 h 405"/>
                <a:gd name="T54" fmla="*/ 47 w 280"/>
                <a:gd name="T55" fmla="*/ 226 h 405"/>
                <a:gd name="T56" fmla="*/ 140 w 280"/>
                <a:gd name="T57" fmla="*/ 319 h 405"/>
                <a:gd name="T58" fmla="*/ 140 w 280"/>
                <a:gd name="T59" fmla="*/ 319 h 405"/>
                <a:gd name="T60" fmla="*/ 140 w 280"/>
                <a:gd name="T61" fmla="*/ 348 h 405"/>
                <a:gd name="T62" fmla="*/ 121 w 280"/>
                <a:gd name="T63" fmla="*/ 367 h 405"/>
                <a:gd name="T64" fmla="*/ 140 w 280"/>
                <a:gd name="T65" fmla="*/ 386 h 405"/>
                <a:gd name="T66" fmla="*/ 140 w 280"/>
                <a:gd name="T67" fmla="*/ 405 h 405"/>
                <a:gd name="T68" fmla="*/ 38 w 280"/>
                <a:gd name="T69" fmla="*/ 405 h 405"/>
                <a:gd name="T70" fmla="*/ 38 w 280"/>
                <a:gd name="T71" fmla="*/ 384 h 405"/>
                <a:gd name="T72" fmla="*/ 88 w 280"/>
                <a:gd name="T73" fmla="*/ 356 h 405"/>
                <a:gd name="T74" fmla="*/ 0 w 280"/>
                <a:gd name="T75" fmla="*/ 226 h 405"/>
                <a:gd name="T76" fmla="*/ 117 w 280"/>
                <a:gd name="T77" fmla="*/ 88 h 405"/>
                <a:gd name="T78" fmla="*/ 96 w 280"/>
                <a:gd name="T79" fmla="*/ 2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0" h="405">
                  <a:moveTo>
                    <a:pt x="140" y="7"/>
                  </a:moveTo>
                  <a:cubicBezTo>
                    <a:pt x="162" y="0"/>
                    <a:pt x="162" y="0"/>
                    <a:pt x="162" y="0"/>
                  </a:cubicBezTo>
                  <a:cubicBezTo>
                    <a:pt x="222" y="185"/>
                    <a:pt x="222" y="185"/>
                    <a:pt x="222" y="185"/>
                  </a:cubicBezTo>
                  <a:cubicBezTo>
                    <a:pt x="155" y="206"/>
                    <a:pt x="155" y="206"/>
                    <a:pt x="155" y="206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40" y="7"/>
                    <a:pt x="140" y="7"/>
                    <a:pt x="140" y="7"/>
                  </a:cubicBezTo>
                  <a:close/>
                  <a:moveTo>
                    <a:pt x="140" y="319"/>
                  </a:moveTo>
                  <a:cubicBezTo>
                    <a:pt x="161" y="319"/>
                    <a:pt x="179" y="312"/>
                    <a:pt x="194" y="301"/>
                  </a:cubicBezTo>
                  <a:cubicBezTo>
                    <a:pt x="153" y="301"/>
                    <a:pt x="153" y="301"/>
                    <a:pt x="153" y="301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70" y="276"/>
                    <a:pt x="270" y="276"/>
                    <a:pt x="270" y="276"/>
                  </a:cubicBezTo>
                  <a:cubicBezTo>
                    <a:pt x="280" y="276"/>
                    <a:pt x="280" y="276"/>
                    <a:pt x="280" y="276"/>
                  </a:cubicBezTo>
                  <a:cubicBezTo>
                    <a:pt x="280" y="301"/>
                    <a:pt x="280" y="301"/>
                    <a:pt x="280" y="301"/>
                  </a:cubicBezTo>
                  <a:cubicBezTo>
                    <a:pt x="257" y="301"/>
                    <a:pt x="257" y="301"/>
                    <a:pt x="257" y="301"/>
                  </a:cubicBezTo>
                  <a:cubicBezTo>
                    <a:pt x="242" y="326"/>
                    <a:pt x="219" y="345"/>
                    <a:pt x="192" y="356"/>
                  </a:cubicBezTo>
                  <a:cubicBezTo>
                    <a:pt x="221" y="360"/>
                    <a:pt x="242" y="370"/>
                    <a:pt x="242" y="384"/>
                  </a:cubicBezTo>
                  <a:cubicBezTo>
                    <a:pt x="242" y="405"/>
                    <a:pt x="242" y="405"/>
                    <a:pt x="242" y="405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140" y="386"/>
                    <a:pt x="140" y="386"/>
                    <a:pt x="140" y="386"/>
                  </a:cubicBezTo>
                  <a:cubicBezTo>
                    <a:pt x="151" y="386"/>
                    <a:pt x="159" y="377"/>
                    <a:pt x="159" y="367"/>
                  </a:cubicBezTo>
                  <a:cubicBezTo>
                    <a:pt x="159" y="356"/>
                    <a:pt x="151" y="348"/>
                    <a:pt x="140" y="348"/>
                  </a:cubicBezTo>
                  <a:lnTo>
                    <a:pt x="140" y="319"/>
                  </a:lnTo>
                  <a:close/>
                  <a:moveTo>
                    <a:pt x="96" y="22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160"/>
                    <a:pt x="140" y="160"/>
                    <a:pt x="140" y="160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84" y="137"/>
                    <a:pt x="47" y="177"/>
                    <a:pt x="47" y="226"/>
                  </a:cubicBezTo>
                  <a:cubicBezTo>
                    <a:pt x="47" y="277"/>
                    <a:pt x="88" y="319"/>
                    <a:pt x="140" y="319"/>
                  </a:cubicBezTo>
                  <a:cubicBezTo>
                    <a:pt x="140" y="319"/>
                    <a:pt x="140" y="319"/>
                    <a:pt x="140" y="319"/>
                  </a:cubicBezTo>
                  <a:cubicBezTo>
                    <a:pt x="140" y="348"/>
                    <a:pt x="140" y="348"/>
                    <a:pt x="140" y="348"/>
                  </a:cubicBezTo>
                  <a:cubicBezTo>
                    <a:pt x="130" y="348"/>
                    <a:pt x="121" y="356"/>
                    <a:pt x="121" y="367"/>
                  </a:cubicBezTo>
                  <a:cubicBezTo>
                    <a:pt x="121" y="377"/>
                    <a:pt x="130" y="386"/>
                    <a:pt x="140" y="386"/>
                  </a:cubicBezTo>
                  <a:cubicBezTo>
                    <a:pt x="140" y="405"/>
                    <a:pt x="140" y="405"/>
                    <a:pt x="140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384"/>
                    <a:pt x="38" y="384"/>
                    <a:pt x="38" y="384"/>
                  </a:cubicBezTo>
                  <a:cubicBezTo>
                    <a:pt x="38" y="370"/>
                    <a:pt x="59" y="360"/>
                    <a:pt x="88" y="356"/>
                  </a:cubicBezTo>
                  <a:cubicBezTo>
                    <a:pt x="36" y="335"/>
                    <a:pt x="0" y="285"/>
                    <a:pt x="0" y="226"/>
                  </a:cubicBezTo>
                  <a:cubicBezTo>
                    <a:pt x="0" y="156"/>
                    <a:pt x="51" y="99"/>
                    <a:pt x="117" y="88"/>
                  </a:cubicBezTo>
                  <a:lnTo>
                    <a:pt x="96" y="22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55"/>
            <p:cNvSpPr>
              <a:spLocks noEditPoints="1" noChangeArrowheads="1"/>
            </p:cNvSpPr>
            <p:nvPr/>
          </p:nvSpPr>
          <p:spPr bwMode="auto">
            <a:xfrm>
              <a:off x="5427663" y="908050"/>
              <a:ext cx="309563" cy="276225"/>
            </a:xfrm>
            <a:custGeom>
              <a:avLst/>
              <a:gdLst>
                <a:gd name="T0" fmla="*/ 147 w 162"/>
                <a:gd name="T1" fmla="*/ 46 h 144"/>
                <a:gd name="T2" fmla="*/ 81 w 162"/>
                <a:gd name="T3" fmla="*/ 0 h 144"/>
                <a:gd name="T4" fmla="*/ 81 w 162"/>
                <a:gd name="T5" fmla="*/ 14 h 144"/>
                <a:gd name="T6" fmla="*/ 135 w 162"/>
                <a:gd name="T7" fmla="*/ 50 h 144"/>
                <a:gd name="T8" fmla="*/ 102 w 162"/>
                <a:gd name="T9" fmla="*/ 126 h 144"/>
                <a:gd name="T10" fmla="*/ 81 w 162"/>
                <a:gd name="T11" fmla="*/ 130 h 144"/>
                <a:gd name="T12" fmla="*/ 81 w 162"/>
                <a:gd name="T13" fmla="*/ 144 h 144"/>
                <a:gd name="T14" fmla="*/ 107 w 162"/>
                <a:gd name="T15" fmla="*/ 139 h 144"/>
                <a:gd name="T16" fmla="*/ 147 w 162"/>
                <a:gd name="T17" fmla="*/ 46 h 144"/>
                <a:gd name="T18" fmla="*/ 81 w 162"/>
                <a:gd name="T19" fmla="*/ 0 h 144"/>
                <a:gd name="T20" fmla="*/ 54 w 162"/>
                <a:gd name="T21" fmla="*/ 6 h 144"/>
                <a:gd name="T22" fmla="*/ 14 w 162"/>
                <a:gd name="T23" fmla="*/ 99 h 144"/>
                <a:gd name="T24" fmla="*/ 81 w 162"/>
                <a:gd name="T25" fmla="*/ 144 h 144"/>
                <a:gd name="T26" fmla="*/ 81 w 162"/>
                <a:gd name="T27" fmla="*/ 130 h 144"/>
                <a:gd name="T28" fmla="*/ 27 w 162"/>
                <a:gd name="T29" fmla="*/ 94 h 144"/>
                <a:gd name="T30" fmla="*/ 27 w 162"/>
                <a:gd name="T31" fmla="*/ 94 h 144"/>
                <a:gd name="T32" fmla="*/ 59 w 162"/>
                <a:gd name="T33" fmla="*/ 18 h 144"/>
                <a:gd name="T34" fmla="*/ 81 w 162"/>
                <a:gd name="T35" fmla="*/ 14 h 144"/>
                <a:gd name="T36" fmla="*/ 81 w 162"/>
                <a:gd name="T3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144">
                  <a:moveTo>
                    <a:pt x="147" y="46"/>
                  </a:moveTo>
                  <a:cubicBezTo>
                    <a:pt x="136" y="18"/>
                    <a:pt x="109" y="0"/>
                    <a:pt x="81" y="0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104" y="14"/>
                    <a:pt x="126" y="28"/>
                    <a:pt x="135" y="50"/>
                  </a:cubicBezTo>
                  <a:cubicBezTo>
                    <a:pt x="147" y="80"/>
                    <a:pt x="132" y="114"/>
                    <a:pt x="102" y="126"/>
                  </a:cubicBezTo>
                  <a:cubicBezTo>
                    <a:pt x="95" y="129"/>
                    <a:pt x="88" y="130"/>
                    <a:pt x="81" y="130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90" y="144"/>
                    <a:pt x="99" y="142"/>
                    <a:pt x="107" y="139"/>
                  </a:cubicBezTo>
                  <a:cubicBezTo>
                    <a:pt x="144" y="124"/>
                    <a:pt x="162" y="82"/>
                    <a:pt x="147" y="46"/>
                  </a:cubicBezTo>
                  <a:close/>
                  <a:moveTo>
                    <a:pt x="81" y="0"/>
                  </a:moveTo>
                  <a:cubicBezTo>
                    <a:pt x="72" y="0"/>
                    <a:pt x="63" y="2"/>
                    <a:pt x="54" y="6"/>
                  </a:cubicBezTo>
                  <a:cubicBezTo>
                    <a:pt x="17" y="20"/>
                    <a:pt x="0" y="62"/>
                    <a:pt x="14" y="99"/>
                  </a:cubicBezTo>
                  <a:cubicBezTo>
                    <a:pt x="25" y="127"/>
                    <a:pt x="52" y="144"/>
                    <a:pt x="81" y="144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58" y="130"/>
                    <a:pt x="36" y="116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15" y="64"/>
                    <a:pt x="29" y="30"/>
                    <a:pt x="59" y="18"/>
                  </a:cubicBezTo>
                  <a:cubicBezTo>
                    <a:pt x="66" y="15"/>
                    <a:pt x="74" y="14"/>
                    <a:pt x="81" y="1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56"/>
            <p:cNvSpPr>
              <a:spLocks noChangeArrowheads="1"/>
            </p:cNvSpPr>
            <p:nvPr/>
          </p:nvSpPr>
          <p:spPr bwMode="auto">
            <a:xfrm>
              <a:off x="5337175" y="1074738"/>
              <a:ext cx="138113" cy="84138"/>
            </a:xfrm>
            <a:custGeom>
              <a:avLst/>
              <a:gdLst>
                <a:gd name="T0" fmla="*/ 9 w 87"/>
                <a:gd name="T1" fmla="*/ 53 h 53"/>
                <a:gd name="T2" fmla="*/ 0 w 87"/>
                <a:gd name="T3" fmla="*/ 32 h 53"/>
                <a:gd name="T4" fmla="*/ 78 w 87"/>
                <a:gd name="T5" fmla="*/ 0 h 53"/>
                <a:gd name="T6" fmla="*/ 87 w 87"/>
                <a:gd name="T7" fmla="*/ 22 h 53"/>
                <a:gd name="T8" fmla="*/ 9 w 87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3">
                  <a:moveTo>
                    <a:pt x="9" y="53"/>
                  </a:moveTo>
                  <a:lnTo>
                    <a:pt x="0" y="32"/>
                  </a:lnTo>
                  <a:lnTo>
                    <a:pt x="78" y="0"/>
                  </a:lnTo>
                  <a:lnTo>
                    <a:pt x="87" y="22"/>
                  </a:lnTo>
                  <a:lnTo>
                    <a:pt x="9" y="53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57"/>
            <p:cNvSpPr>
              <a:spLocks noChangeArrowheads="1"/>
            </p:cNvSpPr>
            <p:nvPr/>
          </p:nvSpPr>
          <p:spPr bwMode="auto">
            <a:xfrm>
              <a:off x="5251450" y="1084263"/>
              <a:ext cx="184150" cy="115888"/>
            </a:xfrm>
            <a:custGeom>
              <a:avLst/>
              <a:gdLst>
                <a:gd name="T0" fmla="*/ 23 w 96"/>
                <a:gd name="T1" fmla="*/ 56 h 60"/>
                <a:gd name="T2" fmla="*/ 3 w 96"/>
                <a:gd name="T3" fmla="*/ 48 h 60"/>
                <a:gd name="T4" fmla="*/ 12 w 96"/>
                <a:gd name="T5" fmla="*/ 28 h 60"/>
                <a:gd name="T6" fmla="*/ 73 w 96"/>
                <a:gd name="T7" fmla="*/ 3 h 60"/>
                <a:gd name="T8" fmla="*/ 93 w 96"/>
                <a:gd name="T9" fmla="*/ 12 h 60"/>
                <a:gd name="T10" fmla="*/ 84 w 96"/>
                <a:gd name="T11" fmla="*/ 32 h 60"/>
                <a:gd name="T12" fmla="*/ 23 w 96"/>
                <a:gd name="T1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60">
                  <a:moveTo>
                    <a:pt x="23" y="56"/>
                  </a:moveTo>
                  <a:cubicBezTo>
                    <a:pt x="15" y="60"/>
                    <a:pt x="6" y="56"/>
                    <a:pt x="3" y="48"/>
                  </a:cubicBezTo>
                  <a:cubicBezTo>
                    <a:pt x="0" y="40"/>
                    <a:pt x="4" y="31"/>
                    <a:pt x="12" y="28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81" y="0"/>
                    <a:pt x="90" y="4"/>
                    <a:pt x="93" y="12"/>
                  </a:cubicBezTo>
                  <a:cubicBezTo>
                    <a:pt x="96" y="20"/>
                    <a:pt x="92" y="29"/>
                    <a:pt x="84" y="32"/>
                  </a:cubicBezTo>
                  <a:lnTo>
                    <a:pt x="23" y="56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58"/>
            <p:cNvSpPr>
              <a:spLocks noEditPoints="1" noChangeArrowheads="1"/>
            </p:cNvSpPr>
            <p:nvPr/>
          </p:nvSpPr>
          <p:spPr bwMode="auto">
            <a:xfrm>
              <a:off x="7648575" y="2376488"/>
              <a:ext cx="560388" cy="200025"/>
            </a:xfrm>
            <a:custGeom>
              <a:avLst/>
              <a:gdLst>
                <a:gd name="T0" fmla="*/ 203 w 293"/>
                <a:gd name="T1" fmla="*/ 7 h 105"/>
                <a:gd name="T2" fmla="*/ 225 w 293"/>
                <a:gd name="T3" fmla="*/ 2 h 105"/>
                <a:gd name="T4" fmla="*/ 235 w 293"/>
                <a:gd name="T5" fmla="*/ 7 h 105"/>
                <a:gd name="T6" fmla="*/ 256 w 293"/>
                <a:gd name="T7" fmla="*/ 3 h 105"/>
                <a:gd name="T8" fmla="*/ 290 w 293"/>
                <a:gd name="T9" fmla="*/ 25 h 105"/>
                <a:gd name="T10" fmla="*/ 267 w 293"/>
                <a:gd name="T11" fmla="*/ 59 h 105"/>
                <a:gd name="T12" fmla="*/ 254 w 293"/>
                <a:gd name="T13" fmla="*/ 62 h 105"/>
                <a:gd name="T14" fmla="*/ 239 w 293"/>
                <a:gd name="T15" fmla="*/ 26 h 105"/>
                <a:gd name="T16" fmla="*/ 246 w 293"/>
                <a:gd name="T17" fmla="*/ 64 h 105"/>
                <a:gd name="T18" fmla="*/ 239 w 293"/>
                <a:gd name="T19" fmla="*/ 72 h 105"/>
                <a:gd name="T20" fmla="*/ 203 w 293"/>
                <a:gd name="T21" fmla="*/ 79 h 105"/>
                <a:gd name="T22" fmla="*/ 203 w 293"/>
                <a:gd name="T23" fmla="*/ 29 h 105"/>
                <a:gd name="T24" fmla="*/ 226 w 293"/>
                <a:gd name="T25" fmla="*/ 24 h 105"/>
                <a:gd name="T26" fmla="*/ 234 w 293"/>
                <a:gd name="T27" fmla="*/ 28 h 105"/>
                <a:gd name="T28" fmla="*/ 231 w 293"/>
                <a:gd name="T29" fmla="*/ 13 h 105"/>
                <a:gd name="T30" fmla="*/ 222 w 293"/>
                <a:gd name="T31" fmla="*/ 7 h 105"/>
                <a:gd name="T32" fmla="*/ 203 w 293"/>
                <a:gd name="T33" fmla="*/ 11 h 105"/>
                <a:gd name="T34" fmla="*/ 203 w 293"/>
                <a:gd name="T35" fmla="*/ 7 h 105"/>
                <a:gd name="T36" fmla="*/ 39 w 293"/>
                <a:gd name="T37" fmla="*/ 43 h 105"/>
                <a:gd name="T38" fmla="*/ 166 w 293"/>
                <a:gd name="T39" fmla="*/ 18 h 105"/>
                <a:gd name="T40" fmla="*/ 173 w 293"/>
                <a:gd name="T41" fmla="*/ 13 h 105"/>
                <a:gd name="T42" fmla="*/ 203 w 293"/>
                <a:gd name="T43" fmla="*/ 7 h 105"/>
                <a:gd name="T44" fmla="*/ 203 w 293"/>
                <a:gd name="T45" fmla="*/ 11 h 105"/>
                <a:gd name="T46" fmla="*/ 177 w 293"/>
                <a:gd name="T47" fmla="*/ 16 h 105"/>
                <a:gd name="T48" fmla="*/ 172 w 293"/>
                <a:gd name="T49" fmla="*/ 25 h 105"/>
                <a:gd name="T50" fmla="*/ 175 w 293"/>
                <a:gd name="T51" fmla="*/ 39 h 105"/>
                <a:gd name="T52" fmla="*/ 175 w 293"/>
                <a:gd name="T53" fmla="*/ 39 h 105"/>
                <a:gd name="T54" fmla="*/ 180 w 293"/>
                <a:gd name="T55" fmla="*/ 33 h 105"/>
                <a:gd name="T56" fmla="*/ 203 w 293"/>
                <a:gd name="T57" fmla="*/ 29 h 105"/>
                <a:gd name="T58" fmla="*/ 203 w 293"/>
                <a:gd name="T59" fmla="*/ 79 h 105"/>
                <a:gd name="T60" fmla="*/ 187 w 293"/>
                <a:gd name="T61" fmla="*/ 82 h 105"/>
                <a:gd name="T62" fmla="*/ 179 w 293"/>
                <a:gd name="T63" fmla="*/ 79 h 105"/>
                <a:gd name="T64" fmla="*/ 50 w 293"/>
                <a:gd name="T65" fmla="*/ 105 h 105"/>
                <a:gd name="T66" fmla="*/ 39 w 293"/>
                <a:gd name="T67" fmla="*/ 100 h 105"/>
                <a:gd name="T68" fmla="*/ 39 w 293"/>
                <a:gd name="T69" fmla="*/ 96 h 105"/>
                <a:gd name="T70" fmla="*/ 50 w 293"/>
                <a:gd name="T71" fmla="*/ 101 h 105"/>
                <a:gd name="T72" fmla="*/ 50 w 293"/>
                <a:gd name="T73" fmla="*/ 101 h 105"/>
                <a:gd name="T74" fmla="*/ 53 w 293"/>
                <a:gd name="T75" fmla="*/ 100 h 105"/>
                <a:gd name="T76" fmla="*/ 60 w 293"/>
                <a:gd name="T77" fmla="*/ 89 h 105"/>
                <a:gd name="T78" fmla="*/ 51 w 293"/>
                <a:gd name="T79" fmla="*/ 82 h 105"/>
                <a:gd name="T80" fmla="*/ 57 w 293"/>
                <a:gd name="T81" fmla="*/ 72 h 105"/>
                <a:gd name="T82" fmla="*/ 48 w 293"/>
                <a:gd name="T83" fmla="*/ 64 h 105"/>
                <a:gd name="T84" fmla="*/ 53 w 293"/>
                <a:gd name="T85" fmla="*/ 54 h 105"/>
                <a:gd name="T86" fmla="*/ 42 w 293"/>
                <a:gd name="T87" fmla="*/ 47 h 105"/>
                <a:gd name="T88" fmla="*/ 40 w 293"/>
                <a:gd name="T89" fmla="*/ 47 h 105"/>
                <a:gd name="T90" fmla="*/ 39 w 293"/>
                <a:gd name="T91" fmla="*/ 48 h 105"/>
                <a:gd name="T92" fmla="*/ 39 w 293"/>
                <a:gd name="T93" fmla="*/ 43 h 105"/>
                <a:gd name="T94" fmla="*/ 37 w 293"/>
                <a:gd name="T95" fmla="*/ 44 h 105"/>
                <a:gd name="T96" fmla="*/ 39 w 293"/>
                <a:gd name="T97" fmla="*/ 43 h 105"/>
                <a:gd name="T98" fmla="*/ 39 w 293"/>
                <a:gd name="T99" fmla="*/ 48 h 105"/>
                <a:gd name="T100" fmla="*/ 18 w 293"/>
                <a:gd name="T101" fmla="*/ 70 h 105"/>
                <a:gd name="T102" fmla="*/ 21 w 293"/>
                <a:gd name="T103" fmla="*/ 88 h 105"/>
                <a:gd name="T104" fmla="*/ 39 w 293"/>
                <a:gd name="T105" fmla="*/ 96 h 105"/>
                <a:gd name="T106" fmla="*/ 39 w 293"/>
                <a:gd name="T107" fmla="*/ 100 h 105"/>
                <a:gd name="T108" fmla="*/ 0 w 293"/>
                <a:gd name="T109" fmla="*/ 83 h 105"/>
                <a:gd name="T110" fmla="*/ 37 w 293"/>
                <a:gd name="T111" fmla="*/ 4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3" h="105">
                  <a:moveTo>
                    <a:pt x="203" y="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29" y="1"/>
                    <a:pt x="233" y="3"/>
                    <a:pt x="235" y="7"/>
                  </a:cubicBezTo>
                  <a:cubicBezTo>
                    <a:pt x="256" y="3"/>
                    <a:pt x="256" y="3"/>
                    <a:pt x="256" y="3"/>
                  </a:cubicBezTo>
                  <a:cubicBezTo>
                    <a:pt x="272" y="0"/>
                    <a:pt x="287" y="10"/>
                    <a:pt x="290" y="25"/>
                  </a:cubicBezTo>
                  <a:cubicBezTo>
                    <a:pt x="293" y="41"/>
                    <a:pt x="283" y="56"/>
                    <a:pt x="267" y="59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39" y="26"/>
                    <a:pt x="239" y="26"/>
                    <a:pt x="239" y="26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7"/>
                    <a:pt x="243" y="71"/>
                    <a:pt x="239" y="7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9" y="24"/>
                    <a:pt x="232" y="25"/>
                    <a:pt x="234" y="28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30" y="9"/>
                    <a:pt x="226" y="6"/>
                    <a:pt x="222" y="7"/>
                  </a:cubicBezTo>
                  <a:cubicBezTo>
                    <a:pt x="203" y="11"/>
                    <a:pt x="203" y="11"/>
                    <a:pt x="203" y="11"/>
                  </a:cubicBezTo>
                  <a:lnTo>
                    <a:pt x="203" y="7"/>
                  </a:lnTo>
                  <a:close/>
                  <a:moveTo>
                    <a:pt x="39" y="43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67" y="15"/>
                    <a:pt x="170" y="13"/>
                    <a:pt x="173" y="13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177" y="16"/>
                    <a:pt x="177" y="16"/>
                    <a:pt x="177" y="16"/>
                  </a:cubicBezTo>
                  <a:cubicBezTo>
                    <a:pt x="173" y="17"/>
                    <a:pt x="171" y="21"/>
                    <a:pt x="172" y="25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9"/>
                    <a:pt x="175" y="39"/>
                    <a:pt x="175" y="39"/>
                  </a:cubicBezTo>
                  <a:cubicBezTo>
                    <a:pt x="175" y="36"/>
                    <a:pt x="177" y="34"/>
                    <a:pt x="180" y="33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187" y="82"/>
                    <a:pt x="187" y="82"/>
                    <a:pt x="187" y="82"/>
                  </a:cubicBezTo>
                  <a:cubicBezTo>
                    <a:pt x="183" y="83"/>
                    <a:pt x="181" y="81"/>
                    <a:pt x="179" y="79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8" y="99"/>
                    <a:pt x="61" y="94"/>
                    <a:pt x="60" y="89"/>
                  </a:cubicBezTo>
                  <a:cubicBezTo>
                    <a:pt x="59" y="85"/>
                    <a:pt x="55" y="82"/>
                    <a:pt x="51" y="82"/>
                  </a:cubicBezTo>
                  <a:cubicBezTo>
                    <a:pt x="55" y="80"/>
                    <a:pt x="57" y="76"/>
                    <a:pt x="57" y="72"/>
                  </a:cubicBezTo>
                  <a:cubicBezTo>
                    <a:pt x="56" y="67"/>
                    <a:pt x="52" y="64"/>
                    <a:pt x="48" y="64"/>
                  </a:cubicBezTo>
                  <a:cubicBezTo>
                    <a:pt x="52" y="63"/>
                    <a:pt x="54" y="58"/>
                    <a:pt x="53" y="54"/>
                  </a:cubicBezTo>
                  <a:cubicBezTo>
                    <a:pt x="52" y="49"/>
                    <a:pt x="47" y="46"/>
                    <a:pt x="42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lnTo>
                    <a:pt x="39" y="43"/>
                  </a:lnTo>
                  <a:close/>
                  <a:moveTo>
                    <a:pt x="37" y="44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59"/>
            <p:cNvSpPr>
              <a:spLocks noEditPoints="1" noChangeArrowheads="1"/>
            </p:cNvSpPr>
            <p:nvPr/>
          </p:nvSpPr>
          <p:spPr bwMode="auto">
            <a:xfrm>
              <a:off x="7054850" y="1501775"/>
              <a:ext cx="279400" cy="204788"/>
            </a:xfrm>
            <a:custGeom>
              <a:avLst/>
              <a:gdLst>
                <a:gd name="T0" fmla="*/ 120 w 146"/>
                <a:gd name="T1" fmla="*/ 102 h 107"/>
                <a:gd name="T2" fmla="*/ 112 w 146"/>
                <a:gd name="T3" fmla="*/ 99 h 107"/>
                <a:gd name="T4" fmla="*/ 113 w 146"/>
                <a:gd name="T5" fmla="*/ 99 h 107"/>
                <a:gd name="T6" fmla="*/ 112 w 146"/>
                <a:gd name="T7" fmla="*/ 76 h 107"/>
                <a:gd name="T8" fmla="*/ 123 w 146"/>
                <a:gd name="T9" fmla="*/ 71 h 107"/>
                <a:gd name="T10" fmla="*/ 128 w 146"/>
                <a:gd name="T11" fmla="*/ 55 h 107"/>
                <a:gd name="T12" fmla="*/ 112 w 146"/>
                <a:gd name="T13" fmla="*/ 44 h 107"/>
                <a:gd name="T14" fmla="*/ 122 w 146"/>
                <a:gd name="T15" fmla="*/ 29 h 107"/>
                <a:gd name="T16" fmla="*/ 112 w 146"/>
                <a:gd name="T17" fmla="*/ 23 h 107"/>
                <a:gd name="T18" fmla="*/ 102 w 146"/>
                <a:gd name="T19" fmla="*/ 5 h 107"/>
                <a:gd name="T20" fmla="*/ 112 w 146"/>
                <a:gd name="T21" fmla="*/ 23 h 107"/>
                <a:gd name="T22" fmla="*/ 102 w 146"/>
                <a:gd name="T23" fmla="*/ 31 h 107"/>
                <a:gd name="T24" fmla="*/ 102 w 146"/>
                <a:gd name="T25" fmla="*/ 14 h 107"/>
                <a:gd name="T26" fmla="*/ 112 w 146"/>
                <a:gd name="T27" fmla="*/ 106 h 107"/>
                <a:gd name="T28" fmla="*/ 102 w 146"/>
                <a:gd name="T29" fmla="*/ 100 h 107"/>
                <a:gd name="T30" fmla="*/ 112 w 146"/>
                <a:gd name="T31" fmla="*/ 106 h 107"/>
                <a:gd name="T32" fmla="*/ 112 w 146"/>
                <a:gd name="T33" fmla="*/ 49 h 107"/>
                <a:gd name="T34" fmla="*/ 107 w 146"/>
                <a:gd name="T35" fmla="*/ 66 h 107"/>
                <a:gd name="T36" fmla="*/ 112 w 146"/>
                <a:gd name="T37" fmla="*/ 76 h 107"/>
                <a:gd name="T38" fmla="*/ 102 w 146"/>
                <a:gd name="T39" fmla="*/ 37 h 107"/>
                <a:gd name="T40" fmla="*/ 112 w 146"/>
                <a:gd name="T41" fmla="*/ 44 h 107"/>
                <a:gd name="T42" fmla="*/ 102 w 146"/>
                <a:gd name="T43" fmla="*/ 5 h 107"/>
                <a:gd name="T44" fmla="*/ 102 w 146"/>
                <a:gd name="T45" fmla="*/ 13 h 107"/>
                <a:gd name="T46" fmla="*/ 95 w 146"/>
                <a:gd name="T47" fmla="*/ 3 h 107"/>
                <a:gd name="T48" fmla="*/ 95 w 146"/>
                <a:gd name="T49" fmla="*/ 105 h 107"/>
                <a:gd name="T50" fmla="*/ 95 w 146"/>
                <a:gd name="T51" fmla="*/ 93 h 107"/>
                <a:gd name="T52" fmla="*/ 102 w 146"/>
                <a:gd name="T53" fmla="*/ 107 h 107"/>
                <a:gd name="T54" fmla="*/ 102 w 146"/>
                <a:gd name="T55" fmla="*/ 31 h 107"/>
                <a:gd name="T56" fmla="*/ 102 w 146"/>
                <a:gd name="T57" fmla="*/ 75 h 107"/>
                <a:gd name="T58" fmla="*/ 95 w 146"/>
                <a:gd name="T59" fmla="*/ 83 h 107"/>
                <a:gd name="T60" fmla="*/ 98 w 146"/>
                <a:gd name="T61" fmla="*/ 23 h 107"/>
                <a:gd name="T62" fmla="*/ 31 w 146"/>
                <a:gd name="T63" fmla="*/ 16 h 107"/>
                <a:gd name="T64" fmla="*/ 95 w 146"/>
                <a:gd name="T65" fmla="*/ 8 h 107"/>
                <a:gd name="T66" fmla="*/ 91 w 146"/>
                <a:gd name="T67" fmla="*/ 9 h 107"/>
                <a:gd name="T68" fmla="*/ 95 w 146"/>
                <a:gd name="T69" fmla="*/ 24 h 107"/>
                <a:gd name="T70" fmla="*/ 95 w 146"/>
                <a:gd name="T71" fmla="*/ 92 h 107"/>
                <a:gd name="T72" fmla="*/ 52 w 146"/>
                <a:gd name="T73" fmla="*/ 82 h 107"/>
                <a:gd name="T74" fmla="*/ 31 w 146"/>
                <a:gd name="T75" fmla="*/ 71 h 107"/>
                <a:gd name="T76" fmla="*/ 38 w 146"/>
                <a:gd name="T77" fmla="*/ 69 h 107"/>
                <a:gd name="T78" fmla="*/ 31 w 146"/>
                <a:gd name="T79" fmla="*/ 39 h 107"/>
                <a:gd name="T80" fmla="*/ 3 w 146"/>
                <a:gd name="T81" fmla="*/ 59 h 107"/>
                <a:gd name="T82" fmla="*/ 31 w 146"/>
                <a:gd name="T83" fmla="*/ 16 h 107"/>
                <a:gd name="T84" fmla="*/ 24 w 146"/>
                <a:gd name="T85" fmla="*/ 41 h 107"/>
                <a:gd name="T86" fmla="*/ 31 w 146"/>
                <a:gd name="T87" fmla="*/ 71 h 107"/>
                <a:gd name="T88" fmla="*/ 3 w 146"/>
                <a:gd name="T89" fmla="*/ 5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07">
                  <a:moveTo>
                    <a:pt x="112" y="10"/>
                  </a:moveTo>
                  <a:cubicBezTo>
                    <a:pt x="146" y="32"/>
                    <a:pt x="140" y="90"/>
                    <a:pt x="120" y="102"/>
                  </a:cubicBezTo>
                  <a:cubicBezTo>
                    <a:pt x="117" y="104"/>
                    <a:pt x="115" y="105"/>
                    <a:pt x="112" y="106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9" y="96"/>
                    <a:pt x="122" y="88"/>
                    <a:pt x="118" y="82"/>
                  </a:cubicBezTo>
                  <a:cubicBezTo>
                    <a:pt x="117" y="79"/>
                    <a:pt x="115" y="77"/>
                    <a:pt x="112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3"/>
                    <a:pt x="119" y="73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9" y="68"/>
                    <a:pt x="131" y="61"/>
                    <a:pt x="128" y="55"/>
                  </a:cubicBezTo>
                  <a:cubicBezTo>
                    <a:pt x="125" y="49"/>
                    <a:pt x="118" y="47"/>
                    <a:pt x="112" y="49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4" y="44"/>
                    <a:pt x="115" y="44"/>
                    <a:pt x="117" y="43"/>
                  </a:cubicBezTo>
                  <a:cubicBezTo>
                    <a:pt x="122" y="41"/>
                    <a:pt x="124" y="34"/>
                    <a:pt x="122" y="29"/>
                  </a:cubicBezTo>
                  <a:cubicBezTo>
                    <a:pt x="122" y="29"/>
                    <a:pt x="122" y="29"/>
                    <a:pt x="122" y="29"/>
                  </a:cubicBezTo>
                  <a:cubicBezTo>
                    <a:pt x="120" y="25"/>
                    <a:pt x="116" y="23"/>
                    <a:pt x="112" y="23"/>
                  </a:cubicBezTo>
                  <a:lnTo>
                    <a:pt x="112" y="10"/>
                  </a:lnTo>
                  <a:close/>
                  <a:moveTo>
                    <a:pt x="102" y="5"/>
                  </a:moveTo>
                  <a:cubicBezTo>
                    <a:pt x="106" y="7"/>
                    <a:pt x="109" y="8"/>
                    <a:pt x="112" y="10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1" y="23"/>
                    <a:pt x="109" y="23"/>
                    <a:pt x="107" y="24"/>
                  </a:cubicBezTo>
                  <a:cubicBezTo>
                    <a:pt x="105" y="26"/>
                    <a:pt x="103" y="28"/>
                    <a:pt x="102" y="31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3" y="17"/>
                    <a:pt x="103" y="15"/>
                    <a:pt x="102" y="14"/>
                  </a:cubicBezTo>
                  <a:cubicBezTo>
                    <a:pt x="102" y="5"/>
                    <a:pt x="102" y="5"/>
                    <a:pt x="102" y="5"/>
                  </a:cubicBezTo>
                  <a:close/>
                  <a:moveTo>
                    <a:pt x="112" y="106"/>
                  </a:moveTo>
                  <a:cubicBezTo>
                    <a:pt x="109" y="107"/>
                    <a:pt x="105" y="107"/>
                    <a:pt x="102" y="107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5" y="101"/>
                    <a:pt x="109" y="101"/>
                    <a:pt x="112" y="99"/>
                  </a:cubicBezTo>
                  <a:cubicBezTo>
                    <a:pt x="112" y="106"/>
                    <a:pt x="112" y="106"/>
                    <a:pt x="112" y="106"/>
                  </a:cubicBezTo>
                  <a:close/>
                  <a:moveTo>
                    <a:pt x="112" y="44"/>
                  </a:moveTo>
                  <a:cubicBezTo>
                    <a:pt x="112" y="49"/>
                    <a:pt x="112" y="49"/>
                    <a:pt x="112" y="49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6" y="52"/>
                    <a:pt x="104" y="60"/>
                    <a:pt x="107" y="66"/>
                  </a:cubicBezTo>
                  <a:cubicBezTo>
                    <a:pt x="108" y="68"/>
                    <a:pt x="110" y="70"/>
                    <a:pt x="112" y="71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09" y="74"/>
                    <a:pt x="105" y="74"/>
                    <a:pt x="102" y="7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8"/>
                    <a:pt x="103" y="38"/>
                  </a:cubicBezTo>
                  <a:cubicBezTo>
                    <a:pt x="105" y="42"/>
                    <a:pt x="108" y="44"/>
                    <a:pt x="112" y="44"/>
                  </a:cubicBezTo>
                  <a:close/>
                  <a:moveTo>
                    <a:pt x="95" y="3"/>
                  </a:moveTo>
                  <a:cubicBezTo>
                    <a:pt x="97" y="4"/>
                    <a:pt x="100" y="5"/>
                    <a:pt x="102" y="5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0" y="10"/>
                    <a:pt x="97" y="8"/>
                    <a:pt x="95" y="8"/>
                  </a:cubicBezTo>
                  <a:cubicBezTo>
                    <a:pt x="95" y="3"/>
                    <a:pt x="95" y="3"/>
                    <a:pt x="95" y="3"/>
                  </a:cubicBezTo>
                  <a:close/>
                  <a:moveTo>
                    <a:pt x="102" y="107"/>
                  </a:moveTo>
                  <a:cubicBezTo>
                    <a:pt x="99" y="106"/>
                    <a:pt x="97" y="106"/>
                    <a:pt x="95" y="105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3"/>
                    <a:pt x="95" y="93"/>
                  </a:cubicBezTo>
                  <a:cubicBezTo>
                    <a:pt x="97" y="96"/>
                    <a:pt x="99" y="98"/>
                    <a:pt x="102" y="100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102" y="19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2" y="33"/>
                    <a:pt x="101" y="35"/>
                    <a:pt x="102" y="37"/>
                  </a:cubicBezTo>
                  <a:cubicBezTo>
                    <a:pt x="102" y="75"/>
                    <a:pt x="102" y="75"/>
                    <a:pt x="102" y="75"/>
                  </a:cubicBezTo>
                  <a:cubicBezTo>
                    <a:pt x="102" y="75"/>
                    <a:pt x="101" y="76"/>
                    <a:pt x="101" y="76"/>
                  </a:cubicBezTo>
                  <a:cubicBezTo>
                    <a:pt x="98" y="77"/>
                    <a:pt x="96" y="80"/>
                    <a:pt x="95" y="83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6" y="24"/>
                    <a:pt x="97" y="24"/>
                    <a:pt x="98" y="23"/>
                  </a:cubicBezTo>
                  <a:cubicBezTo>
                    <a:pt x="100" y="22"/>
                    <a:pt x="101" y="21"/>
                    <a:pt x="102" y="19"/>
                  </a:cubicBezTo>
                  <a:close/>
                  <a:moveTo>
                    <a:pt x="31" y="16"/>
                  </a:moveTo>
                  <a:cubicBezTo>
                    <a:pt x="58" y="3"/>
                    <a:pt x="79" y="0"/>
                    <a:pt x="95" y="3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8"/>
                    <a:pt x="92" y="8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7" y="11"/>
                    <a:pt x="86" y="16"/>
                    <a:pt x="88" y="20"/>
                  </a:cubicBezTo>
                  <a:cubicBezTo>
                    <a:pt x="89" y="22"/>
                    <a:pt x="92" y="24"/>
                    <a:pt x="95" y="24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4" y="86"/>
                    <a:pt x="94" y="89"/>
                    <a:pt x="95" y="92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80" y="98"/>
                    <a:pt x="68" y="81"/>
                    <a:pt x="52" y="82"/>
                  </a:cubicBezTo>
                  <a:cubicBezTo>
                    <a:pt x="45" y="83"/>
                    <a:pt x="37" y="83"/>
                    <a:pt x="31" y="83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3" y="71"/>
                    <a:pt x="36" y="70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46" y="65"/>
                    <a:pt x="49" y="56"/>
                    <a:pt x="45" y="48"/>
                  </a:cubicBezTo>
                  <a:cubicBezTo>
                    <a:pt x="42" y="42"/>
                    <a:pt x="37" y="39"/>
                    <a:pt x="31" y="39"/>
                  </a:cubicBezTo>
                  <a:lnTo>
                    <a:pt x="31" y="16"/>
                  </a:lnTo>
                  <a:close/>
                  <a:moveTo>
                    <a:pt x="3" y="59"/>
                  </a:moveTo>
                  <a:cubicBezTo>
                    <a:pt x="0" y="34"/>
                    <a:pt x="26" y="18"/>
                    <a:pt x="26" y="18"/>
                  </a:cubicBezTo>
                  <a:cubicBezTo>
                    <a:pt x="27" y="17"/>
                    <a:pt x="29" y="16"/>
                    <a:pt x="31" y="1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29" y="39"/>
                    <a:pt x="26" y="40"/>
                    <a:pt x="24" y="41"/>
                  </a:cubicBezTo>
                  <a:cubicBezTo>
                    <a:pt x="16" y="45"/>
                    <a:pt x="13" y="54"/>
                    <a:pt x="17" y="62"/>
                  </a:cubicBezTo>
                  <a:cubicBezTo>
                    <a:pt x="20" y="67"/>
                    <a:pt x="25" y="71"/>
                    <a:pt x="31" y="71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16" y="82"/>
                    <a:pt x="5" y="76"/>
                    <a:pt x="3" y="59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60"/>
            <p:cNvSpPr>
              <a:spLocks noEditPoints="1" noChangeArrowheads="1"/>
            </p:cNvSpPr>
            <p:nvPr/>
          </p:nvSpPr>
          <p:spPr bwMode="auto">
            <a:xfrm>
              <a:off x="6057900" y="958850"/>
              <a:ext cx="277813" cy="300038"/>
            </a:xfrm>
            <a:custGeom>
              <a:avLst/>
              <a:gdLst>
                <a:gd name="T0" fmla="*/ 112 w 145"/>
                <a:gd name="T1" fmla="*/ 72 h 157"/>
                <a:gd name="T2" fmla="*/ 108 w 145"/>
                <a:gd name="T3" fmla="*/ 89 h 157"/>
                <a:gd name="T4" fmla="*/ 108 w 145"/>
                <a:gd name="T5" fmla="*/ 105 h 157"/>
                <a:gd name="T6" fmla="*/ 111 w 145"/>
                <a:gd name="T7" fmla="*/ 106 h 157"/>
                <a:gd name="T8" fmla="*/ 123 w 145"/>
                <a:gd name="T9" fmla="*/ 124 h 157"/>
                <a:gd name="T10" fmla="*/ 108 w 145"/>
                <a:gd name="T11" fmla="*/ 114 h 157"/>
                <a:gd name="T12" fmla="*/ 108 w 145"/>
                <a:gd name="T13" fmla="*/ 31 h 157"/>
                <a:gd name="T14" fmla="*/ 123 w 145"/>
                <a:gd name="T15" fmla="*/ 21 h 157"/>
                <a:gd name="T16" fmla="*/ 111 w 145"/>
                <a:gd name="T17" fmla="*/ 39 h 157"/>
                <a:gd name="T18" fmla="*/ 108 w 145"/>
                <a:gd name="T19" fmla="*/ 40 h 157"/>
                <a:gd name="T20" fmla="*/ 141 w 145"/>
                <a:gd name="T21" fmla="*/ 69 h 157"/>
                <a:gd name="T22" fmla="*/ 119 w 145"/>
                <a:gd name="T23" fmla="*/ 72 h 157"/>
                <a:gd name="T24" fmla="*/ 141 w 145"/>
                <a:gd name="T25" fmla="*/ 76 h 157"/>
                <a:gd name="T26" fmla="*/ 141 w 145"/>
                <a:gd name="T27" fmla="*/ 69 h 157"/>
                <a:gd name="T28" fmla="*/ 75 w 145"/>
                <a:gd name="T29" fmla="*/ 157 h 157"/>
                <a:gd name="T30" fmla="*/ 95 w 145"/>
                <a:gd name="T31" fmla="*/ 105 h 157"/>
                <a:gd name="T32" fmla="*/ 108 w 145"/>
                <a:gd name="T33" fmla="*/ 55 h 157"/>
                <a:gd name="T34" fmla="*/ 72 w 145"/>
                <a:gd name="T35" fmla="*/ 41 h 157"/>
                <a:gd name="T36" fmla="*/ 104 w 145"/>
                <a:gd name="T37" fmla="*/ 72 h 157"/>
                <a:gd name="T38" fmla="*/ 88 w 145"/>
                <a:gd name="T39" fmla="*/ 100 h 157"/>
                <a:gd name="T40" fmla="*/ 86 w 145"/>
                <a:gd name="T41" fmla="*/ 121 h 157"/>
                <a:gd name="T42" fmla="*/ 72 w 145"/>
                <a:gd name="T43" fmla="*/ 157 h 157"/>
                <a:gd name="T44" fmla="*/ 108 w 145"/>
                <a:gd name="T45" fmla="*/ 40 h 157"/>
                <a:gd name="T46" fmla="*/ 105 w 145"/>
                <a:gd name="T47" fmla="*/ 34 h 157"/>
                <a:gd name="T48" fmla="*/ 108 w 145"/>
                <a:gd name="T49" fmla="*/ 105 h 157"/>
                <a:gd name="T50" fmla="*/ 105 w 145"/>
                <a:gd name="T51" fmla="*/ 111 h 157"/>
                <a:gd name="T52" fmla="*/ 108 w 145"/>
                <a:gd name="T53" fmla="*/ 105 h 157"/>
                <a:gd name="T54" fmla="*/ 72 w 145"/>
                <a:gd name="T55" fmla="*/ 0 h 157"/>
                <a:gd name="T56" fmla="*/ 76 w 145"/>
                <a:gd name="T57" fmla="*/ 4 h 157"/>
                <a:gd name="T58" fmla="*/ 72 w 145"/>
                <a:gd name="T59" fmla="*/ 25 h 157"/>
                <a:gd name="T60" fmla="*/ 72 w 145"/>
                <a:gd name="T61" fmla="*/ 32 h 157"/>
                <a:gd name="T62" fmla="*/ 36 w 145"/>
                <a:gd name="T63" fmla="*/ 90 h 157"/>
                <a:gd name="T64" fmla="*/ 50 w 145"/>
                <a:gd name="T65" fmla="*/ 137 h 157"/>
                <a:gd name="T66" fmla="*/ 72 w 145"/>
                <a:gd name="T67" fmla="*/ 157 h 157"/>
                <a:gd name="T68" fmla="*/ 58 w 145"/>
                <a:gd name="T69" fmla="*/ 121 h 157"/>
                <a:gd name="T70" fmla="*/ 56 w 145"/>
                <a:gd name="T71" fmla="*/ 100 h 157"/>
                <a:gd name="T72" fmla="*/ 49 w 145"/>
                <a:gd name="T73" fmla="*/ 50 h 157"/>
                <a:gd name="T74" fmla="*/ 72 w 145"/>
                <a:gd name="T75" fmla="*/ 32 h 157"/>
                <a:gd name="T76" fmla="*/ 72 w 145"/>
                <a:gd name="T77" fmla="*/ 25 h 157"/>
                <a:gd name="T78" fmla="*/ 68 w 145"/>
                <a:gd name="T79" fmla="*/ 4 h 157"/>
                <a:gd name="T80" fmla="*/ 36 w 145"/>
                <a:gd name="T81" fmla="*/ 114 h 157"/>
                <a:gd name="T82" fmla="*/ 39 w 145"/>
                <a:gd name="T83" fmla="*/ 106 h 157"/>
                <a:gd name="T84" fmla="*/ 36 w 145"/>
                <a:gd name="T85" fmla="*/ 114 h 157"/>
                <a:gd name="T86" fmla="*/ 36 w 145"/>
                <a:gd name="T87" fmla="*/ 31 h 157"/>
                <a:gd name="T88" fmla="*/ 39 w 145"/>
                <a:gd name="T89" fmla="*/ 39 h 157"/>
                <a:gd name="T90" fmla="*/ 36 w 145"/>
                <a:gd name="T91" fmla="*/ 55 h 157"/>
                <a:gd name="T92" fmla="*/ 36 w 145"/>
                <a:gd name="T93" fmla="*/ 90 h 157"/>
                <a:gd name="T94" fmla="*/ 36 w 145"/>
                <a:gd name="T95" fmla="*/ 31 h 157"/>
                <a:gd name="T96" fmla="*/ 34 w 145"/>
                <a:gd name="T97" fmla="*/ 39 h 157"/>
                <a:gd name="T98" fmla="*/ 21 w 145"/>
                <a:gd name="T99" fmla="*/ 26 h 157"/>
                <a:gd name="T100" fmla="*/ 26 w 145"/>
                <a:gd name="T101" fmla="*/ 21 h 157"/>
                <a:gd name="T102" fmla="*/ 36 w 145"/>
                <a:gd name="T103" fmla="*/ 105 h 157"/>
                <a:gd name="T104" fmla="*/ 26 w 145"/>
                <a:gd name="T105" fmla="*/ 124 h 157"/>
                <a:gd name="T106" fmla="*/ 21 w 145"/>
                <a:gd name="T107" fmla="*/ 118 h 157"/>
                <a:gd name="T108" fmla="*/ 34 w 145"/>
                <a:gd name="T109" fmla="*/ 106 h 157"/>
                <a:gd name="T110" fmla="*/ 25 w 145"/>
                <a:gd name="T111" fmla="*/ 72 h 157"/>
                <a:gd name="T112" fmla="*/ 21 w 145"/>
                <a:gd name="T113" fmla="*/ 69 h 157"/>
                <a:gd name="T114" fmla="*/ 0 w 145"/>
                <a:gd name="T115" fmla="*/ 72 h 157"/>
                <a:gd name="T116" fmla="*/ 21 w 145"/>
                <a:gd name="T117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57">
                  <a:moveTo>
                    <a:pt x="108" y="89"/>
                  </a:moveTo>
                  <a:cubicBezTo>
                    <a:pt x="111" y="84"/>
                    <a:pt x="112" y="78"/>
                    <a:pt x="112" y="72"/>
                  </a:cubicBezTo>
                  <a:cubicBezTo>
                    <a:pt x="112" y="66"/>
                    <a:pt x="111" y="61"/>
                    <a:pt x="108" y="55"/>
                  </a:cubicBezTo>
                  <a:cubicBezTo>
                    <a:pt x="108" y="89"/>
                    <a:pt x="108" y="89"/>
                    <a:pt x="108" y="89"/>
                  </a:cubicBezTo>
                  <a:close/>
                  <a:moveTo>
                    <a:pt x="108" y="114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9" y="105"/>
                    <a:pt x="110" y="105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5" y="120"/>
                    <a:pt x="125" y="122"/>
                    <a:pt x="123" y="124"/>
                  </a:cubicBezTo>
                  <a:cubicBezTo>
                    <a:pt x="122" y="125"/>
                    <a:pt x="120" y="125"/>
                    <a:pt x="118" y="124"/>
                  </a:cubicBezTo>
                  <a:cubicBezTo>
                    <a:pt x="108" y="114"/>
                    <a:pt x="108" y="114"/>
                    <a:pt x="108" y="114"/>
                  </a:cubicBezTo>
                  <a:close/>
                  <a:moveTo>
                    <a:pt x="108" y="40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20" y="20"/>
                    <a:pt x="122" y="20"/>
                    <a:pt x="123" y="21"/>
                  </a:cubicBezTo>
                  <a:cubicBezTo>
                    <a:pt x="125" y="23"/>
                    <a:pt x="125" y="25"/>
                    <a:pt x="123" y="26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0" y="40"/>
                    <a:pt x="109" y="40"/>
                    <a:pt x="108" y="40"/>
                  </a:cubicBezTo>
                  <a:close/>
                  <a:moveTo>
                    <a:pt x="141" y="69"/>
                  </a:moveTo>
                  <a:cubicBezTo>
                    <a:pt x="141" y="69"/>
                    <a:pt x="141" y="69"/>
                    <a:pt x="141" y="69"/>
                  </a:cubicBezTo>
                  <a:cubicBezTo>
                    <a:pt x="123" y="69"/>
                    <a:pt x="123" y="69"/>
                    <a:pt x="123" y="69"/>
                  </a:cubicBezTo>
                  <a:cubicBezTo>
                    <a:pt x="121" y="69"/>
                    <a:pt x="119" y="70"/>
                    <a:pt x="119" y="72"/>
                  </a:cubicBezTo>
                  <a:cubicBezTo>
                    <a:pt x="119" y="74"/>
                    <a:pt x="121" y="76"/>
                    <a:pt x="123" y="76"/>
                  </a:cubicBezTo>
                  <a:cubicBezTo>
                    <a:pt x="141" y="76"/>
                    <a:pt x="141" y="76"/>
                    <a:pt x="141" y="76"/>
                  </a:cubicBezTo>
                  <a:cubicBezTo>
                    <a:pt x="143" y="76"/>
                    <a:pt x="145" y="74"/>
                    <a:pt x="145" y="72"/>
                  </a:cubicBezTo>
                  <a:cubicBezTo>
                    <a:pt x="145" y="70"/>
                    <a:pt x="143" y="69"/>
                    <a:pt x="141" y="69"/>
                  </a:cubicBezTo>
                  <a:close/>
                  <a:moveTo>
                    <a:pt x="72" y="157"/>
                  </a:moveTo>
                  <a:cubicBezTo>
                    <a:pt x="75" y="157"/>
                    <a:pt x="75" y="157"/>
                    <a:pt x="75" y="157"/>
                  </a:cubicBezTo>
                  <a:cubicBezTo>
                    <a:pt x="86" y="157"/>
                    <a:pt x="94" y="148"/>
                    <a:pt x="95" y="137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100" y="101"/>
                    <a:pt x="105" y="96"/>
                    <a:pt x="108" y="89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2" y="42"/>
                    <a:pt x="88" y="32"/>
                    <a:pt x="72" y="32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81" y="41"/>
                    <a:pt x="89" y="44"/>
                    <a:pt x="94" y="50"/>
                  </a:cubicBezTo>
                  <a:cubicBezTo>
                    <a:pt x="100" y="56"/>
                    <a:pt x="104" y="64"/>
                    <a:pt x="104" y="72"/>
                  </a:cubicBezTo>
                  <a:cubicBezTo>
                    <a:pt x="104" y="84"/>
                    <a:pt x="97" y="94"/>
                    <a:pt x="88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7" y="100"/>
                    <a:pt x="86" y="102"/>
                    <a:pt x="86" y="103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57"/>
                    <a:pt x="72" y="157"/>
                    <a:pt x="72" y="157"/>
                  </a:cubicBezTo>
                  <a:close/>
                  <a:moveTo>
                    <a:pt x="108" y="31"/>
                  </a:moveTo>
                  <a:cubicBezTo>
                    <a:pt x="108" y="40"/>
                    <a:pt x="108" y="40"/>
                    <a:pt x="108" y="40"/>
                  </a:cubicBezTo>
                  <a:cubicBezTo>
                    <a:pt x="107" y="40"/>
                    <a:pt x="106" y="40"/>
                    <a:pt x="105" y="39"/>
                  </a:cubicBezTo>
                  <a:cubicBezTo>
                    <a:pt x="104" y="38"/>
                    <a:pt x="104" y="35"/>
                    <a:pt x="105" y="34"/>
                  </a:cubicBezTo>
                  <a:cubicBezTo>
                    <a:pt x="108" y="31"/>
                    <a:pt x="108" y="31"/>
                    <a:pt x="108" y="31"/>
                  </a:cubicBezTo>
                  <a:close/>
                  <a:moveTo>
                    <a:pt x="108" y="105"/>
                  </a:moveTo>
                  <a:cubicBezTo>
                    <a:pt x="108" y="114"/>
                    <a:pt x="108" y="114"/>
                    <a:pt x="108" y="114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4" y="109"/>
                    <a:pt x="104" y="107"/>
                    <a:pt x="105" y="106"/>
                  </a:cubicBezTo>
                  <a:cubicBezTo>
                    <a:pt x="106" y="105"/>
                    <a:pt x="107" y="105"/>
                    <a:pt x="108" y="105"/>
                  </a:cubicBezTo>
                  <a:close/>
                  <a:moveTo>
                    <a:pt x="72" y="25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2"/>
                    <a:pt x="76" y="4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76" y="24"/>
                    <a:pt x="74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32"/>
                  </a:moveTo>
                  <a:cubicBezTo>
                    <a:pt x="56" y="32"/>
                    <a:pt x="42" y="41"/>
                    <a:pt x="36" y="55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39" y="96"/>
                    <a:pt x="44" y="102"/>
                    <a:pt x="50" y="10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48"/>
                    <a:pt x="59" y="157"/>
                    <a:pt x="70" y="157"/>
                  </a:cubicBezTo>
                  <a:cubicBezTo>
                    <a:pt x="72" y="157"/>
                    <a:pt x="72" y="157"/>
                    <a:pt x="72" y="15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1"/>
                    <a:pt x="56" y="100"/>
                  </a:cubicBezTo>
                  <a:cubicBezTo>
                    <a:pt x="47" y="94"/>
                    <a:pt x="40" y="84"/>
                    <a:pt x="40" y="72"/>
                  </a:cubicBezTo>
                  <a:cubicBezTo>
                    <a:pt x="40" y="64"/>
                    <a:pt x="44" y="56"/>
                    <a:pt x="49" y="50"/>
                  </a:cubicBezTo>
                  <a:cubicBezTo>
                    <a:pt x="55" y="44"/>
                    <a:pt x="63" y="41"/>
                    <a:pt x="72" y="41"/>
                  </a:cubicBezTo>
                  <a:cubicBezTo>
                    <a:pt x="72" y="32"/>
                    <a:pt x="72" y="32"/>
                    <a:pt x="72" y="32"/>
                  </a:cubicBezTo>
                  <a:close/>
                  <a:moveTo>
                    <a:pt x="72" y="0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0" y="25"/>
                    <a:pt x="68" y="24"/>
                    <a:pt x="68" y="2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70" y="0"/>
                    <a:pt x="72" y="0"/>
                  </a:cubicBezTo>
                  <a:close/>
                  <a:moveTo>
                    <a:pt x="36" y="114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37" y="104"/>
                    <a:pt x="38" y="105"/>
                    <a:pt x="39" y="106"/>
                  </a:cubicBezTo>
                  <a:cubicBezTo>
                    <a:pt x="40" y="107"/>
                    <a:pt x="40" y="109"/>
                    <a:pt x="39" y="111"/>
                  </a:cubicBezTo>
                  <a:cubicBezTo>
                    <a:pt x="36" y="114"/>
                    <a:pt x="36" y="114"/>
                    <a:pt x="36" y="114"/>
                  </a:cubicBezTo>
                  <a:close/>
                  <a:moveTo>
                    <a:pt x="36" y="40"/>
                  </a:moveTo>
                  <a:cubicBezTo>
                    <a:pt x="36" y="31"/>
                    <a:pt x="36" y="31"/>
                    <a:pt x="36" y="31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8"/>
                    <a:pt x="39" y="39"/>
                  </a:cubicBezTo>
                  <a:cubicBezTo>
                    <a:pt x="38" y="40"/>
                    <a:pt x="37" y="40"/>
                    <a:pt x="36" y="40"/>
                  </a:cubicBezTo>
                  <a:close/>
                  <a:moveTo>
                    <a:pt x="36" y="55"/>
                  </a:moveTo>
                  <a:cubicBezTo>
                    <a:pt x="33" y="60"/>
                    <a:pt x="32" y="66"/>
                    <a:pt x="32" y="72"/>
                  </a:cubicBezTo>
                  <a:cubicBezTo>
                    <a:pt x="32" y="79"/>
                    <a:pt x="33" y="85"/>
                    <a:pt x="36" y="90"/>
                  </a:cubicBezTo>
                  <a:cubicBezTo>
                    <a:pt x="36" y="55"/>
                    <a:pt x="36" y="55"/>
                    <a:pt x="36" y="55"/>
                  </a:cubicBezTo>
                  <a:close/>
                  <a:moveTo>
                    <a:pt x="36" y="31"/>
                  </a:moveTo>
                  <a:cubicBezTo>
                    <a:pt x="36" y="40"/>
                    <a:pt x="36" y="40"/>
                    <a:pt x="36" y="40"/>
                  </a:cubicBezTo>
                  <a:cubicBezTo>
                    <a:pt x="35" y="40"/>
                    <a:pt x="34" y="40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3"/>
                    <a:pt x="21" y="21"/>
                  </a:cubicBezTo>
                  <a:cubicBezTo>
                    <a:pt x="22" y="20"/>
                    <a:pt x="25" y="20"/>
                    <a:pt x="26" y="21"/>
                  </a:cubicBezTo>
                  <a:cubicBezTo>
                    <a:pt x="36" y="31"/>
                    <a:pt x="36" y="31"/>
                    <a:pt x="36" y="31"/>
                  </a:cubicBezTo>
                  <a:close/>
                  <a:moveTo>
                    <a:pt x="36" y="105"/>
                  </a:moveTo>
                  <a:cubicBezTo>
                    <a:pt x="36" y="114"/>
                    <a:pt x="36" y="114"/>
                    <a:pt x="36" y="11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5" y="125"/>
                    <a:pt x="22" y="125"/>
                    <a:pt x="21" y="124"/>
                  </a:cubicBezTo>
                  <a:cubicBezTo>
                    <a:pt x="20" y="122"/>
                    <a:pt x="20" y="120"/>
                    <a:pt x="21" y="118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5"/>
                    <a:pt x="35" y="105"/>
                    <a:pt x="36" y="105"/>
                  </a:cubicBezTo>
                  <a:close/>
                  <a:moveTo>
                    <a:pt x="25" y="72"/>
                  </a:moveTo>
                  <a:cubicBezTo>
                    <a:pt x="25" y="72"/>
                    <a:pt x="25" y="72"/>
                    <a:pt x="25" y="72"/>
                  </a:cubicBezTo>
                  <a:cubicBezTo>
                    <a:pt x="25" y="70"/>
                    <a:pt x="23" y="69"/>
                    <a:pt x="21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69"/>
                    <a:pt x="0" y="70"/>
                    <a:pt x="0" y="72"/>
                  </a:cubicBezTo>
                  <a:cubicBezTo>
                    <a:pt x="0" y="74"/>
                    <a:pt x="2" y="76"/>
                    <a:pt x="4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3" y="76"/>
                    <a:pt x="25" y="74"/>
                    <a:pt x="25" y="72"/>
                  </a:cubicBezTo>
                  <a:close/>
                </a:path>
              </a:pathLst>
            </a:custGeom>
            <a:solidFill>
              <a:srgbClr val="C5C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6" name="Freeform 262"/>
          <p:cNvSpPr/>
          <p:nvPr/>
        </p:nvSpPr>
        <p:spPr bwMode="auto">
          <a:xfrm>
            <a:off x="7427913" y="0"/>
            <a:ext cx="1716087" cy="2495550"/>
          </a:xfrm>
          <a:custGeom>
            <a:avLst/>
            <a:gdLst>
              <a:gd name="T0" fmla="*/ 0 w 1441"/>
              <a:gd name="T1" fmla="*/ 0 h 1572"/>
              <a:gd name="T2" fmla="*/ 1441 w 1441"/>
              <a:gd name="T3" fmla="*/ 0 h 1572"/>
              <a:gd name="T4" fmla="*/ 1441 w 1441"/>
              <a:gd name="T5" fmla="*/ 1572 h 1572"/>
              <a:gd name="T6" fmla="*/ 0 w 1441"/>
              <a:gd name="T7" fmla="*/ 0 h 1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1" h="1572">
                <a:moveTo>
                  <a:pt x="0" y="0"/>
                </a:moveTo>
                <a:lnTo>
                  <a:pt x="1441" y="0"/>
                </a:lnTo>
                <a:lnTo>
                  <a:pt x="1441" y="1572"/>
                </a:lnTo>
                <a:lnTo>
                  <a:pt x="0" y="0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7" name="Freeform 263"/>
          <p:cNvSpPr/>
          <p:nvPr/>
        </p:nvSpPr>
        <p:spPr bwMode="auto">
          <a:xfrm>
            <a:off x="-11113" y="4783138"/>
            <a:ext cx="2139951" cy="2089150"/>
          </a:xfrm>
          <a:custGeom>
            <a:avLst/>
            <a:gdLst>
              <a:gd name="T0" fmla="*/ 1797 w 1797"/>
              <a:gd name="T1" fmla="*/ 1316 h 1316"/>
              <a:gd name="T2" fmla="*/ 0 w 1797"/>
              <a:gd name="T3" fmla="*/ 1316 h 1316"/>
              <a:gd name="T4" fmla="*/ 0 w 1797"/>
              <a:gd name="T5" fmla="*/ 0 h 1316"/>
              <a:gd name="T6" fmla="*/ 1797 w 1797"/>
              <a:gd name="T7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7" h="1316">
                <a:moveTo>
                  <a:pt x="1797" y="1316"/>
                </a:moveTo>
                <a:lnTo>
                  <a:pt x="0" y="1316"/>
                </a:lnTo>
                <a:lnTo>
                  <a:pt x="0" y="0"/>
                </a:lnTo>
                <a:lnTo>
                  <a:pt x="1797" y="1316"/>
                </a:lnTo>
                <a:close/>
              </a:path>
            </a:pathLst>
          </a:custGeom>
          <a:solidFill>
            <a:srgbClr val="009B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8" name="Freeform 264"/>
          <p:cNvSpPr/>
          <p:nvPr/>
        </p:nvSpPr>
        <p:spPr bwMode="auto">
          <a:xfrm>
            <a:off x="1614488" y="2200275"/>
            <a:ext cx="849312" cy="508000"/>
          </a:xfrm>
          <a:custGeom>
            <a:avLst/>
            <a:gdLst>
              <a:gd name="T0" fmla="*/ 430 w 470"/>
              <a:gd name="T1" fmla="*/ 133 h 211"/>
              <a:gd name="T2" fmla="*/ 418 w 470"/>
              <a:gd name="T3" fmla="*/ 133 h 211"/>
              <a:gd name="T4" fmla="*/ 343 w 470"/>
              <a:gd name="T5" fmla="*/ 76 h 211"/>
              <a:gd name="T6" fmla="*/ 297 w 470"/>
              <a:gd name="T7" fmla="*/ 91 h 211"/>
              <a:gd name="T8" fmla="*/ 193 w 470"/>
              <a:gd name="T9" fmla="*/ 0 h 211"/>
              <a:gd name="T10" fmla="*/ 92 w 470"/>
              <a:gd name="T11" fmla="*/ 81 h 211"/>
              <a:gd name="T12" fmla="*/ 67 w 470"/>
              <a:gd name="T13" fmla="*/ 76 h 211"/>
              <a:gd name="T14" fmla="*/ 0 w 470"/>
              <a:gd name="T15" fmla="*/ 143 h 211"/>
              <a:gd name="T16" fmla="*/ 43 w 470"/>
              <a:gd name="T17" fmla="*/ 206 h 211"/>
              <a:gd name="T18" fmla="*/ 62 w 470"/>
              <a:gd name="T19" fmla="*/ 211 h 211"/>
              <a:gd name="T20" fmla="*/ 430 w 470"/>
              <a:gd name="T21" fmla="*/ 211 h 211"/>
              <a:gd name="T22" fmla="*/ 470 w 470"/>
              <a:gd name="T23" fmla="*/ 172 h 211"/>
              <a:gd name="T24" fmla="*/ 470 w 470"/>
              <a:gd name="T25" fmla="*/ 172 h 211"/>
              <a:gd name="T26" fmla="*/ 430 w 470"/>
              <a:gd name="T27" fmla="*/ 1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0" h="211">
                <a:moveTo>
                  <a:pt x="430" y="133"/>
                </a:moveTo>
                <a:cubicBezTo>
                  <a:pt x="418" y="133"/>
                  <a:pt x="418" y="133"/>
                  <a:pt x="418" y="133"/>
                </a:cubicBezTo>
                <a:cubicBezTo>
                  <a:pt x="409" y="100"/>
                  <a:pt x="379" y="76"/>
                  <a:pt x="343" y="76"/>
                </a:cubicBezTo>
                <a:cubicBezTo>
                  <a:pt x="326" y="76"/>
                  <a:pt x="310" y="82"/>
                  <a:pt x="297" y="91"/>
                </a:cubicBezTo>
                <a:cubicBezTo>
                  <a:pt x="290" y="40"/>
                  <a:pt x="247" y="0"/>
                  <a:pt x="193" y="0"/>
                </a:cubicBezTo>
                <a:cubicBezTo>
                  <a:pt x="144" y="0"/>
                  <a:pt x="102" y="34"/>
                  <a:pt x="92" y="81"/>
                </a:cubicBezTo>
                <a:cubicBezTo>
                  <a:pt x="84" y="78"/>
                  <a:pt x="76" y="76"/>
                  <a:pt x="67" y="76"/>
                </a:cubicBezTo>
                <a:cubicBezTo>
                  <a:pt x="30" y="76"/>
                  <a:pt x="0" y="106"/>
                  <a:pt x="0" y="143"/>
                </a:cubicBezTo>
                <a:cubicBezTo>
                  <a:pt x="0" y="172"/>
                  <a:pt x="18" y="197"/>
                  <a:pt x="43" y="206"/>
                </a:cubicBezTo>
                <a:cubicBezTo>
                  <a:pt x="49" y="210"/>
                  <a:pt x="55" y="211"/>
                  <a:pt x="62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52" y="211"/>
                  <a:pt x="470" y="194"/>
                  <a:pt x="470" y="172"/>
                </a:cubicBezTo>
                <a:cubicBezTo>
                  <a:pt x="470" y="172"/>
                  <a:pt x="470" y="172"/>
                  <a:pt x="470" y="172"/>
                </a:cubicBezTo>
                <a:cubicBezTo>
                  <a:pt x="470" y="151"/>
                  <a:pt x="452" y="133"/>
                  <a:pt x="430" y="133"/>
                </a:cubicBezTo>
                <a:close/>
              </a:path>
            </a:pathLst>
          </a:custGeom>
          <a:solidFill>
            <a:srgbClr val="CAE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09" name="Freeform 265"/>
          <p:cNvSpPr/>
          <p:nvPr/>
        </p:nvSpPr>
        <p:spPr bwMode="auto">
          <a:xfrm>
            <a:off x="7285038" y="2593975"/>
            <a:ext cx="304800" cy="203200"/>
          </a:xfrm>
          <a:custGeom>
            <a:avLst/>
            <a:gdLst>
              <a:gd name="T0" fmla="*/ 211 w 213"/>
              <a:gd name="T1" fmla="*/ 89 h 106"/>
              <a:gd name="T2" fmla="*/ 213 w 213"/>
              <a:gd name="T3" fmla="*/ 77 h 106"/>
              <a:gd name="T4" fmla="*/ 172 w 213"/>
              <a:gd name="T5" fmla="*/ 35 h 106"/>
              <a:gd name="T6" fmla="*/ 149 w 213"/>
              <a:gd name="T7" fmla="*/ 42 h 106"/>
              <a:gd name="T8" fmla="*/ 97 w 213"/>
              <a:gd name="T9" fmla="*/ 0 h 106"/>
              <a:gd name="T10" fmla="*/ 46 w 213"/>
              <a:gd name="T11" fmla="*/ 41 h 106"/>
              <a:gd name="T12" fmla="*/ 34 w 213"/>
              <a:gd name="T13" fmla="*/ 39 h 106"/>
              <a:gd name="T14" fmla="*/ 0 w 213"/>
              <a:gd name="T15" fmla="*/ 72 h 106"/>
              <a:gd name="T16" fmla="*/ 20 w 213"/>
              <a:gd name="T17" fmla="*/ 103 h 106"/>
              <a:gd name="T18" fmla="*/ 30 w 213"/>
              <a:gd name="T19" fmla="*/ 106 h 106"/>
              <a:gd name="T20" fmla="*/ 193 w 213"/>
              <a:gd name="T21" fmla="*/ 106 h 106"/>
              <a:gd name="T22" fmla="*/ 201 w 213"/>
              <a:gd name="T23" fmla="*/ 104 h 106"/>
              <a:gd name="T24" fmla="*/ 203 w 213"/>
              <a:gd name="T25" fmla="*/ 104 h 106"/>
              <a:gd name="T26" fmla="*/ 204 w 213"/>
              <a:gd name="T27" fmla="*/ 103 h 106"/>
              <a:gd name="T28" fmla="*/ 211 w 213"/>
              <a:gd name="T29" fmla="*/ 8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3" h="106">
                <a:moveTo>
                  <a:pt x="211" y="89"/>
                </a:moveTo>
                <a:cubicBezTo>
                  <a:pt x="213" y="85"/>
                  <a:pt x="213" y="81"/>
                  <a:pt x="213" y="77"/>
                </a:cubicBezTo>
                <a:cubicBezTo>
                  <a:pt x="213" y="54"/>
                  <a:pt x="195" y="35"/>
                  <a:pt x="172" y="35"/>
                </a:cubicBezTo>
                <a:cubicBezTo>
                  <a:pt x="163" y="35"/>
                  <a:pt x="155" y="38"/>
                  <a:pt x="149" y="42"/>
                </a:cubicBezTo>
                <a:cubicBezTo>
                  <a:pt x="144" y="18"/>
                  <a:pt x="123" y="0"/>
                  <a:pt x="97" y="0"/>
                </a:cubicBezTo>
                <a:cubicBezTo>
                  <a:pt x="73" y="0"/>
                  <a:pt x="52" y="18"/>
                  <a:pt x="46" y="41"/>
                </a:cubicBezTo>
                <a:cubicBezTo>
                  <a:pt x="43" y="39"/>
                  <a:pt x="38" y="39"/>
                  <a:pt x="34" y="39"/>
                </a:cubicBezTo>
                <a:cubicBezTo>
                  <a:pt x="15" y="39"/>
                  <a:pt x="0" y="54"/>
                  <a:pt x="0" y="72"/>
                </a:cubicBezTo>
                <a:cubicBezTo>
                  <a:pt x="0" y="86"/>
                  <a:pt x="8" y="98"/>
                  <a:pt x="20" y="103"/>
                </a:cubicBezTo>
                <a:cubicBezTo>
                  <a:pt x="23" y="105"/>
                  <a:pt x="26" y="106"/>
                  <a:pt x="30" y="106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6" y="106"/>
                  <a:pt x="199" y="106"/>
                  <a:pt x="201" y="104"/>
                </a:cubicBezTo>
                <a:cubicBezTo>
                  <a:pt x="203" y="104"/>
                  <a:pt x="203" y="104"/>
                  <a:pt x="203" y="104"/>
                </a:cubicBezTo>
                <a:cubicBezTo>
                  <a:pt x="203" y="104"/>
                  <a:pt x="203" y="103"/>
                  <a:pt x="204" y="103"/>
                </a:cubicBezTo>
                <a:cubicBezTo>
                  <a:pt x="208" y="100"/>
                  <a:pt x="211" y="95"/>
                  <a:pt x="211" y="89"/>
                </a:cubicBezTo>
                <a:close/>
              </a:path>
            </a:pathLst>
          </a:custGeom>
          <a:solidFill>
            <a:srgbClr val="E4F3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10" name="Freeform 266"/>
          <p:cNvSpPr/>
          <p:nvPr/>
        </p:nvSpPr>
        <p:spPr bwMode="auto">
          <a:xfrm>
            <a:off x="6935788" y="2820988"/>
            <a:ext cx="539750" cy="325437"/>
          </a:xfrm>
          <a:custGeom>
            <a:avLst/>
            <a:gdLst>
              <a:gd name="T0" fmla="*/ 345 w 376"/>
              <a:gd name="T1" fmla="*/ 107 h 170"/>
              <a:gd name="T2" fmla="*/ 335 w 376"/>
              <a:gd name="T3" fmla="*/ 107 h 170"/>
              <a:gd name="T4" fmla="*/ 275 w 376"/>
              <a:gd name="T5" fmla="*/ 61 h 170"/>
              <a:gd name="T6" fmla="*/ 238 w 376"/>
              <a:gd name="T7" fmla="*/ 73 h 170"/>
              <a:gd name="T8" fmla="*/ 155 w 376"/>
              <a:gd name="T9" fmla="*/ 0 h 170"/>
              <a:gd name="T10" fmla="*/ 73 w 376"/>
              <a:gd name="T11" fmla="*/ 65 h 170"/>
              <a:gd name="T12" fmla="*/ 54 w 376"/>
              <a:gd name="T13" fmla="*/ 61 h 170"/>
              <a:gd name="T14" fmla="*/ 0 w 376"/>
              <a:gd name="T15" fmla="*/ 115 h 170"/>
              <a:gd name="T16" fmla="*/ 34 w 376"/>
              <a:gd name="T17" fmla="*/ 166 h 170"/>
              <a:gd name="T18" fmla="*/ 50 w 376"/>
              <a:gd name="T19" fmla="*/ 170 h 170"/>
              <a:gd name="T20" fmla="*/ 345 w 376"/>
              <a:gd name="T21" fmla="*/ 170 h 170"/>
              <a:gd name="T22" fmla="*/ 376 w 376"/>
              <a:gd name="T23" fmla="*/ 138 h 170"/>
              <a:gd name="T24" fmla="*/ 376 w 376"/>
              <a:gd name="T25" fmla="*/ 138 h 170"/>
              <a:gd name="T26" fmla="*/ 345 w 376"/>
              <a:gd name="T27" fmla="*/ 10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6" h="170">
                <a:moveTo>
                  <a:pt x="345" y="107"/>
                </a:moveTo>
                <a:cubicBezTo>
                  <a:pt x="335" y="107"/>
                  <a:pt x="335" y="107"/>
                  <a:pt x="335" y="107"/>
                </a:cubicBezTo>
                <a:cubicBezTo>
                  <a:pt x="328" y="81"/>
                  <a:pt x="304" y="61"/>
                  <a:pt x="275" y="61"/>
                </a:cubicBezTo>
                <a:cubicBezTo>
                  <a:pt x="261" y="61"/>
                  <a:pt x="249" y="66"/>
                  <a:pt x="238" y="73"/>
                </a:cubicBezTo>
                <a:cubicBezTo>
                  <a:pt x="233" y="32"/>
                  <a:pt x="198" y="0"/>
                  <a:pt x="155" y="0"/>
                </a:cubicBezTo>
                <a:cubicBezTo>
                  <a:pt x="115" y="0"/>
                  <a:pt x="82" y="28"/>
                  <a:pt x="73" y="65"/>
                </a:cubicBezTo>
                <a:cubicBezTo>
                  <a:pt x="67" y="62"/>
                  <a:pt x="61" y="61"/>
                  <a:pt x="54" y="61"/>
                </a:cubicBezTo>
                <a:cubicBezTo>
                  <a:pt x="24" y="61"/>
                  <a:pt x="0" y="85"/>
                  <a:pt x="0" y="115"/>
                </a:cubicBezTo>
                <a:cubicBezTo>
                  <a:pt x="0" y="138"/>
                  <a:pt x="14" y="158"/>
                  <a:pt x="34" y="166"/>
                </a:cubicBezTo>
                <a:cubicBezTo>
                  <a:pt x="39" y="168"/>
                  <a:pt x="44" y="170"/>
                  <a:pt x="50" y="170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62" y="170"/>
                  <a:pt x="376" y="156"/>
                  <a:pt x="376" y="138"/>
                </a:cubicBezTo>
                <a:cubicBezTo>
                  <a:pt x="376" y="138"/>
                  <a:pt x="376" y="138"/>
                  <a:pt x="376" y="138"/>
                </a:cubicBezTo>
                <a:cubicBezTo>
                  <a:pt x="376" y="121"/>
                  <a:pt x="362" y="107"/>
                  <a:pt x="345" y="107"/>
                </a:cubicBezTo>
                <a:close/>
              </a:path>
            </a:pathLst>
          </a:custGeom>
          <a:solidFill>
            <a:srgbClr val="CAE5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111" name="Freeform 261"/>
          <p:cNvSpPr>
            <a:spLocks noEditPoints="1" noChangeArrowheads="1"/>
          </p:cNvSpPr>
          <p:nvPr/>
        </p:nvSpPr>
        <p:spPr bwMode="auto">
          <a:xfrm>
            <a:off x="6791325" y="3551238"/>
            <a:ext cx="1271588" cy="1177925"/>
          </a:xfrm>
          <a:custGeom>
            <a:avLst/>
            <a:gdLst>
              <a:gd name="T0" fmla="*/ 540 w 740"/>
              <a:gd name="T1" fmla="*/ 98 h 686"/>
              <a:gd name="T2" fmla="*/ 471 w 740"/>
              <a:gd name="T3" fmla="*/ 15 h 686"/>
              <a:gd name="T4" fmla="*/ 284 w 740"/>
              <a:gd name="T5" fmla="*/ 94 h 686"/>
              <a:gd name="T6" fmla="*/ 208 w 740"/>
              <a:gd name="T7" fmla="*/ 71 h 686"/>
              <a:gd name="T8" fmla="*/ 192 w 740"/>
              <a:gd name="T9" fmla="*/ 149 h 686"/>
              <a:gd name="T10" fmla="*/ 34 w 740"/>
              <a:gd name="T11" fmla="*/ 274 h 686"/>
              <a:gd name="T12" fmla="*/ 79 w 740"/>
              <a:gd name="T13" fmla="*/ 372 h 686"/>
              <a:gd name="T14" fmla="*/ 195 w 740"/>
              <a:gd name="T15" fmla="*/ 651 h 686"/>
              <a:gd name="T16" fmla="*/ 295 w 740"/>
              <a:gd name="T17" fmla="*/ 616 h 686"/>
              <a:gd name="T18" fmla="*/ 474 w 740"/>
              <a:gd name="T19" fmla="*/ 626 h 686"/>
              <a:gd name="T20" fmla="*/ 567 w 740"/>
              <a:gd name="T21" fmla="*/ 571 h 686"/>
              <a:gd name="T22" fmla="*/ 646 w 740"/>
              <a:gd name="T23" fmla="*/ 408 h 686"/>
              <a:gd name="T24" fmla="*/ 725 w 740"/>
              <a:gd name="T25" fmla="*/ 337 h 686"/>
              <a:gd name="T26" fmla="*/ 230 w 740"/>
              <a:gd name="T27" fmla="*/ 571 h 686"/>
              <a:gd name="T28" fmla="*/ 115 w 740"/>
              <a:gd name="T29" fmla="*/ 330 h 686"/>
              <a:gd name="T30" fmla="*/ 294 w 740"/>
              <a:gd name="T31" fmla="*/ 323 h 686"/>
              <a:gd name="T32" fmla="*/ 376 w 740"/>
              <a:gd name="T33" fmla="*/ 377 h 686"/>
              <a:gd name="T34" fmla="*/ 247 w 740"/>
              <a:gd name="T35" fmla="*/ 570 h 686"/>
              <a:gd name="T36" fmla="*/ 274 w 740"/>
              <a:gd name="T37" fmla="*/ 581 h 686"/>
              <a:gd name="T38" fmla="*/ 483 w 740"/>
              <a:gd name="T39" fmla="*/ 558 h 686"/>
              <a:gd name="T40" fmla="*/ 283 w 740"/>
              <a:gd name="T41" fmla="*/ 589 h 686"/>
              <a:gd name="T42" fmla="*/ 508 w 740"/>
              <a:gd name="T43" fmla="*/ 545 h 686"/>
              <a:gd name="T44" fmla="*/ 625 w 740"/>
              <a:gd name="T45" fmla="*/ 373 h 686"/>
              <a:gd name="T46" fmla="*/ 518 w 740"/>
              <a:gd name="T47" fmla="*/ 544 h 686"/>
              <a:gd name="T48" fmla="*/ 416 w 740"/>
              <a:gd name="T49" fmla="*/ 390 h 686"/>
              <a:gd name="T50" fmla="*/ 381 w 740"/>
              <a:gd name="T51" fmla="*/ 331 h 686"/>
              <a:gd name="T52" fmla="*/ 381 w 740"/>
              <a:gd name="T53" fmla="*/ 258 h 686"/>
              <a:gd name="T54" fmla="*/ 516 w 740"/>
              <a:gd name="T55" fmla="*/ 113 h 686"/>
              <a:gd name="T56" fmla="*/ 629 w 740"/>
              <a:gd name="T57" fmla="*/ 344 h 686"/>
              <a:gd name="T58" fmla="*/ 451 w 740"/>
              <a:gd name="T59" fmla="*/ 87 h 686"/>
              <a:gd name="T60" fmla="*/ 458 w 740"/>
              <a:gd name="T61" fmla="*/ 97 h 686"/>
              <a:gd name="T62" fmla="*/ 329 w 740"/>
              <a:gd name="T63" fmla="*/ 242 h 686"/>
              <a:gd name="T64" fmla="*/ 289 w 740"/>
              <a:gd name="T65" fmla="*/ 122 h 686"/>
              <a:gd name="T66" fmla="*/ 214 w 740"/>
              <a:gd name="T67" fmla="*/ 167 h 686"/>
              <a:gd name="T68" fmla="*/ 304 w 740"/>
              <a:gd name="T69" fmla="*/ 255 h 686"/>
              <a:gd name="T70" fmla="*/ 113 w 740"/>
              <a:gd name="T71" fmla="*/ 302 h 686"/>
              <a:gd name="T72" fmla="*/ 107 w 740"/>
              <a:gd name="T73" fmla="*/ 29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0" h="686">
                <a:moveTo>
                  <a:pt x="667" y="312"/>
                </a:moveTo>
                <a:cubicBezTo>
                  <a:pt x="540" y="98"/>
                  <a:pt x="540" y="98"/>
                  <a:pt x="540" y="98"/>
                </a:cubicBezTo>
                <a:cubicBezTo>
                  <a:pt x="555" y="80"/>
                  <a:pt x="558" y="55"/>
                  <a:pt x="546" y="34"/>
                </a:cubicBezTo>
                <a:cubicBezTo>
                  <a:pt x="530" y="9"/>
                  <a:pt x="497" y="0"/>
                  <a:pt x="471" y="15"/>
                </a:cubicBezTo>
                <a:cubicBezTo>
                  <a:pt x="455" y="25"/>
                  <a:pt x="446" y="42"/>
                  <a:pt x="445" y="59"/>
                </a:cubicBezTo>
                <a:cubicBezTo>
                  <a:pt x="284" y="94"/>
                  <a:pt x="284" y="94"/>
                  <a:pt x="284" y="94"/>
                </a:cubicBezTo>
                <a:cubicBezTo>
                  <a:pt x="283" y="93"/>
                  <a:pt x="283" y="91"/>
                  <a:pt x="282" y="90"/>
                </a:cubicBezTo>
                <a:cubicBezTo>
                  <a:pt x="267" y="64"/>
                  <a:pt x="233" y="56"/>
                  <a:pt x="208" y="71"/>
                </a:cubicBezTo>
                <a:cubicBezTo>
                  <a:pt x="182" y="86"/>
                  <a:pt x="174" y="119"/>
                  <a:pt x="189" y="145"/>
                </a:cubicBezTo>
                <a:cubicBezTo>
                  <a:pt x="190" y="146"/>
                  <a:pt x="191" y="148"/>
                  <a:pt x="192" y="149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70" y="264"/>
                  <a:pt x="51" y="265"/>
                  <a:pt x="34" y="274"/>
                </a:cubicBezTo>
                <a:cubicBezTo>
                  <a:pt x="9" y="289"/>
                  <a:pt x="0" y="323"/>
                  <a:pt x="15" y="348"/>
                </a:cubicBezTo>
                <a:cubicBezTo>
                  <a:pt x="29" y="371"/>
                  <a:pt x="56" y="380"/>
                  <a:pt x="79" y="372"/>
                </a:cubicBezTo>
                <a:cubicBezTo>
                  <a:pt x="205" y="584"/>
                  <a:pt x="205" y="584"/>
                  <a:pt x="205" y="584"/>
                </a:cubicBezTo>
                <a:cubicBezTo>
                  <a:pt x="186" y="601"/>
                  <a:pt x="182" y="629"/>
                  <a:pt x="195" y="651"/>
                </a:cubicBezTo>
                <a:cubicBezTo>
                  <a:pt x="210" y="677"/>
                  <a:pt x="243" y="686"/>
                  <a:pt x="269" y="670"/>
                </a:cubicBezTo>
                <a:cubicBezTo>
                  <a:pt x="289" y="659"/>
                  <a:pt x="298" y="637"/>
                  <a:pt x="295" y="616"/>
                </a:cubicBezTo>
                <a:cubicBezTo>
                  <a:pt x="466" y="599"/>
                  <a:pt x="466" y="599"/>
                  <a:pt x="466" y="599"/>
                </a:cubicBezTo>
                <a:cubicBezTo>
                  <a:pt x="466" y="608"/>
                  <a:pt x="469" y="617"/>
                  <a:pt x="474" y="626"/>
                </a:cubicBezTo>
                <a:cubicBezTo>
                  <a:pt x="489" y="651"/>
                  <a:pt x="522" y="660"/>
                  <a:pt x="548" y="645"/>
                </a:cubicBezTo>
                <a:cubicBezTo>
                  <a:pt x="573" y="629"/>
                  <a:pt x="582" y="596"/>
                  <a:pt x="567" y="571"/>
                </a:cubicBezTo>
                <a:cubicBezTo>
                  <a:pt x="562" y="562"/>
                  <a:pt x="555" y="556"/>
                  <a:pt x="547" y="551"/>
                </a:cubicBezTo>
                <a:cubicBezTo>
                  <a:pt x="646" y="408"/>
                  <a:pt x="646" y="408"/>
                  <a:pt x="646" y="408"/>
                </a:cubicBezTo>
                <a:cubicBezTo>
                  <a:pt x="663" y="421"/>
                  <a:pt x="687" y="423"/>
                  <a:pt x="706" y="411"/>
                </a:cubicBezTo>
                <a:cubicBezTo>
                  <a:pt x="732" y="396"/>
                  <a:pt x="740" y="363"/>
                  <a:pt x="725" y="337"/>
                </a:cubicBezTo>
                <a:cubicBezTo>
                  <a:pt x="713" y="317"/>
                  <a:pt x="689" y="307"/>
                  <a:pt x="667" y="312"/>
                </a:cubicBezTo>
                <a:close/>
                <a:moveTo>
                  <a:pt x="230" y="571"/>
                </a:moveTo>
                <a:cubicBezTo>
                  <a:pt x="103" y="356"/>
                  <a:pt x="103" y="356"/>
                  <a:pt x="103" y="356"/>
                </a:cubicBezTo>
                <a:cubicBezTo>
                  <a:pt x="109" y="349"/>
                  <a:pt x="114" y="339"/>
                  <a:pt x="115" y="330"/>
                </a:cubicBezTo>
                <a:cubicBezTo>
                  <a:pt x="289" y="312"/>
                  <a:pt x="289" y="312"/>
                  <a:pt x="289" y="312"/>
                </a:cubicBezTo>
                <a:cubicBezTo>
                  <a:pt x="291" y="316"/>
                  <a:pt x="292" y="319"/>
                  <a:pt x="294" y="323"/>
                </a:cubicBezTo>
                <a:cubicBezTo>
                  <a:pt x="307" y="345"/>
                  <a:pt x="334" y="354"/>
                  <a:pt x="358" y="346"/>
                </a:cubicBezTo>
                <a:cubicBezTo>
                  <a:pt x="376" y="377"/>
                  <a:pt x="376" y="377"/>
                  <a:pt x="376" y="377"/>
                </a:cubicBezTo>
                <a:cubicBezTo>
                  <a:pt x="391" y="403"/>
                  <a:pt x="391" y="403"/>
                  <a:pt x="391" y="403"/>
                </a:cubicBezTo>
                <a:cubicBezTo>
                  <a:pt x="247" y="570"/>
                  <a:pt x="247" y="570"/>
                  <a:pt x="247" y="570"/>
                </a:cubicBezTo>
                <a:cubicBezTo>
                  <a:pt x="241" y="569"/>
                  <a:pt x="235" y="570"/>
                  <a:pt x="230" y="571"/>
                </a:cubicBezTo>
                <a:close/>
                <a:moveTo>
                  <a:pt x="274" y="581"/>
                </a:moveTo>
                <a:cubicBezTo>
                  <a:pt x="406" y="428"/>
                  <a:pt x="406" y="428"/>
                  <a:pt x="406" y="428"/>
                </a:cubicBezTo>
                <a:cubicBezTo>
                  <a:pt x="483" y="558"/>
                  <a:pt x="483" y="558"/>
                  <a:pt x="483" y="558"/>
                </a:cubicBezTo>
                <a:cubicBezTo>
                  <a:pt x="480" y="562"/>
                  <a:pt x="477" y="566"/>
                  <a:pt x="474" y="570"/>
                </a:cubicBezTo>
                <a:cubicBezTo>
                  <a:pt x="283" y="589"/>
                  <a:pt x="283" y="589"/>
                  <a:pt x="283" y="589"/>
                </a:cubicBezTo>
                <a:cubicBezTo>
                  <a:pt x="280" y="586"/>
                  <a:pt x="278" y="583"/>
                  <a:pt x="274" y="581"/>
                </a:cubicBezTo>
                <a:close/>
                <a:moveTo>
                  <a:pt x="508" y="545"/>
                </a:moveTo>
                <a:cubicBezTo>
                  <a:pt x="432" y="416"/>
                  <a:pt x="432" y="416"/>
                  <a:pt x="432" y="416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26" y="377"/>
                  <a:pt x="627" y="381"/>
                  <a:pt x="628" y="384"/>
                </a:cubicBezTo>
                <a:cubicBezTo>
                  <a:pt x="518" y="544"/>
                  <a:pt x="518" y="544"/>
                  <a:pt x="518" y="544"/>
                </a:cubicBezTo>
                <a:cubicBezTo>
                  <a:pt x="515" y="544"/>
                  <a:pt x="512" y="545"/>
                  <a:pt x="508" y="545"/>
                </a:cubicBezTo>
                <a:close/>
                <a:moveTo>
                  <a:pt x="416" y="390"/>
                </a:moveTo>
                <a:cubicBezTo>
                  <a:pt x="399" y="360"/>
                  <a:pt x="399" y="360"/>
                  <a:pt x="399" y="360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96" y="314"/>
                  <a:pt x="399" y="288"/>
                  <a:pt x="387" y="268"/>
                </a:cubicBezTo>
                <a:cubicBezTo>
                  <a:pt x="385" y="264"/>
                  <a:pt x="383" y="261"/>
                  <a:pt x="381" y="258"/>
                </a:cubicBezTo>
                <a:cubicBezTo>
                  <a:pt x="481" y="113"/>
                  <a:pt x="481" y="113"/>
                  <a:pt x="481" y="113"/>
                </a:cubicBezTo>
                <a:cubicBezTo>
                  <a:pt x="492" y="117"/>
                  <a:pt x="505" y="117"/>
                  <a:pt x="516" y="113"/>
                </a:cubicBezTo>
                <a:cubicBezTo>
                  <a:pt x="642" y="325"/>
                  <a:pt x="642" y="325"/>
                  <a:pt x="642" y="325"/>
                </a:cubicBezTo>
                <a:cubicBezTo>
                  <a:pt x="636" y="330"/>
                  <a:pt x="632" y="337"/>
                  <a:pt x="629" y="344"/>
                </a:cubicBezTo>
                <a:lnTo>
                  <a:pt x="416" y="390"/>
                </a:lnTo>
                <a:close/>
                <a:moveTo>
                  <a:pt x="451" y="87"/>
                </a:moveTo>
                <a:cubicBezTo>
                  <a:pt x="451" y="88"/>
                  <a:pt x="452" y="89"/>
                  <a:pt x="452" y="90"/>
                </a:cubicBezTo>
                <a:cubicBezTo>
                  <a:pt x="454" y="92"/>
                  <a:pt x="456" y="95"/>
                  <a:pt x="458" y="97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48" y="241"/>
                  <a:pt x="338" y="240"/>
                  <a:pt x="329" y="242"/>
                </a:cubicBezTo>
                <a:cubicBezTo>
                  <a:pt x="276" y="153"/>
                  <a:pt x="276" y="153"/>
                  <a:pt x="276" y="153"/>
                </a:cubicBezTo>
                <a:cubicBezTo>
                  <a:pt x="284" y="144"/>
                  <a:pt x="288" y="133"/>
                  <a:pt x="289" y="122"/>
                </a:cubicBezTo>
                <a:lnTo>
                  <a:pt x="451" y="87"/>
                </a:lnTo>
                <a:close/>
                <a:moveTo>
                  <a:pt x="214" y="167"/>
                </a:moveTo>
                <a:cubicBezTo>
                  <a:pt x="226" y="172"/>
                  <a:pt x="240" y="173"/>
                  <a:pt x="253" y="169"/>
                </a:cubicBezTo>
                <a:cubicBezTo>
                  <a:pt x="304" y="255"/>
                  <a:pt x="304" y="255"/>
                  <a:pt x="304" y="255"/>
                </a:cubicBezTo>
                <a:cubicBezTo>
                  <a:pt x="295" y="263"/>
                  <a:pt x="290" y="273"/>
                  <a:pt x="288" y="284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12" y="299"/>
                  <a:pt x="110" y="296"/>
                  <a:pt x="109" y="293"/>
                </a:cubicBezTo>
                <a:cubicBezTo>
                  <a:pt x="108" y="292"/>
                  <a:pt x="107" y="291"/>
                  <a:pt x="107" y="291"/>
                </a:cubicBezTo>
                <a:lnTo>
                  <a:pt x="214" y="16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640806" y="3667126"/>
            <a:ext cx="3862388" cy="558799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单击添加学院名称 </a:t>
            </a:r>
            <a:r>
              <a:rPr lang="en-US" altLang="zh-CN" noProof="1"/>
              <a:t>/ </a:t>
            </a:r>
            <a:r>
              <a:rPr lang="zh-CN" altLang="en-US" noProof="1"/>
              <a:t>专业名称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40806" y="2854327"/>
            <a:ext cx="3862388" cy="698591"/>
          </a:xfrm>
        </p:spPr>
        <p:txBody>
          <a:bodyPr>
            <a:normAutofit/>
          </a:bodyPr>
          <a:lstStyle>
            <a:lvl1pPr algn="ctr">
              <a:defRPr sz="2400">
                <a:solidFill>
                  <a:sysClr val="windowText" lastClr="000000"/>
                </a:solidFill>
              </a:defRPr>
            </a:lvl1pPr>
          </a:lstStyle>
          <a:p>
            <a:r>
              <a:rPr lang="zh-CN" altLang="en-US" noProof="1"/>
              <a:t>毕业论文答辩</a:t>
            </a:r>
            <a:r>
              <a:rPr lang="en-US" altLang="zh-CN" noProof="1"/>
              <a:t>PPT</a:t>
            </a:r>
            <a:r>
              <a:rPr lang="zh-CN" altLang="en-US" noProof="1"/>
              <a:t>模板</a:t>
            </a:r>
          </a:p>
        </p:txBody>
      </p:sp>
      <p:sp>
        <p:nvSpPr>
          <p:cNvPr id="12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633663" y="5476082"/>
            <a:ext cx="1585913" cy="371475"/>
          </a:xfrm>
        </p:spPr>
        <p:txBody>
          <a:bodyPr anchor="ctr"/>
          <a:lstStyle>
            <a:lvl1pPr marL="0" indent="0" algn="l">
              <a:buNone/>
              <a:defRPr sz="79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答辩人</a:t>
            </a:r>
          </a:p>
        </p:txBody>
      </p:sp>
      <p:sp>
        <p:nvSpPr>
          <p:cNvPr id="12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2633663" y="5847557"/>
            <a:ext cx="1585913" cy="371475"/>
          </a:xfrm>
        </p:spPr>
        <p:txBody>
          <a:bodyPr anchor="ctr"/>
          <a:lstStyle>
            <a:lvl1pPr marL="0" indent="0" algn="l">
              <a:buNone/>
              <a:defRPr sz="79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noProof="1"/>
              <a:t>指导老师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ags" Target="../tags/tag7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0"/>
          <p:cNvSpPr/>
          <p:nvPr/>
        </p:nvSpPr>
        <p:spPr bwMode="auto">
          <a:xfrm>
            <a:off x="1409700" y="0"/>
            <a:ext cx="7734300" cy="792163"/>
          </a:xfrm>
          <a:custGeom>
            <a:avLst/>
            <a:gdLst>
              <a:gd name="T0" fmla="*/ 4461 w 4461"/>
              <a:gd name="T1" fmla="*/ 0 h 340"/>
              <a:gd name="T2" fmla="*/ 0 w 4461"/>
              <a:gd name="T3" fmla="*/ 0 h 340"/>
              <a:gd name="T4" fmla="*/ 3328 w 4461"/>
              <a:gd name="T5" fmla="*/ 340 h 340"/>
              <a:gd name="T6" fmla="*/ 4461 w 4461"/>
              <a:gd name="T7" fmla="*/ 276 h 340"/>
              <a:gd name="T8" fmla="*/ 4461 w 4461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1" h="340">
                <a:moveTo>
                  <a:pt x="446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670" y="340"/>
                  <a:pt x="3328" y="340"/>
                </a:cubicBezTo>
                <a:cubicBezTo>
                  <a:pt x="3713" y="340"/>
                  <a:pt x="4098" y="321"/>
                  <a:pt x="4461" y="276"/>
                </a:cubicBezTo>
                <a:cubicBezTo>
                  <a:pt x="4461" y="0"/>
                  <a:pt x="4461" y="0"/>
                  <a:pt x="446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0" y="0"/>
            <a:ext cx="5537200" cy="1217613"/>
          </a:xfrm>
          <a:custGeom>
            <a:avLst/>
            <a:gdLst>
              <a:gd name="T0" fmla="*/ 3653 w 3653"/>
              <a:gd name="T1" fmla="*/ 0 h 601"/>
              <a:gd name="T2" fmla="*/ 0 w 3653"/>
              <a:gd name="T3" fmla="*/ 0 h 601"/>
              <a:gd name="T4" fmla="*/ 0 w 3653"/>
              <a:gd name="T5" fmla="*/ 596 h 601"/>
              <a:gd name="T6" fmla="*/ 201 w 3653"/>
              <a:gd name="T7" fmla="*/ 601 h 601"/>
              <a:gd name="T8" fmla="*/ 3653 w 3653"/>
              <a:gd name="T9" fmla="*/ 0 h 601"/>
              <a:gd name="T10" fmla="*/ 3653 w 3653"/>
              <a:gd name="T11" fmla="*/ 0 h 601"/>
              <a:gd name="T12" fmla="*/ 3653 w 3653"/>
              <a:gd name="T13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53" h="601">
                <a:moveTo>
                  <a:pt x="36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596"/>
                  <a:pt x="70" y="601"/>
                  <a:pt x="201" y="601"/>
                </a:cubicBezTo>
                <a:cubicBezTo>
                  <a:pt x="687" y="601"/>
                  <a:pt x="2007" y="543"/>
                  <a:pt x="3653" y="0"/>
                </a:cubicBezTo>
                <a:moveTo>
                  <a:pt x="3653" y="0"/>
                </a:moveTo>
                <a:cubicBezTo>
                  <a:pt x="3653" y="0"/>
                  <a:pt x="3653" y="0"/>
                  <a:pt x="365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2052" name="标题占位符 1"/>
          <p:cNvSpPr>
            <a:spLocks noGrp="1" noChangeArrowheads="1"/>
          </p:cNvSpPr>
          <p:nvPr>
            <p:ph type="title" idx="4294967295"/>
            <p:custDataLst>
              <p:tags r:id="rId10"/>
            </p:custDataLst>
          </p:nvPr>
        </p:nvSpPr>
        <p:spPr bwMode="auto">
          <a:xfrm>
            <a:off x="522288" y="719138"/>
            <a:ext cx="81010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522288" y="1770063"/>
            <a:ext cx="8101012" cy="466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515100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22288" y="6515100"/>
            <a:ext cx="30861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noProof="1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15100"/>
            <a:ext cx="216376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fld id="{FC148270-5211-4ED0-BCA2-E7D08BAFF532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7" name="Freeform 261"/>
          <p:cNvSpPr>
            <a:spLocks noEditPoints="1" noChangeArrowheads="1"/>
          </p:cNvSpPr>
          <p:nvPr/>
        </p:nvSpPr>
        <p:spPr bwMode="auto">
          <a:xfrm>
            <a:off x="7827963" y="228600"/>
            <a:ext cx="727075" cy="673100"/>
          </a:xfrm>
          <a:custGeom>
            <a:avLst/>
            <a:gdLst>
              <a:gd name="T0" fmla="*/ 540 w 740"/>
              <a:gd name="T1" fmla="*/ 98 h 686"/>
              <a:gd name="T2" fmla="*/ 471 w 740"/>
              <a:gd name="T3" fmla="*/ 15 h 686"/>
              <a:gd name="T4" fmla="*/ 284 w 740"/>
              <a:gd name="T5" fmla="*/ 94 h 686"/>
              <a:gd name="T6" fmla="*/ 208 w 740"/>
              <a:gd name="T7" fmla="*/ 71 h 686"/>
              <a:gd name="T8" fmla="*/ 192 w 740"/>
              <a:gd name="T9" fmla="*/ 149 h 686"/>
              <a:gd name="T10" fmla="*/ 34 w 740"/>
              <a:gd name="T11" fmla="*/ 274 h 686"/>
              <a:gd name="T12" fmla="*/ 79 w 740"/>
              <a:gd name="T13" fmla="*/ 372 h 686"/>
              <a:gd name="T14" fmla="*/ 195 w 740"/>
              <a:gd name="T15" fmla="*/ 651 h 686"/>
              <a:gd name="T16" fmla="*/ 295 w 740"/>
              <a:gd name="T17" fmla="*/ 616 h 686"/>
              <a:gd name="T18" fmla="*/ 474 w 740"/>
              <a:gd name="T19" fmla="*/ 626 h 686"/>
              <a:gd name="T20" fmla="*/ 567 w 740"/>
              <a:gd name="T21" fmla="*/ 571 h 686"/>
              <a:gd name="T22" fmla="*/ 646 w 740"/>
              <a:gd name="T23" fmla="*/ 408 h 686"/>
              <a:gd name="T24" fmla="*/ 725 w 740"/>
              <a:gd name="T25" fmla="*/ 337 h 686"/>
              <a:gd name="T26" fmla="*/ 230 w 740"/>
              <a:gd name="T27" fmla="*/ 571 h 686"/>
              <a:gd name="T28" fmla="*/ 115 w 740"/>
              <a:gd name="T29" fmla="*/ 330 h 686"/>
              <a:gd name="T30" fmla="*/ 294 w 740"/>
              <a:gd name="T31" fmla="*/ 323 h 686"/>
              <a:gd name="T32" fmla="*/ 376 w 740"/>
              <a:gd name="T33" fmla="*/ 377 h 686"/>
              <a:gd name="T34" fmla="*/ 247 w 740"/>
              <a:gd name="T35" fmla="*/ 570 h 686"/>
              <a:gd name="T36" fmla="*/ 274 w 740"/>
              <a:gd name="T37" fmla="*/ 581 h 686"/>
              <a:gd name="T38" fmla="*/ 483 w 740"/>
              <a:gd name="T39" fmla="*/ 558 h 686"/>
              <a:gd name="T40" fmla="*/ 283 w 740"/>
              <a:gd name="T41" fmla="*/ 589 h 686"/>
              <a:gd name="T42" fmla="*/ 508 w 740"/>
              <a:gd name="T43" fmla="*/ 545 h 686"/>
              <a:gd name="T44" fmla="*/ 625 w 740"/>
              <a:gd name="T45" fmla="*/ 373 h 686"/>
              <a:gd name="T46" fmla="*/ 518 w 740"/>
              <a:gd name="T47" fmla="*/ 544 h 686"/>
              <a:gd name="T48" fmla="*/ 416 w 740"/>
              <a:gd name="T49" fmla="*/ 390 h 686"/>
              <a:gd name="T50" fmla="*/ 381 w 740"/>
              <a:gd name="T51" fmla="*/ 331 h 686"/>
              <a:gd name="T52" fmla="*/ 381 w 740"/>
              <a:gd name="T53" fmla="*/ 258 h 686"/>
              <a:gd name="T54" fmla="*/ 516 w 740"/>
              <a:gd name="T55" fmla="*/ 113 h 686"/>
              <a:gd name="T56" fmla="*/ 629 w 740"/>
              <a:gd name="T57" fmla="*/ 344 h 686"/>
              <a:gd name="T58" fmla="*/ 451 w 740"/>
              <a:gd name="T59" fmla="*/ 87 h 686"/>
              <a:gd name="T60" fmla="*/ 458 w 740"/>
              <a:gd name="T61" fmla="*/ 97 h 686"/>
              <a:gd name="T62" fmla="*/ 329 w 740"/>
              <a:gd name="T63" fmla="*/ 242 h 686"/>
              <a:gd name="T64" fmla="*/ 289 w 740"/>
              <a:gd name="T65" fmla="*/ 122 h 686"/>
              <a:gd name="T66" fmla="*/ 214 w 740"/>
              <a:gd name="T67" fmla="*/ 167 h 686"/>
              <a:gd name="T68" fmla="*/ 304 w 740"/>
              <a:gd name="T69" fmla="*/ 255 h 686"/>
              <a:gd name="T70" fmla="*/ 113 w 740"/>
              <a:gd name="T71" fmla="*/ 302 h 686"/>
              <a:gd name="T72" fmla="*/ 107 w 740"/>
              <a:gd name="T73" fmla="*/ 29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0" h="686">
                <a:moveTo>
                  <a:pt x="667" y="312"/>
                </a:moveTo>
                <a:cubicBezTo>
                  <a:pt x="540" y="98"/>
                  <a:pt x="540" y="98"/>
                  <a:pt x="540" y="98"/>
                </a:cubicBezTo>
                <a:cubicBezTo>
                  <a:pt x="555" y="80"/>
                  <a:pt x="558" y="55"/>
                  <a:pt x="546" y="34"/>
                </a:cubicBezTo>
                <a:cubicBezTo>
                  <a:pt x="530" y="9"/>
                  <a:pt x="497" y="0"/>
                  <a:pt x="471" y="15"/>
                </a:cubicBezTo>
                <a:cubicBezTo>
                  <a:pt x="455" y="25"/>
                  <a:pt x="446" y="42"/>
                  <a:pt x="445" y="59"/>
                </a:cubicBezTo>
                <a:cubicBezTo>
                  <a:pt x="284" y="94"/>
                  <a:pt x="284" y="94"/>
                  <a:pt x="284" y="94"/>
                </a:cubicBezTo>
                <a:cubicBezTo>
                  <a:pt x="283" y="93"/>
                  <a:pt x="283" y="91"/>
                  <a:pt x="282" y="90"/>
                </a:cubicBezTo>
                <a:cubicBezTo>
                  <a:pt x="267" y="64"/>
                  <a:pt x="233" y="56"/>
                  <a:pt x="208" y="71"/>
                </a:cubicBezTo>
                <a:cubicBezTo>
                  <a:pt x="182" y="86"/>
                  <a:pt x="174" y="119"/>
                  <a:pt x="189" y="145"/>
                </a:cubicBezTo>
                <a:cubicBezTo>
                  <a:pt x="190" y="146"/>
                  <a:pt x="191" y="148"/>
                  <a:pt x="192" y="149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70" y="264"/>
                  <a:pt x="51" y="265"/>
                  <a:pt x="34" y="274"/>
                </a:cubicBezTo>
                <a:cubicBezTo>
                  <a:pt x="9" y="289"/>
                  <a:pt x="0" y="323"/>
                  <a:pt x="15" y="348"/>
                </a:cubicBezTo>
                <a:cubicBezTo>
                  <a:pt x="29" y="371"/>
                  <a:pt x="56" y="380"/>
                  <a:pt x="79" y="372"/>
                </a:cubicBezTo>
                <a:cubicBezTo>
                  <a:pt x="205" y="584"/>
                  <a:pt x="205" y="584"/>
                  <a:pt x="205" y="584"/>
                </a:cubicBezTo>
                <a:cubicBezTo>
                  <a:pt x="186" y="601"/>
                  <a:pt x="182" y="629"/>
                  <a:pt x="195" y="651"/>
                </a:cubicBezTo>
                <a:cubicBezTo>
                  <a:pt x="210" y="677"/>
                  <a:pt x="243" y="686"/>
                  <a:pt x="269" y="670"/>
                </a:cubicBezTo>
                <a:cubicBezTo>
                  <a:pt x="289" y="659"/>
                  <a:pt x="298" y="637"/>
                  <a:pt x="295" y="616"/>
                </a:cubicBezTo>
                <a:cubicBezTo>
                  <a:pt x="466" y="599"/>
                  <a:pt x="466" y="599"/>
                  <a:pt x="466" y="599"/>
                </a:cubicBezTo>
                <a:cubicBezTo>
                  <a:pt x="466" y="608"/>
                  <a:pt x="469" y="617"/>
                  <a:pt x="474" y="626"/>
                </a:cubicBezTo>
                <a:cubicBezTo>
                  <a:pt x="489" y="651"/>
                  <a:pt x="522" y="660"/>
                  <a:pt x="548" y="645"/>
                </a:cubicBezTo>
                <a:cubicBezTo>
                  <a:pt x="573" y="629"/>
                  <a:pt x="582" y="596"/>
                  <a:pt x="567" y="571"/>
                </a:cubicBezTo>
                <a:cubicBezTo>
                  <a:pt x="562" y="562"/>
                  <a:pt x="555" y="556"/>
                  <a:pt x="547" y="551"/>
                </a:cubicBezTo>
                <a:cubicBezTo>
                  <a:pt x="646" y="408"/>
                  <a:pt x="646" y="408"/>
                  <a:pt x="646" y="408"/>
                </a:cubicBezTo>
                <a:cubicBezTo>
                  <a:pt x="663" y="421"/>
                  <a:pt x="687" y="423"/>
                  <a:pt x="706" y="411"/>
                </a:cubicBezTo>
                <a:cubicBezTo>
                  <a:pt x="732" y="396"/>
                  <a:pt x="740" y="363"/>
                  <a:pt x="725" y="337"/>
                </a:cubicBezTo>
                <a:cubicBezTo>
                  <a:pt x="713" y="317"/>
                  <a:pt x="689" y="307"/>
                  <a:pt x="667" y="312"/>
                </a:cubicBezTo>
                <a:close/>
                <a:moveTo>
                  <a:pt x="230" y="571"/>
                </a:moveTo>
                <a:cubicBezTo>
                  <a:pt x="103" y="356"/>
                  <a:pt x="103" y="356"/>
                  <a:pt x="103" y="356"/>
                </a:cubicBezTo>
                <a:cubicBezTo>
                  <a:pt x="109" y="349"/>
                  <a:pt x="114" y="339"/>
                  <a:pt x="115" y="330"/>
                </a:cubicBezTo>
                <a:cubicBezTo>
                  <a:pt x="289" y="312"/>
                  <a:pt x="289" y="312"/>
                  <a:pt x="289" y="312"/>
                </a:cubicBezTo>
                <a:cubicBezTo>
                  <a:pt x="291" y="316"/>
                  <a:pt x="292" y="319"/>
                  <a:pt x="294" y="323"/>
                </a:cubicBezTo>
                <a:cubicBezTo>
                  <a:pt x="307" y="345"/>
                  <a:pt x="334" y="354"/>
                  <a:pt x="358" y="346"/>
                </a:cubicBezTo>
                <a:cubicBezTo>
                  <a:pt x="376" y="377"/>
                  <a:pt x="376" y="377"/>
                  <a:pt x="376" y="377"/>
                </a:cubicBezTo>
                <a:cubicBezTo>
                  <a:pt x="391" y="403"/>
                  <a:pt x="391" y="403"/>
                  <a:pt x="391" y="403"/>
                </a:cubicBezTo>
                <a:cubicBezTo>
                  <a:pt x="247" y="570"/>
                  <a:pt x="247" y="570"/>
                  <a:pt x="247" y="570"/>
                </a:cubicBezTo>
                <a:cubicBezTo>
                  <a:pt x="241" y="569"/>
                  <a:pt x="235" y="570"/>
                  <a:pt x="230" y="571"/>
                </a:cubicBezTo>
                <a:close/>
                <a:moveTo>
                  <a:pt x="274" y="581"/>
                </a:moveTo>
                <a:cubicBezTo>
                  <a:pt x="406" y="428"/>
                  <a:pt x="406" y="428"/>
                  <a:pt x="406" y="428"/>
                </a:cubicBezTo>
                <a:cubicBezTo>
                  <a:pt x="483" y="558"/>
                  <a:pt x="483" y="558"/>
                  <a:pt x="483" y="558"/>
                </a:cubicBezTo>
                <a:cubicBezTo>
                  <a:pt x="480" y="562"/>
                  <a:pt x="477" y="566"/>
                  <a:pt x="474" y="570"/>
                </a:cubicBezTo>
                <a:cubicBezTo>
                  <a:pt x="283" y="589"/>
                  <a:pt x="283" y="589"/>
                  <a:pt x="283" y="589"/>
                </a:cubicBezTo>
                <a:cubicBezTo>
                  <a:pt x="280" y="586"/>
                  <a:pt x="278" y="583"/>
                  <a:pt x="274" y="581"/>
                </a:cubicBezTo>
                <a:close/>
                <a:moveTo>
                  <a:pt x="508" y="545"/>
                </a:moveTo>
                <a:cubicBezTo>
                  <a:pt x="432" y="416"/>
                  <a:pt x="432" y="416"/>
                  <a:pt x="432" y="416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26" y="377"/>
                  <a:pt x="627" y="381"/>
                  <a:pt x="628" y="384"/>
                </a:cubicBezTo>
                <a:cubicBezTo>
                  <a:pt x="518" y="544"/>
                  <a:pt x="518" y="544"/>
                  <a:pt x="518" y="544"/>
                </a:cubicBezTo>
                <a:cubicBezTo>
                  <a:pt x="515" y="544"/>
                  <a:pt x="512" y="545"/>
                  <a:pt x="508" y="545"/>
                </a:cubicBezTo>
                <a:close/>
                <a:moveTo>
                  <a:pt x="416" y="390"/>
                </a:moveTo>
                <a:cubicBezTo>
                  <a:pt x="399" y="360"/>
                  <a:pt x="399" y="360"/>
                  <a:pt x="399" y="360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96" y="314"/>
                  <a:pt x="399" y="288"/>
                  <a:pt x="387" y="268"/>
                </a:cubicBezTo>
                <a:cubicBezTo>
                  <a:pt x="385" y="264"/>
                  <a:pt x="383" y="261"/>
                  <a:pt x="381" y="258"/>
                </a:cubicBezTo>
                <a:cubicBezTo>
                  <a:pt x="481" y="113"/>
                  <a:pt x="481" y="113"/>
                  <a:pt x="481" y="113"/>
                </a:cubicBezTo>
                <a:cubicBezTo>
                  <a:pt x="492" y="117"/>
                  <a:pt x="505" y="117"/>
                  <a:pt x="516" y="113"/>
                </a:cubicBezTo>
                <a:cubicBezTo>
                  <a:pt x="642" y="325"/>
                  <a:pt x="642" y="325"/>
                  <a:pt x="642" y="325"/>
                </a:cubicBezTo>
                <a:cubicBezTo>
                  <a:pt x="636" y="330"/>
                  <a:pt x="632" y="337"/>
                  <a:pt x="629" y="344"/>
                </a:cubicBezTo>
                <a:lnTo>
                  <a:pt x="416" y="390"/>
                </a:lnTo>
                <a:close/>
                <a:moveTo>
                  <a:pt x="451" y="87"/>
                </a:moveTo>
                <a:cubicBezTo>
                  <a:pt x="451" y="88"/>
                  <a:pt x="452" y="89"/>
                  <a:pt x="452" y="90"/>
                </a:cubicBezTo>
                <a:cubicBezTo>
                  <a:pt x="454" y="92"/>
                  <a:pt x="456" y="95"/>
                  <a:pt x="458" y="97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48" y="241"/>
                  <a:pt x="338" y="240"/>
                  <a:pt x="329" y="242"/>
                </a:cubicBezTo>
                <a:cubicBezTo>
                  <a:pt x="276" y="153"/>
                  <a:pt x="276" y="153"/>
                  <a:pt x="276" y="153"/>
                </a:cubicBezTo>
                <a:cubicBezTo>
                  <a:pt x="284" y="144"/>
                  <a:pt x="288" y="133"/>
                  <a:pt x="289" y="122"/>
                </a:cubicBezTo>
                <a:lnTo>
                  <a:pt x="451" y="87"/>
                </a:lnTo>
                <a:close/>
                <a:moveTo>
                  <a:pt x="214" y="167"/>
                </a:moveTo>
                <a:cubicBezTo>
                  <a:pt x="226" y="172"/>
                  <a:pt x="240" y="173"/>
                  <a:pt x="253" y="169"/>
                </a:cubicBezTo>
                <a:cubicBezTo>
                  <a:pt x="304" y="255"/>
                  <a:pt x="304" y="255"/>
                  <a:pt x="304" y="255"/>
                </a:cubicBezTo>
                <a:cubicBezTo>
                  <a:pt x="295" y="263"/>
                  <a:pt x="290" y="273"/>
                  <a:pt x="288" y="284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12" y="299"/>
                  <a:pt x="110" y="296"/>
                  <a:pt x="109" y="293"/>
                </a:cubicBezTo>
                <a:cubicBezTo>
                  <a:pt x="108" y="292"/>
                  <a:pt x="107" y="291"/>
                  <a:pt x="107" y="291"/>
                </a:cubicBezTo>
                <a:lnTo>
                  <a:pt x="214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-188122" y="5647532"/>
            <a:ext cx="1071566" cy="1277938"/>
            <a:chOff x="2520950" y="1922463"/>
            <a:chExt cx="1071563" cy="1277938"/>
          </a:xfrm>
          <a:solidFill>
            <a:schemeClr val="bg1">
              <a:lumMod val="85000"/>
            </a:schemeClr>
          </a:solidFill>
        </p:grpSpPr>
        <p:sp>
          <p:nvSpPr>
            <p:cNvPr id="21" name="Freeform 269"/>
            <p:cNvSpPr/>
            <p:nvPr/>
          </p:nvSpPr>
          <p:spPr bwMode="auto">
            <a:xfrm>
              <a:off x="2547938" y="2073275"/>
              <a:ext cx="1044575" cy="890588"/>
            </a:xfrm>
            <a:custGeom>
              <a:avLst/>
              <a:gdLst>
                <a:gd name="T0" fmla="*/ 456 w 547"/>
                <a:gd name="T1" fmla="*/ 19 h 465"/>
                <a:gd name="T2" fmla="*/ 488 w 547"/>
                <a:gd name="T3" fmla="*/ 235 h 465"/>
                <a:gd name="T4" fmla="*/ 182 w 547"/>
                <a:gd name="T5" fmla="*/ 388 h 465"/>
                <a:gd name="T6" fmla="*/ 30 w 547"/>
                <a:gd name="T7" fmla="*/ 236 h 465"/>
                <a:gd name="T8" fmla="*/ 0 w 547"/>
                <a:gd name="T9" fmla="*/ 247 h 465"/>
                <a:gd name="T10" fmla="*/ 172 w 547"/>
                <a:gd name="T11" fmla="*/ 418 h 465"/>
                <a:gd name="T12" fmla="*/ 518 w 547"/>
                <a:gd name="T13" fmla="*/ 245 h 465"/>
                <a:gd name="T14" fmla="*/ 482 w 547"/>
                <a:gd name="T15" fmla="*/ 0 h 465"/>
                <a:gd name="T16" fmla="*/ 456 w 547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465">
                  <a:moveTo>
                    <a:pt x="456" y="19"/>
                  </a:moveTo>
                  <a:cubicBezTo>
                    <a:pt x="499" y="79"/>
                    <a:pt x="513" y="159"/>
                    <a:pt x="488" y="235"/>
                  </a:cubicBezTo>
                  <a:cubicBezTo>
                    <a:pt x="446" y="361"/>
                    <a:pt x="309" y="430"/>
                    <a:pt x="182" y="388"/>
                  </a:cubicBezTo>
                  <a:cubicBezTo>
                    <a:pt x="108" y="363"/>
                    <a:pt x="53" y="305"/>
                    <a:pt x="30" y="23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7" y="325"/>
                    <a:pt x="88" y="390"/>
                    <a:pt x="172" y="418"/>
                  </a:cubicBezTo>
                  <a:cubicBezTo>
                    <a:pt x="316" y="465"/>
                    <a:pt x="470" y="388"/>
                    <a:pt x="518" y="245"/>
                  </a:cubicBezTo>
                  <a:cubicBezTo>
                    <a:pt x="547" y="159"/>
                    <a:pt x="530" y="69"/>
                    <a:pt x="482" y="0"/>
                  </a:cubicBezTo>
                  <a:lnTo>
                    <a:pt x="4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4" name="Freeform 270"/>
            <p:cNvSpPr>
              <a:spLocks noEditPoints="1"/>
            </p:cNvSpPr>
            <p:nvPr/>
          </p:nvSpPr>
          <p:spPr bwMode="auto">
            <a:xfrm>
              <a:off x="2579688" y="1922463"/>
              <a:ext cx="928688" cy="931863"/>
            </a:xfrm>
            <a:custGeom>
              <a:avLst/>
              <a:gdLst>
                <a:gd name="T0" fmla="*/ 311 w 486"/>
                <a:gd name="T1" fmla="*/ 38 h 487"/>
                <a:gd name="T2" fmla="*/ 38 w 486"/>
                <a:gd name="T3" fmla="*/ 175 h 487"/>
                <a:gd name="T4" fmla="*/ 175 w 486"/>
                <a:gd name="T5" fmla="*/ 449 h 487"/>
                <a:gd name="T6" fmla="*/ 449 w 486"/>
                <a:gd name="T7" fmla="*/ 312 h 487"/>
                <a:gd name="T8" fmla="*/ 311 w 486"/>
                <a:gd name="T9" fmla="*/ 38 h 487"/>
                <a:gd name="T10" fmla="*/ 178 w 486"/>
                <a:gd name="T11" fmla="*/ 439 h 487"/>
                <a:gd name="T12" fmla="*/ 47 w 486"/>
                <a:gd name="T13" fmla="*/ 178 h 487"/>
                <a:gd name="T14" fmla="*/ 308 w 486"/>
                <a:gd name="T15" fmla="*/ 47 h 487"/>
                <a:gd name="T16" fmla="*/ 439 w 486"/>
                <a:gd name="T17" fmla="*/ 308 h 487"/>
                <a:gd name="T18" fmla="*/ 178 w 486"/>
                <a:gd name="T19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311" y="38"/>
                  </a:moveTo>
                  <a:cubicBezTo>
                    <a:pt x="198" y="0"/>
                    <a:pt x="75" y="61"/>
                    <a:pt x="38" y="175"/>
                  </a:cubicBezTo>
                  <a:cubicBezTo>
                    <a:pt x="0" y="289"/>
                    <a:pt x="61" y="411"/>
                    <a:pt x="175" y="449"/>
                  </a:cubicBezTo>
                  <a:cubicBezTo>
                    <a:pt x="288" y="487"/>
                    <a:pt x="411" y="425"/>
                    <a:pt x="449" y="312"/>
                  </a:cubicBezTo>
                  <a:cubicBezTo>
                    <a:pt x="486" y="198"/>
                    <a:pt x="425" y="75"/>
                    <a:pt x="311" y="38"/>
                  </a:cubicBezTo>
                  <a:close/>
                  <a:moveTo>
                    <a:pt x="178" y="439"/>
                  </a:moveTo>
                  <a:cubicBezTo>
                    <a:pt x="70" y="403"/>
                    <a:pt x="11" y="286"/>
                    <a:pt x="47" y="178"/>
                  </a:cubicBezTo>
                  <a:cubicBezTo>
                    <a:pt x="83" y="70"/>
                    <a:pt x="200" y="11"/>
                    <a:pt x="308" y="47"/>
                  </a:cubicBezTo>
                  <a:cubicBezTo>
                    <a:pt x="417" y="83"/>
                    <a:pt x="475" y="200"/>
                    <a:pt x="439" y="308"/>
                  </a:cubicBezTo>
                  <a:cubicBezTo>
                    <a:pt x="403" y="417"/>
                    <a:pt x="286" y="475"/>
                    <a:pt x="178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5" name="Freeform 271"/>
            <p:cNvSpPr/>
            <p:nvPr/>
          </p:nvSpPr>
          <p:spPr bwMode="auto">
            <a:xfrm>
              <a:off x="2520950" y="1966913"/>
              <a:ext cx="1001713" cy="893763"/>
            </a:xfrm>
            <a:custGeom>
              <a:avLst/>
              <a:gdLst>
                <a:gd name="T0" fmla="*/ 246 w 524"/>
                <a:gd name="T1" fmla="*/ 26 h 467"/>
                <a:gd name="T2" fmla="*/ 232 w 524"/>
                <a:gd name="T3" fmla="*/ 39 h 467"/>
                <a:gd name="T4" fmla="*/ 220 w 524"/>
                <a:gd name="T5" fmla="*/ 48 h 467"/>
                <a:gd name="T6" fmla="*/ 215 w 524"/>
                <a:gd name="T7" fmla="*/ 39 h 467"/>
                <a:gd name="T8" fmla="*/ 208 w 524"/>
                <a:gd name="T9" fmla="*/ 52 h 467"/>
                <a:gd name="T10" fmla="*/ 186 w 524"/>
                <a:gd name="T11" fmla="*/ 49 h 467"/>
                <a:gd name="T12" fmla="*/ 168 w 524"/>
                <a:gd name="T13" fmla="*/ 58 h 467"/>
                <a:gd name="T14" fmla="*/ 142 w 524"/>
                <a:gd name="T15" fmla="*/ 77 h 467"/>
                <a:gd name="T16" fmla="*/ 126 w 524"/>
                <a:gd name="T17" fmla="*/ 90 h 467"/>
                <a:gd name="T18" fmla="*/ 132 w 524"/>
                <a:gd name="T19" fmla="*/ 104 h 467"/>
                <a:gd name="T20" fmla="*/ 131 w 524"/>
                <a:gd name="T21" fmla="*/ 111 h 467"/>
                <a:gd name="T22" fmla="*/ 125 w 524"/>
                <a:gd name="T23" fmla="*/ 99 h 467"/>
                <a:gd name="T24" fmla="*/ 120 w 524"/>
                <a:gd name="T25" fmla="*/ 86 h 467"/>
                <a:gd name="T26" fmla="*/ 111 w 524"/>
                <a:gd name="T27" fmla="*/ 101 h 467"/>
                <a:gd name="T28" fmla="*/ 103 w 524"/>
                <a:gd name="T29" fmla="*/ 131 h 467"/>
                <a:gd name="T30" fmla="*/ 119 w 524"/>
                <a:gd name="T31" fmla="*/ 129 h 467"/>
                <a:gd name="T32" fmla="*/ 129 w 524"/>
                <a:gd name="T33" fmla="*/ 152 h 467"/>
                <a:gd name="T34" fmla="*/ 141 w 524"/>
                <a:gd name="T35" fmla="*/ 177 h 467"/>
                <a:gd name="T36" fmla="*/ 153 w 524"/>
                <a:gd name="T37" fmla="*/ 198 h 467"/>
                <a:gd name="T38" fmla="*/ 169 w 524"/>
                <a:gd name="T39" fmla="*/ 229 h 467"/>
                <a:gd name="T40" fmla="*/ 150 w 524"/>
                <a:gd name="T41" fmla="*/ 262 h 467"/>
                <a:gd name="T42" fmla="*/ 118 w 524"/>
                <a:gd name="T43" fmla="*/ 298 h 467"/>
                <a:gd name="T44" fmla="*/ 114 w 524"/>
                <a:gd name="T45" fmla="*/ 330 h 467"/>
                <a:gd name="T46" fmla="*/ 102 w 524"/>
                <a:gd name="T47" fmla="*/ 328 h 467"/>
                <a:gd name="T48" fmla="*/ 89 w 524"/>
                <a:gd name="T49" fmla="*/ 273 h 467"/>
                <a:gd name="T50" fmla="*/ 81 w 524"/>
                <a:gd name="T51" fmla="*/ 190 h 467"/>
                <a:gd name="T52" fmla="*/ 88 w 524"/>
                <a:gd name="T53" fmla="*/ 135 h 467"/>
                <a:gd name="T54" fmla="*/ 149 w 524"/>
                <a:gd name="T55" fmla="*/ 372 h 467"/>
                <a:gd name="T56" fmla="*/ 183 w 524"/>
                <a:gd name="T57" fmla="*/ 377 h 467"/>
                <a:gd name="T58" fmla="*/ 227 w 524"/>
                <a:gd name="T59" fmla="*/ 387 h 467"/>
                <a:gd name="T60" fmla="*/ 217 w 524"/>
                <a:gd name="T61" fmla="*/ 403 h 467"/>
                <a:gd name="T62" fmla="*/ 243 w 524"/>
                <a:gd name="T63" fmla="*/ 409 h 467"/>
                <a:gd name="T64" fmla="*/ 280 w 524"/>
                <a:gd name="T65" fmla="*/ 417 h 467"/>
                <a:gd name="T66" fmla="*/ 400 w 524"/>
                <a:gd name="T67" fmla="*/ 49 h 467"/>
                <a:gd name="T68" fmla="*/ 479 w 524"/>
                <a:gd name="T69" fmla="*/ 213 h 467"/>
                <a:gd name="T70" fmla="*/ 466 w 524"/>
                <a:gd name="T71" fmla="*/ 196 h 467"/>
                <a:gd name="T72" fmla="*/ 440 w 524"/>
                <a:gd name="T73" fmla="*/ 224 h 467"/>
                <a:gd name="T74" fmla="*/ 427 w 524"/>
                <a:gd name="T75" fmla="*/ 186 h 467"/>
                <a:gd name="T76" fmla="*/ 427 w 524"/>
                <a:gd name="T77" fmla="*/ 220 h 467"/>
                <a:gd name="T78" fmla="*/ 447 w 524"/>
                <a:gd name="T79" fmla="*/ 236 h 467"/>
                <a:gd name="T80" fmla="*/ 423 w 524"/>
                <a:gd name="T81" fmla="*/ 276 h 467"/>
                <a:gd name="T82" fmla="*/ 396 w 524"/>
                <a:gd name="T83" fmla="*/ 317 h 467"/>
                <a:gd name="T84" fmla="*/ 372 w 524"/>
                <a:gd name="T85" fmla="*/ 342 h 467"/>
                <a:gd name="T86" fmla="*/ 317 w 524"/>
                <a:gd name="T87" fmla="*/ 362 h 467"/>
                <a:gd name="T88" fmla="*/ 316 w 524"/>
                <a:gd name="T89" fmla="*/ 328 h 467"/>
                <a:gd name="T90" fmla="*/ 331 w 524"/>
                <a:gd name="T91" fmla="*/ 291 h 467"/>
                <a:gd name="T92" fmla="*/ 328 w 524"/>
                <a:gd name="T93" fmla="*/ 246 h 467"/>
                <a:gd name="T94" fmla="*/ 317 w 524"/>
                <a:gd name="T95" fmla="*/ 217 h 467"/>
                <a:gd name="T96" fmla="*/ 263 w 524"/>
                <a:gd name="T97" fmla="*/ 201 h 467"/>
                <a:gd name="T98" fmla="*/ 253 w 524"/>
                <a:gd name="T99" fmla="*/ 166 h 467"/>
                <a:gd name="T100" fmla="*/ 293 w 524"/>
                <a:gd name="T101" fmla="*/ 118 h 467"/>
                <a:gd name="T102" fmla="*/ 336 w 524"/>
                <a:gd name="T103" fmla="*/ 115 h 467"/>
                <a:gd name="T104" fmla="*/ 357 w 524"/>
                <a:gd name="T105" fmla="*/ 133 h 467"/>
                <a:gd name="T106" fmla="*/ 388 w 524"/>
                <a:gd name="T107" fmla="*/ 144 h 467"/>
                <a:gd name="T108" fmla="*/ 422 w 524"/>
                <a:gd name="T109" fmla="*/ 149 h 467"/>
                <a:gd name="T110" fmla="*/ 397 w 524"/>
                <a:gd name="T111" fmla="*/ 126 h 467"/>
                <a:gd name="T112" fmla="*/ 398 w 524"/>
                <a:gd name="T113" fmla="*/ 114 h 467"/>
                <a:gd name="T114" fmla="*/ 359 w 524"/>
                <a:gd name="T115" fmla="*/ 102 h 467"/>
                <a:gd name="T116" fmla="*/ 323 w 524"/>
                <a:gd name="T117" fmla="*/ 101 h 467"/>
                <a:gd name="T118" fmla="*/ 327 w 524"/>
                <a:gd name="T119" fmla="*/ 65 h 467"/>
                <a:gd name="T120" fmla="*/ 310 w 524"/>
                <a:gd name="T121" fmla="*/ 37 h 467"/>
                <a:gd name="T122" fmla="*/ 341 w 524"/>
                <a:gd name="T123" fmla="*/ 3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467">
                  <a:moveTo>
                    <a:pt x="310" y="14"/>
                  </a:moveTo>
                  <a:cubicBezTo>
                    <a:pt x="310" y="14"/>
                    <a:pt x="238" y="0"/>
                    <a:pt x="173" y="39"/>
                  </a:cubicBezTo>
                  <a:cubicBezTo>
                    <a:pt x="173" y="39"/>
                    <a:pt x="222" y="13"/>
                    <a:pt x="244" y="20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7" y="26"/>
                    <a:pt x="246" y="26"/>
                  </a:cubicBezTo>
                  <a:cubicBezTo>
                    <a:pt x="245" y="27"/>
                    <a:pt x="241" y="29"/>
                    <a:pt x="240" y="30"/>
                  </a:cubicBezTo>
                  <a:cubicBezTo>
                    <a:pt x="240" y="31"/>
                    <a:pt x="239" y="35"/>
                    <a:pt x="239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5" y="36"/>
                    <a:pt x="234" y="37"/>
                  </a:cubicBezTo>
                  <a:cubicBezTo>
                    <a:pt x="234" y="38"/>
                    <a:pt x="233" y="38"/>
                    <a:pt x="232" y="39"/>
                  </a:cubicBezTo>
                  <a:cubicBezTo>
                    <a:pt x="232" y="41"/>
                    <a:pt x="231" y="43"/>
                    <a:pt x="231" y="43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1" y="50"/>
                    <a:pt x="220" y="48"/>
                  </a:cubicBezTo>
                  <a:cubicBezTo>
                    <a:pt x="218" y="47"/>
                    <a:pt x="219" y="44"/>
                    <a:pt x="219" y="44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4" y="43"/>
                    <a:pt x="224" y="42"/>
                    <a:pt x="223" y="41"/>
                  </a:cubicBezTo>
                  <a:cubicBezTo>
                    <a:pt x="223" y="40"/>
                    <a:pt x="224" y="38"/>
                    <a:pt x="221" y="38"/>
                  </a:cubicBezTo>
                  <a:cubicBezTo>
                    <a:pt x="219" y="37"/>
                    <a:pt x="215" y="39"/>
                    <a:pt x="215" y="39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07" y="44"/>
                    <a:pt x="208" y="44"/>
                  </a:cubicBezTo>
                  <a:cubicBezTo>
                    <a:pt x="209" y="45"/>
                    <a:pt x="210" y="46"/>
                    <a:pt x="210" y="46"/>
                  </a:cubicBezTo>
                  <a:cubicBezTo>
                    <a:pt x="210" y="46"/>
                    <a:pt x="210" y="48"/>
                    <a:pt x="210" y="49"/>
                  </a:cubicBezTo>
                  <a:cubicBezTo>
                    <a:pt x="210" y="50"/>
                    <a:pt x="208" y="52"/>
                    <a:pt x="208" y="52"/>
                  </a:cubicBezTo>
                  <a:cubicBezTo>
                    <a:pt x="208" y="52"/>
                    <a:pt x="207" y="53"/>
                    <a:pt x="204" y="52"/>
                  </a:cubicBezTo>
                  <a:cubicBezTo>
                    <a:pt x="202" y="50"/>
                    <a:pt x="200" y="49"/>
                    <a:pt x="199" y="48"/>
                  </a:cubicBezTo>
                  <a:cubicBezTo>
                    <a:pt x="198" y="47"/>
                    <a:pt x="196" y="46"/>
                    <a:pt x="195" y="46"/>
                  </a:cubicBezTo>
                  <a:cubicBezTo>
                    <a:pt x="193" y="46"/>
                    <a:pt x="193" y="46"/>
                    <a:pt x="192" y="47"/>
                  </a:cubicBezTo>
                  <a:cubicBezTo>
                    <a:pt x="192" y="48"/>
                    <a:pt x="186" y="49"/>
                    <a:pt x="186" y="49"/>
                  </a:cubicBezTo>
                  <a:cubicBezTo>
                    <a:pt x="186" y="49"/>
                    <a:pt x="184" y="49"/>
                    <a:pt x="184" y="50"/>
                  </a:cubicBezTo>
                  <a:cubicBezTo>
                    <a:pt x="183" y="51"/>
                    <a:pt x="181" y="54"/>
                    <a:pt x="181" y="54"/>
                  </a:cubicBezTo>
                  <a:cubicBezTo>
                    <a:pt x="181" y="54"/>
                    <a:pt x="179" y="55"/>
                    <a:pt x="175" y="55"/>
                  </a:cubicBezTo>
                  <a:cubicBezTo>
                    <a:pt x="172" y="55"/>
                    <a:pt x="171" y="55"/>
                    <a:pt x="171" y="55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8" y="58"/>
                    <a:pt x="165" y="59"/>
                    <a:pt x="163" y="61"/>
                  </a:cubicBezTo>
                  <a:cubicBezTo>
                    <a:pt x="161" y="62"/>
                    <a:pt x="154" y="64"/>
                    <a:pt x="154" y="64"/>
                  </a:cubicBezTo>
                  <a:cubicBezTo>
                    <a:pt x="153" y="64"/>
                    <a:pt x="150" y="66"/>
                    <a:pt x="149" y="67"/>
                  </a:cubicBezTo>
                  <a:cubicBezTo>
                    <a:pt x="148" y="69"/>
                    <a:pt x="147" y="72"/>
                    <a:pt x="146" y="73"/>
                  </a:cubicBezTo>
                  <a:cubicBezTo>
                    <a:pt x="145" y="73"/>
                    <a:pt x="143" y="76"/>
                    <a:pt x="142" y="77"/>
                  </a:cubicBezTo>
                  <a:cubicBezTo>
                    <a:pt x="141" y="79"/>
                    <a:pt x="139" y="81"/>
                    <a:pt x="138" y="81"/>
                  </a:cubicBezTo>
                  <a:cubicBezTo>
                    <a:pt x="137" y="82"/>
                    <a:pt x="135" y="83"/>
                    <a:pt x="134" y="83"/>
                  </a:cubicBezTo>
                  <a:cubicBezTo>
                    <a:pt x="134" y="83"/>
                    <a:pt x="129" y="83"/>
                    <a:pt x="127" y="83"/>
                  </a:cubicBezTo>
                  <a:cubicBezTo>
                    <a:pt x="125" y="84"/>
                    <a:pt x="124" y="86"/>
                    <a:pt x="124" y="87"/>
                  </a:cubicBezTo>
                  <a:cubicBezTo>
                    <a:pt x="123" y="87"/>
                    <a:pt x="125" y="90"/>
                    <a:pt x="126" y="90"/>
                  </a:cubicBezTo>
                  <a:cubicBezTo>
                    <a:pt x="126" y="90"/>
                    <a:pt x="128" y="92"/>
                    <a:pt x="128" y="92"/>
                  </a:cubicBezTo>
                  <a:cubicBezTo>
                    <a:pt x="128" y="92"/>
                    <a:pt x="127" y="95"/>
                    <a:pt x="127" y="96"/>
                  </a:cubicBezTo>
                  <a:cubicBezTo>
                    <a:pt x="127" y="97"/>
                    <a:pt x="124" y="100"/>
                    <a:pt x="126" y="100"/>
                  </a:cubicBezTo>
                  <a:cubicBezTo>
                    <a:pt x="127" y="101"/>
                    <a:pt x="129" y="102"/>
                    <a:pt x="129" y="10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5" y="111"/>
                    <a:pt x="135" y="112"/>
                  </a:cubicBezTo>
                  <a:cubicBezTo>
                    <a:pt x="134" y="113"/>
                    <a:pt x="132" y="114"/>
                    <a:pt x="132" y="113"/>
                  </a:cubicBezTo>
                  <a:cubicBezTo>
                    <a:pt x="131" y="113"/>
                    <a:pt x="131" y="113"/>
                    <a:pt x="131" y="111"/>
                  </a:cubicBezTo>
                  <a:cubicBezTo>
                    <a:pt x="131" y="109"/>
                    <a:pt x="132" y="109"/>
                    <a:pt x="130" y="108"/>
                  </a:cubicBezTo>
                  <a:cubicBezTo>
                    <a:pt x="129" y="107"/>
                    <a:pt x="126" y="108"/>
                    <a:pt x="126" y="107"/>
                  </a:cubicBezTo>
                  <a:cubicBezTo>
                    <a:pt x="125" y="106"/>
                    <a:pt x="124" y="106"/>
                    <a:pt x="123" y="104"/>
                  </a:cubicBezTo>
                  <a:cubicBezTo>
                    <a:pt x="123" y="103"/>
                    <a:pt x="122" y="105"/>
                    <a:pt x="123" y="103"/>
                  </a:cubicBezTo>
                  <a:cubicBezTo>
                    <a:pt x="123" y="101"/>
                    <a:pt x="125" y="100"/>
                    <a:pt x="125" y="99"/>
                  </a:cubicBezTo>
                  <a:cubicBezTo>
                    <a:pt x="124" y="98"/>
                    <a:pt x="124" y="95"/>
                    <a:pt x="123" y="95"/>
                  </a:cubicBezTo>
                  <a:cubicBezTo>
                    <a:pt x="122" y="95"/>
                    <a:pt x="123" y="97"/>
                    <a:pt x="122" y="95"/>
                  </a:cubicBezTo>
                  <a:cubicBezTo>
                    <a:pt x="121" y="92"/>
                    <a:pt x="120" y="91"/>
                    <a:pt x="120" y="91"/>
                  </a:cubicBezTo>
                  <a:cubicBezTo>
                    <a:pt x="119" y="91"/>
                    <a:pt x="118" y="91"/>
                    <a:pt x="118" y="90"/>
                  </a:cubicBezTo>
                  <a:cubicBezTo>
                    <a:pt x="118" y="89"/>
                    <a:pt x="120" y="87"/>
                    <a:pt x="120" y="86"/>
                  </a:cubicBezTo>
                  <a:cubicBezTo>
                    <a:pt x="121" y="84"/>
                    <a:pt x="122" y="83"/>
                    <a:pt x="122" y="82"/>
                  </a:cubicBezTo>
                  <a:cubicBezTo>
                    <a:pt x="123" y="81"/>
                    <a:pt x="126" y="75"/>
                    <a:pt x="126" y="75"/>
                  </a:cubicBezTo>
                  <a:cubicBezTo>
                    <a:pt x="126" y="75"/>
                    <a:pt x="115" y="86"/>
                    <a:pt x="110" y="94"/>
                  </a:cubicBezTo>
                  <a:cubicBezTo>
                    <a:pt x="110" y="94"/>
                    <a:pt x="112" y="95"/>
                    <a:pt x="112" y="96"/>
                  </a:cubicBezTo>
                  <a:cubicBezTo>
                    <a:pt x="111" y="98"/>
                    <a:pt x="112" y="100"/>
                    <a:pt x="111" y="101"/>
                  </a:cubicBezTo>
                  <a:cubicBezTo>
                    <a:pt x="110" y="103"/>
                    <a:pt x="110" y="102"/>
                    <a:pt x="108" y="107"/>
                  </a:cubicBezTo>
                  <a:cubicBezTo>
                    <a:pt x="107" y="113"/>
                    <a:pt x="107" y="114"/>
                    <a:pt x="106" y="116"/>
                  </a:cubicBezTo>
                  <a:cubicBezTo>
                    <a:pt x="105" y="117"/>
                    <a:pt x="103" y="119"/>
                    <a:pt x="103" y="121"/>
                  </a:cubicBezTo>
                  <a:cubicBezTo>
                    <a:pt x="102" y="122"/>
                    <a:pt x="102" y="128"/>
                    <a:pt x="102" y="129"/>
                  </a:cubicBezTo>
                  <a:cubicBezTo>
                    <a:pt x="102" y="130"/>
                    <a:pt x="102" y="130"/>
                    <a:pt x="103" y="131"/>
                  </a:cubicBezTo>
                  <a:cubicBezTo>
                    <a:pt x="103" y="133"/>
                    <a:pt x="100" y="136"/>
                    <a:pt x="103" y="133"/>
                  </a:cubicBezTo>
                  <a:cubicBezTo>
                    <a:pt x="107" y="130"/>
                    <a:pt x="109" y="129"/>
                    <a:pt x="109" y="12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7"/>
                    <a:pt x="112" y="125"/>
                    <a:pt x="115" y="126"/>
                  </a:cubicBezTo>
                  <a:cubicBezTo>
                    <a:pt x="118" y="128"/>
                    <a:pt x="118" y="127"/>
                    <a:pt x="119" y="129"/>
                  </a:cubicBezTo>
                  <a:cubicBezTo>
                    <a:pt x="119" y="131"/>
                    <a:pt x="116" y="133"/>
                    <a:pt x="117" y="134"/>
                  </a:cubicBezTo>
                  <a:cubicBezTo>
                    <a:pt x="119" y="135"/>
                    <a:pt x="124" y="134"/>
                    <a:pt x="125" y="135"/>
                  </a:cubicBezTo>
                  <a:cubicBezTo>
                    <a:pt x="127" y="136"/>
                    <a:pt x="128" y="136"/>
                    <a:pt x="128" y="139"/>
                  </a:cubicBezTo>
                  <a:cubicBezTo>
                    <a:pt x="128" y="141"/>
                    <a:pt x="128" y="145"/>
                    <a:pt x="129" y="146"/>
                  </a:cubicBezTo>
                  <a:cubicBezTo>
                    <a:pt x="130" y="147"/>
                    <a:pt x="129" y="149"/>
                    <a:pt x="129" y="152"/>
                  </a:cubicBezTo>
                  <a:cubicBezTo>
                    <a:pt x="129" y="154"/>
                    <a:pt x="132" y="156"/>
                    <a:pt x="133" y="157"/>
                  </a:cubicBezTo>
                  <a:cubicBezTo>
                    <a:pt x="134" y="157"/>
                    <a:pt x="139" y="159"/>
                    <a:pt x="140" y="160"/>
                  </a:cubicBezTo>
                  <a:cubicBezTo>
                    <a:pt x="141" y="161"/>
                    <a:pt x="139" y="163"/>
                    <a:pt x="141" y="164"/>
                  </a:cubicBezTo>
                  <a:cubicBezTo>
                    <a:pt x="143" y="166"/>
                    <a:pt x="142" y="171"/>
                    <a:pt x="142" y="171"/>
                  </a:cubicBezTo>
                  <a:cubicBezTo>
                    <a:pt x="142" y="171"/>
                    <a:pt x="142" y="176"/>
                    <a:pt x="141" y="177"/>
                  </a:cubicBezTo>
                  <a:cubicBezTo>
                    <a:pt x="140" y="178"/>
                    <a:pt x="139" y="180"/>
                    <a:pt x="141" y="181"/>
                  </a:cubicBezTo>
                  <a:cubicBezTo>
                    <a:pt x="142" y="182"/>
                    <a:pt x="146" y="184"/>
                    <a:pt x="146" y="184"/>
                  </a:cubicBezTo>
                  <a:cubicBezTo>
                    <a:pt x="146" y="184"/>
                    <a:pt x="143" y="186"/>
                    <a:pt x="146" y="189"/>
                  </a:cubicBezTo>
                  <a:cubicBezTo>
                    <a:pt x="149" y="191"/>
                    <a:pt x="152" y="193"/>
                    <a:pt x="153" y="194"/>
                  </a:cubicBezTo>
                  <a:cubicBezTo>
                    <a:pt x="153" y="195"/>
                    <a:pt x="149" y="197"/>
                    <a:pt x="153" y="198"/>
                  </a:cubicBezTo>
                  <a:cubicBezTo>
                    <a:pt x="158" y="199"/>
                    <a:pt x="162" y="200"/>
                    <a:pt x="163" y="202"/>
                  </a:cubicBezTo>
                  <a:cubicBezTo>
                    <a:pt x="164" y="204"/>
                    <a:pt x="162" y="206"/>
                    <a:pt x="166" y="210"/>
                  </a:cubicBezTo>
                  <a:cubicBezTo>
                    <a:pt x="170" y="215"/>
                    <a:pt x="172" y="216"/>
                    <a:pt x="173" y="217"/>
                  </a:cubicBezTo>
                  <a:cubicBezTo>
                    <a:pt x="174" y="218"/>
                    <a:pt x="176" y="219"/>
                    <a:pt x="174" y="223"/>
                  </a:cubicBezTo>
                  <a:cubicBezTo>
                    <a:pt x="172" y="226"/>
                    <a:pt x="171" y="228"/>
                    <a:pt x="169" y="229"/>
                  </a:cubicBezTo>
                  <a:cubicBezTo>
                    <a:pt x="166" y="230"/>
                    <a:pt x="162" y="235"/>
                    <a:pt x="160" y="236"/>
                  </a:cubicBezTo>
                  <a:cubicBezTo>
                    <a:pt x="158" y="237"/>
                    <a:pt x="156" y="239"/>
                    <a:pt x="157" y="242"/>
                  </a:cubicBezTo>
                  <a:cubicBezTo>
                    <a:pt x="157" y="245"/>
                    <a:pt x="158" y="248"/>
                    <a:pt x="157" y="250"/>
                  </a:cubicBezTo>
                  <a:cubicBezTo>
                    <a:pt x="157" y="252"/>
                    <a:pt x="156" y="256"/>
                    <a:pt x="154" y="258"/>
                  </a:cubicBezTo>
                  <a:cubicBezTo>
                    <a:pt x="153" y="260"/>
                    <a:pt x="150" y="262"/>
                    <a:pt x="150" y="262"/>
                  </a:cubicBezTo>
                  <a:cubicBezTo>
                    <a:pt x="150" y="262"/>
                    <a:pt x="152" y="266"/>
                    <a:pt x="149" y="268"/>
                  </a:cubicBezTo>
                  <a:cubicBezTo>
                    <a:pt x="145" y="270"/>
                    <a:pt x="141" y="271"/>
                    <a:pt x="139" y="271"/>
                  </a:cubicBezTo>
                  <a:cubicBezTo>
                    <a:pt x="136" y="271"/>
                    <a:pt x="132" y="274"/>
                    <a:pt x="132" y="274"/>
                  </a:cubicBezTo>
                  <a:cubicBezTo>
                    <a:pt x="132" y="274"/>
                    <a:pt x="129" y="282"/>
                    <a:pt x="128" y="283"/>
                  </a:cubicBezTo>
                  <a:cubicBezTo>
                    <a:pt x="128" y="284"/>
                    <a:pt x="116" y="295"/>
                    <a:pt x="118" y="298"/>
                  </a:cubicBezTo>
                  <a:cubicBezTo>
                    <a:pt x="119" y="302"/>
                    <a:pt x="119" y="305"/>
                    <a:pt x="117" y="307"/>
                  </a:cubicBezTo>
                  <a:cubicBezTo>
                    <a:pt x="116" y="309"/>
                    <a:pt x="115" y="308"/>
                    <a:pt x="114" y="309"/>
                  </a:cubicBezTo>
                  <a:cubicBezTo>
                    <a:pt x="113" y="311"/>
                    <a:pt x="109" y="308"/>
                    <a:pt x="110" y="313"/>
                  </a:cubicBezTo>
                  <a:cubicBezTo>
                    <a:pt x="111" y="319"/>
                    <a:pt x="113" y="320"/>
                    <a:pt x="113" y="323"/>
                  </a:cubicBezTo>
                  <a:cubicBezTo>
                    <a:pt x="114" y="326"/>
                    <a:pt x="113" y="327"/>
                    <a:pt x="114" y="330"/>
                  </a:cubicBezTo>
                  <a:cubicBezTo>
                    <a:pt x="115" y="333"/>
                    <a:pt x="115" y="336"/>
                    <a:pt x="117" y="338"/>
                  </a:cubicBezTo>
                  <a:cubicBezTo>
                    <a:pt x="118" y="341"/>
                    <a:pt x="120" y="343"/>
                    <a:pt x="120" y="345"/>
                  </a:cubicBezTo>
                  <a:cubicBezTo>
                    <a:pt x="119" y="347"/>
                    <a:pt x="122" y="354"/>
                    <a:pt x="118" y="348"/>
                  </a:cubicBezTo>
                  <a:cubicBezTo>
                    <a:pt x="113" y="343"/>
                    <a:pt x="117" y="348"/>
                    <a:pt x="112" y="340"/>
                  </a:cubicBezTo>
                  <a:cubicBezTo>
                    <a:pt x="107" y="331"/>
                    <a:pt x="104" y="333"/>
                    <a:pt x="102" y="328"/>
                  </a:cubicBezTo>
                  <a:cubicBezTo>
                    <a:pt x="100" y="323"/>
                    <a:pt x="100" y="338"/>
                    <a:pt x="100" y="321"/>
                  </a:cubicBezTo>
                  <a:cubicBezTo>
                    <a:pt x="99" y="303"/>
                    <a:pt x="97" y="304"/>
                    <a:pt x="96" y="300"/>
                  </a:cubicBezTo>
                  <a:cubicBezTo>
                    <a:pt x="96" y="296"/>
                    <a:pt x="96" y="300"/>
                    <a:pt x="94" y="291"/>
                  </a:cubicBezTo>
                  <a:cubicBezTo>
                    <a:pt x="92" y="282"/>
                    <a:pt x="94" y="288"/>
                    <a:pt x="92" y="282"/>
                  </a:cubicBezTo>
                  <a:cubicBezTo>
                    <a:pt x="90" y="276"/>
                    <a:pt x="88" y="282"/>
                    <a:pt x="89" y="273"/>
                  </a:cubicBezTo>
                  <a:cubicBezTo>
                    <a:pt x="90" y="263"/>
                    <a:pt x="88" y="269"/>
                    <a:pt x="88" y="258"/>
                  </a:cubicBezTo>
                  <a:cubicBezTo>
                    <a:pt x="89" y="246"/>
                    <a:pt x="94" y="247"/>
                    <a:pt x="90" y="241"/>
                  </a:cubicBezTo>
                  <a:cubicBezTo>
                    <a:pt x="86" y="234"/>
                    <a:pt x="85" y="236"/>
                    <a:pt x="85" y="232"/>
                  </a:cubicBezTo>
                  <a:cubicBezTo>
                    <a:pt x="84" y="228"/>
                    <a:pt x="85" y="232"/>
                    <a:pt x="83" y="222"/>
                  </a:cubicBezTo>
                  <a:cubicBezTo>
                    <a:pt x="81" y="211"/>
                    <a:pt x="75" y="205"/>
                    <a:pt x="81" y="190"/>
                  </a:cubicBezTo>
                  <a:cubicBezTo>
                    <a:pt x="86" y="175"/>
                    <a:pt x="87" y="173"/>
                    <a:pt x="87" y="173"/>
                  </a:cubicBezTo>
                  <a:cubicBezTo>
                    <a:pt x="87" y="173"/>
                    <a:pt x="81" y="164"/>
                    <a:pt x="87" y="157"/>
                  </a:cubicBezTo>
                  <a:cubicBezTo>
                    <a:pt x="92" y="149"/>
                    <a:pt x="92" y="152"/>
                    <a:pt x="92" y="149"/>
                  </a:cubicBezTo>
                  <a:cubicBezTo>
                    <a:pt x="92" y="145"/>
                    <a:pt x="91" y="146"/>
                    <a:pt x="90" y="141"/>
                  </a:cubicBezTo>
                  <a:cubicBezTo>
                    <a:pt x="88" y="137"/>
                    <a:pt x="88" y="137"/>
                    <a:pt x="88" y="135"/>
                  </a:cubicBezTo>
                  <a:cubicBezTo>
                    <a:pt x="88" y="133"/>
                    <a:pt x="89" y="128"/>
                    <a:pt x="89" y="128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28"/>
                    <a:pt x="0" y="320"/>
                    <a:pt x="188" y="415"/>
                  </a:cubicBezTo>
                  <a:cubicBezTo>
                    <a:pt x="188" y="415"/>
                    <a:pt x="146" y="390"/>
                    <a:pt x="145" y="380"/>
                  </a:cubicBezTo>
                  <a:cubicBezTo>
                    <a:pt x="145" y="380"/>
                    <a:pt x="147" y="371"/>
                    <a:pt x="149" y="372"/>
                  </a:cubicBezTo>
                  <a:cubicBezTo>
                    <a:pt x="151" y="372"/>
                    <a:pt x="153" y="375"/>
                    <a:pt x="157" y="373"/>
                  </a:cubicBezTo>
                  <a:cubicBezTo>
                    <a:pt x="160" y="372"/>
                    <a:pt x="165" y="370"/>
                    <a:pt x="165" y="370"/>
                  </a:cubicBezTo>
                  <a:cubicBezTo>
                    <a:pt x="164" y="374"/>
                    <a:pt x="164" y="374"/>
                    <a:pt x="164" y="374"/>
                  </a:cubicBezTo>
                  <a:cubicBezTo>
                    <a:pt x="164" y="374"/>
                    <a:pt x="161" y="374"/>
                    <a:pt x="170" y="375"/>
                  </a:cubicBezTo>
                  <a:cubicBezTo>
                    <a:pt x="180" y="377"/>
                    <a:pt x="180" y="378"/>
                    <a:pt x="183" y="377"/>
                  </a:cubicBezTo>
                  <a:cubicBezTo>
                    <a:pt x="187" y="377"/>
                    <a:pt x="193" y="371"/>
                    <a:pt x="194" y="376"/>
                  </a:cubicBezTo>
                  <a:cubicBezTo>
                    <a:pt x="194" y="381"/>
                    <a:pt x="190" y="378"/>
                    <a:pt x="194" y="381"/>
                  </a:cubicBezTo>
                  <a:cubicBezTo>
                    <a:pt x="198" y="384"/>
                    <a:pt x="207" y="384"/>
                    <a:pt x="207" y="384"/>
                  </a:cubicBezTo>
                  <a:cubicBezTo>
                    <a:pt x="207" y="384"/>
                    <a:pt x="220" y="390"/>
                    <a:pt x="222" y="389"/>
                  </a:cubicBezTo>
                  <a:cubicBezTo>
                    <a:pt x="224" y="388"/>
                    <a:pt x="225" y="385"/>
                    <a:pt x="227" y="387"/>
                  </a:cubicBezTo>
                  <a:cubicBezTo>
                    <a:pt x="229" y="388"/>
                    <a:pt x="229" y="392"/>
                    <a:pt x="229" y="392"/>
                  </a:cubicBezTo>
                  <a:cubicBezTo>
                    <a:pt x="220" y="394"/>
                    <a:pt x="220" y="394"/>
                    <a:pt x="220" y="394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1" y="397"/>
                    <a:pt x="208" y="397"/>
                    <a:pt x="210" y="399"/>
                  </a:cubicBezTo>
                  <a:cubicBezTo>
                    <a:pt x="213" y="401"/>
                    <a:pt x="214" y="401"/>
                    <a:pt x="217" y="403"/>
                  </a:cubicBezTo>
                  <a:cubicBezTo>
                    <a:pt x="220" y="404"/>
                    <a:pt x="226" y="413"/>
                    <a:pt x="229" y="410"/>
                  </a:cubicBezTo>
                  <a:cubicBezTo>
                    <a:pt x="233" y="407"/>
                    <a:pt x="233" y="407"/>
                    <a:pt x="235" y="405"/>
                  </a:cubicBezTo>
                  <a:cubicBezTo>
                    <a:pt x="238" y="403"/>
                    <a:pt x="238" y="400"/>
                    <a:pt x="241" y="401"/>
                  </a:cubicBezTo>
                  <a:cubicBezTo>
                    <a:pt x="245" y="402"/>
                    <a:pt x="248" y="404"/>
                    <a:pt x="248" y="404"/>
                  </a:cubicBezTo>
                  <a:cubicBezTo>
                    <a:pt x="243" y="409"/>
                    <a:pt x="243" y="409"/>
                    <a:pt x="243" y="409"/>
                  </a:cubicBezTo>
                  <a:cubicBezTo>
                    <a:pt x="243" y="409"/>
                    <a:pt x="249" y="411"/>
                    <a:pt x="251" y="411"/>
                  </a:cubicBezTo>
                  <a:cubicBezTo>
                    <a:pt x="253" y="412"/>
                    <a:pt x="253" y="416"/>
                    <a:pt x="257" y="414"/>
                  </a:cubicBezTo>
                  <a:cubicBezTo>
                    <a:pt x="261" y="412"/>
                    <a:pt x="262" y="412"/>
                    <a:pt x="265" y="413"/>
                  </a:cubicBezTo>
                  <a:cubicBezTo>
                    <a:pt x="269" y="413"/>
                    <a:pt x="274" y="413"/>
                    <a:pt x="275" y="414"/>
                  </a:cubicBezTo>
                  <a:cubicBezTo>
                    <a:pt x="276" y="415"/>
                    <a:pt x="279" y="417"/>
                    <a:pt x="280" y="417"/>
                  </a:cubicBezTo>
                  <a:cubicBezTo>
                    <a:pt x="282" y="418"/>
                    <a:pt x="287" y="425"/>
                    <a:pt x="289" y="425"/>
                  </a:cubicBezTo>
                  <a:cubicBezTo>
                    <a:pt x="291" y="424"/>
                    <a:pt x="299" y="427"/>
                    <a:pt x="299" y="427"/>
                  </a:cubicBezTo>
                  <a:cubicBezTo>
                    <a:pt x="299" y="427"/>
                    <a:pt x="269" y="441"/>
                    <a:pt x="220" y="426"/>
                  </a:cubicBezTo>
                  <a:cubicBezTo>
                    <a:pt x="220" y="426"/>
                    <a:pt x="328" y="467"/>
                    <a:pt x="425" y="381"/>
                  </a:cubicBezTo>
                  <a:cubicBezTo>
                    <a:pt x="522" y="294"/>
                    <a:pt x="524" y="143"/>
                    <a:pt x="400" y="49"/>
                  </a:cubicBezTo>
                  <a:cubicBezTo>
                    <a:pt x="400" y="49"/>
                    <a:pt x="492" y="123"/>
                    <a:pt x="486" y="233"/>
                  </a:cubicBezTo>
                  <a:cubicBezTo>
                    <a:pt x="485" y="234"/>
                    <a:pt x="485" y="234"/>
                    <a:pt x="485" y="234"/>
                  </a:cubicBezTo>
                  <a:cubicBezTo>
                    <a:pt x="483" y="230"/>
                    <a:pt x="482" y="232"/>
                    <a:pt x="481" y="226"/>
                  </a:cubicBezTo>
                  <a:cubicBezTo>
                    <a:pt x="481" y="221"/>
                    <a:pt x="482" y="222"/>
                    <a:pt x="481" y="219"/>
                  </a:cubicBezTo>
                  <a:cubicBezTo>
                    <a:pt x="481" y="215"/>
                    <a:pt x="480" y="217"/>
                    <a:pt x="479" y="213"/>
                  </a:cubicBezTo>
                  <a:cubicBezTo>
                    <a:pt x="478" y="209"/>
                    <a:pt x="477" y="209"/>
                    <a:pt x="476" y="207"/>
                  </a:cubicBezTo>
                  <a:cubicBezTo>
                    <a:pt x="475" y="204"/>
                    <a:pt x="475" y="197"/>
                    <a:pt x="474" y="195"/>
                  </a:cubicBezTo>
                  <a:cubicBezTo>
                    <a:pt x="473" y="193"/>
                    <a:pt x="469" y="191"/>
                    <a:pt x="467" y="190"/>
                  </a:cubicBezTo>
                  <a:cubicBezTo>
                    <a:pt x="466" y="189"/>
                    <a:pt x="467" y="187"/>
                    <a:pt x="466" y="189"/>
                  </a:cubicBezTo>
                  <a:cubicBezTo>
                    <a:pt x="464" y="191"/>
                    <a:pt x="466" y="196"/>
                    <a:pt x="466" y="196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4" y="203"/>
                    <a:pt x="464" y="211"/>
                    <a:pt x="464" y="213"/>
                  </a:cubicBezTo>
                  <a:cubicBezTo>
                    <a:pt x="463" y="215"/>
                    <a:pt x="459" y="219"/>
                    <a:pt x="459" y="219"/>
                  </a:cubicBezTo>
                  <a:cubicBezTo>
                    <a:pt x="459" y="219"/>
                    <a:pt x="456" y="225"/>
                    <a:pt x="454" y="225"/>
                  </a:cubicBezTo>
                  <a:cubicBezTo>
                    <a:pt x="452" y="225"/>
                    <a:pt x="440" y="224"/>
                    <a:pt x="440" y="224"/>
                  </a:cubicBezTo>
                  <a:cubicBezTo>
                    <a:pt x="440" y="224"/>
                    <a:pt x="438" y="219"/>
                    <a:pt x="438" y="215"/>
                  </a:cubicBezTo>
                  <a:cubicBezTo>
                    <a:pt x="437" y="211"/>
                    <a:pt x="431" y="208"/>
                    <a:pt x="431" y="206"/>
                  </a:cubicBezTo>
                  <a:cubicBezTo>
                    <a:pt x="430" y="205"/>
                    <a:pt x="433" y="203"/>
                    <a:pt x="432" y="198"/>
                  </a:cubicBezTo>
                  <a:cubicBezTo>
                    <a:pt x="430" y="193"/>
                    <a:pt x="433" y="195"/>
                    <a:pt x="430" y="190"/>
                  </a:cubicBezTo>
                  <a:cubicBezTo>
                    <a:pt x="427" y="186"/>
                    <a:pt x="427" y="186"/>
                    <a:pt x="427" y="186"/>
                  </a:cubicBezTo>
                  <a:cubicBezTo>
                    <a:pt x="427" y="186"/>
                    <a:pt x="420" y="180"/>
                    <a:pt x="421" y="186"/>
                  </a:cubicBezTo>
                  <a:cubicBezTo>
                    <a:pt x="422" y="192"/>
                    <a:pt x="417" y="196"/>
                    <a:pt x="420" y="197"/>
                  </a:cubicBezTo>
                  <a:cubicBezTo>
                    <a:pt x="422" y="198"/>
                    <a:pt x="424" y="197"/>
                    <a:pt x="424" y="202"/>
                  </a:cubicBezTo>
                  <a:cubicBezTo>
                    <a:pt x="425" y="206"/>
                    <a:pt x="425" y="209"/>
                    <a:pt x="426" y="210"/>
                  </a:cubicBezTo>
                  <a:cubicBezTo>
                    <a:pt x="426" y="212"/>
                    <a:pt x="425" y="219"/>
                    <a:pt x="427" y="220"/>
                  </a:cubicBezTo>
                  <a:cubicBezTo>
                    <a:pt x="428" y="221"/>
                    <a:pt x="434" y="222"/>
                    <a:pt x="432" y="224"/>
                  </a:cubicBezTo>
                  <a:cubicBezTo>
                    <a:pt x="431" y="226"/>
                    <a:pt x="427" y="229"/>
                    <a:pt x="430" y="231"/>
                  </a:cubicBezTo>
                  <a:cubicBezTo>
                    <a:pt x="433" y="233"/>
                    <a:pt x="433" y="234"/>
                    <a:pt x="435" y="235"/>
                  </a:cubicBezTo>
                  <a:cubicBezTo>
                    <a:pt x="437" y="235"/>
                    <a:pt x="436" y="235"/>
                    <a:pt x="440" y="235"/>
                  </a:cubicBezTo>
                  <a:cubicBezTo>
                    <a:pt x="444" y="235"/>
                    <a:pt x="447" y="236"/>
                    <a:pt x="447" y="236"/>
                  </a:cubicBezTo>
                  <a:cubicBezTo>
                    <a:pt x="447" y="236"/>
                    <a:pt x="451" y="241"/>
                    <a:pt x="450" y="242"/>
                  </a:cubicBezTo>
                  <a:cubicBezTo>
                    <a:pt x="450" y="244"/>
                    <a:pt x="446" y="251"/>
                    <a:pt x="446" y="251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434" y="272"/>
                    <a:pt x="432" y="271"/>
                  </a:cubicBezTo>
                  <a:cubicBezTo>
                    <a:pt x="430" y="270"/>
                    <a:pt x="425" y="276"/>
                    <a:pt x="423" y="276"/>
                  </a:cubicBezTo>
                  <a:cubicBezTo>
                    <a:pt x="421" y="277"/>
                    <a:pt x="418" y="286"/>
                    <a:pt x="418" y="286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12" y="290"/>
                    <a:pt x="409" y="296"/>
                    <a:pt x="409" y="299"/>
                  </a:cubicBezTo>
                  <a:cubicBezTo>
                    <a:pt x="409" y="301"/>
                    <a:pt x="407" y="308"/>
                    <a:pt x="405" y="312"/>
                  </a:cubicBezTo>
                  <a:cubicBezTo>
                    <a:pt x="403" y="315"/>
                    <a:pt x="396" y="317"/>
                    <a:pt x="396" y="317"/>
                  </a:cubicBezTo>
                  <a:cubicBezTo>
                    <a:pt x="396" y="317"/>
                    <a:pt x="401" y="326"/>
                    <a:pt x="397" y="326"/>
                  </a:cubicBezTo>
                  <a:cubicBezTo>
                    <a:pt x="393" y="326"/>
                    <a:pt x="387" y="330"/>
                    <a:pt x="386" y="331"/>
                  </a:cubicBezTo>
                  <a:cubicBezTo>
                    <a:pt x="385" y="332"/>
                    <a:pt x="384" y="335"/>
                    <a:pt x="382" y="335"/>
                  </a:cubicBezTo>
                  <a:cubicBezTo>
                    <a:pt x="379" y="335"/>
                    <a:pt x="375" y="334"/>
                    <a:pt x="374" y="335"/>
                  </a:cubicBezTo>
                  <a:cubicBezTo>
                    <a:pt x="374" y="337"/>
                    <a:pt x="372" y="342"/>
                    <a:pt x="372" y="342"/>
                  </a:cubicBezTo>
                  <a:cubicBezTo>
                    <a:pt x="361" y="351"/>
                    <a:pt x="361" y="351"/>
                    <a:pt x="361" y="351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5"/>
                    <a:pt x="348" y="361"/>
                    <a:pt x="345" y="360"/>
                  </a:cubicBezTo>
                  <a:cubicBezTo>
                    <a:pt x="342" y="360"/>
                    <a:pt x="332" y="360"/>
                    <a:pt x="330" y="361"/>
                  </a:cubicBezTo>
                  <a:cubicBezTo>
                    <a:pt x="328" y="362"/>
                    <a:pt x="320" y="363"/>
                    <a:pt x="317" y="362"/>
                  </a:cubicBezTo>
                  <a:cubicBezTo>
                    <a:pt x="315" y="362"/>
                    <a:pt x="317" y="369"/>
                    <a:pt x="315" y="362"/>
                  </a:cubicBezTo>
                  <a:cubicBezTo>
                    <a:pt x="314" y="354"/>
                    <a:pt x="315" y="359"/>
                    <a:pt x="314" y="350"/>
                  </a:cubicBezTo>
                  <a:cubicBezTo>
                    <a:pt x="313" y="342"/>
                    <a:pt x="311" y="347"/>
                    <a:pt x="313" y="342"/>
                  </a:cubicBezTo>
                  <a:cubicBezTo>
                    <a:pt x="315" y="336"/>
                    <a:pt x="314" y="341"/>
                    <a:pt x="315" y="336"/>
                  </a:cubicBezTo>
                  <a:cubicBezTo>
                    <a:pt x="317" y="331"/>
                    <a:pt x="317" y="335"/>
                    <a:pt x="316" y="328"/>
                  </a:cubicBezTo>
                  <a:cubicBezTo>
                    <a:pt x="316" y="321"/>
                    <a:pt x="315" y="323"/>
                    <a:pt x="313" y="318"/>
                  </a:cubicBezTo>
                  <a:cubicBezTo>
                    <a:pt x="310" y="313"/>
                    <a:pt x="306" y="316"/>
                    <a:pt x="311" y="310"/>
                  </a:cubicBezTo>
                  <a:cubicBezTo>
                    <a:pt x="315" y="305"/>
                    <a:pt x="312" y="311"/>
                    <a:pt x="315" y="305"/>
                  </a:cubicBezTo>
                  <a:cubicBezTo>
                    <a:pt x="319" y="299"/>
                    <a:pt x="317" y="298"/>
                    <a:pt x="322" y="296"/>
                  </a:cubicBezTo>
                  <a:cubicBezTo>
                    <a:pt x="326" y="295"/>
                    <a:pt x="330" y="295"/>
                    <a:pt x="331" y="291"/>
                  </a:cubicBezTo>
                  <a:cubicBezTo>
                    <a:pt x="331" y="287"/>
                    <a:pt x="332" y="286"/>
                    <a:pt x="332" y="283"/>
                  </a:cubicBezTo>
                  <a:cubicBezTo>
                    <a:pt x="332" y="281"/>
                    <a:pt x="329" y="276"/>
                    <a:pt x="329" y="274"/>
                  </a:cubicBezTo>
                  <a:cubicBezTo>
                    <a:pt x="329" y="273"/>
                    <a:pt x="329" y="273"/>
                    <a:pt x="327" y="268"/>
                  </a:cubicBezTo>
                  <a:cubicBezTo>
                    <a:pt x="326" y="263"/>
                    <a:pt x="325" y="260"/>
                    <a:pt x="325" y="260"/>
                  </a:cubicBezTo>
                  <a:cubicBezTo>
                    <a:pt x="325" y="260"/>
                    <a:pt x="327" y="250"/>
                    <a:pt x="328" y="246"/>
                  </a:cubicBezTo>
                  <a:cubicBezTo>
                    <a:pt x="330" y="242"/>
                    <a:pt x="326" y="248"/>
                    <a:pt x="330" y="242"/>
                  </a:cubicBezTo>
                  <a:cubicBezTo>
                    <a:pt x="333" y="237"/>
                    <a:pt x="335" y="233"/>
                    <a:pt x="335" y="233"/>
                  </a:cubicBezTo>
                  <a:cubicBezTo>
                    <a:pt x="335" y="233"/>
                    <a:pt x="329" y="226"/>
                    <a:pt x="326" y="226"/>
                  </a:cubicBezTo>
                  <a:cubicBezTo>
                    <a:pt x="323" y="225"/>
                    <a:pt x="322" y="230"/>
                    <a:pt x="319" y="225"/>
                  </a:cubicBezTo>
                  <a:cubicBezTo>
                    <a:pt x="316" y="220"/>
                    <a:pt x="318" y="218"/>
                    <a:pt x="317" y="217"/>
                  </a:cubicBezTo>
                  <a:cubicBezTo>
                    <a:pt x="316" y="215"/>
                    <a:pt x="313" y="214"/>
                    <a:pt x="310" y="215"/>
                  </a:cubicBezTo>
                  <a:cubicBezTo>
                    <a:pt x="307" y="216"/>
                    <a:pt x="302" y="214"/>
                    <a:pt x="297" y="215"/>
                  </a:cubicBezTo>
                  <a:cubicBezTo>
                    <a:pt x="292" y="215"/>
                    <a:pt x="291" y="214"/>
                    <a:pt x="285" y="212"/>
                  </a:cubicBezTo>
                  <a:cubicBezTo>
                    <a:pt x="279" y="211"/>
                    <a:pt x="272" y="210"/>
                    <a:pt x="269" y="206"/>
                  </a:cubicBezTo>
                  <a:cubicBezTo>
                    <a:pt x="265" y="203"/>
                    <a:pt x="264" y="206"/>
                    <a:pt x="263" y="201"/>
                  </a:cubicBezTo>
                  <a:cubicBezTo>
                    <a:pt x="263" y="195"/>
                    <a:pt x="265" y="196"/>
                    <a:pt x="261" y="193"/>
                  </a:cubicBezTo>
                  <a:cubicBezTo>
                    <a:pt x="258" y="189"/>
                    <a:pt x="256" y="190"/>
                    <a:pt x="257" y="186"/>
                  </a:cubicBezTo>
                  <a:cubicBezTo>
                    <a:pt x="258" y="182"/>
                    <a:pt x="260" y="183"/>
                    <a:pt x="258" y="178"/>
                  </a:cubicBezTo>
                  <a:cubicBezTo>
                    <a:pt x="256" y="174"/>
                    <a:pt x="260" y="181"/>
                    <a:pt x="256" y="174"/>
                  </a:cubicBezTo>
                  <a:cubicBezTo>
                    <a:pt x="253" y="166"/>
                    <a:pt x="249" y="170"/>
                    <a:pt x="253" y="166"/>
                  </a:cubicBezTo>
                  <a:cubicBezTo>
                    <a:pt x="256" y="162"/>
                    <a:pt x="257" y="165"/>
                    <a:pt x="259" y="160"/>
                  </a:cubicBezTo>
                  <a:cubicBezTo>
                    <a:pt x="261" y="154"/>
                    <a:pt x="266" y="165"/>
                    <a:pt x="265" y="152"/>
                  </a:cubicBezTo>
                  <a:cubicBezTo>
                    <a:pt x="264" y="139"/>
                    <a:pt x="262" y="141"/>
                    <a:pt x="269" y="134"/>
                  </a:cubicBezTo>
                  <a:cubicBezTo>
                    <a:pt x="277" y="127"/>
                    <a:pt x="284" y="126"/>
                    <a:pt x="286" y="125"/>
                  </a:cubicBezTo>
                  <a:cubicBezTo>
                    <a:pt x="287" y="123"/>
                    <a:pt x="291" y="119"/>
                    <a:pt x="293" y="118"/>
                  </a:cubicBezTo>
                  <a:cubicBezTo>
                    <a:pt x="295" y="117"/>
                    <a:pt x="294" y="116"/>
                    <a:pt x="298" y="117"/>
                  </a:cubicBezTo>
                  <a:cubicBezTo>
                    <a:pt x="302" y="119"/>
                    <a:pt x="308" y="119"/>
                    <a:pt x="312" y="117"/>
                  </a:cubicBezTo>
                  <a:cubicBezTo>
                    <a:pt x="315" y="115"/>
                    <a:pt x="321" y="112"/>
                    <a:pt x="323" y="112"/>
                  </a:cubicBezTo>
                  <a:cubicBezTo>
                    <a:pt x="325" y="113"/>
                    <a:pt x="323" y="113"/>
                    <a:pt x="328" y="114"/>
                  </a:cubicBezTo>
                  <a:cubicBezTo>
                    <a:pt x="332" y="114"/>
                    <a:pt x="334" y="114"/>
                    <a:pt x="336" y="115"/>
                  </a:cubicBezTo>
                  <a:cubicBezTo>
                    <a:pt x="339" y="116"/>
                    <a:pt x="333" y="115"/>
                    <a:pt x="342" y="116"/>
                  </a:cubicBezTo>
                  <a:cubicBezTo>
                    <a:pt x="350" y="117"/>
                    <a:pt x="348" y="117"/>
                    <a:pt x="350" y="117"/>
                  </a:cubicBezTo>
                  <a:cubicBezTo>
                    <a:pt x="352" y="118"/>
                    <a:pt x="351" y="118"/>
                    <a:pt x="354" y="120"/>
                  </a:cubicBezTo>
                  <a:cubicBezTo>
                    <a:pt x="357" y="121"/>
                    <a:pt x="359" y="114"/>
                    <a:pt x="357" y="121"/>
                  </a:cubicBezTo>
                  <a:cubicBezTo>
                    <a:pt x="355" y="129"/>
                    <a:pt x="351" y="131"/>
                    <a:pt x="357" y="133"/>
                  </a:cubicBezTo>
                  <a:cubicBezTo>
                    <a:pt x="362" y="135"/>
                    <a:pt x="356" y="134"/>
                    <a:pt x="362" y="135"/>
                  </a:cubicBezTo>
                  <a:cubicBezTo>
                    <a:pt x="368" y="137"/>
                    <a:pt x="366" y="138"/>
                    <a:pt x="368" y="140"/>
                  </a:cubicBezTo>
                  <a:cubicBezTo>
                    <a:pt x="371" y="142"/>
                    <a:pt x="371" y="145"/>
                    <a:pt x="376" y="146"/>
                  </a:cubicBezTo>
                  <a:cubicBezTo>
                    <a:pt x="380" y="148"/>
                    <a:pt x="372" y="152"/>
                    <a:pt x="380" y="148"/>
                  </a:cubicBezTo>
                  <a:cubicBezTo>
                    <a:pt x="388" y="144"/>
                    <a:pt x="378" y="139"/>
                    <a:pt x="388" y="144"/>
                  </a:cubicBezTo>
                  <a:cubicBezTo>
                    <a:pt x="399" y="148"/>
                    <a:pt x="399" y="151"/>
                    <a:pt x="401" y="151"/>
                  </a:cubicBezTo>
                  <a:cubicBezTo>
                    <a:pt x="404" y="150"/>
                    <a:pt x="403" y="152"/>
                    <a:pt x="409" y="152"/>
                  </a:cubicBezTo>
                  <a:cubicBezTo>
                    <a:pt x="414" y="151"/>
                    <a:pt x="415" y="151"/>
                    <a:pt x="416" y="152"/>
                  </a:cubicBezTo>
                  <a:cubicBezTo>
                    <a:pt x="418" y="154"/>
                    <a:pt x="417" y="158"/>
                    <a:pt x="420" y="155"/>
                  </a:cubicBezTo>
                  <a:cubicBezTo>
                    <a:pt x="423" y="151"/>
                    <a:pt x="427" y="154"/>
                    <a:pt x="422" y="149"/>
                  </a:cubicBezTo>
                  <a:cubicBezTo>
                    <a:pt x="417" y="144"/>
                    <a:pt x="414" y="147"/>
                    <a:pt x="414" y="143"/>
                  </a:cubicBezTo>
                  <a:cubicBezTo>
                    <a:pt x="415" y="139"/>
                    <a:pt x="420" y="142"/>
                    <a:pt x="415" y="139"/>
                  </a:cubicBezTo>
                  <a:cubicBezTo>
                    <a:pt x="409" y="136"/>
                    <a:pt x="410" y="136"/>
                    <a:pt x="407" y="133"/>
                  </a:cubicBezTo>
                  <a:cubicBezTo>
                    <a:pt x="403" y="131"/>
                    <a:pt x="397" y="135"/>
                    <a:pt x="397" y="130"/>
                  </a:cubicBezTo>
                  <a:cubicBezTo>
                    <a:pt x="397" y="126"/>
                    <a:pt x="386" y="130"/>
                    <a:pt x="397" y="126"/>
                  </a:cubicBezTo>
                  <a:cubicBezTo>
                    <a:pt x="407" y="121"/>
                    <a:pt x="405" y="117"/>
                    <a:pt x="409" y="120"/>
                  </a:cubicBezTo>
                  <a:cubicBezTo>
                    <a:pt x="414" y="123"/>
                    <a:pt x="411" y="128"/>
                    <a:pt x="415" y="126"/>
                  </a:cubicBezTo>
                  <a:cubicBezTo>
                    <a:pt x="420" y="124"/>
                    <a:pt x="426" y="124"/>
                    <a:pt x="422" y="118"/>
                  </a:cubicBezTo>
                  <a:cubicBezTo>
                    <a:pt x="417" y="112"/>
                    <a:pt x="421" y="115"/>
                    <a:pt x="415" y="110"/>
                  </a:cubicBezTo>
                  <a:cubicBezTo>
                    <a:pt x="410" y="105"/>
                    <a:pt x="400" y="117"/>
                    <a:pt x="398" y="114"/>
                  </a:cubicBezTo>
                  <a:cubicBezTo>
                    <a:pt x="396" y="112"/>
                    <a:pt x="395" y="110"/>
                    <a:pt x="392" y="110"/>
                  </a:cubicBezTo>
                  <a:cubicBezTo>
                    <a:pt x="390" y="110"/>
                    <a:pt x="389" y="115"/>
                    <a:pt x="387" y="119"/>
                  </a:cubicBezTo>
                  <a:cubicBezTo>
                    <a:pt x="385" y="123"/>
                    <a:pt x="389" y="125"/>
                    <a:pt x="383" y="120"/>
                  </a:cubicBezTo>
                  <a:cubicBezTo>
                    <a:pt x="378" y="115"/>
                    <a:pt x="390" y="121"/>
                    <a:pt x="378" y="111"/>
                  </a:cubicBezTo>
                  <a:cubicBezTo>
                    <a:pt x="367" y="101"/>
                    <a:pt x="361" y="101"/>
                    <a:pt x="359" y="102"/>
                  </a:cubicBezTo>
                  <a:cubicBezTo>
                    <a:pt x="356" y="104"/>
                    <a:pt x="354" y="102"/>
                    <a:pt x="352" y="103"/>
                  </a:cubicBezTo>
                  <a:cubicBezTo>
                    <a:pt x="350" y="104"/>
                    <a:pt x="354" y="109"/>
                    <a:pt x="350" y="104"/>
                  </a:cubicBezTo>
                  <a:cubicBezTo>
                    <a:pt x="345" y="99"/>
                    <a:pt x="338" y="102"/>
                    <a:pt x="338" y="102"/>
                  </a:cubicBezTo>
                  <a:cubicBezTo>
                    <a:pt x="338" y="102"/>
                    <a:pt x="336" y="101"/>
                    <a:pt x="333" y="102"/>
                  </a:cubicBezTo>
                  <a:cubicBezTo>
                    <a:pt x="330" y="103"/>
                    <a:pt x="325" y="103"/>
                    <a:pt x="323" y="101"/>
                  </a:cubicBezTo>
                  <a:cubicBezTo>
                    <a:pt x="320" y="99"/>
                    <a:pt x="313" y="99"/>
                    <a:pt x="321" y="94"/>
                  </a:cubicBezTo>
                  <a:cubicBezTo>
                    <a:pt x="328" y="89"/>
                    <a:pt x="323" y="92"/>
                    <a:pt x="332" y="91"/>
                  </a:cubicBezTo>
                  <a:cubicBezTo>
                    <a:pt x="341" y="90"/>
                    <a:pt x="353" y="94"/>
                    <a:pt x="344" y="88"/>
                  </a:cubicBezTo>
                  <a:cubicBezTo>
                    <a:pt x="334" y="82"/>
                    <a:pt x="350" y="88"/>
                    <a:pt x="339" y="76"/>
                  </a:cubicBezTo>
                  <a:cubicBezTo>
                    <a:pt x="327" y="65"/>
                    <a:pt x="324" y="74"/>
                    <a:pt x="327" y="65"/>
                  </a:cubicBezTo>
                  <a:cubicBezTo>
                    <a:pt x="331" y="56"/>
                    <a:pt x="329" y="56"/>
                    <a:pt x="326" y="55"/>
                  </a:cubicBezTo>
                  <a:cubicBezTo>
                    <a:pt x="323" y="55"/>
                    <a:pt x="314" y="54"/>
                    <a:pt x="311" y="53"/>
                  </a:cubicBezTo>
                  <a:cubicBezTo>
                    <a:pt x="307" y="52"/>
                    <a:pt x="310" y="56"/>
                    <a:pt x="305" y="51"/>
                  </a:cubicBezTo>
                  <a:cubicBezTo>
                    <a:pt x="300" y="45"/>
                    <a:pt x="296" y="50"/>
                    <a:pt x="300" y="45"/>
                  </a:cubicBezTo>
                  <a:cubicBezTo>
                    <a:pt x="305" y="40"/>
                    <a:pt x="306" y="39"/>
                    <a:pt x="310" y="37"/>
                  </a:cubicBezTo>
                  <a:cubicBezTo>
                    <a:pt x="315" y="35"/>
                    <a:pt x="318" y="23"/>
                    <a:pt x="326" y="30"/>
                  </a:cubicBezTo>
                  <a:cubicBezTo>
                    <a:pt x="334" y="38"/>
                    <a:pt x="331" y="36"/>
                    <a:pt x="338" y="39"/>
                  </a:cubicBezTo>
                  <a:cubicBezTo>
                    <a:pt x="346" y="42"/>
                    <a:pt x="349" y="41"/>
                    <a:pt x="350" y="40"/>
                  </a:cubicBezTo>
                  <a:cubicBezTo>
                    <a:pt x="350" y="38"/>
                    <a:pt x="343" y="31"/>
                    <a:pt x="343" y="31"/>
                  </a:cubicBezTo>
                  <a:cubicBezTo>
                    <a:pt x="343" y="31"/>
                    <a:pt x="340" y="31"/>
                    <a:pt x="341" y="30"/>
                  </a:cubicBezTo>
                  <a:cubicBezTo>
                    <a:pt x="343" y="29"/>
                    <a:pt x="346" y="27"/>
                    <a:pt x="346" y="27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4" y="24"/>
                    <a:pt x="317" y="15"/>
                    <a:pt x="3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6" name="Freeform 272"/>
            <p:cNvSpPr/>
            <p:nvPr/>
          </p:nvSpPr>
          <p:spPr bwMode="auto">
            <a:xfrm>
              <a:off x="2606675" y="2852738"/>
              <a:ext cx="334963" cy="306388"/>
            </a:xfrm>
            <a:custGeom>
              <a:avLst/>
              <a:gdLst>
                <a:gd name="T0" fmla="*/ 131 w 175"/>
                <a:gd name="T1" fmla="*/ 0 h 160"/>
                <a:gd name="T2" fmla="*/ 115 w 175"/>
                <a:gd name="T3" fmla="*/ 48 h 160"/>
                <a:gd name="T4" fmla="*/ 65 w 175"/>
                <a:gd name="T5" fmla="*/ 68 h 160"/>
                <a:gd name="T6" fmla="*/ 2 w 175"/>
                <a:gd name="T7" fmla="*/ 90 h 160"/>
                <a:gd name="T8" fmla="*/ 123 w 175"/>
                <a:gd name="T9" fmla="*/ 160 h 160"/>
                <a:gd name="T10" fmla="*/ 175 w 175"/>
                <a:gd name="T11" fmla="*/ 4 h 160"/>
                <a:gd name="T12" fmla="*/ 131 w 175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60">
                  <a:moveTo>
                    <a:pt x="131" y="0"/>
                  </a:move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95" y="67"/>
                    <a:pt x="65" y="68"/>
                  </a:cubicBezTo>
                  <a:cubicBezTo>
                    <a:pt x="34" y="68"/>
                    <a:pt x="4" y="75"/>
                    <a:pt x="2" y="90"/>
                  </a:cubicBezTo>
                  <a:cubicBezTo>
                    <a:pt x="0" y="105"/>
                    <a:pt x="28" y="128"/>
                    <a:pt x="123" y="160"/>
                  </a:cubicBezTo>
                  <a:cubicBezTo>
                    <a:pt x="175" y="4"/>
                    <a:pt x="175" y="4"/>
                    <a:pt x="175" y="4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7" name="Freeform 273"/>
            <p:cNvSpPr/>
            <p:nvPr/>
          </p:nvSpPr>
          <p:spPr bwMode="auto">
            <a:xfrm>
              <a:off x="2816225" y="2852738"/>
              <a:ext cx="265113" cy="347663"/>
            </a:xfrm>
            <a:custGeom>
              <a:avLst/>
              <a:gdLst>
                <a:gd name="T0" fmla="*/ 76 w 138"/>
                <a:gd name="T1" fmla="*/ 18 h 182"/>
                <a:gd name="T2" fmla="*/ 60 w 138"/>
                <a:gd name="T3" fmla="*/ 66 h 182"/>
                <a:gd name="T4" fmla="*/ 86 w 138"/>
                <a:gd name="T5" fmla="*/ 111 h 182"/>
                <a:gd name="T6" fmla="*/ 131 w 138"/>
                <a:gd name="T7" fmla="*/ 169 h 182"/>
                <a:gd name="T8" fmla="*/ 0 w 138"/>
                <a:gd name="T9" fmla="*/ 155 h 182"/>
                <a:gd name="T10" fmla="*/ 51 w 138"/>
                <a:gd name="T11" fmla="*/ 0 h 182"/>
                <a:gd name="T12" fmla="*/ 76 w 138"/>
                <a:gd name="T13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82">
                  <a:moveTo>
                    <a:pt x="76" y="18"/>
                  </a:move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2" y="93"/>
                    <a:pt x="86" y="111"/>
                  </a:cubicBezTo>
                  <a:cubicBezTo>
                    <a:pt x="110" y="130"/>
                    <a:pt x="138" y="156"/>
                    <a:pt x="131" y="169"/>
                  </a:cubicBezTo>
                  <a:cubicBezTo>
                    <a:pt x="124" y="182"/>
                    <a:pt x="68" y="178"/>
                    <a:pt x="0" y="155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8" name="Freeform 274"/>
            <p:cNvSpPr/>
            <p:nvPr/>
          </p:nvSpPr>
          <p:spPr bwMode="auto">
            <a:xfrm>
              <a:off x="2547938" y="2073275"/>
              <a:ext cx="1044575" cy="890588"/>
            </a:xfrm>
            <a:custGeom>
              <a:avLst/>
              <a:gdLst>
                <a:gd name="T0" fmla="*/ 456 w 547"/>
                <a:gd name="T1" fmla="*/ 19 h 465"/>
                <a:gd name="T2" fmla="*/ 488 w 547"/>
                <a:gd name="T3" fmla="*/ 235 h 465"/>
                <a:gd name="T4" fmla="*/ 182 w 547"/>
                <a:gd name="T5" fmla="*/ 388 h 465"/>
                <a:gd name="T6" fmla="*/ 30 w 547"/>
                <a:gd name="T7" fmla="*/ 236 h 465"/>
                <a:gd name="T8" fmla="*/ 0 w 547"/>
                <a:gd name="T9" fmla="*/ 247 h 465"/>
                <a:gd name="T10" fmla="*/ 172 w 547"/>
                <a:gd name="T11" fmla="*/ 418 h 465"/>
                <a:gd name="T12" fmla="*/ 518 w 547"/>
                <a:gd name="T13" fmla="*/ 245 h 465"/>
                <a:gd name="T14" fmla="*/ 482 w 547"/>
                <a:gd name="T15" fmla="*/ 0 h 465"/>
                <a:gd name="T16" fmla="*/ 456 w 547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465">
                  <a:moveTo>
                    <a:pt x="456" y="19"/>
                  </a:moveTo>
                  <a:cubicBezTo>
                    <a:pt x="499" y="79"/>
                    <a:pt x="513" y="159"/>
                    <a:pt x="488" y="235"/>
                  </a:cubicBezTo>
                  <a:cubicBezTo>
                    <a:pt x="446" y="361"/>
                    <a:pt x="309" y="430"/>
                    <a:pt x="182" y="388"/>
                  </a:cubicBezTo>
                  <a:cubicBezTo>
                    <a:pt x="108" y="363"/>
                    <a:pt x="53" y="305"/>
                    <a:pt x="30" y="23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7" y="325"/>
                    <a:pt x="88" y="390"/>
                    <a:pt x="172" y="418"/>
                  </a:cubicBezTo>
                  <a:cubicBezTo>
                    <a:pt x="316" y="465"/>
                    <a:pt x="470" y="388"/>
                    <a:pt x="518" y="245"/>
                  </a:cubicBezTo>
                  <a:cubicBezTo>
                    <a:pt x="547" y="159"/>
                    <a:pt x="530" y="69"/>
                    <a:pt x="482" y="0"/>
                  </a:cubicBezTo>
                  <a:lnTo>
                    <a:pt x="4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9" name="Freeform 275"/>
            <p:cNvSpPr>
              <a:spLocks noEditPoints="1"/>
            </p:cNvSpPr>
            <p:nvPr/>
          </p:nvSpPr>
          <p:spPr bwMode="auto">
            <a:xfrm>
              <a:off x="2579688" y="1922463"/>
              <a:ext cx="928688" cy="931863"/>
            </a:xfrm>
            <a:custGeom>
              <a:avLst/>
              <a:gdLst>
                <a:gd name="T0" fmla="*/ 311 w 486"/>
                <a:gd name="T1" fmla="*/ 38 h 487"/>
                <a:gd name="T2" fmla="*/ 38 w 486"/>
                <a:gd name="T3" fmla="*/ 175 h 487"/>
                <a:gd name="T4" fmla="*/ 175 w 486"/>
                <a:gd name="T5" fmla="*/ 449 h 487"/>
                <a:gd name="T6" fmla="*/ 449 w 486"/>
                <a:gd name="T7" fmla="*/ 312 h 487"/>
                <a:gd name="T8" fmla="*/ 311 w 486"/>
                <a:gd name="T9" fmla="*/ 38 h 487"/>
                <a:gd name="T10" fmla="*/ 178 w 486"/>
                <a:gd name="T11" fmla="*/ 439 h 487"/>
                <a:gd name="T12" fmla="*/ 47 w 486"/>
                <a:gd name="T13" fmla="*/ 178 h 487"/>
                <a:gd name="T14" fmla="*/ 308 w 486"/>
                <a:gd name="T15" fmla="*/ 47 h 487"/>
                <a:gd name="T16" fmla="*/ 439 w 486"/>
                <a:gd name="T17" fmla="*/ 308 h 487"/>
                <a:gd name="T18" fmla="*/ 178 w 486"/>
                <a:gd name="T19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311" y="38"/>
                  </a:moveTo>
                  <a:cubicBezTo>
                    <a:pt x="198" y="0"/>
                    <a:pt x="75" y="61"/>
                    <a:pt x="38" y="175"/>
                  </a:cubicBezTo>
                  <a:cubicBezTo>
                    <a:pt x="0" y="289"/>
                    <a:pt x="61" y="411"/>
                    <a:pt x="175" y="449"/>
                  </a:cubicBezTo>
                  <a:cubicBezTo>
                    <a:pt x="288" y="487"/>
                    <a:pt x="411" y="425"/>
                    <a:pt x="449" y="312"/>
                  </a:cubicBezTo>
                  <a:cubicBezTo>
                    <a:pt x="486" y="198"/>
                    <a:pt x="425" y="75"/>
                    <a:pt x="311" y="38"/>
                  </a:cubicBezTo>
                  <a:close/>
                  <a:moveTo>
                    <a:pt x="178" y="439"/>
                  </a:moveTo>
                  <a:cubicBezTo>
                    <a:pt x="70" y="403"/>
                    <a:pt x="11" y="286"/>
                    <a:pt x="47" y="178"/>
                  </a:cubicBezTo>
                  <a:cubicBezTo>
                    <a:pt x="83" y="70"/>
                    <a:pt x="200" y="11"/>
                    <a:pt x="308" y="47"/>
                  </a:cubicBezTo>
                  <a:cubicBezTo>
                    <a:pt x="417" y="83"/>
                    <a:pt x="475" y="200"/>
                    <a:pt x="439" y="308"/>
                  </a:cubicBezTo>
                  <a:cubicBezTo>
                    <a:pt x="403" y="417"/>
                    <a:pt x="286" y="475"/>
                    <a:pt x="178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40" name="Freeform 276"/>
            <p:cNvSpPr/>
            <p:nvPr/>
          </p:nvSpPr>
          <p:spPr bwMode="auto">
            <a:xfrm>
              <a:off x="2520950" y="1966913"/>
              <a:ext cx="1001713" cy="893763"/>
            </a:xfrm>
            <a:custGeom>
              <a:avLst/>
              <a:gdLst>
                <a:gd name="T0" fmla="*/ 246 w 524"/>
                <a:gd name="T1" fmla="*/ 26 h 467"/>
                <a:gd name="T2" fmla="*/ 232 w 524"/>
                <a:gd name="T3" fmla="*/ 39 h 467"/>
                <a:gd name="T4" fmla="*/ 220 w 524"/>
                <a:gd name="T5" fmla="*/ 48 h 467"/>
                <a:gd name="T6" fmla="*/ 215 w 524"/>
                <a:gd name="T7" fmla="*/ 39 h 467"/>
                <a:gd name="T8" fmla="*/ 208 w 524"/>
                <a:gd name="T9" fmla="*/ 52 h 467"/>
                <a:gd name="T10" fmla="*/ 186 w 524"/>
                <a:gd name="T11" fmla="*/ 49 h 467"/>
                <a:gd name="T12" fmla="*/ 168 w 524"/>
                <a:gd name="T13" fmla="*/ 58 h 467"/>
                <a:gd name="T14" fmla="*/ 142 w 524"/>
                <a:gd name="T15" fmla="*/ 77 h 467"/>
                <a:gd name="T16" fmla="*/ 126 w 524"/>
                <a:gd name="T17" fmla="*/ 90 h 467"/>
                <a:gd name="T18" fmla="*/ 132 w 524"/>
                <a:gd name="T19" fmla="*/ 104 h 467"/>
                <a:gd name="T20" fmla="*/ 131 w 524"/>
                <a:gd name="T21" fmla="*/ 111 h 467"/>
                <a:gd name="T22" fmla="*/ 125 w 524"/>
                <a:gd name="T23" fmla="*/ 99 h 467"/>
                <a:gd name="T24" fmla="*/ 120 w 524"/>
                <a:gd name="T25" fmla="*/ 86 h 467"/>
                <a:gd name="T26" fmla="*/ 111 w 524"/>
                <a:gd name="T27" fmla="*/ 101 h 467"/>
                <a:gd name="T28" fmla="*/ 103 w 524"/>
                <a:gd name="T29" fmla="*/ 131 h 467"/>
                <a:gd name="T30" fmla="*/ 119 w 524"/>
                <a:gd name="T31" fmla="*/ 129 h 467"/>
                <a:gd name="T32" fmla="*/ 129 w 524"/>
                <a:gd name="T33" fmla="*/ 152 h 467"/>
                <a:gd name="T34" fmla="*/ 141 w 524"/>
                <a:gd name="T35" fmla="*/ 177 h 467"/>
                <a:gd name="T36" fmla="*/ 153 w 524"/>
                <a:gd name="T37" fmla="*/ 198 h 467"/>
                <a:gd name="T38" fmla="*/ 169 w 524"/>
                <a:gd name="T39" fmla="*/ 229 h 467"/>
                <a:gd name="T40" fmla="*/ 150 w 524"/>
                <a:gd name="T41" fmla="*/ 262 h 467"/>
                <a:gd name="T42" fmla="*/ 118 w 524"/>
                <a:gd name="T43" fmla="*/ 298 h 467"/>
                <a:gd name="T44" fmla="*/ 114 w 524"/>
                <a:gd name="T45" fmla="*/ 330 h 467"/>
                <a:gd name="T46" fmla="*/ 102 w 524"/>
                <a:gd name="T47" fmla="*/ 328 h 467"/>
                <a:gd name="T48" fmla="*/ 89 w 524"/>
                <a:gd name="T49" fmla="*/ 273 h 467"/>
                <a:gd name="T50" fmla="*/ 81 w 524"/>
                <a:gd name="T51" fmla="*/ 190 h 467"/>
                <a:gd name="T52" fmla="*/ 88 w 524"/>
                <a:gd name="T53" fmla="*/ 135 h 467"/>
                <a:gd name="T54" fmla="*/ 149 w 524"/>
                <a:gd name="T55" fmla="*/ 372 h 467"/>
                <a:gd name="T56" fmla="*/ 183 w 524"/>
                <a:gd name="T57" fmla="*/ 377 h 467"/>
                <a:gd name="T58" fmla="*/ 227 w 524"/>
                <a:gd name="T59" fmla="*/ 387 h 467"/>
                <a:gd name="T60" fmla="*/ 217 w 524"/>
                <a:gd name="T61" fmla="*/ 403 h 467"/>
                <a:gd name="T62" fmla="*/ 243 w 524"/>
                <a:gd name="T63" fmla="*/ 409 h 467"/>
                <a:gd name="T64" fmla="*/ 280 w 524"/>
                <a:gd name="T65" fmla="*/ 417 h 467"/>
                <a:gd name="T66" fmla="*/ 400 w 524"/>
                <a:gd name="T67" fmla="*/ 49 h 467"/>
                <a:gd name="T68" fmla="*/ 479 w 524"/>
                <a:gd name="T69" fmla="*/ 213 h 467"/>
                <a:gd name="T70" fmla="*/ 466 w 524"/>
                <a:gd name="T71" fmla="*/ 196 h 467"/>
                <a:gd name="T72" fmla="*/ 440 w 524"/>
                <a:gd name="T73" fmla="*/ 224 h 467"/>
                <a:gd name="T74" fmla="*/ 427 w 524"/>
                <a:gd name="T75" fmla="*/ 186 h 467"/>
                <a:gd name="T76" fmla="*/ 427 w 524"/>
                <a:gd name="T77" fmla="*/ 220 h 467"/>
                <a:gd name="T78" fmla="*/ 447 w 524"/>
                <a:gd name="T79" fmla="*/ 236 h 467"/>
                <a:gd name="T80" fmla="*/ 423 w 524"/>
                <a:gd name="T81" fmla="*/ 276 h 467"/>
                <a:gd name="T82" fmla="*/ 396 w 524"/>
                <a:gd name="T83" fmla="*/ 317 h 467"/>
                <a:gd name="T84" fmla="*/ 372 w 524"/>
                <a:gd name="T85" fmla="*/ 342 h 467"/>
                <a:gd name="T86" fmla="*/ 317 w 524"/>
                <a:gd name="T87" fmla="*/ 362 h 467"/>
                <a:gd name="T88" fmla="*/ 316 w 524"/>
                <a:gd name="T89" fmla="*/ 328 h 467"/>
                <a:gd name="T90" fmla="*/ 331 w 524"/>
                <a:gd name="T91" fmla="*/ 291 h 467"/>
                <a:gd name="T92" fmla="*/ 328 w 524"/>
                <a:gd name="T93" fmla="*/ 246 h 467"/>
                <a:gd name="T94" fmla="*/ 317 w 524"/>
                <a:gd name="T95" fmla="*/ 217 h 467"/>
                <a:gd name="T96" fmla="*/ 263 w 524"/>
                <a:gd name="T97" fmla="*/ 201 h 467"/>
                <a:gd name="T98" fmla="*/ 253 w 524"/>
                <a:gd name="T99" fmla="*/ 166 h 467"/>
                <a:gd name="T100" fmla="*/ 293 w 524"/>
                <a:gd name="T101" fmla="*/ 118 h 467"/>
                <a:gd name="T102" fmla="*/ 336 w 524"/>
                <a:gd name="T103" fmla="*/ 115 h 467"/>
                <a:gd name="T104" fmla="*/ 357 w 524"/>
                <a:gd name="T105" fmla="*/ 133 h 467"/>
                <a:gd name="T106" fmla="*/ 388 w 524"/>
                <a:gd name="T107" fmla="*/ 144 h 467"/>
                <a:gd name="T108" fmla="*/ 422 w 524"/>
                <a:gd name="T109" fmla="*/ 149 h 467"/>
                <a:gd name="T110" fmla="*/ 397 w 524"/>
                <a:gd name="T111" fmla="*/ 126 h 467"/>
                <a:gd name="T112" fmla="*/ 398 w 524"/>
                <a:gd name="T113" fmla="*/ 114 h 467"/>
                <a:gd name="T114" fmla="*/ 359 w 524"/>
                <a:gd name="T115" fmla="*/ 102 h 467"/>
                <a:gd name="T116" fmla="*/ 323 w 524"/>
                <a:gd name="T117" fmla="*/ 101 h 467"/>
                <a:gd name="T118" fmla="*/ 327 w 524"/>
                <a:gd name="T119" fmla="*/ 65 h 467"/>
                <a:gd name="T120" fmla="*/ 310 w 524"/>
                <a:gd name="T121" fmla="*/ 37 h 467"/>
                <a:gd name="T122" fmla="*/ 341 w 524"/>
                <a:gd name="T123" fmla="*/ 3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467">
                  <a:moveTo>
                    <a:pt x="310" y="14"/>
                  </a:moveTo>
                  <a:cubicBezTo>
                    <a:pt x="310" y="14"/>
                    <a:pt x="238" y="0"/>
                    <a:pt x="173" y="39"/>
                  </a:cubicBezTo>
                  <a:cubicBezTo>
                    <a:pt x="173" y="39"/>
                    <a:pt x="222" y="13"/>
                    <a:pt x="244" y="20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7" y="26"/>
                    <a:pt x="246" y="26"/>
                  </a:cubicBezTo>
                  <a:cubicBezTo>
                    <a:pt x="245" y="27"/>
                    <a:pt x="241" y="29"/>
                    <a:pt x="240" y="30"/>
                  </a:cubicBezTo>
                  <a:cubicBezTo>
                    <a:pt x="240" y="31"/>
                    <a:pt x="239" y="35"/>
                    <a:pt x="239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5" y="36"/>
                    <a:pt x="234" y="37"/>
                  </a:cubicBezTo>
                  <a:cubicBezTo>
                    <a:pt x="234" y="38"/>
                    <a:pt x="233" y="38"/>
                    <a:pt x="232" y="39"/>
                  </a:cubicBezTo>
                  <a:cubicBezTo>
                    <a:pt x="232" y="41"/>
                    <a:pt x="231" y="43"/>
                    <a:pt x="231" y="43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1" y="50"/>
                    <a:pt x="220" y="48"/>
                  </a:cubicBezTo>
                  <a:cubicBezTo>
                    <a:pt x="218" y="47"/>
                    <a:pt x="219" y="44"/>
                    <a:pt x="219" y="44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4" y="43"/>
                    <a:pt x="224" y="42"/>
                    <a:pt x="223" y="41"/>
                  </a:cubicBezTo>
                  <a:cubicBezTo>
                    <a:pt x="223" y="40"/>
                    <a:pt x="224" y="38"/>
                    <a:pt x="221" y="38"/>
                  </a:cubicBezTo>
                  <a:cubicBezTo>
                    <a:pt x="219" y="37"/>
                    <a:pt x="215" y="39"/>
                    <a:pt x="215" y="39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07" y="44"/>
                    <a:pt x="208" y="44"/>
                  </a:cubicBezTo>
                  <a:cubicBezTo>
                    <a:pt x="209" y="45"/>
                    <a:pt x="210" y="46"/>
                    <a:pt x="210" y="46"/>
                  </a:cubicBezTo>
                  <a:cubicBezTo>
                    <a:pt x="210" y="46"/>
                    <a:pt x="210" y="48"/>
                    <a:pt x="210" y="49"/>
                  </a:cubicBezTo>
                  <a:cubicBezTo>
                    <a:pt x="210" y="50"/>
                    <a:pt x="208" y="52"/>
                    <a:pt x="208" y="52"/>
                  </a:cubicBezTo>
                  <a:cubicBezTo>
                    <a:pt x="208" y="52"/>
                    <a:pt x="207" y="53"/>
                    <a:pt x="204" y="52"/>
                  </a:cubicBezTo>
                  <a:cubicBezTo>
                    <a:pt x="202" y="50"/>
                    <a:pt x="200" y="49"/>
                    <a:pt x="199" y="48"/>
                  </a:cubicBezTo>
                  <a:cubicBezTo>
                    <a:pt x="198" y="47"/>
                    <a:pt x="196" y="46"/>
                    <a:pt x="195" y="46"/>
                  </a:cubicBezTo>
                  <a:cubicBezTo>
                    <a:pt x="193" y="46"/>
                    <a:pt x="193" y="46"/>
                    <a:pt x="192" y="47"/>
                  </a:cubicBezTo>
                  <a:cubicBezTo>
                    <a:pt x="192" y="48"/>
                    <a:pt x="186" y="49"/>
                    <a:pt x="186" y="49"/>
                  </a:cubicBezTo>
                  <a:cubicBezTo>
                    <a:pt x="186" y="49"/>
                    <a:pt x="184" y="49"/>
                    <a:pt x="184" y="50"/>
                  </a:cubicBezTo>
                  <a:cubicBezTo>
                    <a:pt x="183" y="51"/>
                    <a:pt x="181" y="54"/>
                    <a:pt x="181" y="54"/>
                  </a:cubicBezTo>
                  <a:cubicBezTo>
                    <a:pt x="181" y="54"/>
                    <a:pt x="179" y="55"/>
                    <a:pt x="175" y="55"/>
                  </a:cubicBezTo>
                  <a:cubicBezTo>
                    <a:pt x="172" y="55"/>
                    <a:pt x="171" y="55"/>
                    <a:pt x="171" y="55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8" y="58"/>
                    <a:pt x="165" y="59"/>
                    <a:pt x="163" y="61"/>
                  </a:cubicBezTo>
                  <a:cubicBezTo>
                    <a:pt x="161" y="62"/>
                    <a:pt x="154" y="64"/>
                    <a:pt x="154" y="64"/>
                  </a:cubicBezTo>
                  <a:cubicBezTo>
                    <a:pt x="153" y="64"/>
                    <a:pt x="150" y="66"/>
                    <a:pt x="149" y="67"/>
                  </a:cubicBezTo>
                  <a:cubicBezTo>
                    <a:pt x="148" y="69"/>
                    <a:pt x="147" y="72"/>
                    <a:pt x="146" y="73"/>
                  </a:cubicBezTo>
                  <a:cubicBezTo>
                    <a:pt x="145" y="73"/>
                    <a:pt x="143" y="76"/>
                    <a:pt x="142" y="77"/>
                  </a:cubicBezTo>
                  <a:cubicBezTo>
                    <a:pt x="141" y="79"/>
                    <a:pt x="139" y="81"/>
                    <a:pt x="138" y="81"/>
                  </a:cubicBezTo>
                  <a:cubicBezTo>
                    <a:pt x="137" y="82"/>
                    <a:pt x="135" y="83"/>
                    <a:pt x="134" y="83"/>
                  </a:cubicBezTo>
                  <a:cubicBezTo>
                    <a:pt x="134" y="83"/>
                    <a:pt x="129" y="83"/>
                    <a:pt x="127" y="83"/>
                  </a:cubicBezTo>
                  <a:cubicBezTo>
                    <a:pt x="125" y="84"/>
                    <a:pt x="124" y="86"/>
                    <a:pt x="124" y="87"/>
                  </a:cubicBezTo>
                  <a:cubicBezTo>
                    <a:pt x="123" y="87"/>
                    <a:pt x="125" y="90"/>
                    <a:pt x="126" y="90"/>
                  </a:cubicBezTo>
                  <a:cubicBezTo>
                    <a:pt x="126" y="90"/>
                    <a:pt x="128" y="92"/>
                    <a:pt x="128" y="92"/>
                  </a:cubicBezTo>
                  <a:cubicBezTo>
                    <a:pt x="128" y="92"/>
                    <a:pt x="127" y="95"/>
                    <a:pt x="127" y="96"/>
                  </a:cubicBezTo>
                  <a:cubicBezTo>
                    <a:pt x="127" y="97"/>
                    <a:pt x="124" y="100"/>
                    <a:pt x="126" y="100"/>
                  </a:cubicBezTo>
                  <a:cubicBezTo>
                    <a:pt x="127" y="101"/>
                    <a:pt x="129" y="102"/>
                    <a:pt x="129" y="10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5" y="111"/>
                    <a:pt x="135" y="112"/>
                  </a:cubicBezTo>
                  <a:cubicBezTo>
                    <a:pt x="134" y="113"/>
                    <a:pt x="132" y="114"/>
                    <a:pt x="132" y="113"/>
                  </a:cubicBezTo>
                  <a:cubicBezTo>
                    <a:pt x="131" y="113"/>
                    <a:pt x="131" y="113"/>
                    <a:pt x="131" y="111"/>
                  </a:cubicBezTo>
                  <a:cubicBezTo>
                    <a:pt x="131" y="109"/>
                    <a:pt x="132" y="109"/>
                    <a:pt x="130" y="108"/>
                  </a:cubicBezTo>
                  <a:cubicBezTo>
                    <a:pt x="129" y="107"/>
                    <a:pt x="126" y="108"/>
                    <a:pt x="126" y="107"/>
                  </a:cubicBezTo>
                  <a:cubicBezTo>
                    <a:pt x="125" y="106"/>
                    <a:pt x="124" y="106"/>
                    <a:pt x="123" y="104"/>
                  </a:cubicBezTo>
                  <a:cubicBezTo>
                    <a:pt x="123" y="103"/>
                    <a:pt x="122" y="105"/>
                    <a:pt x="123" y="103"/>
                  </a:cubicBezTo>
                  <a:cubicBezTo>
                    <a:pt x="123" y="101"/>
                    <a:pt x="125" y="100"/>
                    <a:pt x="125" y="99"/>
                  </a:cubicBezTo>
                  <a:cubicBezTo>
                    <a:pt x="124" y="98"/>
                    <a:pt x="124" y="95"/>
                    <a:pt x="123" y="95"/>
                  </a:cubicBezTo>
                  <a:cubicBezTo>
                    <a:pt x="122" y="95"/>
                    <a:pt x="123" y="97"/>
                    <a:pt x="122" y="95"/>
                  </a:cubicBezTo>
                  <a:cubicBezTo>
                    <a:pt x="121" y="92"/>
                    <a:pt x="120" y="91"/>
                    <a:pt x="120" y="91"/>
                  </a:cubicBezTo>
                  <a:cubicBezTo>
                    <a:pt x="119" y="91"/>
                    <a:pt x="118" y="91"/>
                    <a:pt x="118" y="90"/>
                  </a:cubicBezTo>
                  <a:cubicBezTo>
                    <a:pt x="118" y="89"/>
                    <a:pt x="120" y="87"/>
                    <a:pt x="120" y="86"/>
                  </a:cubicBezTo>
                  <a:cubicBezTo>
                    <a:pt x="121" y="84"/>
                    <a:pt x="122" y="83"/>
                    <a:pt x="122" y="82"/>
                  </a:cubicBezTo>
                  <a:cubicBezTo>
                    <a:pt x="123" y="81"/>
                    <a:pt x="126" y="75"/>
                    <a:pt x="126" y="75"/>
                  </a:cubicBezTo>
                  <a:cubicBezTo>
                    <a:pt x="126" y="75"/>
                    <a:pt x="115" y="86"/>
                    <a:pt x="110" y="94"/>
                  </a:cubicBezTo>
                  <a:cubicBezTo>
                    <a:pt x="110" y="94"/>
                    <a:pt x="112" y="95"/>
                    <a:pt x="112" y="96"/>
                  </a:cubicBezTo>
                  <a:cubicBezTo>
                    <a:pt x="111" y="98"/>
                    <a:pt x="112" y="100"/>
                    <a:pt x="111" y="101"/>
                  </a:cubicBezTo>
                  <a:cubicBezTo>
                    <a:pt x="110" y="103"/>
                    <a:pt x="110" y="102"/>
                    <a:pt x="108" y="107"/>
                  </a:cubicBezTo>
                  <a:cubicBezTo>
                    <a:pt x="107" y="113"/>
                    <a:pt x="107" y="114"/>
                    <a:pt x="106" y="116"/>
                  </a:cubicBezTo>
                  <a:cubicBezTo>
                    <a:pt x="105" y="117"/>
                    <a:pt x="103" y="119"/>
                    <a:pt x="103" y="121"/>
                  </a:cubicBezTo>
                  <a:cubicBezTo>
                    <a:pt x="102" y="122"/>
                    <a:pt x="102" y="128"/>
                    <a:pt x="102" y="129"/>
                  </a:cubicBezTo>
                  <a:cubicBezTo>
                    <a:pt x="102" y="130"/>
                    <a:pt x="102" y="130"/>
                    <a:pt x="103" y="131"/>
                  </a:cubicBezTo>
                  <a:cubicBezTo>
                    <a:pt x="103" y="133"/>
                    <a:pt x="100" y="136"/>
                    <a:pt x="103" y="133"/>
                  </a:cubicBezTo>
                  <a:cubicBezTo>
                    <a:pt x="107" y="130"/>
                    <a:pt x="109" y="129"/>
                    <a:pt x="109" y="12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7"/>
                    <a:pt x="112" y="125"/>
                    <a:pt x="115" y="126"/>
                  </a:cubicBezTo>
                  <a:cubicBezTo>
                    <a:pt x="118" y="128"/>
                    <a:pt x="118" y="127"/>
                    <a:pt x="119" y="129"/>
                  </a:cubicBezTo>
                  <a:cubicBezTo>
                    <a:pt x="119" y="131"/>
                    <a:pt x="116" y="133"/>
                    <a:pt x="117" y="134"/>
                  </a:cubicBezTo>
                  <a:cubicBezTo>
                    <a:pt x="119" y="135"/>
                    <a:pt x="124" y="134"/>
                    <a:pt x="125" y="135"/>
                  </a:cubicBezTo>
                  <a:cubicBezTo>
                    <a:pt x="127" y="136"/>
                    <a:pt x="128" y="136"/>
                    <a:pt x="128" y="139"/>
                  </a:cubicBezTo>
                  <a:cubicBezTo>
                    <a:pt x="128" y="141"/>
                    <a:pt x="128" y="145"/>
                    <a:pt x="129" y="146"/>
                  </a:cubicBezTo>
                  <a:cubicBezTo>
                    <a:pt x="130" y="147"/>
                    <a:pt x="129" y="149"/>
                    <a:pt x="129" y="152"/>
                  </a:cubicBezTo>
                  <a:cubicBezTo>
                    <a:pt x="129" y="154"/>
                    <a:pt x="132" y="156"/>
                    <a:pt x="133" y="157"/>
                  </a:cubicBezTo>
                  <a:cubicBezTo>
                    <a:pt x="134" y="157"/>
                    <a:pt x="139" y="159"/>
                    <a:pt x="140" y="160"/>
                  </a:cubicBezTo>
                  <a:cubicBezTo>
                    <a:pt x="141" y="161"/>
                    <a:pt x="139" y="163"/>
                    <a:pt x="141" y="164"/>
                  </a:cubicBezTo>
                  <a:cubicBezTo>
                    <a:pt x="143" y="166"/>
                    <a:pt x="142" y="171"/>
                    <a:pt x="142" y="171"/>
                  </a:cubicBezTo>
                  <a:cubicBezTo>
                    <a:pt x="142" y="171"/>
                    <a:pt x="142" y="176"/>
                    <a:pt x="141" y="177"/>
                  </a:cubicBezTo>
                  <a:cubicBezTo>
                    <a:pt x="140" y="178"/>
                    <a:pt x="139" y="180"/>
                    <a:pt x="141" y="181"/>
                  </a:cubicBezTo>
                  <a:cubicBezTo>
                    <a:pt x="142" y="182"/>
                    <a:pt x="146" y="184"/>
                    <a:pt x="146" y="184"/>
                  </a:cubicBezTo>
                  <a:cubicBezTo>
                    <a:pt x="146" y="184"/>
                    <a:pt x="143" y="186"/>
                    <a:pt x="146" y="189"/>
                  </a:cubicBezTo>
                  <a:cubicBezTo>
                    <a:pt x="149" y="191"/>
                    <a:pt x="152" y="193"/>
                    <a:pt x="153" y="194"/>
                  </a:cubicBezTo>
                  <a:cubicBezTo>
                    <a:pt x="153" y="195"/>
                    <a:pt x="149" y="197"/>
                    <a:pt x="153" y="198"/>
                  </a:cubicBezTo>
                  <a:cubicBezTo>
                    <a:pt x="158" y="199"/>
                    <a:pt x="162" y="200"/>
                    <a:pt x="163" y="202"/>
                  </a:cubicBezTo>
                  <a:cubicBezTo>
                    <a:pt x="164" y="204"/>
                    <a:pt x="162" y="206"/>
                    <a:pt x="166" y="210"/>
                  </a:cubicBezTo>
                  <a:cubicBezTo>
                    <a:pt x="170" y="215"/>
                    <a:pt x="172" y="216"/>
                    <a:pt x="173" y="217"/>
                  </a:cubicBezTo>
                  <a:cubicBezTo>
                    <a:pt x="174" y="218"/>
                    <a:pt x="176" y="219"/>
                    <a:pt x="174" y="223"/>
                  </a:cubicBezTo>
                  <a:cubicBezTo>
                    <a:pt x="172" y="226"/>
                    <a:pt x="171" y="228"/>
                    <a:pt x="169" y="229"/>
                  </a:cubicBezTo>
                  <a:cubicBezTo>
                    <a:pt x="166" y="230"/>
                    <a:pt x="162" y="235"/>
                    <a:pt x="160" y="236"/>
                  </a:cubicBezTo>
                  <a:cubicBezTo>
                    <a:pt x="158" y="237"/>
                    <a:pt x="156" y="239"/>
                    <a:pt x="157" y="242"/>
                  </a:cubicBezTo>
                  <a:cubicBezTo>
                    <a:pt x="157" y="245"/>
                    <a:pt x="158" y="248"/>
                    <a:pt x="157" y="250"/>
                  </a:cubicBezTo>
                  <a:cubicBezTo>
                    <a:pt x="157" y="252"/>
                    <a:pt x="156" y="256"/>
                    <a:pt x="154" y="258"/>
                  </a:cubicBezTo>
                  <a:cubicBezTo>
                    <a:pt x="153" y="260"/>
                    <a:pt x="150" y="262"/>
                    <a:pt x="150" y="262"/>
                  </a:cubicBezTo>
                  <a:cubicBezTo>
                    <a:pt x="150" y="262"/>
                    <a:pt x="152" y="266"/>
                    <a:pt x="149" y="268"/>
                  </a:cubicBezTo>
                  <a:cubicBezTo>
                    <a:pt x="145" y="270"/>
                    <a:pt x="141" y="271"/>
                    <a:pt x="139" y="271"/>
                  </a:cubicBezTo>
                  <a:cubicBezTo>
                    <a:pt x="136" y="271"/>
                    <a:pt x="132" y="274"/>
                    <a:pt x="132" y="274"/>
                  </a:cubicBezTo>
                  <a:cubicBezTo>
                    <a:pt x="132" y="274"/>
                    <a:pt x="129" y="282"/>
                    <a:pt x="128" y="283"/>
                  </a:cubicBezTo>
                  <a:cubicBezTo>
                    <a:pt x="128" y="284"/>
                    <a:pt x="116" y="295"/>
                    <a:pt x="118" y="298"/>
                  </a:cubicBezTo>
                  <a:cubicBezTo>
                    <a:pt x="119" y="302"/>
                    <a:pt x="119" y="305"/>
                    <a:pt x="117" y="307"/>
                  </a:cubicBezTo>
                  <a:cubicBezTo>
                    <a:pt x="116" y="309"/>
                    <a:pt x="115" y="308"/>
                    <a:pt x="114" y="309"/>
                  </a:cubicBezTo>
                  <a:cubicBezTo>
                    <a:pt x="113" y="311"/>
                    <a:pt x="109" y="308"/>
                    <a:pt x="110" y="313"/>
                  </a:cubicBezTo>
                  <a:cubicBezTo>
                    <a:pt x="111" y="319"/>
                    <a:pt x="113" y="320"/>
                    <a:pt x="113" y="323"/>
                  </a:cubicBezTo>
                  <a:cubicBezTo>
                    <a:pt x="114" y="326"/>
                    <a:pt x="113" y="327"/>
                    <a:pt x="114" y="330"/>
                  </a:cubicBezTo>
                  <a:cubicBezTo>
                    <a:pt x="115" y="333"/>
                    <a:pt x="115" y="336"/>
                    <a:pt x="117" y="338"/>
                  </a:cubicBezTo>
                  <a:cubicBezTo>
                    <a:pt x="118" y="341"/>
                    <a:pt x="120" y="343"/>
                    <a:pt x="120" y="345"/>
                  </a:cubicBezTo>
                  <a:cubicBezTo>
                    <a:pt x="119" y="347"/>
                    <a:pt x="122" y="354"/>
                    <a:pt x="118" y="348"/>
                  </a:cubicBezTo>
                  <a:cubicBezTo>
                    <a:pt x="113" y="343"/>
                    <a:pt x="117" y="348"/>
                    <a:pt x="112" y="340"/>
                  </a:cubicBezTo>
                  <a:cubicBezTo>
                    <a:pt x="107" y="331"/>
                    <a:pt x="104" y="333"/>
                    <a:pt x="102" y="328"/>
                  </a:cubicBezTo>
                  <a:cubicBezTo>
                    <a:pt x="100" y="323"/>
                    <a:pt x="100" y="338"/>
                    <a:pt x="100" y="321"/>
                  </a:cubicBezTo>
                  <a:cubicBezTo>
                    <a:pt x="99" y="303"/>
                    <a:pt x="97" y="304"/>
                    <a:pt x="96" y="300"/>
                  </a:cubicBezTo>
                  <a:cubicBezTo>
                    <a:pt x="96" y="296"/>
                    <a:pt x="96" y="300"/>
                    <a:pt x="94" y="291"/>
                  </a:cubicBezTo>
                  <a:cubicBezTo>
                    <a:pt x="92" y="282"/>
                    <a:pt x="94" y="288"/>
                    <a:pt x="92" y="282"/>
                  </a:cubicBezTo>
                  <a:cubicBezTo>
                    <a:pt x="90" y="276"/>
                    <a:pt x="88" y="282"/>
                    <a:pt x="89" y="273"/>
                  </a:cubicBezTo>
                  <a:cubicBezTo>
                    <a:pt x="90" y="263"/>
                    <a:pt x="88" y="269"/>
                    <a:pt x="88" y="258"/>
                  </a:cubicBezTo>
                  <a:cubicBezTo>
                    <a:pt x="89" y="246"/>
                    <a:pt x="94" y="247"/>
                    <a:pt x="90" y="241"/>
                  </a:cubicBezTo>
                  <a:cubicBezTo>
                    <a:pt x="86" y="234"/>
                    <a:pt x="85" y="236"/>
                    <a:pt x="85" y="232"/>
                  </a:cubicBezTo>
                  <a:cubicBezTo>
                    <a:pt x="84" y="228"/>
                    <a:pt x="85" y="232"/>
                    <a:pt x="83" y="222"/>
                  </a:cubicBezTo>
                  <a:cubicBezTo>
                    <a:pt x="81" y="211"/>
                    <a:pt x="75" y="205"/>
                    <a:pt x="81" y="190"/>
                  </a:cubicBezTo>
                  <a:cubicBezTo>
                    <a:pt x="86" y="175"/>
                    <a:pt x="87" y="173"/>
                    <a:pt x="87" y="173"/>
                  </a:cubicBezTo>
                  <a:cubicBezTo>
                    <a:pt x="87" y="173"/>
                    <a:pt x="81" y="164"/>
                    <a:pt x="87" y="157"/>
                  </a:cubicBezTo>
                  <a:cubicBezTo>
                    <a:pt x="92" y="149"/>
                    <a:pt x="92" y="152"/>
                    <a:pt x="92" y="149"/>
                  </a:cubicBezTo>
                  <a:cubicBezTo>
                    <a:pt x="92" y="145"/>
                    <a:pt x="91" y="146"/>
                    <a:pt x="90" y="141"/>
                  </a:cubicBezTo>
                  <a:cubicBezTo>
                    <a:pt x="88" y="137"/>
                    <a:pt x="88" y="137"/>
                    <a:pt x="88" y="135"/>
                  </a:cubicBezTo>
                  <a:cubicBezTo>
                    <a:pt x="88" y="133"/>
                    <a:pt x="89" y="128"/>
                    <a:pt x="89" y="128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28"/>
                    <a:pt x="0" y="320"/>
                    <a:pt x="188" y="415"/>
                  </a:cubicBezTo>
                  <a:cubicBezTo>
                    <a:pt x="188" y="415"/>
                    <a:pt x="146" y="390"/>
                    <a:pt x="145" y="380"/>
                  </a:cubicBezTo>
                  <a:cubicBezTo>
                    <a:pt x="145" y="380"/>
                    <a:pt x="147" y="371"/>
                    <a:pt x="149" y="372"/>
                  </a:cubicBezTo>
                  <a:cubicBezTo>
                    <a:pt x="151" y="372"/>
                    <a:pt x="153" y="375"/>
                    <a:pt x="157" y="373"/>
                  </a:cubicBezTo>
                  <a:cubicBezTo>
                    <a:pt x="160" y="372"/>
                    <a:pt x="165" y="370"/>
                    <a:pt x="165" y="370"/>
                  </a:cubicBezTo>
                  <a:cubicBezTo>
                    <a:pt x="164" y="374"/>
                    <a:pt x="164" y="374"/>
                    <a:pt x="164" y="374"/>
                  </a:cubicBezTo>
                  <a:cubicBezTo>
                    <a:pt x="164" y="374"/>
                    <a:pt x="161" y="374"/>
                    <a:pt x="170" y="375"/>
                  </a:cubicBezTo>
                  <a:cubicBezTo>
                    <a:pt x="180" y="377"/>
                    <a:pt x="180" y="378"/>
                    <a:pt x="183" y="377"/>
                  </a:cubicBezTo>
                  <a:cubicBezTo>
                    <a:pt x="187" y="377"/>
                    <a:pt x="193" y="371"/>
                    <a:pt x="194" y="376"/>
                  </a:cubicBezTo>
                  <a:cubicBezTo>
                    <a:pt x="194" y="381"/>
                    <a:pt x="190" y="378"/>
                    <a:pt x="194" y="381"/>
                  </a:cubicBezTo>
                  <a:cubicBezTo>
                    <a:pt x="198" y="384"/>
                    <a:pt x="207" y="384"/>
                    <a:pt x="207" y="384"/>
                  </a:cubicBezTo>
                  <a:cubicBezTo>
                    <a:pt x="207" y="384"/>
                    <a:pt x="220" y="390"/>
                    <a:pt x="222" y="389"/>
                  </a:cubicBezTo>
                  <a:cubicBezTo>
                    <a:pt x="224" y="388"/>
                    <a:pt x="225" y="385"/>
                    <a:pt x="227" y="387"/>
                  </a:cubicBezTo>
                  <a:cubicBezTo>
                    <a:pt x="229" y="388"/>
                    <a:pt x="229" y="392"/>
                    <a:pt x="229" y="392"/>
                  </a:cubicBezTo>
                  <a:cubicBezTo>
                    <a:pt x="220" y="394"/>
                    <a:pt x="220" y="394"/>
                    <a:pt x="220" y="394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1" y="397"/>
                    <a:pt x="208" y="397"/>
                    <a:pt x="210" y="399"/>
                  </a:cubicBezTo>
                  <a:cubicBezTo>
                    <a:pt x="213" y="401"/>
                    <a:pt x="214" y="401"/>
                    <a:pt x="217" y="403"/>
                  </a:cubicBezTo>
                  <a:cubicBezTo>
                    <a:pt x="220" y="404"/>
                    <a:pt x="226" y="413"/>
                    <a:pt x="229" y="410"/>
                  </a:cubicBezTo>
                  <a:cubicBezTo>
                    <a:pt x="233" y="407"/>
                    <a:pt x="233" y="407"/>
                    <a:pt x="235" y="405"/>
                  </a:cubicBezTo>
                  <a:cubicBezTo>
                    <a:pt x="238" y="403"/>
                    <a:pt x="238" y="400"/>
                    <a:pt x="241" y="401"/>
                  </a:cubicBezTo>
                  <a:cubicBezTo>
                    <a:pt x="245" y="402"/>
                    <a:pt x="248" y="404"/>
                    <a:pt x="248" y="404"/>
                  </a:cubicBezTo>
                  <a:cubicBezTo>
                    <a:pt x="243" y="409"/>
                    <a:pt x="243" y="409"/>
                    <a:pt x="243" y="409"/>
                  </a:cubicBezTo>
                  <a:cubicBezTo>
                    <a:pt x="243" y="409"/>
                    <a:pt x="249" y="411"/>
                    <a:pt x="251" y="411"/>
                  </a:cubicBezTo>
                  <a:cubicBezTo>
                    <a:pt x="253" y="412"/>
                    <a:pt x="253" y="416"/>
                    <a:pt x="257" y="414"/>
                  </a:cubicBezTo>
                  <a:cubicBezTo>
                    <a:pt x="261" y="412"/>
                    <a:pt x="262" y="412"/>
                    <a:pt x="265" y="413"/>
                  </a:cubicBezTo>
                  <a:cubicBezTo>
                    <a:pt x="269" y="413"/>
                    <a:pt x="274" y="413"/>
                    <a:pt x="275" y="414"/>
                  </a:cubicBezTo>
                  <a:cubicBezTo>
                    <a:pt x="276" y="415"/>
                    <a:pt x="279" y="417"/>
                    <a:pt x="280" y="417"/>
                  </a:cubicBezTo>
                  <a:cubicBezTo>
                    <a:pt x="282" y="418"/>
                    <a:pt x="287" y="425"/>
                    <a:pt x="289" y="425"/>
                  </a:cubicBezTo>
                  <a:cubicBezTo>
                    <a:pt x="291" y="424"/>
                    <a:pt x="299" y="427"/>
                    <a:pt x="299" y="427"/>
                  </a:cubicBezTo>
                  <a:cubicBezTo>
                    <a:pt x="299" y="427"/>
                    <a:pt x="269" y="441"/>
                    <a:pt x="220" y="426"/>
                  </a:cubicBezTo>
                  <a:cubicBezTo>
                    <a:pt x="220" y="426"/>
                    <a:pt x="328" y="467"/>
                    <a:pt x="425" y="381"/>
                  </a:cubicBezTo>
                  <a:cubicBezTo>
                    <a:pt x="522" y="294"/>
                    <a:pt x="524" y="143"/>
                    <a:pt x="400" y="49"/>
                  </a:cubicBezTo>
                  <a:cubicBezTo>
                    <a:pt x="400" y="49"/>
                    <a:pt x="492" y="123"/>
                    <a:pt x="486" y="233"/>
                  </a:cubicBezTo>
                  <a:cubicBezTo>
                    <a:pt x="485" y="234"/>
                    <a:pt x="485" y="234"/>
                    <a:pt x="485" y="234"/>
                  </a:cubicBezTo>
                  <a:cubicBezTo>
                    <a:pt x="483" y="230"/>
                    <a:pt x="482" y="232"/>
                    <a:pt x="481" y="226"/>
                  </a:cubicBezTo>
                  <a:cubicBezTo>
                    <a:pt x="481" y="221"/>
                    <a:pt x="482" y="222"/>
                    <a:pt x="481" y="219"/>
                  </a:cubicBezTo>
                  <a:cubicBezTo>
                    <a:pt x="481" y="215"/>
                    <a:pt x="480" y="217"/>
                    <a:pt x="479" y="213"/>
                  </a:cubicBezTo>
                  <a:cubicBezTo>
                    <a:pt x="478" y="209"/>
                    <a:pt x="477" y="209"/>
                    <a:pt x="476" y="207"/>
                  </a:cubicBezTo>
                  <a:cubicBezTo>
                    <a:pt x="475" y="204"/>
                    <a:pt x="475" y="197"/>
                    <a:pt x="474" y="195"/>
                  </a:cubicBezTo>
                  <a:cubicBezTo>
                    <a:pt x="473" y="193"/>
                    <a:pt x="469" y="191"/>
                    <a:pt x="467" y="190"/>
                  </a:cubicBezTo>
                  <a:cubicBezTo>
                    <a:pt x="466" y="189"/>
                    <a:pt x="467" y="187"/>
                    <a:pt x="466" y="189"/>
                  </a:cubicBezTo>
                  <a:cubicBezTo>
                    <a:pt x="464" y="191"/>
                    <a:pt x="466" y="196"/>
                    <a:pt x="466" y="196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4" y="203"/>
                    <a:pt x="464" y="211"/>
                    <a:pt x="464" y="213"/>
                  </a:cubicBezTo>
                  <a:cubicBezTo>
                    <a:pt x="463" y="215"/>
                    <a:pt x="459" y="219"/>
                    <a:pt x="459" y="219"/>
                  </a:cubicBezTo>
                  <a:cubicBezTo>
                    <a:pt x="459" y="219"/>
                    <a:pt x="456" y="225"/>
                    <a:pt x="454" y="225"/>
                  </a:cubicBezTo>
                  <a:cubicBezTo>
                    <a:pt x="452" y="225"/>
                    <a:pt x="440" y="224"/>
                    <a:pt x="440" y="224"/>
                  </a:cubicBezTo>
                  <a:cubicBezTo>
                    <a:pt x="440" y="224"/>
                    <a:pt x="438" y="219"/>
                    <a:pt x="438" y="215"/>
                  </a:cubicBezTo>
                  <a:cubicBezTo>
                    <a:pt x="437" y="211"/>
                    <a:pt x="431" y="208"/>
                    <a:pt x="431" y="206"/>
                  </a:cubicBezTo>
                  <a:cubicBezTo>
                    <a:pt x="430" y="205"/>
                    <a:pt x="433" y="203"/>
                    <a:pt x="432" y="198"/>
                  </a:cubicBezTo>
                  <a:cubicBezTo>
                    <a:pt x="430" y="193"/>
                    <a:pt x="433" y="195"/>
                    <a:pt x="430" y="190"/>
                  </a:cubicBezTo>
                  <a:cubicBezTo>
                    <a:pt x="427" y="186"/>
                    <a:pt x="427" y="186"/>
                    <a:pt x="427" y="186"/>
                  </a:cubicBezTo>
                  <a:cubicBezTo>
                    <a:pt x="427" y="186"/>
                    <a:pt x="420" y="180"/>
                    <a:pt x="421" y="186"/>
                  </a:cubicBezTo>
                  <a:cubicBezTo>
                    <a:pt x="422" y="192"/>
                    <a:pt x="417" y="196"/>
                    <a:pt x="420" y="197"/>
                  </a:cubicBezTo>
                  <a:cubicBezTo>
                    <a:pt x="422" y="198"/>
                    <a:pt x="424" y="197"/>
                    <a:pt x="424" y="202"/>
                  </a:cubicBezTo>
                  <a:cubicBezTo>
                    <a:pt x="425" y="206"/>
                    <a:pt x="425" y="209"/>
                    <a:pt x="426" y="210"/>
                  </a:cubicBezTo>
                  <a:cubicBezTo>
                    <a:pt x="426" y="212"/>
                    <a:pt x="425" y="219"/>
                    <a:pt x="427" y="220"/>
                  </a:cubicBezTo>
                  <a:cubicBezTo>
                    <a:pt x="428" y="221"/>
                    <a:pt x="434" y="222"/>
                    <a:pt x="432" y="224"/>
                  </a:cubicBezTo>
                  <a:cubicBezTo>
                    <a:pt x="431" y="226"/>
                    <a:pt x="427" y="229"/>
                    <a:pt x="430" y="231"/>
                  </a:cubicBezTo>
                  <a:cubicBezTo>
                    <a:pt x="433" y="233"/>
                    <a:pt x="433" y="234"/>
                    <a:pt x="435" y="235"/>
                  </a:cubicBezTo>
                  <a:cubicBezTo>
                    <a:pt x="437" y="235"/>
                    <a:pt x="436" y="235"/>
                    <a:pt x="440" y="235"/>
                  </a:cubicBezTo>
                  <a:cubicBezTo>
                    <a:pt x="444" y="235"/>
                    <a:pt x="447" y="236"/>
                    <a:pt x="447" y="236"/>
                  </a:cubicBezTo>
                  <a:cubicBezTo>
                    <a:pt x="447" y="236"/>
                    <a:pt x="451" y="241"/>
                    <a:pt x="450" y="242"/>
                  </a:cubicBezTo>
                  <a:cubicBezTo>
                    <a:pt x="450" y="244"/>
                    <a:pt x="446" y="251"/>
                    <a:pt x="446" y="251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434" y="272"/>
                    <a:pt x="432" y="271"/>
                  </a:cubicBezTo>
                  <a:cubicBezTo>
                    <a:pt x="430" y="270"/>
                    <a:pt x="425" y="276"/>
                    <a:pt x="423" y="276"/>
                  </a:cubicBezTo>
                  <a:cubicBezTo>
                    <a:pt x="421" y="277"/>
                    <a:pt x="418" y="286"/>
                    <a:pt x="418" y="286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12" y="290"/>
                    <a:pt x="409" y="296"/>
                    <a:pt x="409" y="299"/>
                  </a:cubicBezTo>
                  <a:cubicBezTo>
                    <a:pt x="409" y="301"/>
                    <a:pt x="407" y="308"/>
                    <a:pt x="405" y="312"/>
                  </a:cubicBezTo>
                  <a:cubicBezTo>
                    <a:pt x="403" y="315"/>
                    <a:pt x="396" y="317"/>
                    <a:pt x="396" y="317"/>
                  </a:cubicBezTo>
                  <a:cubicBezTo>
                    <a:pt x="396" y="317"/>
                    <a:pt x="401" y="326"/>
                    <a:pt x="397" y="326"/>
                  </a:cubicBezTo>
                  <a:cubicBezTo>
                    <a:pt x="393" y="326"/>
                    <a:pt x="387" y="330"/>
                    <a:pt x="386" y="331"/>
                  </a:cubicBezTo>
                  <a:cubicBezTo>
                    <a:pt x="385" y="332"/>
                    <a:pt x="384" y="335"/>
                    <a:pt x="382" y="335"/>
                  </a:cubicBezTo>
                  <a:cubicBezTo>
                    <a:pt x="379" y="335"/>
                    <a:pt x="375" y="334"/>
                    <a:pt x="374" y="335"/>
                  </a:cubicBezTo>
                  <a:cubicBezTo>
                    <a:pt x="374" y="337"/>
                    <a:pt x="372" y="342"/>
                    <a:pt x="372" y="342"/>
                  </a:cubicBezTo>
                  <a:cubicBezTo>
                    <a:pt x="361" y="351"/>
                    <a:pt x="361" y="351"/>
                    <a:pt x="361" y="351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5"/>
                    <a:pt x="348" y="361"/>
                    <a:pt x="345" y="360"/>
                  </a:cubicBezTo>
                  <a:cubicBezTo>
                    <a:pt x="342" y="360"/>
                    <a:pt x="332" y="360"/>
                    <a:pt x="330" y="361"/>
                  </a:cubicBezTo>
                  <a:cubicBezTo>
                    <a:pt x="328" y="362"/>
                    <a:pt x="320" y="363"/>
                    <a:pt x="317" y="362"/>
                  </a:cubicBezTo>
                  <a:cubicBezTo>
                    <a:pt x="315" y="362"/>
                    <a:pt x="317" y="369"/>
                    <a:pt x="315" y="362"/>
                  </a:cubicBezTo>
                  <a:cubicBezTo>
                    <a:pt x="314" y="354"/>
                    <a:pt x="315" y="359"/>
                    <a:pt x="314" y="350"/>
                  </a:cubicBezTo>
                  <a:cubicBezTo>
                    <a:pt x="313" y="342"/>
                    <a:pt x="311" y="347"/>
                    <a:pt x="313" y="342"/>
                  </a:cubicBezTo>
                  <a:cubicBezTo>
                    <a:pt x="315" y="336"/>
                    <a:pt x="314" y="341"/>
                    <a:pt x="315" y="336"/>
                  </a:cubicBezTo>
                  <a:cubicBezTo>
                    <a:pt x="317" y="331"/>
                    <a:pt x="317" y="335"/>
                    <a:pt x="316" y="328"/>
                  </a:cubicBezTo>
                  <a:cubicBezTo>
                    <a:pt x="316" y="321"/>
                    <a:pt x="315" y="323"/>
                    <a:pt x="313" y="318"/>
                  </a:cubicBezTo>
                  <a:cubicBezTo>
                    <a:pt x="310" y="313"/>
                    <a:pt x="306" y="316"/>
                    <a:pt x="311" y="310"/>
                  </a:cubicBezTo>
                  <a:cubicBezTo>
                    <a:pt x="315" y="305"/>
                    <a:pt x="312" y="311"/>
                    <a:pt x="315" y="305"/>
                  </a:cubicBezTo>
                  <a:cubicBezTo>
                    <a:pt x="319" y="299"/>
                    <a:pt x="317" y="298"/>
                    <a:pt x="322" y="296"/>
                  </a:cubicBezTo>
                  <a:cubicBezTo>
                    <a:pt x="326" y="295"/>
                    <a:pt x="330" y="295"/>
                    <a:pt x="331" y="291"/>
                  </a:cubicBezTo>
                  <a:cubicBezTo>
                    <a:pt x="331" y="287"/>
                    <a:pt x="332" y="286"/>
                    <a:pt x="332" y="283"/>
                  </a:cubicBezTo>
                  <a:cubicBezTo>
                    <a:pt x="332" y="281"/>
                    <a:pt x="329" y="276"/>
                    <a:pt x="329" y="274"/>
                  </a:cubicBezTo>
                  <a:cubicBezTo>
                    <a:pt x="329" y="273"/>
                    <a:pt x="329" y="273"/>
                    <a:pt x="327" y="268"/>
                  </a:cubicBezTo>
                  <a:cubicBezTo>
                    <a:pt x="326" y="263"/>
                    <a:pt x="325" y="260"/>
                    <a:pt x="325" y="260"/>
                  </a:cubicBezTo>
                  <a:cubicBezTo>
                    <a:pt x="325" y="260"/>
                    <a:pt x="327" y="250"/>
                    <a:pt x="328" y="246"/>
                  </a:cubicBezTo>
                  <a:cubicBezTo>
                    <a:pt x="330" y="242"/>
                    <a:pt x="326" y="248"/>
                    <a:pt x="330" y="242"/>
                  </a:cubicBezTo>
                  <a:cubicBezTo>
                    <a:pt x="333" y="237"/>
                    <a:pt x="335" y="233"/>
                    <a:pt x="335" y="233"/>
                  </a:cubicBezTo>
                  <a:cubicBezTo>
                    <a:pt x="335" y="233"/>
                    <a:pt x="329" y="226"/>
                    <a:pt x="326" y="226"/>
                  </a:cubicBezTo>
                  <a:cubicBezTo>
                    <a:pt x="323" y="225"/>
                    <a:pt x="322" y="230"/>
                    <a:pt x="319" y="225"/>
                  </a:cubicBezTo>
                  <a:cubicBezTo>
                    <a:pt x="316" y="220"/>
                    <a:pt x="318" y="218"/>
                    <a:pt x="317" y="217"/>
                  </a:cubicBezTo>
                  <a:cubicBezTo>
                    <a:pt x="316" y="215"/>
                    <a:pt x="313" y="214"/>
                    <a:pt x="310" y="215"/>
                  </a:cubicBezTo>
                  <a:cubicBezTo>
                    <a:pt x="307" y="216"/>
                    <a:pt x="302" y="214"/>
                    <a:pt x="297" y="215"/>
                  </a:cubicBezTo>
                  <a:cubicBezTo>
                    <a:pt x="292" y="215"/>
                    <a:pt x="291" y="214"/>
                    <a:pt x="285" y="212"/>
                  </a:cubicBezTo>
                  <a:cubicBezTo>
                    <a:pt x="279" y="211"/>
                    <a:pt x="272" y="210"/>
                    <a:pt x="269" y="206"/>
                  </a:cubicBezTo>
                  <a:cubicBezTo>
                    <a:pt x="265" y="203"/>
                    <a:pt x="264" y="206"/>
                    <a:pt x="263" y="201"/>
                  </a:cubicBezTo>
                  <a:cubicBezTo>
                    <a:pt x="263" y="195"/>
                    <a:pt x="265" y="196"/>
                    <a:pt x="261" y="193"/>
                  </a:cubicBezTo>
                  <a:cubicBezTo>
                    <a:pt x="258" y="189"/>
                    <a:pt x="256" y="190"/>
                    <a:pt x="257" y="186"/>
                  </a:cubicBezTo>
                  <a:cubicBezTo>
                    <a:pt x="258" y="182"/>
                    <a:pt x="260" y="183"/>
                    <a:pt x="258" y="178"/>
                  </a:cubicBezTo>
                  <a:cubicBezTo>
                    <a:pt x="256" y="174"/>
                    <a:pt x="260" y="181"/>
                    <a:pt x="256" y="174"/>
                  </a:cubicBezTo>
                  <a:cubicBezTo>
                    <a:pt x="253" y="166"/>
                    <a:pt x="249" y="170"/>
                    <a:pt x="253" y="166"/>
                  </a:cubicBezTo>
                  <a:cubicBezTo>
                    <a:pt x="256" y="162"/>
                    <a:pt x="257" y="165"/>
                    <a:pt x="259" y="160"/>
                  </a:cubicBezTo>
                  <a:cubicBezTo>
                    <a:pt x="261" y="154"/>
                    <a:pt x="266" y="165"/>
                    <a:pt x="265" y="152"/>
                  </a:cubicBezTo>
                  <a:cubicBezTo>
                    <a:pt x="264" y="139"/>
                    <a:pt x="262" y="141"/>
                    <a:pt x="269" y="134"/>
                  </a:cubicBezTo>
                  <a:cubicBezTo>
                    <a:pt x="277" y="127"/>
                    <a:pt x="284" y="126"/>
                    <a:pt x="286" y="125"/>
                  </a:cubicBezTo>
                  <a:cubicBezTo>
                    <a:pt x="287" y="123"/>
                    <a:pt x="291" y="119"/>
                    <a:pt x="293" y="118"/>
                  </a:cubicBezTo>
                  <a:cubicBezTo>
                    <a:pt x="295" y="117"/>
                    <a:pt x="294" y="116"/>
                    <a:pt x="298" y="117"/>
                  </a:cubicBezTo>
                  <a:cubicBezTo>
                    <a:pt x="302" y="119"/>
                    <a:pt x="308" y="119"/>
                    <a:pt x="312" y="117"/>
                  </a:cubicBezTo>
                  <a:cubicBezTo>
                    <a:pt x="315" y="115"/>
                    <a:pt x="321" y="112"/>
                    <a:pt x="323" y="112"/>
                  </a:cubicBezTo>
                  <a:cubicBezTo>
                    <a:pt x="325" y="113"/>
                    <a:pt x="323" y="113"/>
                    <a:pt x="328" y="114"/>
                  </a:cubicBezTo>
                  <a:cubicBezTo>
                    <a:pt x="332" y="114"/>
                    <a:pt x="334" y="114"/>
                    <a:pt x="336" y="115"/>
                  </a:cubicBezTo>
                  <a:cubicBezTo>
                    <a:pt x="339" y="116"/>
                    <a:pt x="333" y="115"/>
                    <a:pt x="342" y="116"/>
                  </a:cubicBezTo>
                  <a:cubicBezTo>
                    <a:pt x="350" y="117"/>
                    <a:pt x="348" y="117"/>
                    <a:pt x="350" y="117"/>
                  </a:cubicBezTo>
                  <a:cubicBezTo>
                    <a:pt x="352" y="118"/>
                    <a:pt x="351" y="118"/>
                    <a:pt x="354" y="120"/>
                  </a:cubicBezTo>
                  <a:cubicBezTo>
                    <a:pt x="357" y="121"/>
                    <a:pt x="359" y="114"/>
                    <a:pt x="357" y="121"/>
                  </a:cubicBezTo>
                  <a:cubicBezTo>
                    <a:pt x="355" y="129"/>
                    <a:pt x="351" y="131"/>
                    <a:pt x="357" y="133"/>
                  </a:cubicBezTo>
                  <a:cubicBezTo>
                    <a:pt x="362" y="135"/>
                    <a:pt x="356" y="134"/>
                    <a:pt x="362" y="135"/>
                  </a:cubicBezTo>
                  <a:cubicBezTo>
                    <a:pt x="368" y="137"/>
                    <a:pt x="366" y="138"/>
                    <a:pt x="368" y="140"/>
                  </a:cubicBezTo>
                  <a:cubicBezTo>
                    <a:pt x="371" y="142"/>
                    <a:pt x="371" y="145"/>
                    <a:pt x="376" y="146"/>
                  </a:cubicBezTo>
                  <a:cubicBezTo>
                    <a:pt x="380" y="148"/>
                    <a:pt x="372" y="152"/>
                    <a:pt x="380" y="148"/>
                  </a:cubicBezTo>
                  <a:cubicBezTo>
                    <a:pt x="388" y="144"/>
                    <a:pt x="378" y="139"/>
                    <a:pt x="388" y="144"/>
                  </a:cubicBezTo>
                  <a:cubicBezTo>
                    <a:pt x="399" y="148"/>
                    <a:pt x="399" y="151"/>
                    <a:pt x="401" y="151"/>
                  </a:cubicBezTo>
                  <a:cubicBezTo>
                    <a:pt x="404" y="150"/>
                    <a:pt x="403" y="152"/>
                    <a:pt x="409" y="152"/>
                  </a:cubicBezTo>
                  <a:cubicBezTo>
                    <a:pt x="414" y="151"/>
                    <a:pt x="415" y="151"/>
                    <a:pt x="416" y="152"/>
                  </a:cubicBezTo>
                  <a:cubicBezTo>
                    <a:pt x="418" y="154"/>
                    <a:pt x="417" y="158"/>
                    <a:pt x="420" y="155"/>
                  </a:cubicBezTo>
                  <a:cubicBezTo>
                    <a:pt x="423" y="151"/>
                    <a:pt x="427" y="154"/>
                    <a:pt x="422" y="149"/>
                  </a:cubicBezTo>
                  <a:cubicBezTo>
                    <a:pt x="417" y="144"/>
                    <a:pt x="414" y="147"/>
                    <a:pt x="414" y="143"/>
                  </a:cubicBezTo>
                  <a:cubicBezTo>
                    <a:pt x="415" y="139"/>
                    <a:pt x="420" y="142"/>
                    <a:pt x="415" y="139"/>
                  </a:cubicBezTo>
                  <a:cubicBezTo>
                    <a:pt x="409" y="136"/>
                    <a:pt x="410" y="136"/>
                    <a:pt x="407" y="133"/>
                  </a:cubicBezTo>
                  <a:cubicBezTo>
                    <a:pt x="403" y="131"/>
                    <a:pt x="397" y="135"/>
                    <a:pt x="397" y="130"/>
                  </a:cubicBezTo>
                  <a:cubicBezTo>
                    <a:pt x="397" y="126"/>
                    <a:pt x="386" y="130"/>
                    <a:pt x="397" y="126"/>
                  </a:cubicBezTo>
                  <a:cubicBezTo>
                    <a:pt x="407" y="121"/>
                    <a:pt x="405" y="117"/>
                    <a:pt x="409" y="120"/>
                  </a:cubicBezTo>
                  <a:cubicBezTo>
                    <a:pt x="414" y="123"/>
                    <a:pt x="411" y="128"/>
                    <a:pt x="415" y="126"/>
                  </a:cubicBezTo>
                  <a:cubicBezTo>
                    <a:pt x="420" y="124"/>
                    <a:pt x="426" y="124"/>
                    <a:pt x="422" y="118"/>
                  </a:cubicBezTo>
                  <a:cubicBezTo>
                    <a:pt x="417" y="112"/>
                    <a:pt x="421" y="115"/>
                    <a:pt x="415" y="110"/>
                  </a:cubicBezTo>
                  <a:cubicBezTo>
                    <a:pt x="410" y="105"/>
                    <a:pt x="400" y="117"/>
                    <a:pt x="398" y="114"/>
                  </a:cubicBezTo>
                  <a:cubicBezTo>
                    <a:pt x="396" y="112"/>
                    <a:pt x="395" y="110"/>
                    <a:pt x="392" y="110"/>
                  </a:cubicBezTo>
                  <a:cubicBezTo>
                    <a:pt x="390" y="110"/>
                    <a:pt x="389" y="115"/>
                    <a:pt x="387" y="119"/>
                  </a:cubicBezTo>
                  <a:cubicBezTo>
                    <a:pt x="385" y="123"/>
                    <a:pt x="389" y="125"/>
                    <a:pt x="383" y="120"/>
                  </a:cubicBezTo>
                  <a:cubicBezTo>
                    <a:pt x="378" y="115"/>
                    <a:pt x="390" y="121"/>
                    <a:pt x="378" y="111"/>
                  </a:cubicBezTo>
                  <a:cubicBezTo>
                    <a:pt x="367" y="101"/>
                    <a:pt x="361" y="101"/>
                    <a:pt x="359" y="102"/>
                  </a:cubicBezTo>
                  <a:cubicBezTo>
                    <a:pt x="356" y="104"/>
                    <a:pt x="354" y="102"/>
                    <a:pt x="352" y="103"/>
                  </a:cubicBezTo>
                  <a:cubicBezTo>
                    <a:pt x="350" y="104"/>
                    <a:pt x="354" y="109"/>
                    <a:pt x="350" y="104"/>
                  </a:cubicBezTo>
                  <a:cubicBezTo>
                    <a:pt x="345" y="99"/>
                    <a:pt x="338" y="102"/>
                    <a:pt x="338" y="102"/>
                  </a:cubicBezTo>
                  <a:cubicBezTo>
                    <a:pt x="338" y="102"/>
                    <a:pt x="336" y="101"/>
                    <a:pt x="333" y="102"/>
                  </a:cubicBezTo>
                  <a:cubicBezTo>
                    <a:pt x="330" y="103"/>
                    <a:pt x="325" y="103"/>
                    <a:pt x="323" y="101"/>
                  </a:cubicBezTo>
                  <a:cubicBezTo>
                    <a:pt x="320" y="99"/>
                    <a:pt x="313" y="99"/>
                    <a:pt x="321" y="94"/>
                  </a:cubicBezTo>
                  <a:cubicBezTo>
                    <a:pt x="328" y="89"/>
                    <a:pt x="323" y="92"/>
                    <a:pt x="332" y="91"/>
                  </a:cubicBezTo>
                  <a:cubicBezTo>
                    <a:pt x="341" y="90"/>
                    <a:pt x="353" y="94"/>
                    <a:pt x="344" y="88"/>
                  </a:cubicBezTo>
                  <a:cubicBezTo>
                    <a:pt x="334" y="82"/>
                    <a:pt x="350" y="88"/>
                    <a:pt x="339" y="76"/>
                  </a:cubicBezTo>
                  <a:cubicBezTo>
                    <a:pt x="327" y="65"/>
                    <a:pt x="324" y="74"/>
                    <a:pt x="327" y="65"/>
                  </a:cubicBezTo>
                  <a:cubicBezTo>
                    <a:pt x="331" y="56"/>
                    <a:pt x="329" y="56"/>
                    <a:pt x="326" y="55"/>
                  </a:cubicBezTo>
                  <a:cubicBezTo>
                    <a:pt x="323" y="55"/>
                    <a:pt x="314" y="54"/>
                    <a:pt x="311" y="53"/>
                  </a:cubicBezTo>
                  <a:cubicBezTo>
                    <a:pt x="307" y="52"/>
                    <a:pt x="310" y="56"/>
                    <a:pt x="305" y="51"/>
                  </a:cubicBezTo>
                  <a:cubicBezTo>
                    <a:pt x="300" y="45"/>
                    <a:pt x="296" y="50"/>
                    <a:pt x="300" y="45"/>
                  </a:cubicBezTo>
                  <a:cubicBezTo>
                    <a:pt x="305" y="40"/>
                    <a:pt x="306" y="39"/>
                    <a:pt x="310" y="37"/>
                  </a:cubicBezTo>
                  <a:cubicBezTo>
                    <a:pt x="315" y="35"/>
                    <a:pt x="318" y="23"/>
                    <a:pt x="326" y="30"/>
                  </a:cubicBezTo>
                  <a:cubicBezTo>
                    <a:pt x="334" y="38"/>
                    <a:pt x="331" y="36"/>
                    <a:pt x="338" y="39"/>
                  </a:cubicBezTo>
                  <a:cubicBezTo>
                    <a:pt x="346" y="42"/>
                    <a:pt x="349" y="41"/>
                    <a:pt x="350" y="40"/>
                  </a:cubicBezTo>
                  <a:cubicBezTo>
                    <a:pt x="350" y="38"/>
                    <a:pt x="343" y="31"/>
                    <a:pt x="343" y="31"/>
                  </a:cubicBezTo>
                  <a:cubicBezTo>
                    <a:pt x="343" y="31"/>
                    <a:pt x="340" y="31"/>
                    <a:pt x="341" y="30"/>
                  </a:cubicBezTo>
                  <a:cubicBezTo>
                    <a:pt x="343" y="29"/>
                    <a:pt x="346" y="27"/>
                    <a:pt x="346" y="27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4" y="24"/>
                    <a:pt x="317" y="15"/>
                    <a:pt x="3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</p:grpSp>
      <p:sp>
        <p:nvSpPr>
          <p:cNvPr id="7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0"/>
          <p:cNvSpPr/>
          <p:nvPr/>
        </p:nvSpPr>
        <p:spPr bwMode="auto">
          <a:xfrm>
            <a:off x="1409700" y="0"/>
            <a:ext cx="7734300" cy="792163"/>
          </a:xfrm>
          <a:custGeom>
            <a:avLst/>
            <a:gdLst>
              <a:gd name="T0" fmla="*/ 4461 w 4461"/>
              <a:gd name="T1" fmla="*/ 0 h 340"/>
              <a:gd name="T2" fmla="*/ 0 w 4461"/>
              <a:gd name="T3" fmla="*/ 0 h 340"/>
              <a:gd name="T4" fmla="*/ 3328 w 4461"/>
              <a:gd name="T5" fmla="*/ 340 h 340"/>
              <a:gd name="T6" fmla="*/ 4461 w 4461"/>
              <a:gd name="T7" fmla="*/ 276 h 340"/>
              <a:gd name="T8" fmla="*/ 4461 w 4461"/>
              <a:gd name="T9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1" h="340">
                <a:moveTo>
                  <a:pt x="446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670" y="340"/>
                  <a:pt x="3328" y="340"/>
                </a:cubicBezTo>
                <a:cubicBezTo>
                  <a:pt x="3713" y="340"/>
                  <a:pt x="4098" y="321"/>
                  <a:pt x="4461" y="276"/>
                </a:cubicBezTo>
                <a:cubicBezTo>
                  <a:pt x="4461" y="0"/>
                  <a:pt x="4461" y="0"/>
                  <a:pt x="446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23" name="Freeform 16"/>
          <p:cNvSpPr>
            <a:spLocks noEditPoints="1"/>
          </p:cNvSpPr>
          <p:nvPr/>
        </p:nvSpPr>
        <p:spPr bwMode="auto">
          <a:xfrm>
            <a:off x="0" y="0"/>
            <a:ext cx="5537200" cy="1217613"/>
          </a:xfrm>
          <a:custGeom>
            <a:avLst/>
            <a:gdLst>
              <a:gd name="T0" fmla="*/ 3653 w 3653"/>
              <a:gd name="T1" fmla="*/ 0 h 601"/>
              <a:gd name="T2" fmla="*/ 0 w 3653"/>
              <a:gd name="T3" fmla="*/ 0 h 601"/>
              <a:gd name="T4" fmla="*/ 0 w 3653"/>
              <a:gd name="T5" fmla="*/ 596 h 601"/>
              <a:gd name="T6" fmla="*/ 201 w 3653"/>
              <a:gd name="T7" fmla="*/ 601 h 601"/>
              <a:gd name="T8" fmla="*/ 3653 w 3653"/>
              <a:gd name="T9" fmla="*/ 0 h 601"/>
              <a:gd name="T10" fmla="*/ 3653 w 3653"/>
              <a:gd name="T11" fmla="*/ 0 h 601"/>
              <a:gd name="T12" fmla="*/ 3653 w 3653"/>
              <a:gd name="T13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53" h="601">
                <a:moveTo>
                  <a:pt x="365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96"/>
                  <a:pt x="0" y="596"/>
                  <a:pt x="0" y="596"/>
                </a:cubicBezTo>
                <a:cubicBezTo>
                  <a:pt x="0" y="596"/>
                  <a:pt x="70" y="601"/>
                  <a:pt x="201" y="601"/>
                </a:cubicBezTo>
                <a:cubicBezTo>
                  <a:pt x="687" y="601"/>
                  <a:pt x="2007" y="543"/>
                  <a:pt x="3653" y="0"/>
                </a:cubicBezTo>
                <a:moveTo>
                  <a:pt x="3653" y="0"/>
                </a:moveTo>
                <a:cubicBezTo>
                  <a:pt x="3653" y="0"/>
                  <a:pt x="3653" y="0"/>
                  <a:pt x="365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350" noProof="1"/>
          </a:p>
        </p:txBody>
      </p:sp>
      <p:sp>
        <p:nvSpPr>
          <p:cNvPr id="3076" name="标题占位符 1"/>
          <p:cNvSpPr>
            <a:spLocks noGrp="1" noChangeArrowheads="1"/>
          </p:cNvSpPr>
          <p:nvPr>
            <p:ph type="title" idx="4294967295"/>
            <p:custDataLst>
              <p:tags r:id="rId8"/>
            </p:custDataLst>
          </p:nvPr>
        </p:nvSpPr>
        <p:spPr bwMode="auto">
          <a:xfrm>
            <a:off x="522288" y="719138"/>
            <a:ext cx="81010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22288" y="1770063"/>
            <a:ext cx="8101012" cy="466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051300" y="6515100"/>
            <a:ext cx="10414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22288" y="6515100"/>
            <a:ext cx="3086100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noProof="1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www.wps.cn </a:t>
            </a:r>
            <a:r>
              <a:rPr lang="zh-CN" altLang="en-US"/>
              <a:t>「 让</a:t>
            </a:r>
            <a:r>
              <a:rPr lang="en-US" altLang="zh-CN"/>
              <a:t>PPT</a:t>
            </a:r>
            <a:r>
              <a:rPr lang="zh-CN" altLang="en-US"/>
              <a:t>设计简单起来！」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515100"/>
            <a:ext cx="2163763" cy="2063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700">
                <a:solidFill>
                  <a:srgbClr val="898989"/>
                </a:solidFill>
              </a:defRPr>
            </a:lvl1pPr>
          </a:lstStyle>
          <a:p>
            <a:fld id="{48B21BE1-D7A2-499E-9908-4B91C779376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081" name="Freeform 261"/>
          <p:cNvSpPr>
            <a:spLocks noEditPoints="1" noChangeArrowheads="1"/>
          </p:cNvSpPr>
          <p:nvPr/>
        </p:nvSpPr>
        <p:spPr bwMode="auto">
          <a:xfrm>
            <a:off x="7827963" y="228600"/>
            <a:ext cx="727075" cy="673100"/>
          </a:xfrm>
          <a:custGeom>
            <a:avLst/>
            <a:gdLst>
              <a:gd name="T0" fmla="*/ 540 w 740"/>
              <a:gd name="T1" fmla="*/ 98 h 686"/>
              <a:gd name="T2" fmla="*/ 471 w 740"/>
              <a:gd name="T3" fmla="*/ 15 h 686"/>
              <a:gd name="T4" fmla="*/ 284 w 740"/>
              <a:gd name="T5" fmla="*/ 94 h 686"/>
              <a:gd name="T6" fmla="*/ 208 w 740"/>
              <a:gd name="T7" fmla="*/ 71 h 686"/>
              <a:gd name="T8" fmla="*/ 192 w 740"/>
              <a:gd name="T9" fmla="*/ 149 h 686"/>
              <a:gd name="T10" fmla="*/ 34 w 740"/>
              <a:gd name="T11" fmla="*/ 274 h 686"/>
              <a:gd name="T12" fmla="*/ 79 w 740"/>
              <a:gd name="T13" fmla="*/ 372 h 686"/>
              <a:gd name="T14" fmla="*/ 195 w 740"/>
              <a:gd name="T15" fmla="*/ 651 h 686"/>
              <a:gd name="T16" fmla="*/ 295 w 740"/>
              <a:gd name="T17" fmla="*/ 616 h 686"/>
              <a:gd name="T18" fmla="*/ 474 w 740"/>
              <a:gd name="T19" fmla="*/ 626 h 686"/>
              <a:gd name="T20" fmla="*/ 567 w 740"/>
              <a:gd name="T21" fmla="*/ 571 h 686"/>
              <a:gd name="T22" fmla="*/ 646 w 740"/>
              <a:gd name="T23" fmla="*/ 408 h 686"/>
              <a:gd name="T24" fmla="*/ 725 w 740"/>
              <a:gd name="T25" fmla="*/ 337 h 686"/>
              <a:gd name="T26" fmla="*/ 230 w 740"/>
              <a:gd name="T27" fmla="*/ 571 h 686"/>
              <a:gd name="T28" fmla="*/ 115 w 740"/>
              <a:gd name="T29" fmla="*/ 330 h 686"/>
              <a:gd name="T30" fmla="*/ 294 w 740"/>
              <a:gd name="T31" fmla="*/ 323 h 686"/>
              <a:gd name="T32" fmla="*/ 376 w 740"/>
              <a:gd name="T33" fmla="*/ 377 h 686"/>
              <a:gd name="T34" fmla="*/ 247 w 740"/>
              <a:gd name="T35" fmla="*/ 570 h 686"/>
              <a:gd name="T36" fmla="*/ 274 w 740"/>
              <a:gd name="T37" fmla="*/ 581 h 686"/>
              <a:gd name="T38" fmla="*/ 483 w 740"/>
              <a:gd name="T39" fmla="*/ 558 h 686"/>
              <a:gd name="T40" fmla="*/ 283 w 740"/>
              <a:gd name="T41" fmla="*/ 589 h 686"/>
              <a:gd name="T42" fmla="*/ 508 w 740"/>
              <a:gd name="T43" fmla="*/ 545 h 686"/>
              <a:gd name="T44" fmla="*/ 625 w 740"/>
              <a:gd name="T45" fmla="*/ 373 h 686"/>
              <a:gd name="T46" fmla="*/ 518 w 740"/>
              <a:gd name="T47" fmla="*/ 544 h 686"/>
              <a:gd name="T48" fmla="*/ 416 w 740"/>
              <a:gd name="T49" fmla="*/ 390 h 686"/>
              <a:gd name="T50" fmla="*/ 381 w 740"/>
              <a:gd name="T51" fmla="*/ 331 h 686"/>
              <a:gd name="T52" fmla="*/ 381 w 740"/>
              <a:gd name="T53" fmla="*/ 258 h 686"/>
              <a:gd name="T54" fmla="*/ 516 w 740"/>
              <a:gd name="T55" fmla="*/ 113 h 686"/>
              <a:gd name="T56" fmla="*/ 629 w 740"/>
              <a:gd name="T57" fmla="*/ 344 h 686"/>
              <a:gd name="T58" fmla="*/ 451 w 740"/>
              <a:gd name="T59" fmla="*/ 87 h 686"/>
              <a:gd name="T60" fmla="*/ 458 w 740"/>
              <a:gd name="T61" fmla="*/ 97 h 686"/>
              <a:gd name="T62" fmla="*/ 329 w 740"/>
              <a:gd name="T63" fmla="*/ 242 h 686"/>
              <a:gd name="T64" fmla="*/ 289 w 740"/>
              <a:gd name="T65" fmla="*/ 122 h 686"/>
              <a:gd name="T66" fmla="*/ 214 w 740"/>
              <a:gd name="T67" fmla="*/ 167 h 686"/>
              <a:gd name="T68" fmla="*/ 304 w 740"/>
              <a:gd name="T69" fmla="*/ 255 h 686"/>
              <a:gd name="T70" fmla="*/ 113 w 740"/>
              <a:gd name="T71" fmla="*/ 302 h 686"/>
              <a:gd name="T72" fmla="*/ 107 w 740"/>
              <a:gd name="T73" fmla="*/ 29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40" h="686">
                <a:moveTo>
                  <a:pt x="667" y="312"/>
                </a:moveTo>
                <a:cubicBezTo>
                  <a:pt x="540" y="98"/>
                  <a:pt x="540" y="98"/>
                  <a:pt x="540" y="98"/>
                </a:cubicBezTo>
                <a:cubicBezTo>
                  <a:pt x="555" y="80"/>
                  <a:pt x="558" y="55"/>
                  <a:pt x="546" y="34"/>
                </a:cubicBezTo>
                <a:cubicBezTo>
                  <a:pt x="530" y="9"/>
                  <a:pt x="497" y="0"/>
                  <a:pt x="471" y="15"/>
                </a:cubicBezTo>
                <a:cubicBezTo>
                  <a:pt x="455" y="25"/>
                  <a:pt x="446" y="42"/>
                  <a:pt x="445" y="59"/>
                </a:cubicBezTo>
                <a:cubicBezTo>
                  <a:pt x="284" y="94"/>
                  <a:pt x="284" y="94"/>
                  <a:pt x="284" y="94"/>
                </a:cubicBezTo>
                <a:cubicBezTo>
                  <a:pt x="283" y="93"/>
                  <a:pt x="283" y="91"/>
                  <a:pt x="282" y="90"/>
                </a:cubicBezTo>
                <a:cubicBezTo>
                  <a:pt x="267" y="64"/>
                  <a:pt x="233" y="56"/>
                  <a:pt x="208" y="71"/>
                </a:cubicBezTo>
                <a:cubicBezTo>
                  <a:pt x="182" y="86"/>
                  <a:pt x="174" y="119"/>
                  <a:pt x="189" y="145"/>
                </a:cubicBezTo>
                <a:cubicBezTo>
                  <a:pt x="190" y="146"/>
                  <a:pt x="191" y="148"/>
                  <a:pt x="192" y="149"/>
                </a:cubicBezTo>
                <a:cubicBezTo>
                  <a:pt x="86" y="272"/>
                  <a:pt x="86" y="272"/>
                  <a:pt x="86" y="272"/>
                </a:cubicBezTo>
                <a:cubicBezTo>
                  <a:pt x="70" y="264"/>
                  <a:pt x="51" y="265"/>
                  <a:pt x="34" y="274"/>
                </a:cubicBezTo>
                <a:cubicBezTo>
                  <a:pt x="9" y="289"/>
                  <a:pt x="0" y="323"/>
                  <a:pt x="15" y="348"/>
                </a:cubicBezTo>
                <a:cubicBezTo>
                  <a:pt x="29" y="371"/>
                  <a:pt x="56" y="380"/>
                  <a:pt x="79" y="372"/>
                </a:cubicBezTo>
                <a:cubicBezTo>
                  <a:pt x="205" y="584"/>
                  <a:pt x="205" y="584"/>
                  <a:pt x="205" y="584"/>
                </a:cubicBezTo>
                <a:cubicBezTo>
                  <a:pt x="186" y="601"/>
                  <a:pt x="182" y="629"/>
                  <a:pt x="195" y="651"/>
                </a:cubicBezTo>
                <a:cubicBezTo>
                  <a:pt x="210" y="677"/>
                  <a:pt x="243" y="686"/>
                  <a:pt x="269" y="670"/>
                </a:cubicBezTo>
                <a:cubicBezTo>
                  <a:pt x="289" y="659"/>
                  <a:pt x="298" y="637"/>
                  <a:pt x="295" y="616"/>
                </a:cubicBezTo>
                <a:cubicBezTo>
                  <a:pt x="466" y="599"/>
                  <a:pt x="466" y="599"/>
                  <a:pt x="466" y="599"/>
                </a:cubicBezTo>
                <a:cubicBezTo>
                  <a:pt x="466" y="608"/>
                  <a:pt x="469" y="617"/>
                  <a:pt x="474" y="626"/>
                </a:cubicBezTo>
                <a:cubicBezTo>
                  <a:pt x="489" y="651"/>
                  <a:pt x="522" y="660"/>
                  <a:pt x="548" y="645"/>
                </a:cubicBezTo>
                <a:cubicBezTo>
                  <a:pt x="573" y="629"/>
                  <a:pt x="582" y="596"/>
                  <a:pt x="567" y="571"/>
                </a:cubicBezTo>
                <a:cubicBezTo>
                  <a:pt x="562" y="562"/>
                  <a:pt x="555" y="556"/>
                  <a:pt x="547" y="551"/>
                </a:cubicBezTo>
                <a:cubicBezTo>
                  <a:pt x="646" y="408"/>
                  <a:pt x="646" y="408"/>
                  <a:pt x="646" y="408"/>
                </a:cubicBezTo>
                <a:cubicBezTo>
                  <a:pt x="663" y="421"/>
                  <a:pt x="687" y="423"/>
                  <a:pt x="706" y="411"/>
                </a:cubicBezTo>
                <a:cubicBezTo>
                  <a:pt x="732" y="396"/>
                  <a:pt x="740" y="363"/>
                  <a:pt x="725" y="337"/>
                </a:cubicBezTo>
                <a:cubicBezTo>
                  <a:pt x="713" y="317"/>
                  <a:pt x="689" y="307"/>
                  <a:pt x="667" y="312"/>
                </a:cubicBezTo>
                <a:close/>
                <a:moveTo>
                  <a:pt x="230" y="571"/>
                </a:moveTo>
                <a:cubicBezTo>
                  <a:pt x="103" y="356"/>
                  <a:pt x="103" y="356"/>
                  <a:pt x="103" y="356"/>
                </a:cubicBezTo>
                <a:cubicBezTo>
                  <a:pt x="109" y="349"/>
                  <a:pt x="114" y="339"/>
                  <a:pt x="115" y="330"/>
                </a:cubicBezTo>
                <a:cubicBezTo>
                  <a:pt x="289" y="312"/>
                  <a:pt x="289" y="312"/>
                  <a:pt x="289" y="312"/>
                </a:cubicBezTo>
                <a:cubicBezTo>
                  <a:pt x="291" y="316"/>
                  <a:pt x="292" y="319"/>
                  <a:pt x="294" y="323"/>
                </a:cubicBezTo>
                <a:cubicBezTo>
                  <a:pt x="307" y="345"/>
                  <a:pt x="334" y="354"/>
                  <a:pt x="358" y="346"/>
                </a:cubicBezTo>
                <a:cubicBezTo>
                  <a:pt x="376" y="377"/>
                  <a:pt x="376" y="377"/>
                  <a:pt x="376" y="377"/>
                </a:cubicBezTo>
                <a:cubicBezTo>
                  <a:pt x="391" y="403"/>
                  <a:pt x="391" y="403"/>
                  <a:pt x="391" y="403"/>
                </a:cubicBezTo>
                <a:cubicBezTo>
                  <a:pt x="247" y="570"/>
                  <a:pt x="247" y="570"/>
                  <a:pt x="247" y="570"/>
                </a:cubicBezTo>
                <a:cubicBezTo>
                  <a:pt x="241" y="569"/>
                  <a:pt x="235" y="570"/>
                  <a:pt x="230" y="571"/>
                </a:cubicBezTo>
                <a:close/>
                <a:moveTo>
                  <a:pt x="274" y="581"/>
                </a:moveTo>
                <a:cubicBezTo>
                  <a:pt x="406" y="428"/>
                  <a:pt x="406" y="428"/>
                  <a:pt x="406" y="428"/>
                </a:cubicBezTo>
                <a:cubicBezTo>
                  <a:pt x="483" y="558"/>
                  <a:pt x="483" y="558"/>
                  <a:pt x="483" y="558"/>
                </a:cubicBezTo>
                <a:cubicBezTo>
                  <a:pt x="480" y="562"/>
                  <a:pt x="477" y="566"/>
                  <a:pt x="474" y="570"/>
                </a:cubicBezTo>
                <a:cubicBezTo>
                  <a:pt x="283" y="589"/>
                  <a:pt x="283" y="589"/>
                  <a:pt x="283" y="589"/>
                </a:cubicBezTo>
                <a:cubicBezTo>
                  <a:pt x="280" y="586"/>
                  <a:pt x="278" y="583"/>
                  <a:pt x="274" y="581"/>
                </a:cubicBezTo>
                <a:close/>
                <a:moveTo>
                  <a:pt x="508" y="545"/>
                </a:moveTo>
                <a:cubicBezTo>
                  <a:pt x="432" y="416"/>
                  <a:pt x="432" y="416"/>
                  <a:pt x="432" y="416"/>
                </a:cubicBezTo>
                <a:cubicBezTo>
                  <a:pt x="625" y="373"/>
                  <a:pt x="625" y="373"/>
                  <a:pt x="625" y="373"/>
                </a:cubicBezTo>
                <a:cubicBezTo>
                  <a:pt x="626" y="377"/>
                  <a:pt x="627" y="381"/>
                  <a:pt x="628" y="384"/>
                </a:cubicBezTo>
                <a:cubicBezTo>
                  <a:pt x="518" y="544"/>
                  <a:pt x="518" y="544"/>
                  <a:pt x="518" y="544"/>
                </a:cubicBezTo>
                <a:cubicBezTo>
                  <a:pt x="515" y="544"/>
                  <a:pt x="512" y="545"/>
                  <a:pt x="508" y="545"/>
                </a:cubicBezTo>
                <a:close/>
                <a:moveTo>
                  <a:pt x="416" y="390"/>
                </a:moveTo>
                <a:cubicBezTo>
                  <a:pt x="399" y="360"/>
                  <a:pt x="399" y="360"/>
                  <a:pt x="399" y="360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96" y="314"/>
                  <a:pt x="399" y="288"/>
                  <a:pt x="387" y="268"/>
                </a:cubicBezTo>
                <a:cubicBezTo>
                  <a:pt x="385" y="264"/>
                  <a:pt x="383" y="261"/>
                  <a:pt x="381" y="258"/>
                </a:cubicBezTo>
                <a:cubicBezTo>
                  <a:pt x="481" y="113"/>
                  <a:pt x="481" y="113"/>
                  <a:pt x="481" y="113"/>
                </a:cubicBezTo>
                <a:cubicBezTo>
                  <a:pt x="492" y="117"/>
                  <a:pt x="505" y="117"/>
                  <a:pt x="516" y="113"/>
                </a:cubicBezTo>
                <a:cubicBezTo>
                  <a:pt x="642" y="325"/>
                  <a:pt x="642" y="325"/>
                  <a:pt x="642" y="325"/>
                </a:cubicBezTo>
                <a:cubicBezTo>
                  <a:pt x="636" y="330"/>
                  <a:pt x="632" y="337"/>
                  <a:pt x="629" y="344"/>
                </a:cubicBezTo>
                <a:lnTo>
                  <a:pt x="416" y="390"/>
                </a:lnTo>
                <a:close/>
                <a:moveTo>
                  <a:pt x="451" y="87"/>
                </a:moveTo>
                <a:cubicBezTo>
                  <a:pt x="451" y="88"/>
                  <a:pt x="452" y="89"/>
                  <a:pt x="452" y="90"/>
                </a:cubicBezTo>
                <a:cubicBezTo>
                  <a:pt x="454" y="92"/>
                  <a:pt x="456" y="95"/>
                  <a:pt x="458" y="97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48" y="241"/>
                  <a:pt x="338" y="240"/>
                  <a:pt x="329" y="242"/>
                </a:cubicBezTo>
                <a:cubicBezTo>
                  <a:pt x="276" y="153"/>
                  <a:pt x="276" y="153"/>
                  <a:pt x="276" y="153"/>
                </a:cubicBezTo>
                <a:cubicBezTo>
                  <a:pt x="284" y="144"/>
                  <a:pt x="288" y="133"/>
                  <a:pt x="289" y="122"/>
                </a:cubicBezTo>
                <a:lnTo>
                  <a:pt x="451" y="87"/>
                </a:lnTo>
                <a:close/>
                <a:moveTo>
                  <a:pt x="214" y="167"/>
                </a:moveTo>
                <a:cubicBezTo>
                  <a:pt x="226" y="172"/>
                  <a:pt x="240" y="173"/>
                  <a:pt x="253" y="169"/>
                </a:cubicBezTo>
                <a:cubicBezTo>
                  <a:pt x="304" y="255"/>
                  <a:pt x="304" y="255"/>
                  <a:pt x="304" y="255"/>
                </a:cubicBezTo>
                <a:cubicBezTo>
                  <a:pt x="295" y="263"/>
                  <a:pt x="290" y="273"/>
                  <a:pt x="288" y="284"/>
                </a:cubicBezTo>
                <a:cubicBezTo>
                  <a:pt x="113" y="302"/>
                  <a:pt x="113" y="302"/>
                  <a:pt x="113" y="302"/>
                </a:cubicBezTo>
                <a:cubicBezTo>
                  <a:pt x="112" y="299"/>
                  <a:pt x="110" y="296"/>
                  <a:pt x="109" y="293"/>
                </a:cubicBezTo>
                <a:cubicBezTo>
                  <a:pt x="108" y="292"/>
                  <a:pt x="107" y="291"/>
                  <a:pt x="107" y="291"/>
                </a:cubicBezTo>
                <a:lnTo>
                  <a:pt x="214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-188122" y="5647532"/>
            <a:ext cx="1071566" cy="1277938"/>
            <a:chOff x="2520950" y="1922463"/>
            <a:chExt cx="1071563" cy="1277938"/>
          </a:xfrm>
          <a:solidFill>
            <a:schemeClr val="bg1">
              <a:lumMod val="85000"/>
            </a:schemeClr>
          </a:solidFill>
        </p:grpSpPr>
        <p:sp>
          <p:nvSpPr>
            <p:cNvPr id="21" name="Freeform 269"/>
            <p:cNvSpPr/>
            <p:nvPr/>
          </p:nvSpPr>
          <p:spPr bwMode="auto">
            <a:xfrm>
              <a:off x="2547938" y="2073275"/>
              <a:ext cx="1044575" cy="890588"/>
            </a:xfrm>
            <a:custGeom>
              <a:avLst/>
              <a:gdLst>
                <a:gd name="T0" fmla="*/ 456 w 547"/>
                <a:gd name="T1" fmla="*/ 19 h 465"/>
                <a:gd name="T2" fmla="*/ 488 w 547"/>
                <a:gd name="T3" fmla="*/ 235 h 465"/>
                <a:gd name="T4" fmla="*/ 182 w 547"/>
                <a:gd name="T5" fmla="*/ 388 h 465"/>
                <a:gd name="T6" fmla="*/ 30 w 547"/>
                <a:gd name="T7" fmla="*/ 236 h 465"/>
                <a:gd name="T8" fmla="*/ 0 w 547"/>
                <a:gd name="T9" fmla="*/ 247 h 465"/>
                <a:gd name="T10" fmla="*/ 172 w 547"/>
                <a:gd name="T11" fmla="*/ 418 h 465"/>
                <a:gd name="T12" fmla="*/ 518 w 547"/>
                <a:gd name="T13" fmla="*/ 245 h 465"/>
                <a:gd name="T14" fmla="*/ 482 w 547"/>
                <a:gd name="T15" fmla="*/ 0 h 465"/>
                <a:gd name="T16" fmla="*/ 456 w 547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465">
                  <a:moveTo>
                    <a:pt x="456" y="19"/>
                  </a:moveTo>
                  <a:cubicBezTo>
                    <a:pt x="499" y="79"/>
                    <a:pt x="513" y="159"/>
                    <a:pt x="488" y="235"/>
                  </a:cubicBezTo>
                  <a:cubicBezTo>
                    <a:pt x="446" y="361"/>
                    <a:pt x="309" y="430"/>
                    <a:pt x="182" y="388"/>
                  </a:cubicBezTo>
                  <a:cubicBezTo>
                    <a:pt x="108" y="363"/>
                    <a:pt x="53" y="305"/>
                    <a:pt x="30" y="23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7" y="325"/>
                    <a:pt x="88" y="390"/>
                    <a:pt x="172" y="418"/>
                  </a:cubicBezTo>
                  <a:cubicBezTo>
                    <a:pt x="316" y="465"/>
                    <a:pt x="470" y="388"/>
                    <a:pt x="518" y="245"/>
                  </a:cubicBezTo>
                  <a:cubicBezTo>
                    <a:pt x="547" y="159"/>
                    <a:pt x="530" y="69"/>
                    <a:pt x="482" y="0"/>
                  </a:cubicBezTo>
                  <a:lnTo>
                    <a:pt x="4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4" name="Freeform 270"/>
            <p:cNvSpPr>
              <a:spLocks noEditPoints="1"/>
            </p:cNvSpPr>
            <p:nvPr/>
          </p:nvSpPr>
          <p:spPr bwMode="auto">
            <a:xfrm>
              <a:off x="2579688" y="1922463"/>
              <a:ext cx="928688" cy="931863"/>
            </a:xfrm>
            <a:custGeom>
              <a:avLst/>
              <a:gdLst>
                <a:gd name="T0" fmla="*/ 311 w 486"/>
                <a:gd name="T1" fmla="*/ 38 h 487"/>
                <a:gd name="T2" fmla="*/ 38 w 486"/>
                <a:gd name="T3" fmla="*/ 175 h 487"/>
                <a:gd name="T4" fmla="*/ 175 w 486"/>
                <a:gd name="T5" fmla="*/ 449 h 487"/>
                <a:gd name="T6" fmla="*/ 449 w 486"/>
                <a:gd name="T7" fmla="*/ 312 h 487"/>
                <a:gd name="T8" fmla="*/ 311 w 486"/>
                <a:gd name="T9" fmla="*/ 38 h 487"/>
                <a:gd name="T10" fmla="*/ 178 w 486"/>
                <a:gd name="T11" fmla="*/ 439 h 487"/>
                <a:gd name="T12" fmla="*/ 47 w 486"/>
                <a:gd name="T13" fmla="*/ 178 h 487"/>
                <a:gd name="T14" fmla="*/ 308 w 486"/>
                <a:gd name="T15" fmla="*/ 47 h 487"/>
                <a:gd name="T16" fmla="*/ 439 w 486"/>
                <a:gd name="T17" fmla="*/ 308 h 487"/>
                <a:gd name="T18" fmla="*/ 178 w 486"/>
                <a:gd name="T19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311" y="38"/>
                  </a:moveTo>
                  <a:cubicBezTo>
                    <a:pt x="198" y="0"/>
                    <a:pt x="75" y="61"/>
                    <a:pt x="38" y="175"/>
                  </a:cubicBezTo>
                  <a:cubicBezTo>
                    <a:pt x="0" y="289"/>
                    <a:pt x="61" y="411"/>
                    <a:pt x="175" y="449"/>
                  </a:cubicBezTo>
                  <a:cubicBezTo>
                    <a:pt x="288" y="487"/>
                    <a:pt x="411" y="425"/>
                    <a:pt x="449" y="312"/>
                  </a:cubicBezTo>
                  <a:cubicBezTo>
                    <a:pt x="486" y="198"/>
                    <a:pt x="425" y="75"/>
                    <a:pt x="311" y="38"/>
                  </a:cubicBezTo>
                  <a:close/>
                  <a:moveTo>
                    <a:pt x="178" y="439"/>
                  </a:moveTo>
                  <a:cubicBezTo>
                    <a:pt x="70" y="403"/>
                    <a:pt x="11" y="286"/>
                    <a:pt x="47" y="178"/>
                  </a:cubicBezTo>
                  <a:cubicBezTo>
                    <a:pt x="83" y="70"/>
                    <a:pt x="200" y="11"/>
                    <a:pt x="308" y="47"/>
                  </a:cubicBezTo>
                  <a:cubicBezTo>
                    <a:pt x="417" y="83"/>
                    <a:pt x="475" y="200"/>
                    <a:pt x="439" y="308"/>
                  </a:cubicBezTo>
                  <a:cubicBezTo>
                    <a:pt x="403" y="417"/>
                    <a:pt x="286" y="475"/>
                    <a:pt x="178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5" name="Freeform 271"/>
            <p:cNvSpPr/>
            <p:nvPr/>
          </p:nvSpPr>
          <p:spPr bwMode="auto">
            <a:xfrm>
              <a:off x="2520950" y="1966913"/>
              <a:ext cx="1001713" cy="893763"/>
            </a:xfrm>
            <a:custGeom>
              <a:avLst/>
              <a:gdLst>
                <a:gd name="T0" fmla="*/ 246 w 524"/>
                <a:gd name="T1" fmla="*/ 26 h 467"/>
                <a:gd name="T2" fmla="*/ 232 w 524"/>
                <a:gd name="T3" fmla="*/ 39 h 467"/>
                <a:gd name="T4" fmla="*/ 220 w 524"/>
                <a:gd name="T5" fmla="*/ 48 h 467"/>
                <a:gd name="T6" fmla="*/ 215 w 524"/>
                <a:gd name="T7" fmla="*/ 39 h 467"/>
                <a:gd name="T8" fmla="*/ 208 w 524"/>
                <a:gd name="T9" fmla="*/ 52 h 467"/>
                <a:gd name="T10" fmla="*/ 186 w 524"/>
                <a:gd name="T11" fmla="*/ 49 h 467"/>
                <a:gd name="T12" fmla="*/ 168 w 524"/>
                <a:gd name="T13" fmla="*/ 58 h 467"/>
                <a:gd name="T14" fmla="*/ 142 w 524"/>
                <a:gd name="T15" fmla="*/ 77 h 467"/>
                <a:gd name="T16" fmla="*/ 126 w 524"/>
                <a:gd name="T17" fmla="*/ 90 h 467"/>
                <a:gd name="T18" fmla="*/ 132 w 524"/>
                <a:gd name="T19" fmla="*/ 104 h 467"/>
                <a:gd name="T20" fmla="*/ 131 w 524"/>
                <a:gd name="T21" fmla="*/ 111 h 467"/>
                <a:gd name="T22" fmla="*/ 125 w 524"/>
                <a:gd name="T23" fmla="*/ 99 h 467"/>
                <a:gd name="T24" fmla="*/ 120 w 524"/>
                <a:gd name="T25" fmla="*/ 86 h 467"/>
                <a:gd name="T26" fmla="*/ 111 w 524"/>
                <a:gd name="T27" fmla="*/ 101 h 467"/>
                <a:gd name="T28" fmla="*/ 103 w 524"/>
                <a:gd name="T29" fmla="*/ 131 h 467"/>
                <a:gd name="T30" fmla="*/ 119 w 524"/>
                <a:gd name="T31" fmla="*/ 129 h 467"/>
                <a:gd name="T32" fmla="*/ 129 w 524"/>
                <a:gd name="T33" fmla="*/ 152 h 467"/>
                <a:gd name="T34" fmla="*/ 141 w 524"/>
                <a:gd name="T35" fmla="*/ 177 h 467"/>
                <a:gd name="T36" fmla="*/ 153 w 524"/>
                <a:gd name="T37" fmla="*/ 198 h 467"/>
                <a:gd name="T38" fmla="*/ 169 w 524"/>
                <a:gd name="T39" fmla="*/ 229 h 467"/>
                <a:gd name="T40" fmla="*/ 150 w 524"/>
                <a:gd name="T41" fmla="*/ 262 h 467"/>
                <a:gd name="T42" fmla="*/ 118 w 524"/>
                <a:gd name="T43" fmla="*/ 298 h 467"/>
                <a:gd name="T44" fmla="*/ 114 w 524"/>
                <a:gd name="T45" fmla="*/ 330 h 467"/>
                <a:gd name="T46" fmla="*/ 102 w 524"/>
                <a:gd name="T47" fmla="*/ 328 h 467"/>
                <a:gd name="T48" fmla="*/ 89 w 524"/>
                <a:gd name="T49" fmla="*/ 273 h 467"/>
                <a:gd name="T50" fmla="*/ 81 w 524"/>
                <a:gd name="T51" fmla="*/ 190 h 467"/>
                <a:gd name="T52" fmla="*/ 88 w 524"/>
                <a:gd name="T53" fmla="*/ 135 h 467"/>
                <a:gd name="T54" fmla="*/ 149 w 524"/>
                <a:gd name="T55" fmla="*/ 372 h 467"/>
                <a:gd name="T56" fmla="*/ 183 w 524"/>
                <a:gd name="T57" fmla="*/ 377 h 467"/>
                <a:gd name="T58" fmla="*/ 227 w 524"/>
                <a:gd name="T59" fmla="*/ 387 h 467"/>
                <a:gd name="T60" fmla="*/ 217 w 524"/>
                <a:gd name="T61" fmla="*/ 403 h 467"/>
                <a:gd name="T62" fmla="*/ 243 w 524"/>
                <a:gd name="T63" fmla="*/ 409 h 467"/>
                <a:gd name="T64" fmla="*/ 280 w 524"/>
                <a:gd name="T65" fmla="*/ 417 h 467"/>
                <a:gd name="T66" fmla="*/ 400 w 524"/>
                <a:gd name="T67" fmla="*/ 49 h 467"/>
                <a:gd name="T68" fmla="*/ 479 w 524"/>
                <a:gd name="T69" fmla="*/ 213 h 467"/>
                <a:gd name="T70" fmla="*/ 466 w 524"/>
                <a:gd name="T71" fmla="*/ 196 h 467"/>
                <a:gd name="T72" fmla="*/ 440 w 524"/>
                <a:gd name="T73" fmla="*/ 224 h 467"/>
                <a:gd name="T74" fmla="*/ 427 w 524"/>
                <a:gd name="T75" fmla="*/ 186 h 467"/>
                <a:gd name="T76" fmla="*/ 427 w 524"/>
                <a:gd name="T77" fmla="*/ 220 h 467"/>
                <a:gd name="T78" fmla="*/ 447 w 524"/>
                <a:gd name="T79" fmla="*/ 236 h 467"/>
                <a:gd name="T80" fmla="*/ 423 w 524"/>
                <a:gd name="T81" fmla="*/ 276 h 467"/>
                <a:gd name="T82" fmla="*/ 396 w 524"/>
                <a:gd name="T83" fmla="*/ 317 h 467"/>
                <a:gd name="T84" fmla="*/ 372 w 524"/>
                <a:gd name="T85" fmla="*/ 342 h 467"/>
                <a:gd name="T86" fmla="*/ 317 w 524"/>
                <a:gd name="T87" fmla="*/ 362 h 467"/>
                <a:gd name="T88" fmla="*/ 316 w 524"/>
                <a:gd name="T89" fmla="*/ 328 h 467"/>
                <a:gd name="T90" fmla="*/ 331 w 524"/>
                <a:gd name="T91" fmla="*/ 291 h 467"/>
                <a:gd name="T92" fmla="*/ 328 w 524"/>
                <a:gd name="T93" fmla="*/ 246 h 467"/>
                <a:gd name="T94" fmla="*/ 317 w 524"/>
                <a:gd name="T95" fmla="*/ 217 h 467"/>
                <a:gd name="T96" fmla="*/ 263 w 524"/>
                <a:gd name="T97" fmla="*/ 201 h 467"/>
                <a:gd name="T98" fmla="*/ 253 w 524"/>
                <a:gd name="T99" fmla="*/ 166 h 467"/>
                <a:gd name="T100" fmla="*/ 293 w 524"/>
                <a:gd name="T101" fmla="*/ 118 h 467"/>
                <a:gd name="T102" fmla="*/ 336 w 524"/>
                <a:gd name="T103" fmla="*/ 115 h 467"/>
                <a:gd name="T104" fmla="*/ 357 w 524"/>
                <a:gd name="T105" fmla="*/ 133 h 467"/>
                <a:gd name="T106" fmla="*/ 388 w 524"/>
                <a:gd name="T107" fmla="*/ 144 h 467"/>
                <a:gd name="T108" fmla="*/ 422 w 524"/>
                <a:gd name="T109" fmla="*/ 149 h 467"/>
                <a:gd name="T110" fmla="*/ 397 w 524"/>
                <a:gd name="T111" fmla="*/ 126 h 467"/>
                <a:gd name="T112" fmla="*/ 398 w 524"/>
                <a:gd name="T113" fmla="*/ 114 h 467"/>
                <a:gd name="T114" fmla="*/ 359 w 524"/>
                <a:gd name="T115" fmla="*/ 102 h 467"/>
                <a:gd name="T116" fmla="*/ 323 w 524"/>
                <a:gd name="T117" fmla="*/ 101 h 467"/>
                <a:gd name="T118" fmla="*/ 327 w 524"/>
                <a:gd name="T119" fmla="*/ 65 h 467"/>
                <a:gd name="T120" fmla="*/ 310 w 524"/>
                <a:gd name="T121" fmla="*/ 37 h 467"/>
                <a:gd name="T122" fmla="*/ 341 w 524"/>
                <a:gd name="T123" fmla="*/ 3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467">
                  <a:moveTo>
                    <a:pt x="310" y="14"/>
                  </a:moveTo>
                  <a:cubicBezTo>
                    <a:pt x="310" y="14"/>
                    <a:pt x="238" y="0"/>
                    <a:pt x="173" y="39"/>
                  </a:cubicBezTo>
                  <a:cubicBezTo>
                    <a:pt x="173" y="39"/>
                    <a:pt x="222" y="13"/>
                    <a:pt x="244" y="20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7" y="26"/>
                    <a:pt x="246" y="26"/>
                  </a:cubicBezTo>
                  <a:cubicBezTo>
                    <a:pt x="245" y="27"/>
                    <a:pt x="241" y="29"/>
                    <a:pt x="240" y="30"/>
                  </a:cubicBezTo>
                  <a:cubicBezTo>
                    <a:pt x="240" y="31"/>
                    <a:pt x="239" y="35"/>
                    <a:pt x="239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5" y="36"/>
                    <a:pt x="234" y="37"/>
                  </a:cubicBezTo>
                  <a:cubicBezTo>
                    <a:pt x="234" y="38"/>
                    <a:pt x="233" y="38"/>
                    <a:pt x="232" y="39"/>
                  </a:cubicBezTo>
                  <a:cubicBezTo>
                    <a:pt x="232" y="41"/>
                    <a:pt x="231" y="43"/>
                    <a:pt x="231" y="43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1" y="50"/>
                    <a:pt x="220" y="48"/>
                  </a:cubicBezTo>
                  <a:cubicBezTo>
                    <a:pt x="218" y="47"/>
                    <a:pt x="219" y="44"/>
                    <a:pt x="219" y="44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4" y="43"/>
                    <a:pt x="224" y="42"/>
                    <a:pt x="223" y="41"/>
                  </a:cubicBezTo>
                  <a:cubicBezTo>
                    <a:pt x="223" y="40"/>
                    <a:pt x="224" y="38"/>
                    <a:pt x="221" y="38"/>
                  </a:cubicBezTo>
                  <a:cubicBezTo>
                    <a:pt x="219" y="37"/>
                    <a:pt x="215" y="39"/>
                    <a:pt x="215" y="39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07" y="44"/>
                    <a:pt x="208" y="44"/>
                  </a:cubicBezTo>
                  <a:cubicBezTo>
                    <a:pt x="209" y="45"/>
                    <a:pt x="210" y="46"/>
                    <a:pt x="210" y="46"/>
                  </a:cubicBezTo>
                  <a:cubicBezTo>
                    <a:pt x="210" y="46"/>
                    <a:pt x="210" y="48"/>
                    <a:pt x="210" y="49"/>
                  </a:cubicBezTo>
                  <a:cubicBezTo>
                    <a:pt x="210" y="50"/>
                    <a:pt x="208" y="52"/>
                    <a:pt x="208" y="52"/>
                  </a:cubicBezTo>
                  <a:cubicBezTo>
                    <a:pt x="208" y="52"/>
                    <a:pt x="207" y="53"/>
                    <a:pt x="204" y="52"/>
                  </a:cubicBezTo>
                  <a:cubicBezTo>
                    <a:pt x="202" y="50"/>
                    <a:pt x="200" y="49"/>
                    <a:pt x="199" y="48"/>
                  </a:cubicBezTo>
                  <a:cubicBezTo>
                    <a:pt x="198" y="47"/>
                    <a:pt x="196" y="46"/>
                    <a:pt x="195" y="46"/>
                  </a:cubicBezTo>
                  <a:cubicBezTo>
                    <a:pt x="193" y="46"/>
                    <a:pt x="193" y="46"/>
                    <a:pt x="192" y="47"/>
                  </a:cubicBezTo>
                  <a:cubicBezTo>
                    <a:pt x="192" y="48"/>
                    <a:pt x="186" y="49"/>
                    <a:pt x="186" y="49"/>
                  </a:cubicBezTo>
                  <a:cubicBezTo>
                    <a:pt x="186" y="49"/>
                    <a:pt x="184" y="49"/>
                    <a:pt x="184" y="50"/>
                  </a:cubicBezTo>
                  <a:cubicBezTo>
                    <a:pt x="183" y="51"/>
                    <a:pt x="181" y="54"/>
                    <a:pt x="181" y="54"/>
                  </a:cubicBezTo>
                  <a:cubicBezTo>
                    <a:pt x="181" y="54"/>
                    <a:pt x="179" y="55"/>
                    <a:pt x="175" y="55"/>
                  </a:cubicBezTo>
                  <a:cubicBezTo>
                    <a:pt x="172" y="55"/>
                    <a:pt x="171" y="55"/>
                    <a:pt x="171" y="55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8" y="58"/>
                    <a:pt x="165" y="59"/>
                    <a:pt x="163" y="61"/>
                  </a:cubicBezTo>
                  <a:cubicBezTo>
                    <a:pt x="161" y="62"/>
                    <a:pt x="154" y="64"/>
                    <a:pt x="154" y="64"/>
                  </a:cubicBezTo>
                  <a:cubicBezTo>
                    <a:pt x="153" y="64"/>
                    <a:pt x="150" y="66"/>
                    <a:pt x="149" y="67"/>
                  </a:cubicBezTo>
                  <a:cubicBezTo>
                    <a:pt x="148" y="69"/>
                    <a:pt x="147" y="72"/>
                    <a:pt x="146" y="73"/>
                  </a:cubicBezTo>
                  <a:cubicBezTo>
                    <a:pt x="145" y="73"/>
                    <a:pt x="143" y="76"/>
                    <a:pt x="142" y="77"/>
                  </a:cubicBezTo>
                  <a:cubicBezTo>
                    <a:pt x="141" y="79"/>
                    <a:pt x="139" y="81"/>
                    <a:pt x="138" y="81"/>
                  </a:cubicBezTo>
                  <a:cubicBezTo>
                    <a:pt x="137" y="82"/>
                    <a:pt x="135" y="83"/>
                    <a:pt x="134" y="83"/>
                  </a:cubicBezTo>
                  <a:cubicBezTo>
                    <a:pt x="134" y="83"/>
                    <a:pt x="129" y="83"/>
                    <a:pt x="127" y="83"/>
                  </a:cubicBezTo>
                  <a:cubicBezTo>
                    <a:pt x="125" y="84"/>
                    <a:pt x="124" y="86"/>
                    <a:pt x="124" y="87"/>
                  </a:cubicBezTo>
                  <a:cubicBezTo>
                    <a:pt x="123" y="87"/>
                    <a:pt x="125" y="90"/>
                    <a:pt x="126" y="90"/>
                  </a:cubicBezTo>
                  <a:cubicBezTo>
                    <a:pt x="126" y="90"/>
                    <a:pt x="128" y="92"/>
                    <a:pt x="128" y="92"/>
                  </a:cubicBezTo>
                  <a:cubicBezTo>
                    <a:pt x="128" y="92"/>
                    <a:pt x="127" y="95"/>
                    <a:pt x="127" y="96"/>
                  </a:cubicBezTo>
                  <a:cubicBezTo>
                    <a:pt x="127" y="97"/>
                    <a:pt x="124" y="100"/>
                    <a:pt x="126" y="100"/>
                  </a:cubicBezTo>
                  <a:cubicBezTo>
                    <a:pt x="127" y="101"/>
                    <a:pt x="129" y="102"/>
                    <a:pt x="129" y="10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5" y="111"/>
                    <a:pt x="135" y="112"/>
                  </a:cubicBezTo>
                  <a:cubicBezTo>
                    <a:pt x="134" y="113"/>
                    <a:pt x="132" y="114"/>
                    <a:pt x="132" y="113"/>
                  </a:cubicBezTo>
                  <a:cubicBezTo>
                    <a:pt x="131" y="113"/>
                    <a:pt x="131" y="113"/>
                    <a:pt x="131" y="111"/>
                  </a:cubicBezTo>
                  <a:cubicBezTo>
                    <a:pt x="131" y="109"/>
                    <a:pt x="132" y="109"/>
                    <a:pt x="130" y="108"/>
                  </a:cubicBezTo>
                  <a:cubicBezTo>
                    <a:pt x="129" y="107"/>
                    <a:pt x="126" y="108"/>
                    <a:pt x="126" y="107"/>
                  </a:cubicBezTo>
                  <a:cubicBezTo>
                    <a:pt x="125" y="106"/>
                    <a:pt x="124" y="106"/>
                    <a:pt x="123" y="104"/>
                  </a:cubicBezTo>
                  <a:cubicBezTo>
                    <a:pt x="123" y="103"/>
                    <a:pt x="122" y="105"/>
                    <a:pt x="123" y="103"/>
                  </a:cubicBezTo>
                  <a:cubicBezTo>
                    <a:pt x="123" y="101"/>
                    <a:pt x="125" y="100"/>
                    <a:pt x="125" y="99"/>
                  </a:cubicBezTo>
                  <a:cubicBezTo>
                    <a:pt x="124" y="98"/>
                    <a:pt x="124" y="95"/>
                    <a:pt x="123" y="95"/>
                  </a:cubicBezTo>
                  <a:cubicBezTo>
                    <a:pt x="122" y="95"/>
                    <a:pt x="123" y="97"/>
                    <a:pt x="122" y="95"/>
                  </a:cubicBezTo>
                  <a:cubicBezTo>
                    <a:pt x="121" y="92"/>
                    <a:pt x="120" y="91"/>
                    <a:pt x="120" y="91"/>
                  </a:cubicBezTo>
                  <a:cubicBezTo>
                    <a:pt x="119" y="91"/>
                    <a:pt x="118" y="91"/>
                    <a:pt x="118" y="90"/>
                  </a:cubicBezTo>
                  <a:cubicBezTo>
                    <a:pt x="118" y="89"/>
                    <a:pt x="120" y="87"/>
                    <a:pt x="120" y="86"/>
                  </a:cubicBezTo>
                  <a:cubicBezTo>
                    <a:pt x="121" y="84"/>
                    <a:pt x="122" y="83"/>
                    <a:pt x="122" y="82"/>
                  </a:cubicBezTo>
                  <a:cubicBezTo>
                    <a:pt x="123" y="81"/>
                    <a:pt x="126" y="75"/>
                    <a:pt x="126" y="75"/>
                  </a:cubicBezTo>
                  <a:cubicBezTo>
                    <a:pt x="126" y="75"/>
                    <a:pt x="115" y="86"/>
                    <a:pt x="110" y="94"/>
                  </a:cubicBezTo>
                  <a:cubicBezTo>
                    <a:pt x="110" y="94"/>
                    <a:pt x="112" y="95"/>
                    <a:pt x="112" y="96"/>
                  </a:cubicBezTo>
                  <a:cubicBezTo>
                    <a:pt x="111" y="98"/>
                    <a:pt x="112" y="100"/>
                    <a:pt x="111" y="101"/>
                  </a:cubicBezTo>
                  <a:cubicBezTo>
                    <a:pt x="110" y="103"/>
                    <a:pt x="110" y="102"/>
                    <a:pt x="108" y="107"/>
                  </a:cubicBezTo>
                  <a:cubicBezTo>
                    <a:pt x="107" y="113"/>
                    <a:pt x="107" y="114"/>
                    <a:pt x="106" y="116"/>
                  </a:cubicBezTo>
                  <a:cubicBezTo>
                    <a:pt x="105" y="117"/>
                    <a:pt x="103" y="119"/>
                    <a:pt x="103" y="121"/>
                  </a:cubicBezTo>
                  <a:cubicBezTo>
                    <a:pt x="102" y="122"/>
                    <a:pt x="102" y="128"/>
                    <a:pt x="102" y="129"/>
                  </a:cubicBezTo>
                  <a:cubicBezTo>
                    <a:pt x="102" y="130"/>
                    <a:pt x="102" y="130"/>
                    <a:pt x="103" y="131"/>
                  </a:cubicBezTo>
                  <a:cubicBezTo>
                    <a:pt x="103" y="133"/>
                    <a:pt x="100" y="136"/>
                    <a:pt x="103" y="133"/>
                  </a:cubicBezTo>
                  <a:cubicBezTo>
                    <a:pt x="107" y="130"/>
                    <a:pt x="109" y="129"/>
                    <a:pt x="109" y="12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7"/>
                    <a:pt x="112" y="125"/>
                    <a:pt x="115" y="126"/>
                  </a:cubicBezTo>
                  <a:cubicBezTo>
                    <a:pt x="118" y="128"/>
                    <a:pt x="118" y="127"/>
                    <a:pt x="119" y="129"/>
                  </a:cubicBezTo>
                  <a:cubicBezTo>
                    <a:pt x="119" y="131"/>
                    <a:pt x="116" y="133"/>
                    <a:pt x="117" y="134"/>
                  </a:cubicBezTo>
                  <a:cubicBezTo>
                    <a:pt x="119" y="135"/>
                    <a:pt x="124" y="134"/>
                    <a:pt x="125" y="135"/>
                  </a:cubicBezTo>
                  <a:cubicBezTo>
                    <a:pt x="127" y="136"/>
                    <a:pt x="128" y="136"/>
                    <a:pt x="128" y="139"/>
                  </a:cubicBezTo>
                  <a:cubicBezTo>
                    <a:pt x="128" y="141"/>
                    <a:pt x="128" y="145"/>
                    <a:pt x="129" y="146"/>
                  </a:cubicBezTo>
                  <a:cubicBezTo>
                    <a:pt x="130" y="147"/>
                    <a:pt x="129" y="149"/>
                    <a:pt x="129" y="152"/>
                  </a:cubicBezTo>
                  <a:cubicBezTo>
                    <a:pt x="129" y="154"/>
                    <a:pt x="132" y="156"/>
                    <a:pt x="133" y="157"/>
                  </a:cubicBezTo>
                  <a:cubicBezTo>
                    <a:pt x="134" y="157"/>
                    <a:pt x="139" y="159"/>
                    <a:pt x="140" y="160"/>
                  </a:cubicBezTo>
                  <a:cubicBezTo>
                    <a:pt x="141" y="161"/>
                    <a:pt x="139" y="163"/>
                    <a:pt x="141" y="164"/>
                  </a:cubicBezTo>
                  <a:cubicBezTo>
                    <a:pt x="143" y="166"/>
                    <a:pt x="142" y="171"/>
                    <a:pt x="142" y="171"/>
                  </a:cubicBezTo>
                  <a:cubicBezTo>
                    <a:pt x="142" y="171"/>
                    <a:pt x="142" y="176"/>
                    <a:pt x="141" y="177"/>
                  </a:cubicBezTo>
                  <a:cubicBezTo>
                    <a:pt x="140" y="178"/>
                    <a:pt x="139" y="180"/>
                    <a:pt x="141" y="181"/>
                  </a:cubicBezTo>
                  <a:cubicBezTo>
                    <a:pt x="142" y="182"/>
                    <a:pt x="146" y="184"/>
                    <a:pt x="146" y="184"/>
                  </a:cubicBezTo>
                  <a:cubicBezTo>
                    <a:pt x="146" y="184"/>
                    <a:pt x="143" y="186"/>
                    <a:pt x="146" y="189"/>
                  </a:cubicBezTo>
                  <a:cubicBezTo>
                    <a:pt x="149" y="191"/>
                    <a:pt x="152" y="193"/>
                    <a:pt x="153" y="194"/>
                  </a:cubicBezTo>
                  <a:cubicBezTo>
                    <a:pt x="153" y="195"/>
                    <a:pt x="149" y="197"/>
                    <a:pt x="153" y="198"/>
                  </a:cubicBezTo>
                  <a:cubicBezTo>
                    <a:pt x="158" y="199"/>
                    <a:pt x="162" y="200"/>
                    <a:pt x="163" y="202"/>
                  </a:cubicBezTo>
                  <a:cubicBezTo>
                    <a:pt x="164" y="204"/>
                    <a:pt x="162" y="206"/>
                    <a:pt x="166" y="210"/>
                  </a:cubicBezTo>
                  <a:cubicBezTo>
                    <a:pt x="170" y="215"/>
                    <a:pt x="172" y="216"/>
                    <a:pt x="173" y="217"/>
                  </a:cubicBezTo>
                  <a:cubicBezTo>
                    <a:pt x="174" y="218"/>
                    <a:pt x="176" y="219"/>
                    <a:pt x="174" y="223"/>
                  </a:cubicBezTo>
                  <a:cubicBezTo>
                    <a:pt x="172" y="226"/>
                    <a:pt x="171" y="228"/>
                    <a:pt x="169" y="229"/>
                  </a:cubicBezTo>
                  <a:cubicBezTo>
                    <a:pt x="166" y="230"/>
                    <a:pt x="162" y="235"/>
                    <a:pt x="160" y="236"/>
                  </a:cubicBezTo>
                  <a:cubicBezTo>
                    <a:pt x="158" y="237"/>
                    <a:pt x="156" y="239"/>
                    <a:pt x="157" y="242"/>
                  </a:cubicBezTo>
                  <a:cubicBezTo>
                    <a:pt x="157" y="245"/>
                    <a:pt x="158" y="248"/>
                    <a:pt x="157" y="250"/>
                  </a:cubicBezTo>
                  <a:cubicBezTo>
                    <a:pt x="157" y="252"/>
                    <a:pt x="156" y="256"/>
                    <a:pt x="154" y="258"/>
                  </a:cubicBezTo>
                  <a:cubicBezTo>
                    <a:pt x="153" y="260"/>
                    <a:pt x="150" y="262"/>
                    <a:pt x="150" y="262"/>
                  </a:cubicBezTo>
                  <a:cubicBezTo>
                    <a:pt x="150" y="262"/>
                    <a:pt x="152" y="266"/>
                    <a:pt x="149" y="268"/>
                  </a:cubicBezTo>
                  <a:cubicBezTo>
                    <a:pt x="145" y="270"/>
                    <a:pt x="141" y="271"/>
                    <a:pt x="139" y="271"/>
                  </a:cubicBezTo>
                  <a:cubicBezTo>
                    <a:pt x="136" y="271"/>
                    <a:pt x="132" y="274"/>
                    <a:pt x="132" y="274"/>
                  </a:cubicBezTo>
                  <a:cubicBezTo>
                    <a:pt x="132" y="274"/>
                    <a:pt x="129" y="282"/>
                    <a:pt x="128" y="283"/>
                  </a:cubicBezTo>
                  <a:cubicBezTo>
                    <a:pt x="128" y="284"/>
                    <a:pt x="116" y="295"/>
                    <a:pt x="118" y="298"/>
                  </a:cubicBezTo>
                  <a:cubicBezTo>
                    <a:pt x="119" y="302"/>
                    <a:pt x="119" y="305"/>
                    <a:pt x="117" y="307"/>
                  </a:cubicBezTo>
                  <a:cubicBezTo>
                    <a:pt x="116" y="309"/>
                    <a:pt x="115" y="308"/>
                    <a:pt x="114" y="309"/>
                  </a:cubicBezTo>
                  <a:cubicBezTo>
                    <a:pt x="113" y="311"/>
                    <a:pt x="109" y="308"/>
                    <a:pt x="110" y="313"/>
                  </a:cubicBezTo>
                  <a:cubicBezTo>
                    <a:pt x="111" y="319"/>
                    <a:pt x="113" y="320"/>
                    <a:pt x="113" y="323"/>
                  </a:cubicBezTo>
                  <a:cubicBezTo>
                    <a:pt x="114" y="326"/>
                    <a:pt x="113" y="327"/>
                    <a:pt x="114" y="330"/>
                  </a:cubicBezTo>
                  <a:cubicBezTo>
                    <a:pt x="115" y="333"/>
                    <a:pt x="115" y="336"/>
                    <a:pt x="117" y="338"/>
                  </a:cubicBezTo>
                  <a:cubicBezTo>
                    <a:pt x="118" y="341"/>
                    <a:pt x="120" y="343"/>
                    <a:pt x="120" y="345"/>
                  </a:cubicBezTo>
                  <a:cubicBezTo>
                    <a:pt x="119" y="347"/>
                    <a:pt x="122" y="354"/>
                    <a:pt x="118" y="348"/>
                  </a:cubicBezTo>
                  <a:cubicBezTo>
                    <a:pt x="113" y="343"/>
                    <a:pt x="117" y="348"/>
                    <a:pt x="112" y="340"/>
                  </a:cubicBezTo>
                  <a:cubicBezTo>
                    <a:pt x="107" y="331"/>
                    <a:pt x="104" y="333"/>
                    <a:pt x="102" y="328"/>
                  </a:cubicBezTo>
                  <a:cubicBezTo>
                    <a:pt x="100" y="323"/>
                    <a:pt x="100" y="338"/>
                    <a:pt x="100" y="321"/>
                  </a:cubicBezTo>
                  <a:cubicBezTo>
                    <a:pt x="99" y="303"/>
                    <a:pt x="97" y="304"/>
                    <a:pt x="96" y="300"/>
                  </a:cubicBezTo>
                  <a:cubicBezTo>
                    <a:pt x="96" y="296"/>
                    <a:pt x="96" y="300"/>
                    <a:pt x="94" y="291"/>
                  </a:cubicBezTo>
                  <a:cubicBezTo>
                    <a:pt x="92" y="282"/>
                    <a:pt x="94" y="288"/>
                    <a:pt x="92" y="282"/>
                  </a:cubicBezTo>
                  <a:cubicBezTo>
                    <a:pt x="90" y="276"/>
                    <a:pt x="88" y="282"/>
                    <a:pt x="89" y="273"/>
                  </a:cubicBezTo>
                  <a:cubicBezTo>
                    <a:pt x="90" y="263"/>
                    <a:pt x="88" y="269"/>
                    <a:pt x="88" y="258"/>
                  </a:cubicBezTo>
                  <a:cubicBezTo>
                    <a:pt x="89" y="246"/>
                    <a:pt x="94" y="247"/>
                    <a:pt x="90" y="241"/>
                  </a:cubicBezTo>
                  <a:cubicBezTo>
                    <a:pt x="86" y="234"/>
                    <a:pt x="85" y="236"/>
                    <a:pt x="85" y="232"/>
                  </a:cubicBezTo>
                  <a:cubicBezTo>
                    <a:pt x="84" y="228"/>
                    <a:pt x="85" y="232"/>
                    <a:pt x="83" y="222"/>
                  </a:cubicBezTo>
                  <a:cubicBezTo>
                    <a:pt x="81" y="211"/>
                    <a:pt x="75" y="205"/>
                    <a:pt x="81" y="190"/>
                  </a:cubicBezTo>
                  <a:cubicBezTo>
                    <a:pt x="86" y="175"/>
                    <a:pt x="87" y="173"/>
                    <a:pt x="87" y="173"/>
                  </a:cubicBezTo>
                  <a:cubicBezTo>
                    <a:pt x="87" y="173"/>
                    <a:pt x="81" y="164"/>
                    <a:pt x="87" y="157"/>
                  </a:cubicBezTo>
                  <a:cubicBezTo>
                    <a:pt x="92" y="149"/>
                    <a:pt x="92" y="152"/>
                    <a:pt x="92" y="149"/>
                  </a:cubicBezTo>
                  <a:cubicBezTo>
                    <a:pt x="92" y="145"/>
                    <a:pt x="91" y="146"/>
                    <a:pt x="90" y="141"/>
                  </a:cubicBezTo>
                  <a:cubicBezTo>
                    <a:pt x="88" y="137"/>
                    <a:pt x="88" y="137"/>
                    <a:pt x="88" y="135"/>
                  </a:cubicBezTo>
                  <a:cubicBezTo>
                    <a:pt x="88" y="133"/>
                    <a:pt x="89" y="128"/>
                    <a:pt x="89" y="128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28"/>
                    <a:pt x="0" y="320"/>
                    <a:pt x="188" y="415"/>
                  </a:cubicBezTo>
                  <a:cubicBezTo>
                    <a:pt x="188" y="415"/>
                    <a:pt x="146" y="390"/>
                    <a:pt x="145" y="380"/>
                  </a:cubicBezTo>
                  <a:cubicBezTo>
                    <a:pt x="145" y="380"/>
                    <a:pt x="147" y="371"/>
                    <a:pt x="149" y="372"/>
                  </a:cubicBezTo>
                  <a:cubicBezTo>
                    <a:pt x="151" y="372"/>
                    <a:pt x="153" y="375"/>
                    <a:pt x="157" y="373"/>
                  </a:cubicBezTo>
                  <a:cubicBezTo>
                    <a:pt x="160" y="372"/>
                    <a:pt x="165" y="370"/>
                    <a:pt x="165" y="370"/>
                  </a:cubicBezTo>
                  <a:cubicBezTo>
                    <a:pt x="164" y="374"/>
                    <a:pt x="164" y="374"/>
                    <a:pt x="164" y="374"/>
                  </a:cubicBezTo>
                  <a:cubicBezTo>
                    <a:pt x="164" y="374"/>
                    <a:pt x="161" y="374"/>
                    <a:pt x="170" y="375"/>
                  </a:cubicBezTo>
                  <a:cubicBezTo>
                    <a:pt x="180" y="377"/>
                    <a:pt x="180" y="378"/>
                    <a:pt x="183" y="377"/>
                  </a:cubicBezTo>
                  <a:cubicBezTo>
                    <a:pt x="187" y="377"/>
                    <a:pt x="193" y="371"/>
                    <a:pt x="194" y="376"/>
                  </a:cubicBezTo>
                  <a:cubicBezTo>
                    <a:pt x="194" y="381"/>
                    <a:pt x="190" y="378"/>
                    <a:pt x="194" y="381"/>
                  </a:cubicBezTo>
                  <a:cubicBezTo>
                    <a:pt x="198" y="384"/>
                    <a:pt x="207" y="384"/>
                    <a:pt x="207" y="384"/>
                  </a:cubicBezTo>
                  <a:cubicBezTo>
                    <a:pt x="207" y="384"/>
                    <a:pt x="220" y="390"/>
                    <a:pt x="222" y="389"/>
                  </a:cubicBezTo>
                  <a:cubicBezTo>
                    <a:pt x="224" y="388"/>
                    <a:pt x="225" y="385"/>
                    <a:pt x="227" y="387"/>
                  </a:cubicBezTo>
                  <a:cubicBezTo>
                    <a:pt x="229" y="388"/>
                    <a:pt x="229" y="392"/>
                    <a:pt x="229" y="392"/>
                  </a:cubicBezTo>
                  <a:cubicBezTo>
                    <a:pt x="220" y="394"/>
                    <a:pt x="220" y="394"/>
                    <a:pt x="220" y="394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1" y="397"/>
                    <a:pt x="208" y="397"/>
                    <a:pt x="210" y="399"/>
                  </a:cubicBezTo>
                  <a:cubicBezTo>
                    <a:pt x="213" y="401"/>
                    <a:pt x="214" y="401"/>
                    <a:pt x="217" y="403"/>
                  </a:cubicBezTo>
                  <a:cubicBezTo>
                    <a:pt x="220" y="404"/>
                    <a:pt x="226" y="413"/>
                    <a:pt x="229" y="410"/>
                  </a:cubicBezTo>
                  <a:cubicBezTo>
                    <a:pt x="233" y="407"/>
                    <a:pt x="233" y="407"/>
                    <a:pt x="235" y="405"/>
                  </a:cubicBezTo>
                  <a:cubicBezTo>
                    <a:pt x="238" y="403"/>
                    <a:pt x="238" y="400"/>
                    <a:pt x="241" y="401"/>
                  </a:cubicBezTo>
                  <a:cubicBezTo>
                    <a:pt x="245" y="402"/>
                    <a:pt x="248" y="404"/>
                    <a:pt x="248" y="404"/>
                  </a:cubicBezTo>
                  <a:cubicBezTo>
                    <a:pt x="243" y="409"/>
                    <a:pt x="243" y="409"/>
                    <a:pt x="243" y="409"/>
                  </a:cubicBezTo>
                  <a:cubicBezTo>
                    <a:pt x="243" y="409"/>
                    <a:pt x="249" y="411"/>
                    <a:pt x="251" y="411"/>
                  </a:cubicBezTo>
                  <a:cubicBezTo>
                    <a:pt x="253" y="412"/>
                    <a:pt x="253" y="416"/>
                    <a:pt x="257" y="414"/>
                  </a:cubicBezTo>
                  <a:cubicBezTo>
                    <a:pt x="261" y="412"/>
                    <a:pt x="262" y="412"/>
                    <a:pt x="265" y="413"/>
                  </a:cubicBezTo>
                  <a:cubicBezTo>
                    <a:pt x="269" y="413"/>
                    <a:pt x="274" y="413"/>
                    <a:pt x="275" y="414"/>
                  </a:cubicBezTo>
                  <a:cubicBezTo>
                    <a:pt x="276" y="415"/>
                    <a:pt x="279" y="417"/>
                    <a:pt x="280" y="417"/>
                  </a:cubicBezTo>
                  <a:cubicBezTo>
                    <a:pt x="282" y="418"/>
                    <a:pt x="287" y="425"/>
                    <a:pt x="289" y="425"/>
                  </a:cubicBezTo>
                  <a:cubicBezTo>
                    <a:pt x="291" y="424"/>
                    <a:pt x="299" y="427"/>
                    <a:pt x="299" y="427"/>
                  </a:cubicBezTo>
                  <a:cubicBezTo>
                    <a:pt x="299" y="427"/>
                    <a:pt x="269" y="441"/>
                    <a:pt x="220" y="426"/>
                  </a:cubicBezTo>
                  <a:cubicBezTo>
                    <a:pt x="220" y="426"/>
                    <a:pt x="328" y="467"/>
                    <a:pt x="425" y="381"/>
                  </a:cubicBezTo>
                  <a:cubicBezTo>
                    <a:pt x="522" y="294"/>
                    <a:pt x="524" y="143"/>
                    <a:pt x="400" y="49"/>
                  </a:cubicBezTo>
                  <a:cubicBezTo>
                    <a:pt x="400" y="49"/>
                    <a:pt x="492" y="123"/>
                    <a:pt x="486" y="233"/>
                  </a:cubicBezTo>
                  <a:cubicBezTo>
                    <a:pt x="485" y="234"/>
                    <a:pt x="485" y="234"/>
                    <a:pt x="485" y="234"/>
                  </a:cubicBezTo>
                  <a:cubicBezTo>
                    <a:pt x="483" y="230"/>
                    <a:pt x="482" y="232"/>
                    <a:pt x="481" y="226"/>
                  </a:cubicBezTo>
                  <a:cubicBezTo>
                    <a:pt x="481" y="221"/>
                    <a:pt x="482" y="222"/>
                    <a:pt x="481" y="219"/>
                  </a:cubicBezTo>
                  <a:cubicBezTo>
                    <a:pt x="481" y="215"/>
                    <a:pt x="480" y="217"/>
                    <a:pt x="479" y="213"/>
                  </a:cubicBezTo>
                  <a:cubicBezTo>
                    <a:pt x="478" y="209"/>
                    <a:pt x="477" y="209"/>
                    <a:pt x="476" y="207"/>
                  </a:cubicBezTo>
                  <a:cubicBezTo>
                    <a:pt x="475" y="204"/>
                    <a:pt x="475" y="197"/>
                    <a:pt x="474" y="195"/>
                  </a:cubicBezTo>
                  <a:cubicBezTo>
                    <a:pt x="473" y="193"/>
                    <a:pt x="469" y="191"/>
                    <a:pt x="467" y="190"/>
                  </a:cubicBezTo>
                  <a:cubicBezTo>
                    <a:pt x="466" y="189"/>
                    <a:pt x="467" y="187"/>
                    <a:pt x="466" y="189"/>
                  </a:cubicBezTo>
                  <a:cubicBezTo>
                    <a:pt x="464" y="191"/>
                    <a:pt x="466" y="196"/>
                    <a:pt x="466" y="196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4" y="203"/>
                    <a:pt x="464" y="211"/>
                    <a:pt x="464" y="213"/>
                  </a:cubicBezTo>
                  <a:cubicBezTo>
                    <a:pt x="463" y="215"/>
                    <a:pt x="459" y="219"/>
                    <a:pt x="459" y="219"/>
                  </a:cubicBezTo>
                  <a:cubicBezTo>
                    <a:pt x="459" y="219"/>
                    <a:pt x="456" y="225"/>
                    <a:pt x="454" y="225"/>
                  </a:cubicBezTo>
                  <a:cubicBezTo>
                    <a:pt x="452" y="225"/>
                    <a:pt x="440" y="224"/>
                    <a:pt x="440" y="224"/>
                  </a:cubicBezTo>
                  <a:cubicBezTo>
                    <a:pt x="440" y="224"/>
                    <a:pt x="438" y="219"/>
                    <a:pt x="438" y="215"/>
                  </a:cubicBezTo>
                  <a:cubicBezTo>
                    <a:pt x="437" y="211"/>
                    <a:pt x="431" y="208"/>
                    <a:pt x="431" y="206"/>
                  </a:cubicBezTo>
                  <a:cubicBezTo>
                    <a:pt x="430" y="205"/>
                    <a:pt x="433" y="203"/>
                    <a:pt x="432" y="198"/>
                  </a:cubicBezTo>
                  <a:cubicBezTo>
                    <a:pt x="430" y="193"/>
                    <a:pt x="433" y="195"/>
                    <a:pt x="430" y="190"/>
                  </a:cubicBezTo>
                  <a:cubicBezTo>
                    <a:pt x="427" y="186"/>
                    <a:pt x="427" y="186"/>
                    <a:pt x="427" y="186"/>
                  </a:cubicBezTo>
                  <a:cubicBezTo>
                    <a:pt x="427" y="186"/>
                    <a:pt x="420" y="180"/>
                    <a:pt x="421" y="186"/>
                  </a:cubicBezTo>
                  <a:cubicBezTo>
                    <a:pt x="422" y="192"/>
                    <a:pt x="417" y="196"/>
                    <a:pt x="420" y="197"/>
                  </a:cubicBezTo>
                  <a:cubicBezTo>
                    <a:pt x="422" y="198"/>
                    <a:pt x="424" y="197"/>
                    <a:pt x="424" y="202"/>
                  </a:cubicBezTo>
                  <a:cubicBezTo>
                    <a:pt x="425" y="206"/>
                    <a:pt x="425" y="209"/>
                    <a:pt x="426" y="210"/>
                  </a:cubicBezTo>
                  <a:cubicBezTo>
                    <a:pt x="426" y="212"/>
                    <a:pt x="425" y="219"/>
                    <a:pt x="427" y="220"/>
                  </a:cubicBezTo>
                  <a:cubicBezTo>
                    <a:pt x="428" y="221"/>
                    <a:pt x="434" y="222"/>
                    <a:pt x="432" y="224"/>
                  </a:cubicBezTo>
                  <a:cubicBezTo>
                    <a:pt x="431" y="226"/>
                    <a:pt x="427" y="229"/>
                    <a:pt x="430" y="231"/>
                  </a:cubicBezTo>
                  <a:cubicBezTo>
                    <a:pt x="433" y="233"/>
                    <a:pt x="433" y="234"/>
                    <a:pt x="435" y="235"/>
                  </a:cubicBezTo>
                  <a:cubicBezTo>
                    <a:pt x="437" y="235"/>
                    <a:pt x="436" y="235"/>
                    <a:pt x="440" y="235"/>
                  </a:cubicBezTo>
                  <a:cubicBezTo>
                    <a:pt x="444" y="235"/>
                    <a:pt x="447" y="236"/>
                    <a:pt x="447" y="236"/>
                  </a:cubicBezTo>
                  <a:cubicBezTo>
                    <a:pt x="447" y="236"/>
                    <a:pt x="451" y="241"/>
                    <a:pt x="450" y="242"/>
                  </a:cubicBezTo>
                  <a:cubicBezTo>
                    <a:pt x="450" y="244"/>
                    <a:pt x="446" y="251"/>
                    <a:pt x="446" y="251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434" y="272"/>
                    <a:pt x="432" y="271"/>
                  </a:cubicBezTo>
                  <a:cubicBezTo>
                    <a:pt x="430" y="270"/>
                    <a:pt x="425" y="276"/>
                    <a:pt x="423" y="276"/>
                  </a:cubicBezTo>
                  <a:cubicBezTo>
                    <a:pt x="421" y="277"/>
                    <a:pt x="418" y="286"/>
                    <a:pt x="418" y="286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12" y="290"/>
                    <a:pt x="409" y="296"/>
                    <a:pt x="409" y="299"/>
                  </a:cubicBezTo>
                  <a:cubicBezTo>
                    <a:pt x="409" y="301"/>
                    <a:pt x="407" y="308"/>
                    <a:pt x="405" y="312"/>
                  </a:cubicBezTo>
                  <a:cubicBezTo>
                    <a:pt x="403" y="315"/>
                    <a:pt x="396" y="317"/>
                    <a:pt x="396" y="317"/>
                  </a:cubicBezTo>
                  <a:cubicBezTo>
                    <a:pt x="396" y="317"/>
                    <a:pt x="401" y="326"/>
                    <a:pt x="397" y="326"/>
                  </a:cubicBezTo>
                  <a:cubicBezTo>
                    <a:pt x="393" y="326"/>
                    <a:pt x="387" y="330"/>
                    <a:pt x="386" y="331"/>
                  </a:cubicBezTo>
                  <a:cubicBezTo>
                    <a:pt x="385" y="332"/>
                    <a:pt x="384" y="335"/>
                    <a:pt x="382" y="335"/>
                  </a:cubicBezTo>
                  <a:cubicBezTo>
                    <a:pt x="379" y="335"/>
                    <a:pt x="375" y="334"/>
                    <a:pt x="374" y="335"/>
                  </a:cubicBezTo>
                  <a:cubicBezTo>
                    <a:pt x="374" y="337"/>
                    <a:pt x="372" y="342"/>
                    <a:pt x="372" y="342"/>
                  </a:cubicBezTo>
                  <a:cubicBezTo>
                    <a:pt x="361" y="351"/>
                    <a:pt x="361" y="351"/>
                    <a:pt x="361" y="351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5"/>
                    <a:pt x="348" y="361"/>
                    <a:pt x="345" y="360"/>
                  </a:cubicBezTo>
                  <a:cubicBezTo>
                    <a:pt x="342" y="360"/>
                    <a:pt x="332" y="360"/>
                    <a:pt x="330" y="361"/>
                  </a:cubicBezTo>
                  <a:cubicBezTo>
                    <a:pt x="328" y="362"/>
                    <a:pt x="320" y="363"/>
                    <a:pt x="317" y="362"/>
                  </a:cubicBezTo>
                  <a:cubicBezTo>
                    <a:pt x="315" y="362"/>
                    <a:pt x="317" y="369"/>
                    <a:pt x="315" y="362"/>
                  </a:cubicBezTo>
                  <a:cubicBezTo>
                    <a:pt x="314" y="354"/>
                    <a:pt x="315" y="359"/>
                    <a:pt x="314" y="350"/>
                  </a:cubicBezTo>
                  <a:cubicBezTo>
                    <a:pt x="313" y="342"/>
                    <a:pt x="311" y="347"/>
                    <a:pt x="313" y="342"/>
                  </a:cubicBezTo>
                  <a:cubicBezTo>
                    <a:pt x="315" y="336"/>
                    <a:pt x="314" y="341"/>
                    <a:pt x="315" y="336"/>
                  </a:cubicBezTo>
                  <a:cubicBezTo>
                    <a:pt x="317" y="331"/>
                    <a:pt x="317" y="335"/>
                    <a:pt x="316" y="328"/>
                  </a:cubicBezTo>
                  <a:cubicBezTo>
                    <a:pt x="316" y="321"/>
                    <a:pt x="315" y="323"/>
                    <a:pt x="313" y="318"/>
                  </a:cubicBezTo>
                  <a:cubicBezTo>
                    <a:pt x="310" y="313"/>
                    <a:pt x="306" y="316"/>
                    <a:pt x="311" y="310"/>
                  </a:cubicBezTo>
                  <a:cubicBezTo>
                    <a:pt x="315" y="305"/>
                    <a:pt x="312" y="311"/>
                    <a:pt x="315" y="305"/>
                  </a:cubicBezTo>
                  <a:cubicBezTo>
                    <a:pt x="319" y="299"/>
                    <a:pt x="317" y="298"/>
                    <a:pt x="322" y="296"/>
                  </a:cubicBezTo>
                  <a:cubicBezTo>
                    <a:pt x="326" y="295"/>
                    <a:pt x="330" y="295"/>
                    <a:pt x="331" y="291"/>
                  </a:cubicBezTo>
                  <a:cubicBezTo>
                    <a:pt x="331" y="287"/>
                    <a:pt x="332" y="286"/>
                    <a:pt x="332" y="283"/>
                  </a:cubicBezTo>
                  <a:cubicBezTo>
                    <a:pt x="332" y="281"/>
                    <a:pt x="329" y="276"/>
                    <a:pt x="329" y="274"/>
                  </a:cubicBezTo>
                  <a:cubicBezTo>
                    <a:pt x="329" y="273"/>
                    <a:pt x="329" y="273"/>
                    <a:pt x="327" y="268"/>
                  </a:cubicBezTo>
                  <a:cubicBezTo>
                    <a:pt x="326" y="263"/>
                    <a:pt x="325" y="260"/>
                    <a:pt x="325" y="260"/>
                  </a:cubicBezTo>
                  <a:cubicBezTo>
                    <a:pt x="325" y="260"/>
                    <a:pt x="327" y="250"/>
                    <a:pt x="328" y="246"/>
                  </a:cubicBezTo>
                  <a:cubicBezTo>
                    <a:pt x="330" y="242"/>
                    <a:pt x="326" y="248"/>
                    <a:pt x="330" y="242"/>
                  </a:cubicBezTo>
                  <a:cubicBezTo>
                    <a:pt x="333" y="237"/>
                    <a:pt x="335" y="233"/>
                    <a:pt x="335" y="233"/>
                  </a:cubicBezTo>
                  <a:cubicBezTo>
                    <a:pt x="335" y="233"/>
                    <a:pt x="329" y="226"/>
                    <a:pt x="326" y="226"/>
                  </a:cubicBezTo>
                  <a:cubicBezTo>
                    <a:pt x="323" y="225"/>
                    <a:pt x="322" y="230"/>
                    <a:pt x="319" y="225"/>
                  </a:cubicBezTo>
                  <a:cubicBezTo>
                    <a:pt x="316" y="220"/>
                    <a:pt x="318" y="218"/>
                    <a:pt x="317" y="217"/>
                  </a:cubicBezTo>
                  <a:cubicBezTo>
                    <a:pt x="316" y="215"/>
                    <a:pt x="313" y="214"/>
                    <a:pt x="310" y="215"/>
                  </a:cubicBezTo>
                  <a:cubicBezTo>
                    <a:pt x="307" y="216"/>
                    <a:pt x="302" y="214"/>
                    <a:pt x="297" y="215"/>
                  </a:cubicBezTo>
                  <a:cubicBezTo>
                    <a:pt x="292" y="215"/>
                    <a:pt x="291" y="214"/>
                    <a:pt x="285" y="212"/>
                  </a:cubicBezTo>
                  <a:cubicBezTo>
                    <a:pt x="279" y="211"/>
                    <a:pt x="272" y="210"/>
                    <a:pt x="269" y="206"/>
                  </a:cubicBezTo>
                  <a:cubicBezTo>
                    <a:pt x="265" y="203"/>
                    <a:pt x="264" y="206"/>
                    <a:pt x="263" y="201"/>
                  </a:cubicBezTo>
                  <a:cubicBezTo>
                    <a:pt x="263" y="195"/>
                    <a:pt x="265" y="196"/>
                    <a:pt x="261" y="193"/>
                  </a:cubicBezTo>
                  <a:cubicBezTo>
                    <a:pt x="258" y="189"/>
                    <a:pt x="256" y="190"/>
                    <a:pt x="257" y="186"/>
                  </a:cubicBezTo>
                  <a:cubicBezTo>
                    <a:pt x="258" y="182"/>
                    <a:pt x="260" y="183"/>
                    <a:pt x="258" y="178"/>
                  </a:cubicBezTo>
                  <a:cubicBezTo>
                    <a:pt x="256" y="174"/>
                    <a:pt x="260" y="181"/>
                    <a:pt x="256" y="174"/>
                  </a:cubicBezTo>
                  <a:cubicBezTo>
                    <a:pt x="253" y="166"/>
                    <a:pt x="249" y="170"/>
                    <a:pt x="253" y="166"/>
                  </a:cubicBezTo>
                  <a:cubicBezTo>
                    <a:pt x="256" y="162"/>
                    <a:pt x="257" y="165"/>
                    <a:pt x="259" y="160"/>
                  </a:cubicBezTo>
                  <a:cubicBezTo>
                    <a:pt x="261" y="154"/>
                    <a:pt x="266" y="165"/>
                    <a:pt x="265" y="152"/>
                  </a:cubicBezTo>
                  <a:cubicBezTo>
                    <a:pt x="264" y="139"/>
                    <a:pt x="262" y="141"/>
                    <a:pt x="269" y="134"/>
                  </a:cubicBezTo>
                  <a:cubicBezTo>
                    <a:pt x="277" y="127"/>
                    <a:pt x="284" y="126"/>
                    <a:pt x="286" y="125"/>
                  </a:cubicBezTo>
                  <a:cubicBezTo>
                    <a:pt x="287" y="123"/>
                    <a:pt x="291" y="119"/>
                    <a:pt x="293" y="118"/>
                  </a:cubicBezTo>
                  <a:cubicBezTo>
                    <a:pt x="295" y="117"/>
                    <a:pt x="294" y="116"/>
                    <a:pt x="298" y="117"/>
                  </a:cubicBezTo>
                  <a:cubicBezTo>
                    <a:pt x="302" y="119"/>
                    <a:pt x="308" y="119"/>
                    <a:pt x="312" y="117"/>
                  </a:cubicBezTo>
                  <a:cubicBezTo>
                    <a:pt x="315" y="115"/>
                    <a:pt x="321" y="112"/>
                    <a:pt x="323" y="112"/>
                  </a:cubicBezTo>
                  <a:cubicBezTo>
                    <a:pt x="325" y="113"/>
                    <a:pt x="323" y="113"/>
                    <a:pt x="328" y="114"/>
                  </a:cubicBezTo>
                  <a:cubicBezTo>
                    <a:pt x="332" y="114"/>
                    <a:pt x="334" y="114"/>
                    <a:pt x="336" y="115"/>
                  </a:cubicBezTo>
                  <a:cubicBezTo>
                    <a:pt x="339" y="116"/>
                    <a:pt x="333" y="115"/>
                    <a:pt x="342" y="116"/>
                  </a:cubicBezTo>
                  <a:cubicBezTo>
                    <a:pt x="350" y="117"/>
                    <a:pt x="348" y="117"/>
                    <a:pt x="350" y="117"/>
                  </a:cubicBezTo>
                  <a:cubicBezTo>
                    <a:pt x="352" y="118"/>
                    <a:pt x="351" y="118"/>
                    <a:pt x="354" y="120"/>
                  </a:cubicBezTo>
                  <a:cubicBezTo>
                    <a:pt x="357" y="121"/>
                    <a:pt x="359" y="114"/>
                    <a:pt x="357" y="121"/>
                  </a:cubicBezTo>
                  <a:cubicBezTo>
                    <a:pt x="355" y="129"/>
                    <a:pt x="351" y="131"/>
                    <a:pt x="357" y="133"/>
                  </a:cubicBezTo>
                  <a:cubicBezTo>
                    <a:pt x="362" y="135"/>
                    <a:pt x="356" y="134"/>
                    <a:pt x="362" y="135"/>
                  </a:cubicBezTo>
                  <a:cubicBezTo>
                    <a:pt x="368" y="137"/>
                    <a:pt x="366" y="138"/>
                    <a:pt x="368" y="140"/>
                  </a:cubicBezTo>
                  <a:cubicBezTo>
                    <a:pt x="371" y="142"/>
                    <a:pt x="371" y="145"/>
                    <a:pt x="376" y="146"/>
                  </a:cubicBezTo>
                  <a:cubicBezTo>
                    <a:pt x="380" y="148"/>
                    <a:pt x="372" y="152"/>
                    <a:pt x="380" y="148"/>
                  </a:cubicBezTo>
                  <a:cubicBezTo>
                    <a:pt x="388" y="144"/>
                    <a:pt x="378" y="139"/>
                    <a:pt x="388" y="144"/>
                  </a:cubicBezTo>
                  <a:cubicBezTo>
                    <a:pt x="399" y="148"/>
                    <a:pt x="399" y="151"/>
                    <a:pt x="401" y="151"/>
                  </a:cubicBezTo>
                  <a:cubicBezTo>
                    <a:pt x="404" y="150"/>
                    <a:pt x="403" y="152"/>
                    <a:pt x="409" y="152"/>
                  </a:cubicBezTo>
                  <a:cubicBezTo>
                    <a:pt x="414" y="151"/>
                    <a:pt x="415" y="151"/>
                    <a:pt x="416" y="152"/>
                  </a:cubicBezTo>
                  <a:cubicBezTo>
                    <a:pt x="418" y="154"/>
                    <a:pt x="417" y="158"/>
                    <a:pt x="420" y="155"/>
                  </a:cubicBezTo>
                  <a:cubicBezTo>
                    <a:pt x="423" y="151"/>
                    <a:pt x="427" y="154"/>
                    <a:pt x="422" y="149"/>
                  </a:cubicBezTo>
                  <a:cubicBezTo>
                    <a:pt x="417" y="144"/>
                    <a:pt x="414" y="147"/>
                    <a:pt x="414" y="143"/>
                  </a:cubicBezTo>
                  <a:cubicBezTo>
                    <a:pt x="415" y="139"/>
                    <a:pt x="420" y="142"/>
                    <a:pt x="415" y="139"/>
                  </a:cubicBezTo>
                  <a:cubicBezTo>
                    <a:pt x="409" y="136"/>
                    <a:pt x="410" y="136"/>
                    <a:pt x="407" y="133"/>
                  </a:cubicBezTo>
                  <a:cubicBezTo>
                    <a:pt x="403" y="131"/>
                    <a:pt x="397" y="135"/>
                    <a:pt x="397" y="130"/>
                  </a:cubicBezTo>
                  <a:cubicBezTo>
                    <a:pt x="397" y="126"/>
                    <a:pt x="386" y="130"/>
                    <a:pt x="397" y="126"/>
                  </a:cubicBezTo>
                  <a:cubicBezTo>
                    <a:pt x="407" y="121"/>
                    <a:pt x="405" y="117"/>
                    <a:pt x="409" y="120"/>
                  </a:cubicBezTo>
                  <a:cubicBezTo>
                    <a:pt x="414" y="123"/>
                    <a:pt x="411" y="128"/>
                    <a:pt x="415" y="126"/>
                  </a:cubicBezTo>
                  <a:cubicBezTo>
                    <a:pt x="420" y="124"/>
                    <a:pt x="426" y="124"/>
                    <a:pt x="422" y="118"/>
                  </a:cubicBezTo>
                  <a:cubicBezTo>
                    <a:pt x="417" y="112"/>
                    <a:pt x="421" y="115"/>
                    <a:pt x="415" y="110"/>
                  </a:cubicBezTo>
                  <a:cubicBezTo>
                    <a:pt x="410" y="105"/>
                    <a:pt x="400" y="117"/>
                    <a:pt x="398" y="114"/>
                  </a:cubicBezTo>
                  <a:cubicBezTo>
                    <a:pt x="396" y="112"/>
                    <a:pt x="395" y="110"/>
                    <a:pt x="392" y="110"/>
                  </a:cubicBezTo>
                  <a:cubicBezTo>
                    <a:pt x="390" y="110"/>
                    <a:pt x="389" y="115"/>
                    <a:pt x="387" y="119"/>
                  </a:cubicBezTo>
                  <a:cubicBezTo>
                    <a:pt x="385" y="123"/>
                    <a:pt x="389" y="125"/>
                    <a:pt x="383" y="120"/>
                  </a:cubicBezTo>
                  <a:cubicBezTo>
                    <a:pt x="378" y="115"/>
                    <a:pt x="390" y="121"/>
                    <a:pt x="378" y="111"/>
                  </a:cubicBezTo>
                  <a:cubicBezTo>
                    <a:pt x="367" y="101"/>
                    <a:pt x="361" y="101"/>
                    <a:pt x="359" y="102"/>
                  </a:cubicBezTo>
                  <a:cubicBezTo>
                    <a:pt x="356" y="104"/>
                    <a:pt x="354" y="102"/>
                    <a:pt x="352" y="103"/>
                  </a:cubicBezTo>
                  <a:cubicBezTo>
                    <a:pt x="350" y="104"/>
                    <a:pt x="354" y="109"/>
                    <a:pt x="350" y="104"/>
                  </a:cubicBezTo>
                  <a:cubicBezTo>
                    <a:pt x="345" y="99"/>
                    <a:pt x="338" y="102"/>
                    <a:pt x="338" y="102"/>
                  </a:cubicBezTo>
                  <a:cubicBezTo>
                    <a:pt x="338" y="102"/>
                    <a:pt x="336" y="101"/>
                    <a:pt x="333" y="102"/>
                  </a:cubicBezTo>
                  <a:cubicBezTo>
                    <a:pt x="330" y="103"/>
                    <a:pt x="325" y="103"/>
                    <a:pt x="323" y="101"/>
                  </a:cubicBezTo>
                  <a:cubicBezTo>
                    <a:pt x="320" y="99"/>
                    <a:pt x="313" y="99"/>
                    <a:pt x="321" y="94"/>
                  </a:cubicBezTo>
                  <a:cubicBezTo>
                    <a:pt x="328" y="89"/>
                    <a:pt x="323" y="92"/>
                    <a:pt x="332" y="91"/>
                  </a:cubicBezTo>
                  <a:cubicBezTo>
                    <a:pt x="341" y="90"/>
                    <a:pt x="353" y="94"/>
                    <a:pt x="344" y="88"/>
                  </a:cubicBezTo>
                  <a:cubicBezTo>
                    <a:pt x="334" y="82"/>
                    <a:pt x="350" y="88"/>
                    <a:pt x="339" y="76"/>
                  </a:cubicBezTo>
                  <a:cubicBezTo>
                    <a:pt x="327" y="65"/>
                    <a:pt x="324" y="74"/>
                    <a:pt x="327" y="65"/>
                  </a:cubicBezTo>
                  <a:cubicBezTo>
                    <a:pt x="331" y="56"/>
                    <a:pt x="329" y="56"/>
                    <a:pt x="326" y="55"/>
                  </a:cubicBezTo>
                  <a:cubicBezTo>
                    <a:pt x="323" y="55"/>
                    <a:pt x="314" y="54"/>
                    <a:pt x="311" y="53"/>
                  </a:cubicBezTo>
                  <a:cubicBezTo>
                    <a:pt x="307" y="52"/>
                    <a:pt x="310" y="56"/>
                    <a:pt x="305" y="51"/>
                  </a:cubicBezTo>
                  <a:cubicBezTo>
                    <a:pt x="300" y="45"/>
                    <a:pt x="296" y="50"/>
                    <a:pt x="300" y="45"/>
                  </a:cubicBezTo>
                  <a:cubicBezTo>
                    <a:pt x="305" y="40"/>
                    <a:pt x="306" y="39"/>
                    <a:pt x="310" y="37"/>
                  </a:cubicBezTo>
                  <a:cubicBezTo>
                    <a:pt x="315" y="35"/>
                    <a:pt x="318" y="23"/>
                    <a:pt x="326" y="30"/>
                  </a:cubicBezTo>
                  <a:cubicBezTo>
                    <a:pt x="334" y="38"/>
                    <a:pt x="331" y="36"/>
                    <a:pt x="338" y="39"/>
                  </a:cubicBezTo>
                  <a:cubicBezTo>
                    <a:pt x="346" y="42"/>
                    <a:pt x="349" y="41"/>
                    <a:pt x="350" y="40"/>
                  </a:cubicBezTo>
                  <a:cubicBezTo>
                    <a:pt x="350" y="38"/>
                    <a:pt x="343" y="31"/>
                    <a:pt x="343" y="31"/>
                  </a:cubicBezTo>
                  <a:cubicBezTo>
                    <a:pt x="343" y="31"/>
                    <a:pt x="340" y="31"/>
                    <a:pt x="341" y="30"/>
                  </a:cubicBezTo>
                  <a:cubicBezTo>
                    <a:pt x="343" y="29"/>
                    <a:pt x="346" y="27"/>
                    <a:pt x="346" y="27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4" y="24"/>
                    <a:pt x="317" y="15"/>
                    <a:pt x="3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6" name="Freeform 272"/>
            <p:cNvSpPr/>
            <p:nvPr/>
          </p:nvSpPr>
          <p:spPr bwMode="auto">
            <a:xfrm>
              <a:off x="2606675" y="2852738"/>
              <a:ext cx="334963" cy="306388"/>
            </a:xfrm>
            <a:custGeom>
              <a:avLst/>
              <a:gdLst>
                <a:gd name="T0" fmla="*/ 131 w 175"/>
                <a:gd name="T1" fmla="*/ 0 h 160"/>
                <a:gd name="T2" fmla="*/ 115 w 175"/>
                <a:gd name="T3" fmla="*/ 48 h 160"/>
                <a:gd name="T4" fmla="*/ 65 w 175"/>
                <a:gd name="T5" fmla="*/ 68 h 160"/>
                <a:gd name="T6" fmla="*/ 2 w 175"/>
                <a:gd name="T7" fmla="*/ 90 h 160"/>
                <a:gd name="T8" fmla="*/ 123 w 175"/>
                <a:gd name="T9" fmla="*/ 160 h 160"/>
                <a:gd name="T10" fmla="*/ 175 w 175"/>
                <a:gd name="T11" fmla="*/ 4 h 160"/>
                <a:gd name="T12" fmla="*/ 131 w 175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60">
                  <a:moveTo>
                    <a:pt x="131" y="0"/>
                  </a:move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95" y="67"/>
                    <a:pt x="65" y="68"/>
                  </a:cubicBezTo>
                  <a:cubicBezTo>
                    <a:pt x="34" y="68"/>
                    <a:pt x="4" y="75"/>
                    <a:pt x="2" y="90"/>
                  </a:cubicBezTo>
                  <a:cubicBezTo>
                    <a:pt x="0" y="105"/>
                    <a:pt x="28" y="128"/>
                    <a:pt x="123" y="160"/>
                  </a:cubicBezTo>
                  <a:cubicBezTo>
                    <a:pt x="175" y="4"/>
                    <a:pt x="175" y="4"/>
                    <a:pt x="175" y="4"/>
                  </a:cubicBezTo>
                  <a:lnTo>
                    <a:pt x="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7" name="Freeform 273"/>
            <p:cNvSpPr/>
            <p:nvPr/>
          </p:nvSpPr>
          <p:spPr bwMode="auto">
            <a:xfrm>
              <a:off x="2816225" y="2852738"/>
              <a:ext cx="265113" cy="347663"/>
            </a:xfrm>
            <a:custGeom>
              <a:avLst/>
              <a:gdLst>
                <a:gd name="T0" fmla="*/ 76 w 138"/>
                <a:gd name="T1" fmla="*/ 18 h 182"/>
                <a:gd name="T2" fmla="*/ 60 w 138"/>
                <a:gd name="T3" fmla="*/ 66 h 182"/>
                <a:gd name="T4" fmla="*/ 86 w 138"/>
                <a:gd name="T5" fmla="*/ 111 h 182"/>
                <a:gd name="T6" fmla="*/ 131 w 138"/>
                <a:gd name="T7" fmla="*/ 169 h 182"/>
                <a:gd name="T8" fmla="*/ 0 w 138"/>
                <a:gd name="T9" fmla="*/ 155 h 182"/>
                <a:gd name="T10" fmla="*/ 51 w 138"/>
                <a:gd name="T11" fmla="*/ 0 h 182"/>
                <a:gd name="T12" fmla="*/ 76 w 138"/>
                <a:gd name="T13" fmla="*/ 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82">
                  <a:moveTo>
                    <a:pt x="76" y="18"/>
                  </a:move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2" y="93"/>
                    <a:pt x="86" y="111"/>
                  </a:cubicBezTo>
                  <a:cubicBezTo>
                    <a:pt x="110" y="130"/>
                    <a:pt x="138" y="156"/>
                    <a:pt x="131" y="169"/>
                  </a:cubicBezTo>
                  <a:cubicBezTo>
                    <a:pt x="124" y="182"/>
                    <a:pt x="68" y="178"/>
                    <a:pt x="0" y="155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8" name="Freeform 274"/>
            <p:cNvSpPr/>
            <p:nvPr/>
          </p:nvSpPr>
          <p:spPr bwMode="auto">
            <a:xfrm>
              <a:off x="2547938" y="2073275"/>
              <a:ext cx="1044575" cy="890588"/>
            </a:xfrm>
            <a:custGeom>
              <a:avLst/>
              <a:gdLst>
                <a:gd name="T0" fmla="*/ 456 w 547"/>
                <a:gd name="T1" fmla="*/ 19 h 465"/>
                <a:gd name="T2" fmla="*/ 488 w 547"/>
                <a:gd name="T3" fmla="*/ 235 h 465"/>
                <a:gd name="T4" fmla="*/ 182 w 547"/>
                <a:gd name="T5" fmla="*/ 388 h 465"/>
                <a:gd name="T6" fmla="*/ 30 w 547"/>
                <a:gd name="T7" fmla="*/ 236 h 465"/>
                <a:gd name="T8" fmla="*/ 0 w 547"/>
                <a:gd name="T9" fmla="*/ 247 h 465"/>
                <a:gd name="T10" fmla="*/ 172 w 547"/>
                <a:gd name="T11" fmla="*/ 418 h 465"/>
                <a:gd name="T12" fmla="*/ 518 w 547"/>
                <a:gd name="T13" fmla="*/ 245 h 465"/>
                <a:gd name="T14" fmla="*/ 482 w 547"/>
                <a:gd name="T15" fmla="*/ 0 h 465"/>
                <a:gd name="T16" fmla="*/ 456 w 547"/>
                <a:gd name="T17" fmla="*/ 19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7" h="465">
                  <a:moveTo>
                    <a:pt x="456" y="19"/>
                  </a:moveTo>
                  <a:cubicBezTo>
                    <a:pt x="499" y="79"/>
                    <a:pt x="513" y="159"/>
                    <a:pt x="488" y="235"/>
                  </a:cubicBezTo>
                  <a:cubicBezTo>
                    <a:pt x="446" y="361"/>
                    <a:pt x="309" y="430"/>
                    <a:pt x="182" y="388"/>
                  </a:cubicBezTo>
                  <a:cubicBezTo>
                    <a:pt x="108" y="363"/>
                    <a:pt x="53" y="305"/>
                    <a:pt x="30" y="236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7" y="325"/>
                    <a:pt x="88" y="390"/>
                    <a:pt x="172" y="418"/>
                  </a:cubicBezTo>
                  <a:cubicBezTo>
                    <a:pt x="316" y="465"/>
                    <a:pt x="470" y="388"/>
                    <a:pt x="518" y="245"/>
                  </a:cubicBezTo>
                  <a:cubicBezTo>
                    <a:pt x="547" y="159"/>
                    <a:pt x="530" y="69"/>
                    <a:pt x="482" y="0"/>
                  </a:cubicBezTo>
                  <a:lnTo>
                    <a:pt x="4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39" name="Freeform 275"/>
            <p:cNvSpPr>
              <a:spLocks noEditPoints="1"/>
            </p:cNvSpPr>
            <p:nvPr/>
          </p:nvSpPr>
          <p:spPr bwMode="auto">
            <a:xfrm>
              <a:off x="2579688" y="1922463"/>
              <a:ext cx="928688" cy="931863"/>
            </a:xfrm>
            <a:custGeom>
              <a:avLst/>
              <a:gdLst>
                <a:gd name="T0" fmla="*/ 311 w 486"/>
                <a:gd name="T1" fmla="*/ 38 h 487"/>
                <a:gd name="T2" fmla="*/ 38 w 486"/>
                <a:gd name="T3" fmla="*/ 175 h 487"/>
                <a:gd name="T4" fmla="*/ 175 w 486"/>
                <a:gd name="T5" fmla="*/ 449 h 487"/>
                <a:gd name="T6" fmla="*/ 449 w 486"/>
                <a:gd name="T7" fmla="*/ 312 h 487"/>
                <a:gd name="T8" fmla="*/ 311 w 486"/>
                <a:gd name="T9" fmla="*/ 38 h 487"/>
                <a:gd name="T10" fmla="*/ 178 w 486"/>
                <a:gd name="T11" fmla="*/ 439 h 487"/>
                <a:gd name="T12" fmla="*/ 47 w 486"/>
                <a:gd name="T13" fmla="*/ 178 h 487"/>
                <a:gd name="T14" fmla="*/ 308 w 486"/>
                <a:gd name="T15" fmla="*/ 47 h 487"/>
                <a:gd name="T16" fmla="*/ 439 w 486"/>
                <a:gd name="T17" fmla="*/ 308 h 487"/>
                <a:gd name="T18" fmla="*/ 178 w 486"/>
                <a:gd name="T19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487">
                  <a:moveTo>
                    <a:pt x="311" y="38"/>
                  </a:moveTo>
                  <a:cubicBezTo>
                    <a:pt x="198" y="0"/>
                    <a:pt x="75" y="61"/>
                    <a:pt x="38" y="175"/>
                  </a:cubicBezTo>
                  <a:cubicBezTo>
                    <a:pt x="0" y="289"/>
                    <a:pt x="61" y="411"/>
                    <a:pt x="175" y="449"/>
                  </a:cubicBezTo>
                  <a:cubicBezTo>
                    <a:pt x="288" y="487"/>
                    <a:pt x="411" y="425"/>
                    <a:pt x="449" y="312"/>
                  </a:cubicBezTo>
                  <a:cubicBezTo>
                    <a:pt x="486" y="198"/>
                    <a:pt x="425" y="75"/>
                    <a:pt x="311" y="38"/>
                  </a:cubicBezTo>
                  <a:close/>
                  <a:moveTo>
                    <a:pt x="178" y="439"/>
                  </a:moveTo>
                  <a:cubicBezTo>
                    <a:pt x="70" y="403"/>
                    <a:pt x="11" y="286"/>
                    <a:pt x="47" y="178"/>
                  </a:cubicBezTo>
                  <a:cubicBezTo>
                    <a:pt x="83" y="70"/>
                    <a:pt x="200" y="11"/>
                    <a:pt x="308" y="47"/>
                  </a:cubicBezTo>
                  <a:cubicBezTo>
                    <a:pt x="417" y="83"/>
                    <a:pt x="475" y="200"/>
                    <a:pt x="439" y="308"/>
                  </a:cubicBezTo>
                  <a:cubicBezTo>
                    <a:pt x="403" y="417"/>
                    <a:pt x="286" y="475"/>
                    <a:pt x="178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  <p:sp>
          <p:nvSpPr>
            <p:cNvPr id="40" name="Freeform 276"/>
            <p:cNvSpPr/>
            <p:nvPr/>
          </p:nvSpPr>
          <p:spPr bwMode="auto">
            <a:xfrm>
              <a:off x="2520950" y="1966913"/>
              <a:ext cx="1001713" cy="893763"/>
            </a:xfrm>
            <a:custGeom>
              <a:avLst/>
              <a:gdLst>
                <a:gd name="T0" fmla="*/ 246 w 524"/>
                <a:gd name="T1" fmla="*/ 26 h 467"/>
                <a:gd name="T2" fmla="*/ 232 w 524"/>
                <a:gd name="T3" fmla="*/ 39 h 467"/>
                <a:gd name="T4" fmla="*/ 220 w 524"/>
                <a:gd name="T5" fmla="*/ 48 h 467"/>
                <a:gd name="T6" fmla="*/ 215 w 524"/>
                <a:gd name="T7" fmla="*/ 39 h 467"/>
                <a:gd name="T8" fmla="*/ 208 w 524"/>
                <a:gd name="T9" fmla="*/ 52 h 467"/>
                <a:gd name="T10" fmla="*/ 186 w 524"/>
                <a:gd name="T11" fmla="*/ 49 h 467"/>
                <a:gd name="T12" fmla="*/ 168 w 524"/>
                <a:gd name="T13" fmla="*/ 58 h 467"/>
                <a:gd name="T14" fmla="*/ 142 w 524"/>
                <a:gd name="T15" fmla="*/ 77 h 467"/>
                <a:gd name="T16" fmla="*/ 126 w 524"/>
                <a:gd name="T17" fmla="*/ 90 h 467"/>
                <a:gd name="T18" fmla="*/ 132 w 524"/>
                <a:gd name="T19" fmla="*/ 104 h 467"/>
                <a:gd name="T20" fmla="*/ 131 w 524"/>
                <a:gd name="T21" fmla="*/ 111 h 467"/>
                <a:gd name="T22" fmla="*/ 125 w 524"/>
                <a:gd name="T23" fmla="*/ 99 h 467"/>
                <a:gd name="T24" fmla="*/ 120 w 524"/>
                <a:gd name="T25" fmla="*/ 86 h 467"/>
                <a:gd name="T26" fmla="*/ 111 w 524"/>
                <a:gd name="T27" fmla="*/ 101 h 467"/>
                <a:gd name="T28" fmla="*/ 103 w 524"/>
                <a:gd name="T29" fmla="*/ 131 h 467"/>
                <a:gd name="T30" fmla="*/ 119 w 524"/>
                <a:gd name="T31" fmla="*/ 129 h 467"/>
                <a:gd name="T32" fmla="*/ 129 w 524"/>
                <a:gd name="T33" fmla="*/ 152 h 467"/>
                <a:gd name="T34" fmla="*/ 141 w 524"/>
                <a:gd name="T35" fmla="*/ 177 h 467"/>
                <a:gd name="T36" fmla="*/ 153 w 524"/>
                <a:gd name="T37" fmla="*/ 198 h 467"/>
                <a:gd name="T38" fmla="*/ 169 w 524"/>
                <a:gd name="T39" fmla="*/ 229 h 467"/>
                <a:gd name="T40" fmla="*/ 150 w 524"/>
                <a:gd name="T41" fmla="*/ 262 h 467"/>
                <a:gd name="T42" fmla="*/ 118 w 524"/>
                <a:gd name="T43" fmla="*/ 298 h 467"/>
                <a:gd name="T44" fmla="*/ 114 w 524"/>
                <a:gd name="T45" fmla="*/ 330 h 467"/>
                <a:gd name="T46" fmla="*/ 102 w 524"/>
                <a:gd name="T47" fmla="*/ 328 h 467"/>
                <a:gd name="T48" fmla="*/ 89 w 524"/>
                <a:gd name="T49" fmla="*/ 273 h 467"/>
                <a:gd name="T50" fmla="*/ 81 w 524"/>
                <a:gd name="T51" fmla="*/ 190 h 467"/>
                <a:gd name="T52" fmla="*/ 88 w 524"/>
                <a:gd name="T53" fmla="*/ 135 h 467"/>
                <a:gd name="T54" fmla="*/ 149 w 524"/>
                <a:gd name="T55" fmla="*/ 372 h 467"/>
                <a:gd name="T56" fmla="*/ 183 w 524"/>
                <a:gd name="T57" fmla="*/ 377 h 467"/>
                <a:gd name="T58" fmla="*/ 227 w 524"/>
                <a:gd name="T59" fmla="*/ 387 h 467"/>
                <a:gd name="T60" fmla="*/ 217 w 524"/>
                <a:gd name="T61" fmla="*/ 403 h 467"/>
                <a:gd name="T62" fmla="*/ 243 w 524"/>
                <a:gd name="T63" fmla="*/ 409 h 467"/>
                <a:gd name="T64" fmla="*/ 280 w 524"/>
                <a:gd name="T65" fmla="*/ 417 h 467"/>
                <a:gd name="T66" fmla="*/ 400 w 524"/>
                <a:gd name="T67" fmla="*/ 49 h 467"/>
                <a:gd name="T68" fmla="*/ 479 w 524"/>
                <a:gd name="T69" fmla="*/ 213 h 467"/>
                <a:gd name="T70" fmla="*/ 466 w 524"/>
                <a:gd name="T71" fmla="*/ 196 h 467"/>
                <a:gd name="T72" fmla="*/ 440 w 524"/>
                <a:gd name="T73" fmla="*/ 224 h 467"/>
                <a:gd name="T74" fmla="*/ 427 w 524"/>
                <a:gd name="T75" fmla="*/ 186 h 467"/>
                <a:gd name="T76" fmla="*/ 427 w 524"/>
                <a:gd name="T77" fmla="*/ 220 h 467"/>
                <a:gd name="T78" fmla="*/ 447 w 524"/>
                <a:gd name="T79" fmla="*/ 236 h 467"/>
                <a:gd name="T80" fmla="*/ 423 w 524"/>
                <a:gd name="T81" fmla="*/ 276 h 467"/>
                <a:gd name="T82" fmla="*/ 396 w 524"/>
                <a:gd name="T83" fmla="*/ 317 h 467"/>
                <a:gd name="T84" fmla="*/ 372 w 524"/>
                <a:gd name="T85" fmla="*/ 342 h 467"/>
                <a:gd name="T86" fmla="*/ 317 w 524"/>
                <a:gd name="T87" fmla="*/ 362 h 467"/>
                <a:gd name="T88" fmla="*/ 316 w 524"/>
                <a:gd name="T89" fmla="*/ 328 h 467"/>
                <a:gd name="T90" fmla="*/ 331 w 524"/>
                <a:gd name="T91" fmla="*/ 291 h 467"/>
                <a:gd name="T92" fmla="*/ 328 w 524"/>
                <a:gd name="T93" fmla="*/ 246 h 467"/>
                <a:gd name="T94" fmla="*/ 317 w 524"/>
                <a:gd name="T95" fmla="*/ 217 h 467"/>
                <a:gd name="T96" fmla="*/ 263 w 524"/>
                <a:gd name="T97" fmla="*/ 201 h 467"/>
                <a:gd name="T98" fmla="*/ 253 w 524"/>
                <a:gd name="T99" fmla="*/ 166 h 467"/>
                <a:gd name="T100" fmla="*/ 293 w 524"/>
                <a:gd name="T101" fmla="*/ 118 h 467"/>
                <a:gd name="T102" fmla="*/ 336 w 524"/>
                <a:gd name="T103" fmla="*/ 115 h 467"/>
                <a:gd name="T104" fmla="*/ 357 w 524"/>
                <a:gd name="T105" fmla="*/ 133 h 467"/>
                <a:gd name="T106" fmla="*/ 388 w 524"/>
                <a:gd name="T107" fmla="*/ 144 h 467"/>
                <a:gd name="T108" fmla="*/ 422 w 524"/>
                <a:gd name="T109" fmla="*/ 149 h 467"/>
                <a:gd name="T110" fmla="*/ 397 w 524"/>
                <a:gd name="T111" fmla="*/ 126 h 467"/>
                <a:gd name="T112" fmla="*/ 398 w 524"/>
                <a:gd name="T113" fmla="*/ 114 h 467"/>
                <a:gd name="T114" fmla="*/ 359 w 524"/>
                <a:gd name="T115" fmla="*/ 102 h 467"/>
                <a:gd name="T116" fmla="*/ 323 w 524"/>
                <a:gd name="T117" fmla="*/ 101 h 467"/>
                <a:gd name="T118" fmla="*/ 327 w 524"/>
                <a:gd name="T119" fmla="*/ 65 h 467"/>
                <a:gd name="T120" fmla="*/ 310 w 524"/>
                <a:gd name="T121" fmla="*/ 37 h 467"/>
                <a:gd name="T122" fmla="*/ 341 w 524"/>
                <a:gd name="T123" fmla="*/ 3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467">
                  <a:moveTo>
                    <a:pt x="310" y="14"/>
                  </a:moveTo>
                  <a:cubicBezTo>
                    <a:pt x="310" y="14"/>
                    <a:pt x="238" y="0"/>
                    <a:pt x="173" y="39"/>
                  </a:cubicBezTo>
                  <a:cubicBezTo>
                    <a:pt x="173" y="39"/>
                    <a:pt x="222" y="13"/>
                    <a:pt x="244" y="20"/>
                  </a:cubicBezTo>
                  <a:cubicBezTo>
                    <a:pt x="248" y="24"/>
                    <a:pt x="248" y="24"/>
                    <a:pt x="248" y="24"/>
                  </a:cubicBezTo>
                  <a:cubicBezTo>
                    <a:pt x="248" y="24"/>
                    <a:pt x="247" y="26"/>
                    <a:pt x="246" y="26"/>
                  </a:cubicBezTo>
                  <a:cubicBezTo>
                    <a:pt x="245" y="27"/>
                    <a:pt x="241" y="29"/>
                    <a:pt x="240" y="30"/>
                  </a:cubicBezTo>
                  <a:cubicBezTo>
                    <a:pt x="240" y="31"/>
                    <a:pt x="239" y="35"/>
                    <a:pt x="239" y="35"/>
                  </a:cubicBezTo>
                  <a:cubicBezTo>
                    <a:pt x="237" y="36"/>
                    <a:pt x="237" y="36"/>
                    <a:pt x="237" y="36"/>
                  </a:cubicBezTo>
                  <a:cubicBezTo>
                    <a:pt x="237" y="36"/>
                    <a:pt x="235" y="36"/>
                    <a:pt x="234" y="37"/>
                  </a:cubicBezTo>
                  <a:cubicBezTo>
                    <a:pt x="234" y="38"/>
                    <a:pt x="233" y="38"/>
                    <a:pt x="232" y="39"/>
                  </a:cubicBezTo>
                  <a:cubicBezTo>
                    <a:pt x="232" y="41"/>
                    <a:pt x="231" y="43"/>
                    <a:pt x="231" y="43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5" y="50"/>
                    <a:pt x="225" y="50"/>
                    <a:pt x="225" y="50"/>
                  </a:cubicBezTo>
                  <a:cubicBezTo>
                    <a:pt x="225" y="50"/>
                    <a:pt x="221" y="50"/>
                    <a:pt x="220" y="48"/>
                  </a:cubicBezTo>
                  <a:cubicBezTo>
                    <a:pt x="218" y="47"/>
                    <a:pt x="219" y="44"/>
                    <a:pt x="219" y="44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4" y="43"/>
                    <a:pt x="224" y="42"/>
                    <a:pt x="223" y="41"/>
                  </a:cubicBezTo>
                  <a:cubicBezTo>
                    <a:pt x="223" y="40"/>
                    <a:pt x="224" y="38"/>
                    <a:pt x="221" y="38"/>
                  </a:cubicBezTo>
                  <a:cubicBezTo>
                    <a:pt x="219" y="37"/>
                    <a:pt x="215" y="39"/>
                    <a:pt x="215" y="39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07" y="44"/>
                    <a:pt x="208" y="44"/>
                  </a:cubicBezTo>
                  <a:cubicBezTo>
                    <a:pt x="209" y="45"/>
                    <a:pt x="210" y="46"/>
                    <a:pt x="210" y="46"/>
                  </a:cubicBezTo>
                  <a:cubicBezTo>
                    <a:pt x="210" y="46"/>
                    <a:pt x="210" y="48"/>
                    <a:pt x="210" y="49"/>
                  </a:cubicBezTo>
                  <a:cubicBezTo>
                    <a:pt x="210" y="50"/>
                    <a:pt x="208" y="52"/>
                    <a:pt x="208" y="52"/>
                  </a:cubicBezTo>
                  <a:cubicBezTo>
                    <a:pt x="208" y="52"/>
                    <a:pt x="207" y="53"/>
                    <a:pt x="204" y="52"/>
                  </a:cubicBezTo>
                  <a:cubicBezTo>
                    <a:pt x="202" y="50"/>
                    <a:pt x="200" y="49"/>
                    <a:pt x="199" y="48"/>
                  </a:cubicBezTo>
                  <a:cubicBezTo>
                    <a:pt x="198" y="47"/>
                    <a:pt x="196" y="46"/>
                    <a:pt x="195" y="46"/>
                  </a:cubicBezTo>
                  <a:cubicBezTo>
                    <a:pt x="193" y="46"/>
                    <a:pt x="193" y="46"/>
                    <a:pt x="192" y="47"/>
                  </a:cubicBezTo>
                  <a:cubicBezTo>
                    <a:pt x="192" y="48"/>
                    <a:pt x="186" y="49"/>
                    <a:pt x="186" y="49"/>
                  </a:cubicBezTo>
                  <a:cubicBezTo>
                    <a:pt x="186" y="49"/>
                    <a:pt x="184" y="49"/>
                    <a:pt x="184" y="50"/>
                  </a:cubicBezTo>
                  <a:cubicBezTo>
                    <a:pt x="183" y="51"/>
                    <a:pt x="181" y="54"/>
                    <a:pt x="181" y="54"/>
                  </a:cubicBezTo>
                  <a:cubicBezTo>
                    <a:pt x="181" y="54"/>
                    <a:pt x="179" y="55"/>
                    <a:pt x="175" y="55"/>
                  </a:cubicBezTo>
                  <a:cubicBezTo>
                    <a:pt x="172" y="55"/>
                    <a:pt x="171" y="55"/>
                    <a:pt x="171" y="55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8" y="58"/>
                    <a:pt x="165" y="59"/>
                    <a:pt x="163" y="61"/>
                  </a:cubicBezTo>
                  <a:cubicBezTo>
                    <a:pt x="161" y="62"/>
                    <a:pt x="154" y="64"/>
                    <a:pt x="154" y="64"/>
                  </a:cubicBezTo>
                  <a:cubicBezTo>
                    <a:pt x="153" y="64"/>
                    <a:pt x="150" y="66"/>
                    <a:pt x="149" y="67"/>
                  </a:cubicBezTo>
                  <a:cubicBezTo>
                    <a:pt x="148" y="69"/>
                    <a:pt x="147" y="72"/>
                    <a:pt x="146" y="73"/>
                  </a:cubicBezTo>
                  <a:cubicBezTo>
                    <a:pt x="145" y="73"/>
                    <a:pt x="143" y="76"/>
                    <a:pt x="142" y="77"/>
                  </a:cubicBezTo>
                  <a:cubicBezTo>
                    <a:pt x="141" y="79"/>
                    <a:pt x="139" y="81"/>
                    <a:pt x="138" y="81"/>
                  </a:cubicBezTo>
                  <a:cubicBezTo>
                    <a:pt x="137" y="82"/>
                    <a:pt x="135" y="83"/>
                    <a:pt x="134" y="83"/>
                  </a:cubicBezTo>
                  <a:cubicBezTo>
                    <a:pt x="134" y="83"/>
                    <a:pt x="129" y="83"/>
                    <a:pt x="127" y="83"/>
                  </a:cubicBezTo>
                  <a:cubicBezTo>
                    <a:pt x="125" y="84"/>
                    <a:pt x="124" y="86"/>
                    <a:pt x="124" y="87"/>
                  </a:cubicBezTo>
                  <a:cubicBezTo>
                    <a:pt x="123" y="87"/>
                    <a:pt x="125" y="90"/>
                    <a:pt x="126" y="90"/>
                  </a:cubicBezTo>
                  <a:cubicBezTo>
                    <a:pt x="126" y="90"/>
                    <a:pt x="128" y="92"/>
                    <a:pt x="128" y="92"/>
                  </a:cubicBezTo>
                  <a:cubicBezTo>
                    <a:pt x="128" y="92"/>
                    <a:pt x="127" y="95"/>
                    <a:pt x="127" y="96"/>
                  </a:cubicBezTo>
                  <a:cubicBezTo>
                    <a:pt x="127" y="97"/>
                    <a:pt x="124" y="100"/>
                    <a:pt x="126" y="100"/>
                  </a:cubicBezTo>
                  <a:cubicBezTo>
                    <a:pt x="127" y="101"/>
                    <a:pt x="129" y="102"/>
                    <a:pt x="129" y="102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6" y="109"/>
                    <a:pt x="135" y="111"/>
                    <a:pt x="135" y="112"/>
                  </a:cubicBezTo>
                  <a:cubicBezTo>
                    <a:pt x="134" y="113"/>
                    <a:pt x="132" y="114"/>
                    <a:pt x="132" y="113"/>
                  </a:cubicBezTo>
                  <a:cubicBezTo>
                    <a:pt x="131" y="113"/>
                    <a:pt x="131" y="113"/>
                    <a:pt x="131" y="111"/>
                  </a:cubicBezTo>
                  <a:cubicBezTo>
                    <a:pt x="131" y="109"/>
                    <a:pt x="132" y="109"/>
                    <a:pt x="130" y="108"/>
                  </a:cubicBezTo>
                  <a:cubicBezTo>
                    <a:pt x="129" y="107"/>
                    <a:pt x="126" y="108"/>
                    <a:pt x="126" y="107"/>
                  </a:cubicBezTo>
                  <a:cubicBezTo>
                    <a:pt x="125" y="106"/>
                    <a:pt x="124" y="106"/>
                    <a:pt x="123" y="104"/>
                  </a:cubicBezTo>
                  <a:cubicBezTo>
                    <a:pt x="123" y="103"/>
                    <a:pt x="122" y="105"/>
                    <a:pt x="123" y="103"/>
                  </a:cubicBezTo>
                  <a:cubicBezTo>
                    <a:pt x="123" y="101"/>
                    <a:pt x="125" y="100"/>
                    <a:pt x="125" y="99"/>
                  </a:cubicBezTo>
                  <a:cubicBezTo>
                    <a:pt x="124" y="98"/>
                    <a:pt x="124" y="95"/>
                    <a:pt x="123" y="95"/>
                  </a:cubicBezTo>
                  <a:cubicBezTo>
                    <a:pt x="122" y="95"/>
                    <a:pt x="123" y="97"/>
                    <a:pt x="122" y="95"/>
                  </a:cubicBezTo>
                  <a:cubicBezTo>
                    <a:pt x="121" y="92"/>
                    <a:pt x="120" y="91"/>
                    <a:pt x="120" y="91"/>
                  </a:cubicBezTo>
                  <a:cubicBezTo>
                    <a:pt x="119" y="91"/>
                    <a:pt x="118" y="91"/>
                    <a:pt x="118" y="90"/>
                  </a:cubicBezTo>
                  <a:cubicBezTo>
                    <a:pt x="118" y="89"/>
                    <a:pt x="120" y="87"/>
                    <a:pt x="120" y="86"/>
                  </a:cubicBezTo>
                  <a:cubicBezTo>
                    <a:pt x="121" y="84"/>
                    <a:pt x="122" y="83"/>
                    <a:pt x="122" y="82"/>
                  </a:cubicBezTo>
                  <a:cubicBezTo>
                    <a:pt x="123" y="81"/>
                    <a:pt x="126" y="75"/>
                    <a:pt x="126" y="75"/>
                  </a:cubicBezTo>
                  <a:cubicBezTo>
                    <a:pt x="126" y="75"/>
                    <a:pt x="115" y="86"/>
                    <a:pt x="110" y="94"/>
                  </a:cubicBezTo>
                  <a:cubicBezTo>
                    <a:pt x="110" y="94"/>
                    <a:pt x="112" y="95"/>
                    <a:pt x="112" y="96"/>
                  </a:cubicBezTo>
                  <a:cubicBezTo>
                    <a:pt x="111" y="98"/>
                    <a:pt x="112" y="100"/>
                    <a:pt x="111" y="101"/>
                  </a:cubicBezTo>
                  <a:cubicBezTo>
                    <a:pt x="110" y="103"/>
                    <a:pt x="110" y="102"/>
                    <a:pt x="108" y="107"/>
                  </a:cubicBezTo>
                  <a:cubicBezTo>
                    <a:pt x="107" y="113"/>
                    <a:pt x="107" y="114"/>
                    <a:pt x="106" y="116"/>
                  </a:cubicBezTo>
                  <a:cubicBezTo>
                    <a:pt x="105" y="117"/>
                    <a:pt x="103" y="119"/>
                    <a:pt x="103" y="121"/>
                  </a:cubicBezTo>
                  <a:cubicBezTo>
                    <a:pt x="102" y="122"/>
                    <a:pt x="102" y="128"/>
                    <a:pt x="102" y="129"/>
                  </a:cubicBezTo>
                  <a:cubicBezTo>
                    <a:pt x="102" y="130"/>
                    <a:pt x="102" y="130"/>
                    <a:pt x="103" y="131"/>
                  </a:cubicBezTo>
                  <a:cubicBezTo>
                    <a:pt x="103" y="133"/>
                    <a:pt x="100" y="136"/>
                    <a:pt x="103" y="133"/>
                  </a:cubicBezTo>
                  <a:cubicBezTo>
                    <a:pt x="107" y="130"/>
                    <a:pt x="109" y="129"/>
                    <a:pt x="109" y="129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111" y="127"/>
                    <a:pt x="112" y="125"/>
                    <a:pt x="115" y="126"/>
                  </a:cubicBezTo>
                  <a:cubicBezTo>
                    <a:pt x="118" y="128"/>
                    <a:pt x="118" y="127"/>
                    <a:pt x="119" y="129"/>
                  </a:cubicBezTo>
                  <a:cubicBezTo>
                    <a:pt x="119" y="131"/>
                    <a:pt x="116" y="133"/>
                    <a:pt x="117" y="134"/>
                  </a:cubicBezTo>
                  <a:cubicBezTo>
                    <a:pt x="119" y="135"/>
                    <a:pt x="124" y="134"/>
                    <a:pt x="125" y="135"/>
                  </a:cubicBezTo>
                  <a:cubicBezTo>
                    <a:pt x="127" y="136"/>
                    <a:pt x="128" y="136"/>
                    <a:pt x="128" y="139"/>
                  </a:cubicBezTo>
                  <a:cubicBezTo>
                    <a:pt x="128" y="141"/>
                    <a:pt x="128" y="145"/>
                    <a:pt x="129" y="146"/>
                  </a:cubicBezTo>
                  <a:cubicBezTo>
                    <a:pt x="130" y="147"/>
                    <a:pt x="129" y="149"/>
                    <a:pt x="129" y="152"/>
                  </a:cubicBezTo>
                  <a:cubicBezTo>
                    <a:pt x="129" y="154"/>
                    <a:pt x="132" y="156"/>
                    <a:pt x="133" y="157"/>
                  </a:cubicBezTo>
                  <a:cubicBezTo>
                    <a:pt x="134" y="157"/>
                    <a:pt x="139" y="159"/>
                    <a:pt x="140" y="160"/>
                  </a:cubicBezTo>
                  <a:cubicBezTo>
                    <a:pt x="141" y="161"/>
                    <a:pt x="139" y="163"/>
                    <a:pt x="141" y="164"/>
                  </a:cubicBezTo>
                  <a:cubicBezTo>
                    <a:pt x="143" y="166"/>
                    <a:pt x="142" y="171"/>
                    <a:pt x="142" y="171"/>
                  </a:cubicBezTo>
                  <a:cubicBezTo>
                    <a:pt x="142" y="171"/>
                    <a:pt x="142" y="176"/>
                    <a:pt x="141" y="177"/>
                  </a:cubicBezTo>
                  <a:cubicBezTo>
                    <a:pt x="140" y="178"/>
                    <a:pt x="139" y="180"/>
                    <a:pt x="141" y="181"/>
                  </a:cubicBezTo>
                  <a:cubicBezTo>
                    <a:pt x="142" y="182"/>
                    <a:pt x="146" y="184"/>
                    <a:pt x="146" y="184"/>
                  </a:cubicBezTo>
                  <a:cubicBezTo>
                    <a:pt x="146" y="184"/>
                    <a:pt x="143" y="186"/>
                    <a:pt x="146" y="189"/>
                  </a:cubicBezTo>
                  <a:cubicBezTo>
                    <a:pt x="149" y="191"/>
                    <a:pt x="152" y="193"/>
                    <a:pt x="153" y="194"/>
                  </a:cubicBezTo>
                  <a:cubicBezTo>
                    <a:pt x="153" y="195"/>
                    <a:pt x="149" y="197"/>
                    <a:pt x="153" y="198"/>
                  </a:cubicBezTo>
                  <a:cubicBezTo>
                    <a:pt x="158" y="199"/>
                    <a:pt x="162" y="200"/>
                    <a:pt x="163" y="202"/>
                  </a:cubicBezTo>
                  <a:cubicBezTo>
                    <a:pt x="164" y="204"/>
                    <a:pt x="162" y="206"/>
                    <a:pt x="166" y="210"/>
                  </a:cubicBezTo>
                  <a:cubicBezTo>
                    <a:pt x="170" y="215"/>
                    <a:pt x="172" y="216"/>
                    <a:pt x="173" y="217"/>
                  </a:cubicBezTo>
                  <a:cubicBezTo>
                    <a:pt x="174" y="218"/>
                    <a:pt x="176" y="219"/>
                    <a:pt x="174" y="223"/>
                  </a:cubicBezTo>
                  <a:cubicBezTo>
                    <a:pt x="172" y="226"/>
                    <a:pt x="171" y="228"/>
                    <a:pt x="169" y="229"/>
                  </a:cubicBezTo>
                  <a:cubicBezTo>
                    <a:pt x="166" y="230"/>
                    <a:pt x="162" y="235"/>
                    <a:pt x="160" y="236"/>
                  </a:cubicBezTo>
                  <a:cubicBezTo>
                    <a:pt x="158" y="237"/>
                    <a:pt x="156" y="239"/>
                    <a:pt x="157" y="242"/>
                  </a:cubicBezTo>
                  <a:cubicBezTo>
                    <a:pt x="157" y="245"/>
                    <a:pt x="158" y="248"/>
                    <a:pt x="157" y="250"/>
                  </a:cubicBezTo>
                  <a:cubicBezTo>
                    <a:pt x="157" y="252"/>
                    <a:pt x="156" y="256"/>
                    <a:pt x="154" y="258"/>
                  </a:cubicBezTo>
                  <a:cubicBezTo>
                    <a:pt x="153" y="260"/>
                    <a:pt x="150" y="262"/>
                    <a:pt x="150" y="262"/>
                  </a:cubicBezTo>
                  <a:cubicBezTo>
                    <a:pt x="150" y="262"/>
                    <a:pt x="152" y="266"/>
                    <a:pt x="149" y="268"/>
                  </a:cubicBezTo>
                  <a:cubicBezTo>
                    <a:pt x="145" y="270"/>
                    <a:pt x="141" y="271"/>
                    <a:pt x="139" y="271"/>
                  </a:cubicBezTo>
                  <a:cubicBezTo>
                    <a:pt x="136" y="271"/>
                    <a:pt x="132" y="274"/>
                    <a:pt x="132" y="274"/>
                  </a:cubicBezTo>
                  <a:cubicBezTo>
                    <a:pt x="132" y="274"/>
                    <a:pt x="129" y="282"/>
                    <a:pt x="128" y="283"/>
                  </a:cubicBezTo>
                  <a:cubicBezTo>
                    <a:pt x="128" y="284"/>
                    <a:pt x="116" y="295"/>
                    <a:pt x="118" y="298"/>
                  </a:cubicBezTo>
                  <a:cubicBezTo>
                    <a:pt x="119" y="302"/>
                    <a:pt x="119" y="305"/>
                    <a:pt x="117" y="307"/>
                  </a:cubicBezTo>
                  <a:cubicBezTo>
                    <a:pt x="116" y="309"/>
                    <a:pt x="115" y="308"/>
                    <a:pt x="114" y="309"/>
                  </a:cubicBezTo>
                  <a:cubicBezTo>
                    <a:pt x="113" y="311"/>
                    <a:pt x="109" y="308"/>
                    <a:pt x="110" y="313"/>
                  </a:cubicBezTo>
                  <a:cubicBezTo>
                    <a:pt x="111" y="319"/>
                    <a:pt x="113" y="320"/>
                    <a:pt x="113" y="323"/>
                  </a:cubicBezTo>
                  <a:cubicBezTo>
                    <a:pt x="114" y="326"/>
                    <a:pt x="113" y="327"/>
                    <a:pt x="114" y="330"/>
                  </a:cubicBezTo>
                  <a:cubicBezTo>
                    <a:pt x="115" y="333"/>
                    <a:pt x="115" y="336"/>
                    <a:pt x="117" y="338"/>
                  </a:cubicBezTo>
                  <a:cubicBezTo>
                    <a:pt x="118" y="341"/>
                    <a:pt x="120" y="343"/>
                    <a:pt x="120" y="345"/>
                  </a:cubicBezTo>
                  <a:cubicBezTo>
                    <a:pt x="119" y="347"/>
                    <a:pt x="122" y="354"/>
                    <a:pt x="118" y="348"/>
                  </a:cubicBezTo>
                  <a:cubicBezTo>
                    <a:pt x="113" y="343"/>
                    <a:pt x="117" y="348"/>
                    <a:pt x="112" y="340"/>
                  </a:cubicBezTo>
                  <a:cubicBezTo>
                    <a:pt x="107" y="331"/>
                    <a:pt x="104" y="333"/>
                    <a:pt x="102" y="328"/>
                  </a:cubicBezTo>
                  <a:cubicBezTo>
                    <a:pt x="100" y="323"/>
                    <a:pt x="100" y="338"/>
                    <a:pt x="100" y="321"/>
                  </a:cubicBezTo>
                  <a:cubicBezTo>
                    <a:pt x="99" y="303"/>
                    <a:pt x="97" y="304"/>
                    <a:pt x="96" y="300"/>
                  </a:cubicBezTo>
                  <a:cubicBezTo>
                    <a:pt x="96" y="296"/>
                    <a:pt x="96" y="300"/>
                    <a:pt x="94" y="291"/>
                  </a:cubicBezTo>
                  <a:cubicBezTo>
                    <a:pt x="92" y="282"/>
                    <a:pt x="94" y="288"/>
                    <a:pt x="92" y="282"/>
                  </a:cubicBezTo>
                  <a:cubicBezTo>
                    <a:pt x="90" y="276"/>
                    <a:pt x="88" y="282"/>
                    <a:pt x="89" y="273"/>
                  </a:cubicBezTo>
                  <a:cubicBezTo>
                    <a:pt x="90" y="263"/>
                    <a:pt x="88" y="269"/>
                    <a:pt x="88" y="258"/>
                  </a:cubicBezTo>
                  <a:cubicBezTo>
                    <a:pt x="89" y="246"/>
                    <a:pt x="94" y="247"/>
                    <a:pt x="90" y="241"/>
                  </a:cubicBezTo>
                  <a:cubicBezTo>
                    <a:pt x="86" y="234"/>
                    <a:pt x="85" y="236"/>
                    <a:pt x="85" y="232"/>
                  </a:cubicBezTo>
                  <a:cubicBezTo>
                    <a:pt x="84" y="228"/>
                    <a:pt x="85" y="232"/>
                    <a:pt x="83" y="222"/>
                  </a:cubicBezTo>
                  <a:cubicBezTo>
                    <a:pt x="81" y="211"/>
                    <a:pt x="75" y="205"/>
                    <a:pt x="81" y="190"/>
                  </a:cubicBezTo>
                  <a:cubicBezTo>
                    <a:pt x="86" y="175"/>
                    <a:pt x="87" y="173"/>
                    <a:pt x="87" y="173"/>
                  </a:cubicBezTo>
                  <a:cubicBezTo>
                    <a:pt x="87" y="173"/>
                    <a:pt x="81" y="164"/>
                    <a:pt x="87" y="157"/>
                  </a:cubicBezTo>
                  <a:cubicBezTo>
                    <a:pt x="92" y="149"/>
                    <a:pt x="92" y="152"/>
                    <a:pt x="92" y="149"/>
                  </a:cubicBezTo>
                  <a:cubicBezTo>
                    <a:pt x="92" y="145"/>
                    <a:pt x="91" y="146"/>
                    <a:pt x="90" y="141"/>
                  </a:cubicBezTo>
                  <a:cubicBezTo>
                    <a:pt x="88" y="137"/>
                    <a:pt x="88" y="137"/>
                    <a:pt x="88" y="135"/>
                  </a:cubicBezTo>
                  <a:cubicBezTo>
                    <a:pt x="88" y="133"/>
                    <a:pt x="89" y="128"/>
                    <a:pt x="89" y="128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28"/>
                    <a:pt x="0" y="320"/>
                    <a:pt x="188" y="415"/>
                  </a:cubicBezTo>
                  <a:cubicBezTo>
                    <a:pt x="188" y="415"/>
                    <a:pt x="146" y="390"/>
                    <a:pt x="145" y="380"/>
                  </a:cubicBezTo>
                  <a:cubicBezTo>
                    <a:pt x="145" y="380"/>
                    <a:pt x="147" y="371"/>
                    <a:pt x="149" y="372"/>
                  </a:cubicBezTo>
                  <a:cubicBezTo>
                    <a:pt x="151" y="372"/>
                    <a:pt x="153" y="375"/>
                    <a:pt x="157" y="373"/>
                  </a:cubicBezTo>
                  <a:cubicBezTo>
                    <a:pt x="160" y="372"/>
                    <a:pt x="165" y="370"/>
                    <a:pt x="165" y="370"/>
                  </a:cubicBezTo>
                  <a:cubicBezTo>
                    <a:pt x="164" y="374"/>
                    <a:pt x="164" y="374"/>
                    <a:pt x="164" y="374"/>
                  </a:cubicBezTo>
                  <a:cubicBezTo>
                    <a:pt x="164" y="374"/>
                    <a:pt x="161" y="374"/>
                    <a:pt x="170" y="375"/>
                  </a:cubicBezTo>
                  <a:cubicBezTo>
                    <a:pt x="180" y="377"/>
                    <a:pt x="180" y="378"/>
                    <a:pt x="183" y="377"/>
                  </a:cubicBezTo>
                  <a:cubicBezTo>
                    <a:pt x="187" y="377"/>
                    <a:pt x="193" y="371"/>
                    <a:pt x="194" y="376"/>
                  </a:cubicBezTo>
                  <a:cubicBezTo>
                    <a:pt x="194" y="381"/>
                    <a:pt x="190" y="378"/>
                    <a:pt x="194" y="381"/>
                  </a:cubicBezTo>
                  <a:cubicBezTo>
                    <a:pt x="198" y="384"/>
                    <a:pt x="207" y="384"/>
                    <a:pt x="207" y="384"/>
                  </a:cubicBezTo>
                  <a:cubicBezTo>
                    <a:pt x="207" y="384"/>
                    <a:pt x="220" y="390"/>
                    <a:pt x="222" y="389"/>
                  </a:cubicBezTo>
                  <a:cubicBezTo>
                    <a:pt x="224" y="388"/>
                    <a:pt x="225" y="385"/>
                    <a:pt x="227" y="387"/>
                  </a:cubicBezTo>
                  <a:cubicBezTo>
                    <a:pt x="229" y="388"/>
                    <a:pt x="229" y="392"/>
                    <a:pt x="229" y="392"/>
                  </a:cubicBezTo>
                  <a:cubicBezTo>
                    <a:pt x="220" y="394"/>
                    <a:pt x="220" y="394"/>
                    <a:pt x="220" y="394"/>
                  </a:cubicBezTo>
                  <a:cubicBezTo>
                    <a:pt x="211" y="397"/>
                    <a:pt x="211" y="397"/>
                    <a:pt x="211" y="397"/>
                  </a:cubicBezTo>
                  <a:cubicBezTo>
                    <a:pt x="211" y="397"/>
                    <a:pt x="208" y="397"/>
                    <a:pt x="210" y="399"/>
                  </a:cubicBezTo>
                  <a:cubicBezTo>
                    <a:pt x="213" y="401"/>
                    <a:pt x="214" y="401"/>
                    <a:pt x="217" y="403"/>
                  </a:cubicBezTo>
                  <a:cubicBezTo>
                    <a:pt x="220" y="404"/>
                    <a:pt x="226" y="413"/>
                    <a:pt x="229" y="410"/>
                  </a:cubicBezTo>
                  <a:cubicBezTo>
                    <a:pt x="233" y="407"/>
                    <a:pt x="233" y="407"/>
                    <a:pt x="235" y="405"/>
                  </a:cubicBezTo>
                  <a:cubicBezTo>
                    <a:pt x="238" y="403"/>
                    <a:pt x="238" y="400"/>
                    <a:pt x="241" y="401"/>
                  </a:cubicBezTo>
                  <a:cubicBezTo>
                    <a:pt x="245" y="402"/>
                    <a:pt x="248" y="404"/>
                    <a:pt x="248" y="404"/>
                  </a:cubicBezTo>
                  <a:cubicBezTo>
                    <a:pt x="243" y="409"/>
                    <a:pt x="243" y="409"/>
                    <a:pt x="243" y="409"/>
                  </a:cubicBezTo>
                  <a:cubicBezTo>
                    <a:pt x="243" y="409"/>
                    <a:pt x="249" y="411"/>
                    <a:pt x="251" y="411"/>
                  </a:cubicBezTo>
                  <a:cubicBezTo>
                    <a:pt x="253" y="412"/>
                    <a:pt x="253" y="416"/>
                    <a:pt x="257" y="414"/>
                  </a:cubicBezTo>
                  <a:cubicBezTo>
                    <a:pt x="261" y="412"/>
                    <a:pt x="262" y="412"/>
                    <a:pt x="265" y="413"/>
                  </a:cubicBezTo>
                  <a:cubicBezTo>
                    <a:pt x="269" y="413"/>
                    <a:pt x="274" y="413"/>
                    <a:pt x="275" y="414"/>
                  </a:cubicBezTo>
                  <a:cubicBezTo>
                    <a:pt x="276" y="415"/>
                    <a:pt x="279" y="417"/>
                    <a:pt x="280" y="417"/>
                  </a:cubicBezTo>
                  <a:cubicBezTo>
                    <a:pt x="282" y="418"/>
                    <a:pt x="287" y="425"/>
                    <a:pt x="289" y="425"/>
                  </a:cubicBezTo>
                  <a:cubicBezTo>
                    <a:pt x="291" y="424"/>
                    <a:pt x="299" y="427"/>
                    <a:pt x="299" y="427"/>
                  </a:cubicBezTo>
                  <a:cubicBezTo>
                    <a:pt x="299" y="427"/>
                    <a:pt x="269" y="441"/>
                    <a:pt x="220" y="426"/>
                  </a:cubicBezTo>
                  <a:cubicBezTo>
                    <a:pt x="220" y="426"/>
                    <a:pt x="328" y="467"/>
                    <a:pt x="425" y="381"/>
                  </a:cubicBezTo>
                  <a:cubicBezTo>
                    <a:pt x="522" y="294"/>
                    <a:pt x="524" y="143"/>
                    <a:pt x="400" y="49"/>
                  </a:cubicBezTo>
                  <a:cubicBezTo>
                    <a:pt x="400" y="49"/>
                    <a:pt x="492" y="123"/>
                    <a:pt x="486" y="233"/>
                  </a:cubicBezTo>
                  <a:cubicBezTo>
                    <a:pt x="485" y="234"/>
                    <a:pt x="485" y="234"/>
                    <a:pt x="485" y="234"/>
                  </a:cubicBezTo>
                  <a:cubicBezTo>
                    <a:pt x="483" y="230"/>
                    <a:pt x="482" y="232"/>
                    <a:pt x="481" y="226"/>
                  </a:cubicBezTo>
                  <a:cubicBezTo>
                    <a:pt x="481" y="221"/>
                    <a:pt x="482" y="222"/>
                    <a:pt x="481" y="219"/>
                  </a:cubicBezTo>
                  <a:cubicBezTo>
                    <a:pt x="481" y="215"/>
                    <a:pt x="480" y="217"/>
                    <a:pt x="479" y="213"/>
                  </a:cubicBezTo>
                  <a:cubicBezTo>
                    <a:pt x="478" y="209"/>
                    <a:pt x="477" y="209"/>
                    <a:pt x="476" y="207"/>
                  </a:cubicBezTo>
                  <a:cubicBezTo>
                    <a:pt x="475" y="204"/>
                    <a:pt x="475" y="197"/>
                    <a:pt x="474" y="195"/>
                  </a:cubicBezTo>
                  <a:cubicBezTo>
                    <a:pt x="473" y="193"/>
                    <a:pt x="469" y="191"/>
                    <a:pt x="467" y="190"/>
                  </a:cubicBezTo>
                  <a:cubicBezTo>
                    <a:pt x="466" y="189"/>
                    <a:pt x="467" y="187"/>
                    <a:pt x="466" y="189"/>
                  </a:cubicBezTo>
                  <a:cubicBezTo>
                    <a:pt x="464" y="191"/>
                    <a:pt x="466" y="196"/>
                    <a:pt x="466" y="196"/>
                  </a:cubicBezTo>
                  <a:cubicBezTo>
                    <a:pt x="464" y="203"/>
                    <a:pt x="464" y="203"/>
                    <a:pt x="464" y="203"/>
                  </a:cubicBezTo>
                  <a:cubicBezTo>
                    <a:pt x="464" y="203"/>
                    <a:pt x="464" y="211"/>
                    <a:pt x="464" y="213"/>
                  </a:cubicBezTo>
                  <a:cubicBezTo>
                    <a:pt x="463" y="215"/>
                    <a:pt x="459" y="219"/>
                    <a:pt x="459" y="219"/>
                  </a:cubicBezTo>
                  <a:cubicBezTo>
                    <a:pt x="459" y="219"/>
                    <a:pt x="456" y="225"/>
                    <a:pt x="454" y="225"/>
                  </a:cubicBezTo>
                  <a:cubicBezTo>
                    <a:pt x="452" y="225"/>
                    <a:pt x="440" y="224"/>
                    <a:pt x="440" y="224"/>
                  </a:cubicBezTo>
                  <a:cubicBezTo>
                    <a:pt x="440" y="224"/>
                    <a:pt x="438" y="219"/>
                    <a:pt x="438" y="215"/>
                  </a:cubicBezTo>
                  <a:cubicBezTo>
                    <a:pt x="437" y="211"/>
                    <a:pt x="431" y="208"/>
                    <a:pt x="431" y="206"/>
                  </a:cubicBezTo>
                  <a:cubicBezTo>
                    <a:pt x="430" y="205"/>
                    <a:pt x="433" y="203"/>
                    <a:pt x="432" y="198"/>
                  </a:cubicBezTo>
                  <a:cubicBezTo>
                    <a:pt x="430" y="193"/>
                    <a:pt x="433" y="195"/>
                    <a:pt x="430" y="190"/>
                  </a:cubicBezTo>
                  <a:cubicBezTo>
                    <a:pt x="427" y="186"/>
                    <a:pt x="427" y="186"/>
                    <a:pt x="427" y="186"/>
                  </a:cubicBezTo>
                  <a:cubicBezTo>
                    <a:pt x="427" y="186"/>
                    <a:pt x="420" y="180"/>
                    <a:pt x="421" y="186"/>
                  </a:cubicBezTo>
                  <a:cubicBezTo>
                    <a:pt x="422" y="192"/>
                    <a:pt x="417" y="196"/>
                    <a:pt x="420" y="197"/>
                  </a:cubicBezTo>
                  <a:cubicBezTo>
                    <a:pt x="422" y="198"/>
                    <a:pt x="424" y="197"/>
                    <a:pt x="424" y="202"/>
                  </a:cubicBezTo>
                  <a:cubicBezTo>
                    <a:pt x="425" y="206"/>
                    <a:pt x="425" y="209"/>
                    <a:pt x="426" y="210"/>
                  </a:cubicBezTo>
                  <a:cubicBezTo>
                    <a:pt x="426" y="212"/>
                    <a:pt x="425" y="219"/>
                    <a:pt x="427" y="220"/>
                  </a:cubicBezTo>
                  <a:cubicBezTo>
                    <a:pt x="428" y="221"/>
                    <a:pt x="434" y="222"/>
                    <a:pt x="432" y="224"/>
                  </a:cubicBezTo>
                  <a:cubicBezTo>
                    <a:pt x="431" y="226"/>
                    <a:pt x="427" y="229"/>
                    <a:pt x="430" y="231"/>
                  </a:cubicBezTo>
                  <a:cubicBezTo>
                    <a:pt x="433" y="233"/>
                    <a:pt x="433" y="234"/>
                    <a:pt x="435" y="235"/>
                  </a:cubicBezTo>
                  <a:cubicBezTo>
                    <a:pt x="437" y="235"/>
                    <a:pt x="436" y="235"/>
                    <a:pt x="440" y="235"/>
                  </a:cubicBezTo>
                  <a:cubicBezTo>
                    <a:pt x="444" y="235"/>
                    <a:pt x="447" y="236"/>
                    <a:pt x="447" y="236"/>
                  </a:cubicBezTo>
                  <a:cubicBezTo>
                    <a:pt x="447" y="236"/>
                    <a:pt x="451" y="241"/>
                    <a:pt x="450" y="242"/>
                  </a:cubicBezTo>
                  <a:cubicBezTo>
                    <a:pt x="450" y="244"/>
                    <a:pt x="446" y="251"/>
                    <a:pt x="446" y="251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434" y="272"/>
                    <a:pt x="432" y="271"/>
                  </a:cubicBezTo>
                  <a:cubicBezTo>
                    <a:pt x="430" y="270"/>
                    <a:pt x="425" y="276"/>
                    <a:pt x="423" y="276"/>
                  </a:cubicBezTo>
                  <a:cubicBezTo>
                    <a:pt x="421" y="277"/>
                    <a:pt x="418" y="286"/>
                    <a:pt x="418" y="286"/>
                  </a:cubicBezTo>
                  <a:cubicBezTo>
                    <a:pt x="412" y="290"/>
                    <a:pt x="412" y="290"/>
                    <a:pt x="412" y="290"/>
                  </a:cubicBezTo>
                  <a:cubicBezTo>
                    <a:pt x="412" y="290"/>
                    <a:pt x="409" y="296"/>
                    <a:pt x="409" y="299"/>
                  </a:cubicBezTo>
                  <a:cubicBezTo>
                    <a:pt x="409" y="301"/>
                    <a:pt x="407" y="308"/>
                    <a:pt x="405" y="312"/>
                  </a:cubicBezTo>
                  <a:cubicBezTo>
                    <a:pt x="403" y="315"/>
                    <a:pt x="396" y="317"/>
                    <a:pt x="396" y="317"/>
                  </a:cubicBezTo>
                  <a:cubicBezTo>
                    <a:pt x="396" y="317"/>
                    <a:pt x="401" y="326"/>
                    <a:pt x="397" y="326"/>
                  </a:cubicBezTo>
                  <a:cubicBezTo>
                    <a:pt x="393" y="326"/>
                    <a:pt x="387" y="330"/>
                    <a:pt x="386" y="331"/>
                  </a:cubicBezTo>
                  <a:cubicBezTo>
                    <a:pt x="385" y="332"/>
                    <a:pt x="384" y="335"/>
                    <a:pt x="382" y="335"/>
                  </a:cubicBezTo>
                  <a:cubicBezTo>
                    <a:pt x="379" y="335"/>
                    <a:pt x="375" y="334"/>
                    <a:pt x="374" y="335"/>
                  </a:cubicBezTo>
                  <a:cubicBezTo>
                    <a:pt x="374" y="337"/>
                    <a:pt x="372" y="342"/>
                    <a:pt x="372" y="342"/>
                  </a:cubicBezTo>
                  <a:cubicBezTo>
                    <a:pt x="361" y="351"/>
                    <a:pt x="361" y="351"/>
                    <a:pt x="361" y="351"/>
                  </a:cubicBezTo>
                  <a:cubicBezTo>
                    <a:pt x="349" y="355"/>
                    <a:pt x="349" y="355"/>
                    <a:pt x="349" y="355"/>
                  </a:cubicBezTo>
                  <a:cubicBezTo>
                    <a:pt x="349" y="355"/>
                    <a:pt x="348" y="361"/>
                    <a:pt x="345" y="360"/>
                  </a:cubicBezTo>
                  <a:cubicBezTo>
                    <a:pt x="342" y="360"/>
                    <a:pt x="332" y="360"/>
                    <a:pt x="330" y="361"/>
                  </a:cubicBezTo>
                  <a:cubicBezTo>
                    <a:pt x="328" y="362"/>
                    <a:pt x="320" y="363"/>
                    <a:pt x="317" y="362"/>
                  </a:cubicBezTo>
                  <a:cubicBezTo>
                    <a:pt x="315" y="362"/>
                    <a:pt x="317" y="369"/>
                    <a:pt x="315" y="362"/>
                  </a:cubicBezTo>
                  <a:cubicBezTo>
                    <a:pt x="314" y="354"/>
                    <a:pt x="315" y="359"/>
                    <a:pt x="314" y="350"/>
                  </a:cubicBezTo>
                  <a:cubicBezTo>
                    <a:pt x="313" y="342"/>
                    <a:pt x="311" y="347"/>
                    <a:pt x="313" y="342"/>
                  </a:cubicBezTo>
                  <a:cubicBezTo>
                    <a:pt x="315" y="336"/>
                    <a:pt x="314" y="341"/>
                    <a:pt x="315" y="336"/>
                  </a:cubicBezTo>
                  <a:cubicBezTo>
                    <a:pt x="317" y="331"/>
                    <a:pt x="317" y="335"/>
                    <a:pt x="316" y="328"/>
                  </a:cubicBezTo>
                  <a:cubicBezTo>
                    <a:pt x="316" y="321"/>
                    <a:pt x="315" y="323"/>
                    <a:pt x="313" y="318"/>
                  </a:cubicBezTo>
                  <a:cubicBezTo>
                    <a:pt x="310" y="313"/>
                    <a:pt x="306" y="316"/>
                    <a:pt x="311" y="310"/>
                  </a:cubicBezTo>
                  <a:cubicBezTo>
                    <a:pt x="315" y="305"/>
                    <a:pt x="312" y="311"/>
                    <a:pt x="315" y="305"/>
                  </a:cubicBezTo>
                  <a:cubicBezTo>
                    <a:pt x="319" y="299"/>
                    <a:pt x="317" y="298"/>
                    <a:pt x="322" y="296"/>
                  </a:cubicBezTo>
                  <a:cubicBezTo>
                    <a:pt x="326" y="295"/>
                    <a:pt x="330" y="295"/>
                    <a:pt x="331" y="291"/>
                  </a:cubicBezTo>
                  <a:cubicBezTo>
                    <a:pt x="331" y="287"/>
                    <a:pt x="332" y="286"/>
                    <a:pt x="332" y="283"/>
                  </a:cubicBezTo>
                  <a:cubicBezTo>
                    <a:pt x="332" y="281"/>
                    <a:pt x="329" y="276"/>
                    <a:pt x="329" y="274"/>
                  </a:cubicBezTo>
                  <a:cubicBezTo>
                    <a:pt x="329" y="273"/>
                    <a:pt x="329" y="273"/>
                    <a:pt x="327" y="268"/>
                  </a:cubicBezTo>
                  <a:cubicBezTo>
                    <a:pt x="326" y="263"/>
                    <a:pt x="325" y="260"/>
                    <a:pt x="325" y="260"/>
                  </a:cubicBezTo>
                  <a:cubicBezTo>
                    <a:pt x="325" y="260"/>
                    <a:pt x="327" y="250"/>
                    <a:pt x="328" y="246"/>
                  </a:cubicBezTo>
                  <a:cubicBezTo>
                    <a:pt x="330" y="242"/>
                    <a:pt x="326" y="248"/>
                    <a:pt x="330" y="242"/>
                  </a:cubicBezTo>
                  <a:cubicBezTo>
                    <a:pt x="333" y="237"/>
                    <a:pt x="335" y="233"/>
                    <a:pt x="335" y="233"/>
                  </a:cubicBezTo>
                  <a:cubicBezTo>
                    <a:pt x="335" y="233"/>
                    <a:pt x="329" y="226"/>
                    <a:pt x="326" y="226"/>
                  </a:cubicBezTo>
                  <a:cubicBezTo>
                    <a:pt x="323" y="225"/>
                    <a:pt x="322" y="230"/>
                    <a:pt x="319" y="225"/>
                  </a:cubicBezTo>
                  <a:cubicBezTo>
                    <a:pt x="316" y="220"/>
                    <a:pt x="318" y="218"/>
                    <a:pt x="317" y="217"/>
                  </a:cubicBezTo>
                  <a:cubicBezTo>
                    <a:pt x="316" y="215"/>
                    <a:pt x="313" y="214"/>
                    <a:pt x="310" y="215"/>
                  </a:cubicBezTo>
                  <a:cubicBezTo>
                    <a:pt x="307" y="216"/>
                    <a:pt x="302" y="214"/>
                    <a:pt x="297" y="215"/>
                  </a:cubicBezTo>
                  <a:cubicBezTo>
                    <a:pt x="292" y="215"/>
                    <a:pt x="291" y="214"/>
                    <a:pt x="285" y="212"/>
                  </a:cubicBezTo>
                  <a:cubicBezTo>
                    <a:pt x="279" y="211"/>
                    <a:pt x="272" y="210"/>
                    <a:pt x="269" y="206"/>
                  </a:cubicBezTo>
                  <a:cubicBezTo>
                    <a:pt x="265" y="203"/>
                    <a:pt x="264" y="206"/>
                    <a:pt x="263" y="201"/>
                  </a:cubicBezTo>
                  <a:cubicBezTo>
                    <a:pt x="263" y="195"/>
                    <a:pt x="265" y="196"/>
                    <a:pt x="261" y="193"/>
                  </a:cubicBezTo>
                  <a:cubicBezTo>
                    <a:pt x="258" y="189"/>
                    <a:pt x="256" y="190"/>
                    <a:pt x="257" y="186"/>
                  </a:cubicBezTo>
                  <a:cubicBezTo>
                    <a:pt x="258" y="182"/>
                    <a:pt x="260" y="183"/>
                    <a:pt x="258" y="178"/>
                  </a:cubicBezTo>
                  <a:cubicBezTo>
                    <a:pt x="256" y="174"/>
                    <a:pt x="260" y="181"/>
                    <a:pt x="256" y="174"/>
                  </a:cubicBezTo>
                  <a:cubicBezTo>
                    <a:pt x="253" y="166"/>
                    <a:pt x="249" y="170"/>
                    <a:pt x="253" y="166"/>
                  </a:cubicBezTo>
                  <a:cubicBezTo>
                    <a:pt x="256" y="162"/>
                    <a:pt x="257" y="165"/>
                    <a:pt x="259" y="160"/>
                  </a:cubicBezTo>
                  <a:cubicBezTo>
                    <a:pt x="261" y="154"/>
                    <a:pt x="266" y="165"/>
                    <a:pt x="265" y="152"/>
                  </a:cubicBezTo>
                  <a:cubicBezTo>
                    <a:pt x="264" y="139"/>
                    <a:pt x="262" y="141"/>
                    <a:pt x="269" y="134"/>
                  </a:cubicBezTo>
                  <a:cubicBezTo>
                    <a:pt x="277" y="127"/>
                    <a:pt x="284" y="126"/>
                    <a:pt x="286" y="125"/>
                  </a:cubicBezTo>
                  <a:cubicBezTo>
                    <a:pt x="287" y="123"/>
                    <a:pt x="291" y="119"/>
                    <a:pt x="293" y="118"/>
                  </a:cubicBezTo>
                  <a:cubicBezTo>
                    <a:pt x="295" y="117"/>
                    <a:pt x="294" y="116"/>
                    <a:pt x="298" y="117"/>
                  </a:cubicBezTo>
                  <a:cubicBezTo>
                    <a:pt x="302" y="119"/>
                    <a:pt x="308" y="119"/>
                    <a:pt x="312" y="117"/>
                  </a:cubicBezTo>
                  <a:cubicBezTo>
                    <a:pt x="315" y="115"/>
                    <a:pt x="321" y="112"/>
                    <a:pt x="323" y="112"/>
                  </a:cubicBezTo>
                  <a:cubicBezTo>
                    <a:pt x="325" y="113"/>
                    <a:pt x="323" y="113"/>
                    <a:pt x="328" y="114"/>
                  </a:cubicBezTo>
                  <a:cubicBezTo>
                    <a:pt x="332" y="114"/>
                    <a:pt x="334" y="114"/>
                    <a:pt x="336" y="115"/>
                  </a:cubicBezTo>
                  <a:cubicBezTo>
                    <a:pt x="339" y="116"/>
                    <a:pt x="333" y="115"/>
                    <a:pt x="342" y="116"/>
                  </a:cubicBezTo>
                  <a:cubicBezTo>
                    <a:pt x="350" y="117"/>
                    <a:pt x="348" y="117"/>
                    <a:pt x="350" y="117"/>
                  </a:cubicBezTo>
                  <a:cubicBezTo>
                    <a:pt x="352" y="118"/>
                    <a:pt x="351" y="118"/>
                    <a:pt x="354" y="120"/>
                  </a:cubicBezTo>
                  <a:cubicBezTo>
                    <a:pt x="357" y="121"/>
                    <a:pt x="359" y="114"/>
                    <a:pt x="357" y="121"/>
                  </a:cubicBezTo>
                  <a:cubicBezTo>
                    <a:pt x="355" y="129"/>
                    <a:pt x="351" y="131"/>
                    <a:pt x="357" y="133"/>
                  </a:cubicBezTo>
                  <a:cubicBezTo>
                    <a:pt x="362" y="135"/>
                    <a:pt x="356" y="134"/>
                    <a:pt x="362" y="135"/>
                  </a:cubicBezTo>
                  <a:cubicBezTo>
                    <a:pt x="368" y="137"/>
                    <a:pt x="366" y="138"/>
                    <a:pt x="368" y="140"/>
                  </a:cubicBezTo>
                  <a:cubicBezTo>
                    <a:pt x="371" y="142"/>
                    <a:pt x="371" y="145"/>
                    <a:pt x="376" y="146"/>
                  </a:cubicBezTo>
                  <a:cubicBezTo>
                    <a:pt x="380" y="148"/>
                    <a:pt x="372" y="152"/>
                    <a:pt x="380" y="148"/>
                  </a:cubicBezTo>
                  <a:cubicBezTo>
                    <a:pt x="388" y="144"/>
                    <a:pt x="378" y="139"/>
                    <a:pt x="388" y="144"/>
                  </a:cubicBezTo>
                  <a:cubicBezTo>
                    <a:pt x="399" y="148"/>
                    <a:pt x="399" y="151"/>
                    <a:pt x="401" y="151"/>
                  </a:cubicBezTo>
                  <a:cubicBezTo>
                    <a:pt x="404" y="150"/>
                    <a:pt x="403" y="152"/>
                    <a:pt x="409" y="152"/>
                  </a:cubicBezTo>
                  <a:cubicBezTo>
                    <a:pt x="414" y="151"/>
                    <a:pt x="415" y="151"/>
                    <a:pt x="416" y="152"/>
                  </a:cubicBezTo>
                  <a:cubicBezTo>
                    <a:pt x="418" y="154"/>
                    <a:pt x="417" y="158"/>
                    <a:pt x="420" y="155"/>
                  </a:cubicBezTo>
                  <a:cubicBezTo>
                    <a:pt x="423" y="151"/>
                    <a:pt x="427" y="154"/>
                    <a:pt x="422" y="149"/>
                  </a:cubicBezTo>
                  <a:cubicBezTo>
                    <a:pt x="417" y="144"/>
                    <a:pt x="414" y="147"/>
                    <a:pt x="414" y="143"/>
                  </a:cubicBezTo>
                  <a:cubicBezTo>
                    <a:pt x="415" y="139"/>
                    <a:pt x="420" y="142"/>
                    <a:pt x="415" y="139"/>
                  </a:cubicBezTo>
                  <a:cubicBezTo>
                    <a:pt x="409" y="136"/>
                    <a:pt x="410" y="136"/>
                    <a:pt x="407" y="133"/>
                  </a:cubicBezTo>
                  <a:cubicBezTo>
                    <a:pt x="403" y="131"/>
                    <a:pt x="397" y="135"/>
                    <a:pt x="397" y="130"/>
                  </a:cubicBezTo>
                  <a:cubicBezTo>
                    <a:pt x="397" y="126"/>
                    <a:pt x="386" y="130"/>
                    <a:pt x="397" y="126"/>
                  </a:cubicBezTo>
                  <a:cubicBezTo>
                    <a:pt x="407" y="121"/>
                    <a:pt x="405" y="117"/>
                    <a:pt x="409" y="120"/>
                  </a:cubicBezTo>
                  <a:cubicBezTo>
                    <a:pt x="414" y="123"/>
                    <a:pt x="411" y="128"/>
                    <a:pt x="415" y="126"/>
                  </a:cubicBezTo>
                  <a:cubicBezTo>
                    <a:pt x="420" y="124"/>
                    <a:pt x="426" y="124"/>
                    <a:pt x="422" y="118"/>
                  </a:cubicBezTo>
                  <a:cubicBezTo>
                    <a:pt x="417" y="112"/>
                    <a:pt x="421" y="115"/>
                    <a:pt x="415" y="110"/>
                  </a:cubicBezTo>
                  <a:cubicBezTo>
                    <a:pt x="410" y="105"/>
                    <a:pt x="400" y="117"/>
                    <a:pt x="398" y="114"/>
                  </a:cubicBezTo>
                  <a:cubicBezTo>
                    <a:pt x="396" y="112"/>
                    <a:pt x="395" y="110"/>
                    <a:pt x="392" y="110"/>
                  </a:cubicBezTo>
                  <a:cubicBezTo>
                    <a:pt x="390" y="110"/>
                    <a:pt x="389" y="115"/>
                    <a:pt x="387" y="119"/>
                  </a:cubicBezTo>
                  <a:cubicBezTo>
                    <a:pt x="385" y="123"/>
                    <a:pt x="389" y="125"/>
                    <a:pt x="383" y="120"/>
                  </a:cubicBezTo>
                  <a:cubicBezTo>
                    <a:pt x="378" y="115"/>
                    <a:pt x="390" y="121"/>
                    <a:pt x="378" y="111"/>
                  </a:cubicBezTo>
                  <a:cubicBezTo>
                    <a:pt x="367" y="101"/>
                    <a:pt x="361" y="101"/>
                    <a:pt x="359" y="102"/>
                  </a:cubicBezTo>
                  <a:cubicBezTo>
                    <a:pt x="356" y="104"/>
                    <a:pt x="354" y="102"/>
                    <a:pt x="352" y="103"/>
                  </a:cubicBezTo>
                  <a:cubicBezTo>
                    <a:pt x="350" y="104"/>
                    <a:pt x="354" y="109"/>
                    <a:pt x="350" y="104"/>
                  </a:cubicBezTo>
                  <a:cubicBezTo>
                    <a:pt x="345" y="99"/>
                    <a:pt x="338" y="102"/>
                    <a:pt x="338" y="102"/>
                  </a:cubicBezTo>
                  <a:cubicBezTo>
                    <a:pt x="338" y="102"/>
                    <a:pt x="336" y="101"/>
                    <a:pt x="333" y="102"/>
                  </a:cubicBezTo>
                  <a:cubicBezTo>
                    <a:pt x="330" y="103"/>
                    <a:pt x="325" y="103"/>
                    <a:pt x="323" y="101"/>
                  </a:cubicBezTo>
                  <a:cubicBezTo>
                    <a:pt x="320" y="99"/>
                    <a:pt x="313" y="99"/>
                    <a:pt x="321" y="94"/>
                  </a:cubicBezTo>
                  <a:cubicBezTo>
                    <a:pt x="328" y="89"/>
                    <a:pt x="323" y="92"/>
                    <a:pt x="332" y="91"/>
                  </a:cubicBezTo>
                  <a:cubicBezTo>
                    <a:pt x="341" y="90"/>
                    <a:pt x="353" y="94"/>
                    <a:pt x="344" y="88"/>
                  </a:cubicBezTo>
                  <a:cubicBezTo>
                    <a:pt x="334" y="82"/>
                    <a:pt x="350" y="88"/>
                    <a:pt x="339" y="76"/>
                  </a:cubicBezTo>
                  <a:cubicBezTo>
                    <a:pt x="327" y="65"/>
                    <a:pt x="324" y="74"/>
                    <a:pt x="327" y="65"/>
                  </a:cubicBezTo>
                  <a:cubicBezTo>
                    <a:pt x="331" y="56"/>
                    <a:pt x="329" y="56"/>
                    <a:pt x="326" y="55"/>
                  </a:cubicBezTo>
                  <a:cubicBezTo>
                    <a:pt x="323" y="55"/>
                    <a:pt x="314" y="54"/>
                    <a:pt x="311" y="53"/>
                  </a:cubicBezTo>
                  <a:cubicBezTo>
                    <a:pt x="307" y="52"/>
                    <a:pt x="310" y="56"/>
                    <a:pt x="305" y="51"/>
                  </a:cubicBezTo>
                  <a:cubicBezTo>
                    <a:pt x="300" y="45"/>
                    <a:pt x="296" y="50"/>
                    <a:pt x="300" y="45"/>
                  </a:cubicBezTo>
                  <a:cubicBezTo>
                    <a:pt x="305" y="40"/>
                    <a:pt x="306" y="39"/>
                    <a:pt x="310" y="37"/>
                  </a:cubicBezTo>
                  <a:cubicBezTo>
                    <a:pt x="315" y="35"/>
                    <a:pt x="318" y="23"/>
                    <a:pt x="326" y="30"/>
                  </a:cubicBezTo>
                  <a:cubicBezTo>
                    <a:pt x="334" y="38"/>
                    <a:pt x="331" y="36"/>
                    <a:pt x="338" y="39"/>
                  </a:cubicBezTo>
                  <a:cubicBezTo>
                    <a:pt x="346" y="42"/>
                    <a:pt x="349" y="41"/>
                    <a:pt x="350" y="40"/>
                  </a:cubicBezTo>
                  <a:cubicBezTo>
                    <a:pt x="350" y="38"/>
                    <a:pt x="343" y="31"/>
                    <a:pt x="343" y="31"/>
                  </a:cubicBezTo>
                  <a:cubicBezTo>
                    <a:pt x="343" y="31"/>
                    <a:pt x="340" y="31"/>
                    <a:pt x="341" y="30"/>
                  </a:cubicBezTo>
                  <a:cubicBezTo>
                    <a:pt x="343" y="29"/>
                    <a:pt x="346" y="27"/>
                    <a:pt x="346" y="27"/>
                  </a:cubicBezTo>
                  <a:cubicBezTo>
                    <a:pt x="344" y="24"/>
                    <a:pt x="344" y="24"/>
                    <a:pt x="344" y="24"/>
                  </a:cubicBezTo>
                  <a:cubicBezTo>
                    <a:pt x="344" y="24"/>
                    <a:pt x="317" y="15"/>
                    <a:pt x="3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noProof="1"/>
            </a:p>
          </p:txBody>
        </p:sp>
      </p:grpSp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3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0" y="3598383"/>
            <a:ext cx="9144000" cy="6985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图形的旋转</a:t>
            </a:r>
            <a:r>
              <a:rPr lang="en-US" altLang="zh-CN" sz="4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4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3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课时</a:t>
            </a:r>
          </a:p>
        </p:txBody>
      </p:sp>
      <p:grpSp>
        <p:nvGrpSpPr>
          <p:cNvPr id="2" name="Group 4"/>
          <p:cNvGrpSpPr/>
          <p:nvPr/>
        </p:nvGrpSpPr>
        <p:grpSpPr bwMode="auto">
          <a:xfrm>
            <a:off x="323705" y="3108053"/>
            <a:ext cx="2178050" cy="2120900"/>
            <a:chOff x="0" y="0"/>
            <a:chExt cx="2222" cy="2222"/>
          </a:xfrm>
        </p:grpSpPr>
        <p:sp>
          <p:nvSpPr>
            <p:cNvPr id="15364" name="Oval 5"/>
            <p:cNvSpPr>
              <a:spLocks noChangeArrowheads="1"/>
            </p:cNvSpPr>
            <p:nvPr/>
          </p:nvSpPr>
          <p:spPr bwMode="auto">
            <a:xfrm>
              <a:off x="0" y="0"/>
              <a:ext cx="2222" cy="222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5" name="未知"/>
            <p:cNvSpPr>
              <a:spLocks noChangeArrowheads="1"/>
            </p:cNvSpPr>
            <p:nvPr/>
          </p:nvSpPr>
          <p:spPr bwMode="auto">
            <a:xfrm>
              <a:off x="1088" y="1089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6" name="未知"/>
            <p:cNvSpPr>
              <a:spLocks noChangeArrowheads="1"/>
            </p:cNvSpPr>
            <p:nvPr/>
          </p:nvSpPr>
          <p:spPr bwMode="auto">
            <a:xfrm rot="5400000">
              <a:off x="246" y="1155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7" name="未知"/>
            <p:cNvSpPr>
              <a:spLocks noChangeArrowheads="1"/>
            </p:cNvSpPr>
            <p:nvPr/>
          </p:nvSpPr>
          <p:spPr bwMode="auto">
            <a:xfrm rot="10800000">
              <a:off x="179" y="318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8" name="未知"/>
            <p:cNvSpPr>
              <a:spLocks noChangeArrowheads="1"/>
            </p:cNvSpPr>
            <p:nvPr/>
          </p:nvSpPr>
          <p:spPr bwMode="auto">
            <a:xfrm rot="-5400000">
              <a:off x="1039" y="226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69" name="Line 10"/>
            <p:cNvSpPr>
              <a:spLocks noChangeShapeType="1"/>
            </p:cNvSpPr>
            <p:nvPr/>
          </p:nvSpPr>
          <p:spPr bwMode="auto">
            <a:xfrm flipH="1">
              <a:off x="453" y="1407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0" name="Line 11"/>
            <p:cNvSpPr>
              <a:spLocks noChangeShapeType="1"/>
            </p:cNvSpPr>
            <p:nvPr/>
          </p:nvSpPr>
          <p:spPr bwMode="auto">
            <a:xfrm>
              <a:off x="1406" y="1316"/>
              <a:ext cx="54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>
              <a:off x="226" y="454"/>
              <a:ext cx="54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H="1">
              <a:off x="1315" y="227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>
              <a:off x="408" y="186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>
              <a:off x="498" y="1769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544" y="167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635" y="158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816" y="140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>
              <a:off x="725" y="1497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H="1">
              <a:off x="226" y="363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 flipH="1">
              <a:off x="362" y="454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1" name="Line 22"/>
            <p:cNvSpPr>
              <a:spLocks noChangeShapeType="1"/>
            </p:cNvSpPr>
            <p:nvPr/>
          </p:nvSpPr>
          <p:spPr bwMode="auto">
            <a:xfrm flipH="1">
              <a:off x="453" y="545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2" name="Line 23"/>
            <p:cNvSpPr>
              <a:spLocks noChangeShapeType="1"/>
            </p:cNvSpPr>
            <p:nvPr/>
          </p:nvSpPr>
          <p:spPr bwMode="auto">
            <a:xfrm flipH="1">
              <a:off x="498" y="63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3" name="Line 24"/>
            <p:cNvSpPr>
              <a:spLocks noChangeShapeType="1"/>
            </p:cNvSpPr>
            <p:nvPr/>
          </p:nvSpPr>
          <p:spPr bwMode="auto">
            <a:xfrm flipH="1">
              <a:off x="589" y="68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4" name="Line 25"/>
            <p:cNvSpPr>
              <a:spLocks noChangeShapeType="1"/>
            </p:cNvSpPr>
            <p:nvPr/>
          </p:nvSpPr>
          <p:spPr bwMode="auto">
            <a:xfrm flipH="1">
              <a:off x="680" y="771"/>
              <a:ext cx="9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5" name="Line 26"/>
            <p:cNvSpPr>
              <a:spLocks noChangeShapeType="1"/>
            </p:cNvSpPr>
            <p:nvPr/>
          </p:nvSpPr>
          <p:spPr bwMode="auto">
            <a:xfrm flipH="1">
              <a:off x="1451" y="1316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6" name="Line 27"/>
            <p:cNvSpPr>
              <a:spLocks noChangeShapeType="1"/>
            </p:cNvSpPr>
            <p:nvPr/>
          </p:nvSpPr>
          <p:spPr bwMode="auto">
            <a:xfrm flipH="1">
              <a:off x="1542" y="1361"/>
              <a:ext cx="9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7" name="Line 28"/>
            <p:cNvSpPr>
              <a:spLocks noChangeShapeType="1"/>
            </p:cNvSpPr>
            <p:nvPr/>
          </p:nvSpPr>
          <p:spPr bwMode="auto">
            <a:xfrm flipH="1">
              <a:off x="1632" y="1407"/>
              <a:ext cx="4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8" name="Line 29"/>
            <p:cNvSpPr>
              <a:spLocks noChangeShapeType="1"/>
            </p:cNvSpPr>
            <p:nvPr/>
          </p:nvSpPr>
          <p:spPr bwMode="auto">
            <a:xfrm flipH="1">
              <a:off x="1723" y="1497"/>
              <a:ext cx="4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89" name="Line 30"/>
            <p:cNvSpPr>
              <a:spLocks noChangeShapeType="1"/>
            </p:cNvSpPr>
            <p:nvPr/>
          </p:nvSpPr>
          <p:spPr bwMode="auto">
            <a:xfrm flipH="1">
              <a:off x="1769" y="1543"/>
              <a:ext cx="9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0" name="Line 31"/>
            <p:cNvSpPr>
              <a:spLocks noChangeShapeType="1"/>
            </p:cNvSpPr>
            <p:nvPr/>
          </p:nvSpPr>
          <p:spPr bwMode="auto">
            <a:xfrm flipH="1">
              <a:off x="1859" y="1633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1" name="Line 32"/>
            <p:cNvSpPr>
              <a:spLocks noChangeShapeType="1"/>
            </p:cNvSpPr>
            <p:nvPr/>
          </p:nvSpPr>
          <p:spPr bwMode="auto">
            <a:xfrm>
              <a:off x="1315" y="681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2" name="Line 33"/>
            <p:cNvSpPr>
              <a:spLocks noChangeShapeType="1"/>
            </p:cNvSpPr>
            <p:nvPr/>
          </p:nvSpPr>
          <p:spPr bwMode="auto">
            <a:xfrm>
              <a:off x="1360" y="590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3" name="Line 34"/>
            <p:cNvSpPr>
              <a:spLocks noChangeShapeType="1"/>
            </p:cNvSpPr>
            <p:nvPr/>
          </p:nvSpPr>
          <p:spPr bwMode="auto">
            <a:xfrm>
              <a:off x="1406" y="545"/>
              <a:ext cx="9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4" name="Line 35"/>
            <p:cNvSpPr>
              <a:spLocks noChangeShapeType="1"/>
            </p:cNvSpPr>
            <p:nvPr/>
          </p:nvSpPr>
          <p:spPr bwMode="auto">
            <a:xfrm>
              <a:off x="1451" y="499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5" name="Line 36"/>
            <p:cNvSpPr>
              <a:spLocks noChangeShapeType="1"/>
            </p:cNvSpPr>
            <p:nvPr/>
          </p:nvSpPr>
          <p:spPr bwMode="auto">
            <a:xfrm>
              <a:off x="1496" y="40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6" name="Line 37"/>
            <p:cNvSpPr>
              <a:spLocks noChangeShapeType="1"/>
            </p:cNvSpPr>
            <p:nvPr/>
          </p:nvSpPr>
          <p:spPr bwMode="auto">
            <a:xfrm>
              <a:off x="1587" y="318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7" name="Line 38"/>
            <p:cNvSpPr>
              <a:spLocks noChangeShapeType="1"/>
            </p:cNvSpPr>
            <p:nvPr/>
          </p:nvSpPr>
          <p:spPr bwMode="auto">
            <a:xfrm>
              <a:off x="1632" y="273"/>
              <a:ext cx="18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398" name="Oval 39"/>
            <p:cNvSpPr>
              <a:spLocks noChangeArrowheads="1"/>
            </p:cNvSpPr>
            <p:nvPr/>
          </p:nvSpPr>
          <p:spPr bwMode="auto">
            <a:xfrm>
              <a:off x="1088" y="109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5399" name="标题 3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323705" y="254000"/>
            <a:ext cx="68532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defTabSz="685800">
              <a:lnSpc>
                <a:spcPct val="90000"/>
              </a:lnSpc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青岛版  数学  八年级下册</a:t>
            </a:r>
          </a:p>
        </p:txBody>
      </p:sp>
      <p:sp>
        <p:nvSpPr>
          <p:cNvPr id="43" name="矩形 42"/>
          <p:cNvSpPr/>
          <p:nvPr/>
        </p:nvSpPr>
        <p:spPr>
          <a:xfrm>
            <a:off x="0" y="616519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2"/>
          <p:cNvSpPr>
            <a:spLocks noChangeArrowheads="1"/>
          </p:cNvSpPr>
          <p:nvPr/>
        </p:nvSpPr>
        <p:spPr bwMode="auto">
          <a:xfrm>
            <a:off x="142875" y="77788"/>
            <a:ext cx="2686050" cy="1217612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学以致用</a:t>
            </a:r>
          </a:p>
        </p:txBody>
      </p:sp>
      <p:sp>
        <p:nvSpPr>
          <p:cNvPr id="25602" name="文本框 1"/>
          <p:cNvSpPr txBox="1">
            <a:spLocks noChangeArrowheads="1"/>
          </p:cNvSpPr>
          <p:nvPr/>
        </p:nvSpPr>
        <p:spPr bwMode="auto">
          <a:xfrm>
            <a:off x="63500" y="1295400"/>
            <a:ext cx="950118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如图，△ABC 按逆时针方向旋转角 α 得到△ADE 。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）指出图中的旋转中心；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）指出图中的对应点；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）说出图中哪些角等于旋转角；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（课本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176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页第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题）</a:t>
            </a:r>
          </a:p>
        </p:txBody>
      </p:sp>
      <p:pic>
        <p:nvPicPr>
          <p:cNvPr id="25603" name="图片 2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609975" y="3244850"/>
            <a:ext cx="417195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未知"/>
          <p:cNvSpPr>
            <a:spLocks noChangeArrowheads="1"/>
          </p:cNvSpPr>
          <p:nvPr/>
        </p:nvSpPr>
        <p:spPr bwMode="auto">
          <a:xfrm>
            <a:off x="2325688" y="2938463"/>
            <a:ext cx="2462212" cy="4762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348038" y="47625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763713" y="26368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4729163" y="28384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76825" y="-22225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6877050" y="19272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 rot="7535600">
            <a:off x="2350295" y="1640681"/>
            <a:ext cx="2449512" cy="1368425"/>
          </a:xfrm>
          <a:prstGeom prst="rtTriangle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未知"/>
          <p:cNvSpPr>
            <a:spLocks noChangeArrowheads="1"/>
          </p:cNvSpPr>
          <p:nvPr/>
        </p:nvSpPr>
        <p:spPr bwMode="auto">
          <a:xfrm>
            <a:off x="3708400" y="908050"/>
            <a:ext cx="1058863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6" name="未知"/>
          <p:cNvSpPr>
            <a:spLocks noChangeArrowheads="1"/>
          </p:cNvSpPr>
          <p:nvPr/>
        </p:nvSpPr>
        <p:spPr bwMode="auto">
          <a:xfrm>
            <a:off x="4789488" y="1738313"/>
            <a:ext cx="71437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500563" y="11969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5868988" y="30892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624388" y="28813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26637" name="AutoShape 14"/>
          <p:cNvSpPr>
            <a:spLocks noChangeArrowheads="1"/>
          </p:cNvSpPr>
          <p:nvPr/>
        </p:nvSpPr>
        <p:spPr bwMode="auto">
          <a:xfrm rot="-8125852">
            <a:off x="4357688" y="1150938"/>
            <a:ext cx="24479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1" name="未知"/>
          <p:cNvSpPr>
            <a:spLocks noChangeArrowheads="1"/>
          </p:cNvSpPr>
          <p:nvPr/>
        </p:nvSpPr>
        <p:spPr bwMode="auto">
          <a:xfrm rot="5938548">
            <a:off x="3759201" y="1697037"/>
            <a:ext cx="2462212" cy="4763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未知"/>
          <p:cNvSpPr>
            <a:spLocks noChangeArrowheads="1"/>
          </p:cNvSpPr>
          <p:nvPr/>
        </p:nvSpPr>
        <p:spPr bwMode="auto">
          <a:xfrm rot="5938548">
            <a:off x="5335588" y="1557338"/>
            <a:ext cx="1057275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3" name="未知"/>
          <p:cNvSpPr>
            <a:spLocks noChangeArrowheads="1"/>
          </p:cNvSpPr>
          <p:nvPr/>
        </p:nvSpPr>
        <p:spPr bwMode="auto">
          <a:xfrm rot="5938548">
            <a:off x="5364163" y="2462213"/>
            <a:ext cx="73025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1" name="Oval 18"/>
          <p:cNvSpPr>
            <a:spLocks noChangeArrowheads="1"/>
          </p:cNvSpPr>
          <p:nvPr/>
        </p:nvSpPr>
        <p:spPr bwMode="auto">
          <a:xfrm rot="5938548">
            <a:off x="4752975" y="286067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42" name="未知"/>
          <p:cNvSpPr>
            <a:spLocks noChangeArrowheads="1"/>
          </p:cNvSpPr>
          <p:nvPr/>
        </p:nvSpPr>
        <p:spPr bwMode="auto">
          <a:xfrm rot="5938548">
            <a:off x="4186238" y="2201863"/>
            <a:ext cx="73025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20"/>
          <p:cNvGrpSpPr/>
          <p:nvPr/>
        </p:nvGrpSpPr>
        <p:grpSpPr bwMode="auto">
          <a:xfrm>
            <a:off x="2738438" y="476250"/>
            <a:ext cx="4110037" cy="4962525"/>
            <a:chOff x="0" y="0"/>
            <a:chExt cx="2589" cy="3126"/>
          </a:xfrm>
        </p:grpSpPr>
        <p:sp>
          <p:nvSpPr>
            <p:cNvPr id="26644" name="AutoShape 21"/>
            <p:cNvSpPr>
              <a:spLocks noChangeArrowheads="1"/>
            </p:cNvSpPr>
            <p:nvPr/>
          </p:nvSpPr>
          <p:spPr bwMode="auto">
            <a:xfrm rot="2779775">
              <a:off x="-1" y="1724"/>
              <a:ext cx="1543" cy="862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  <a:ln w="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5" name="未知"/>
            <p:cNvSpPr>
              <a:spLocks noChangeArrowheads="1"/>
            </p:cNvSpPr>
            <p:nvPr/>
          </p:nvSpPr>
          <p:spPr bwMode="auto">
            <a:xfrm rot="5932533">
              <a:off x="612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6" name="未知"/>
            <p:cNvSpPr>
              <a:spLocks noChangeArrowheads="1"/>
            </p:cNvSpPr>
            <p:nvPr/>
          </p:nvSpPr>
          <p:spPr bwMode="auto">
            <a:xfrm rot="5932533">
              <a:off x="1535" y="599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7" name="未知"/>
            <p:cNvSpPr>
              <a:spLocks noChangeArrowheads="1"/>
            </p:cNvSpPr>
            <p:nvPr/>
          </p:nvSpPr>
          <p:spPr bwMode="auto">
            <a:xfrm rot="5932533">
              <a:off x="1554" y="1168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8" name="Oval 25"/>
            <p:cNvSpPr>
              <a:spLocks noChangeArrowheads="1"/>
            </p:cNvSpPr>
            <p:nvPr/>
          </p:nvSpPr>
          <p:spPr bwMode="auto">
            <a:xfrm rot="5932533">
              <a:off x="1240" y="1491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49" name="未知"/>
            <p:cNvSpPr>
              <a:spLocks noChangeArrowheads="1"/>
            </p:cNvSpPr>
            <p:nvPr/>
          </p:nvSpPr>
          <p:spPr bwMode="auto">
            <a:xfrm rot="5932533">
              <a:off x="280" y="1058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0" name="未知"/>
            <p:cNvSpPr>
              <a:spLocks noChangeArrowheads="1"/>
            </p:cNvSpPr>
            <p:nvPr/>
          </p:nvSpPr>
          <p:spPr bwMode="auto">
            <a:xfrm rot="5932533">
              <a:off x="390" y="233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1" name="未知"/>
            <p:cNvSpPr>
              <a:spLocks noChangeArrowheads="1"/>
            </p:cNvSpPr>
            <p:nvPr/>
          </p:nvSpPr>
          <p:spPr bwMode="auto">
            <a:xfrm rot="5932533">
              <a:off x="812" y="1005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2" name="AutoShape 29"/>
            <p:cNvSpPr>
              <a:spLocks noChangeArrowheads="1"/>
            </p:cNvSpPr>
            <p:nvPr/>
          </p:nvSpPr>
          <p:spPr bwMode="auto">
            <a:xfrm rot="-8131867">
              <a:off x="1006" y="430"/>
              <a:ext cx="1543" cy="86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30"/>
          <p:cNvGrpSpPr/>
          <p:nvPr/>
        </p:nvGrpSpPr>
        <p:grpSpPr bwMode="auto">
          <a:xfrm>
            <a:off x="4606925" y="455613"/>
            <a:ext cx="396875" cy="4930775"/>
            <a:chOff x="0" y="0"/>
            <a:chExt cx="250" cy="3106"/>
          </a:xfrm>
        </p:grpSpPr>
        <p:sp>
          <p:nvSpPr>
            <p:cNvPr id="26654" name="未知"/>
            <p:cNvSpPr>
              <a:spLocks noChangeArrowheads="1"/>
            </p:cNvSpPr>
            <p:nvPr/>
          </p:nvSpPr>
          <p:spPr bwMode="auto">
            <a:xfrm rot="5938548">
              <a:off x="-544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5" name="未知"/>
            <p:cNvSpPr>
              <a:spLocks noChangeArrowheads="1"/>
            </p:cNvSpPr>
            <p:nvPr/>
          </p:nvSpPr>
          <p:spPr bwMode="auto">
            <a:xfrm rot="5938548">
              <a:off x="-774" y="231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33"/>
          <p:cNvGrpSpPr/>
          <p:nvPr/>
        </p:nvGrpSpPr>
        <p:grpSpPr bwMode="auto">
          <a:xfrm>
            <a:off x="1403350" y="144463"/>
            <a:ext cx="6769100" cy="5592762"/>
            <a:chOff x="0" y="0"/>
            <a:chExt cx="3138" cy="3086"/>
          </a:xfrm>
        </p:grpSpPr>
        <p:sp>
          <p:nvSpPr>
            <p:cNvPr id="26657" name="未知"/>
            <p:cNvSpPr>
              <a:spLocks noChangeArrowheads="1"/>
            </p:cNvSpPr>
            <p:nvPr/>
          </p:nvSpPr>
          <p:spPr bwMode="auto">
            <a:xfrm rot="5938548">
              <a:off x="887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8" name="未知"/>
            <p:cNvSpPr>
              <a:spLocks noChangeArrowheads="1"/>
            </p:cNvSpPr>
            <p:nvPr/>
          </p:nvSpPr>
          <p:spPr bwMode="auto">
            <a:xfrm>
              <a:off x="0" y="152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59" name="未知"/>
            <p:cNvSpPr>
              <a:spLocks noChangeArrowheads="1"/>
            </p:cNvSpPr>
            <p:nvPr/>
          </p:nvSpPr>
          <p:spPr bwMode="auto">
            <a:xfrm rot="5938548">
              <a:off x="641" y="229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660" name="未知"/>
            <p:cNvSpPr>
              <a:spLocks noChangeArrowheads="1"/>
            </p:cNvSpPr>
            <p:nvPr/>
          </p:nvSpPr>
          <p:spPr bwMode="auto">
            <a:xfrm>
              <a:off x="1587" y="152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661" name="AutoShape 2"/>
          <p:cNvSpPr>
            <a:spLocks noChangeArrowheads="1"/>
          </p:cNvSpPr>
          <p:nvPr/>
        </p:nvSpPr>
        <p:spPr bwMode="auto">
          <a:xfrm>
            <a:off x="254000" y="-22225"/>
            <a:ext cx="3094038" cy="132238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探究与发现一</a:t>
            </a:r>
          </a:p>
        </p:txBody>
      </p:sp>
      <p:sp>
        <p:nvSpPr>
          <p:cNvPr id="14374" name="文本框 2"/>
          <p:cNvSpPr txBox="1">
            <a:spLocks noChangeArrowheads="1"/>
          </p:cNvSpPr>
          <p:nvPr/>
        </p:nvSpPr>
        <p:spPr bwMode="auto">
          <a:xfrm>
            <a:off x="87379" y="3625851"/>
            <a:ext cx="8628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分别连接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OA，OA'， OB，OB'，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OC，OC'你发现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OA 与 OA'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的长有怎样的关系？为什么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14375" name="文本框 8"/>
          <p:cNvSpPr txBox="1">
            <a:spLocks noChangeArrowheads="1"/>
          </p:cNvSpPr>
          <p:nvPr/>
        </p:nvSpPr>
        <p:spPr bwMode="auto">
          <a:xfrm>
            <a:off x="5484879" y="3965576"/>
            <a:ext cx="184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OA = OA'</a:t>
            </a:r>
          </a:p>
        </p:txBody>
      </p:sp>
      <p:sp>
        <p:nvSpPr>
          <p:cNvPr id="14376" name="文本框 9"/>
          <p:cNvSpPr txBox="1">
            <a:spLocks noChangeArrowheads="1"/>
          </p:cNvSpPr>
          <p:nvPr/>
        </p:nvSpPr>
        <p:spPr bwMode="auto">
          <a:xfrm>
            <a:off x="135004" y="4578907"/>
            <a:ext cx="9043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 A 与它的对应点 A' 都在以点 O 为圆心，OA为半径的圆上，所以 OA = OA'</a:t>
            </a:r>
          </a:p>
        </p:txBody>
      </p:sp>
      <p:sp>
        <p:nvSpPr>
          <p:cNvPr id="14377" name="文本框 10"/>
          <p:cNvSpPr txBox="1">
            <a:spLocks noChangeArrowheads="1"/>
          </p:cNvSpPr>
          <p:nvPr/>
        </p:nvSpPr>
        <p:spPr bwMode="auto">
          <a:xfrm>
            <a:off x="139767" y="4302126"/>
            <a:ext cx="9882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OB 与 OB' 或 OC 与 OC'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你能得到类似的结论吗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14378" name="文本框 11"/>
          <p:cNvSpPr txBox="1">
            <a:spLocks noChangeArrowheads="1"/>
          </p:cNvSpPr>
          <p:nvPr/>
        </p:nvSpPr>
        <p:spPr bwMode="auto">
          <a:xfrm>
            <a:off x="182629" y="4948239"/>
            <a:ext cx="8532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）比较∠AOA' 与∠BOB' 以及∠CO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C'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的大小，你有什么发现？能对你的结论做出说明吗？</a:t>
            </a:r>
          </a:p>
        </p:txBody>
      </p:sp>
      <p:sp>
        <p:nvSpPr>
          <p:cNvPr id="14379" name="文本框 12"/>
          <p:cNvSpPr txBox="1">
            <a:spLocks noChangeArrowheads="1"/>
          </p:cNvSpPr>
          <p:nvPr/>
        </p:nvSpPr>
        <p:spPr bwMode="auto">
          <a:xfrm>
            <a:off x="196917" y="5695951"/>
            <a:ext cx="9421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∠AOA' 和∠BOB'，∠CO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C'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都等于旋转角 ，所以∠AOA' =∠BOB'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∠CO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C'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93982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93982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2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45" grpId="0" bldLvl="0" animBg="1"/>
      <p:bldP spid="14346" grpId="0" bldLvl="0" animBg="1"/>
      <p:bldP spid="14351" grpId="0" bldLvl="0" animBg="1"/>
      <p:bldP spid="14352" grpId="0" bldLvl="0" animBg="1"/>
      <p:bldP spid="14353" grpId="0" bldLvl="0" animBg="1"/>
      <p:bldP spid="14374" grpId="0"/>
      <p:bldP spid="14374" grpId="1"/>
      <p:bldP spid="14375" grpId="0"/>
      <p:bldP spid="14375" grpId="1"/>
      <p:bldP spid="14376" grpId="0"/>
      <p:bldP spid="14376" grpId="1"/>
      <p:bldP spid="14377" grpId="0"/>
      <p:bldP spid="14378" grpId="0"/>
      <p:bldP spid="14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465921"/>
          <p:cNvSpPr txBox="1">
            <a:spLocks noChangeArrowheads="1"/>
          </p:cNvSpPr>
          <p:nvPr/>
        </p:nvSpPr>
        <p:spPr bwMode="auto">
          <a:xfrm>
            <a:off x="2679700" y="6170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4" name="文本框 465922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5924" name="文本框 465923"/>
          <p:cNvSpPr txBox="1">
            <a:spLocks noChangeArrowheads="1"/>
          </p:cNvSpPr>
          <p:nvPr/>
        </p:nvSpPr>
        <p:spPr bwMode="auto">
          <a:xfrm>
            <a:off x="395288" y="1700213"/>
            <a:ext cx="8424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性质</a:t>
            </a:r>
            <a:r>
              <a:rPr lang="en-US" altLang="zh-CN" sz="28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一个图形和它经过旋转所得到的图形中，对应点到旋转中心的距离相等，两组对应点分别与旋转中心的连线所成的角相等，</a:t>
            </a:r>
            <a:r>
              <a:rPr lang="zh-CN" altLang="en-US" sz="28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都等于旋转角</a:t>
            </a:r>
          </a:p>
        </p:txBody>
      </p:sp>
      <p:sp>
        <p:nvSpPr>
          <p:cNvPr id="28678" name="文本框 465926"/>
          <p:cNvSpPr txBox="1">
            <a:spLocks noChangeArrowheads="1"/>
          </p:cNvSpPr>
          <p:nvPr/>
        </p:nvSpPr>
        <p:spPr bwMode="auto">
          <a:xfrm>
            <a:off x="485775" y="980830"/>
            <a:ext cx="2232025" cy="3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归纳与总结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未知"/>
          <p:cNvSpPr>
            <a:spLocks noChangeArrowheads="1"/>
          </p:cNvSpPr>
          <p:nvPr/>
        </p:nvSpPr>
        <p:spPr bwMode="auto">
          <a:xfrm>
            <a:off x="2325688" y="2938463"/>
            <a:ext cx="2462212" cy="4762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348038" y="47625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63713" y="26368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4729163" y="28384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076825" y="-22225"/>
            <a:ext cx="647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877050" y="192722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29703" name="AutoShape 8"/>
          <p:cNvSpPr>
            <a:spLocks noChangeArrowheads="1"/>
          </p:cNvSpPr>
          <p:nvPr/>
        </p:nvSpPr>
        <p:spPr bwMode="auto">
          <a:xfrm rot="7535600">
            <a:off x="2350295" y="1640681"/>
            <a:ext cx="2449512" cy="1368425"/>
          </a:xfrm>
          <a:prstGeom prst="rtTriangle">
            <a:avLst/>
          </a:prstGeom>
          <a:solidFill>
            <a:schemeClr val="folHlink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5" name="未知"/>
          <p:cNvSpPr>
            <a:spLocks noChangeArrowheads="1"/>
          </p:cNvSpPr>
          <p:nvPr/>
        </p:nvSpPr>
        <p:spPr bwMode="auto">
          <a:xfrm>
            <a:off x="3708400" y="908050"/>
            <a:ext cx="1058863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6" name="未知"/>
          <p:cNvSpPr>
            <a:spLocks noChangeArrowheads="1"/>
          </p:cNvSpPr>
          <p:nvPr/>
        </p:nvSpPr>
        <p:spPr bwMode="auto">
          <a:xfrm>
            <a:off x="4789488" y="1738313"/>
            <a:ext cx="71437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500563" y="11969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5868988" y="30892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4624388" y="28813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29709" name="AutoShape 14"/>
          <p:cNvSpPr>
            <a:spLocks noChangeArrowheads="1"/>
          </p:cNvSpPr>
          <p:nvPr/>
        </p:nvSpPr>
        <p:spPr bwMode="auto">
          <a:xfrm rot="-8125852">
            <a:off x="4357688" y="1150938"/>
            <a:ext cx="24479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1" name="未知"/>
          <p:cNvSpPr>
            <a:spLocks noChangeArrowheads="1"/>
          </p:cNvSpPr>
          <p:nvPr/>
        </p:nvSpPr>
        <p:spPr bwMode="auto">
          <a:xfrm rot="5938548">
            <a:off x="3759201" y="1697037"/>
            <a:ext cx="2462212" cy="4763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2" name="未知"/>
          <p:cNvSpPr>
            <a:spLocks noChangeArrowheads="1"/>
          </p:cNvSpPr>
          <p:nvPr/>
        </p:nvSpPr>
        <p:spPr bwMode="auto">
          <a:xfrm rot="5938548">
            <a:off x="5335588" y="1557338"/>
            <a:ext cx="1057275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3" name="未知"/>
          <p:cNvSpPr>
            <a:spLocks noChangeArrowheads="1"/>
          </p:cNvSpPr>
          <p:nvPr/>
        </p:nvSpPr>
        <p:spPr bwMode="auto">
          <a:xfrm rot="5938548">
            <a:off x="5364163" y="2462213"/>
            <a:ext cx="73025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 rot="5938548">
            <a:off x="4752975" y="286067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14" name="未知"/>
          <p:cNvSpPr>
            <a:spLocks noChangeArrowheads="1"/>
          </p:cNvSpPr>
          <p:nvPr/>
        </p:nvSpPr>
        <p:spPr bwMode="auto">
          <a:xfrm rot="5938548">
            <a:off x="4186238" y="2201863"/>
            <a:ext cx="73025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20"/>
          <p:cNvGrpSpPr/>
          <p:nvPr/>
        </p:nvGrpSpPr>
        <p:grpSpPr bwMode="auto">
          <a:xfrm>
            <a:off x="2738438" y="476250"/>
            <a:ext cx="4110037" cy="4962525"/>
            <a:chOff x="0" y="0"/>
            <a:chExt cx="2589" cy="3126"/>
          </a:xfrm>
        </p:grpSpPr>
        <p:sp>
          <p:nvSpPr>
            <p:cNvPr id="29716" name="AutoShape 21"/>
            <p:cNvSpPr>
              <a:spLocks noChangeArrowheads="1"/>
            </p:cNvSpPr>
            <p:nvPr/>
          </p:nvSpPr>
          <p:spPr bwMode="auto">
            <a:xfrm rot="2779775">
              <a:off x="-1" y="1724"/>
              <a:ext cx="1543" cy="862"/>
            </a:xfrm>
            <a:prstGeom prst="rtTriangle">
              <a:avLst/>
            </a:prstGeom>
            <a:solidFill>
              <a:schemeClr val="bg1">
                <a:alpha val="0"/>
              </a:schemeClr>
            </a:solidFill>
            <a:ln w="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7" name="未知"/>
            <p:cNvSpPr>
              <a:spLocks noChangeArrowheads="1"/>
            </p:cNvSpPr>
            <p:nvPr/>
          </p:nvSpPr>
          <p:spPr bwMode="auto">
            <a:xfrm rot="5932533">
              <a:off x="612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8" name="未知"/>
            <p:cNvSpPr>
              <a:spLocks noChangeArrowheads="1"/>
            </p:cNvSpPr>
            <p:nvPr/>
          </p:nvSpPr>
          <p:spPr bwMode="auto">
            <a:xfrm rot="5932533">
              <a:off x="1535" y="599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19" name="未知"/>
            <p:cNvSpPr>
              <a:spLocks noChangeArrowheads="1"/>
            </p:cNvSpPr>
            <p:nvPr/>
          </p:nvSpPr>
          <p:spPr bwMode="auto">
            <a:xfrm rot="5932533">
              <a:off x="1554" y="1168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0" name="Oval 25"/>
            <p:cNvSpPr>
              <a:spLocks noChangeArrowheads="1"/>
            </p:cNvSpPr>
            <p:nvPr/>
          </p:nvSpPr>
          <p:spPr bwMode="auto">
            <a:xfrm rot="5932533">
              <a:off x="1240" y="1491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1" name="未知"/>
            <p:cNvSpPr>
              <a:spLocks noChangeArrowheads="1"/>
            </p:cNvSpPr>
            <p:nvPr/>
          </p:nvSpPr>
          <p:spPr bwMode="auto">
            <a:xfrm rot="5932533">
              <a:off x="280" y="1058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2" name="未知"/>
            <p:cNvSpPr>
              <a:spLocks noChangeArrowheads="1"/>
            </p:cNvSpPr>
            <p:nvPr/>
          </p:nvSpPr>
          <p:spPr bwMode="auto">
            <a:xfrm rot="5932533">
              <a:off x="390" y="233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3" name="未知"/>
            <p:cNvSpPr>
              <a:spLocks noChangeArrowheads="1"/>
            </p:cNvSpPr>
            <p:nvPr/>
          </p:nvSpPr>
          <p:spPr bwMode="auto">
            <a:xfrm rot="5932533">
              <a:off x="812" y="1005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4" name="AutoShape 29"/>
            <p:cNvSpPr>
              <a:spLocks noChangeArrowheads="1"/>
            </p:cNvSpPr>
            <p:nvPr/>
          </p:nvSpPr>
          <p:spPr bwMode="auto">
            <a:xfrm rot="-8131867">
              <a:off x="1006" y="430"/>
              <a:ext cx="1543" cy="86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30"/>
          <p:cNvGrpSpPr/>
          <p:nvPr/>
        </p:nvGrpSpPr>
        <p:grpSpPr bwMode="auto">
          <a:xfrm>
            <a:off x="4606925" y="455613"/>
            <a:ext cx="396875" cy="4930775"/>
            <a:chOff x="0" y="0"/>
            <a:chExt cx="250" cy="3106"/>
          </a:xfrm>
        </p:grpSpPr>
        <p:sp>
          <p:nvSpPr>
            <p:cNvPr id="29726" name="未知"/>
            <p:cNvSpPr>
              <a:spLocks noChangeArrowheads="1"/>
            </p:cNvSpPr>
            <p:nvPr/>
          </p:nvSpPr>
          <p:spPr bwMode="auto">
            <a:xfrm rot="5938548">
              <a:off x="-544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27" name="未知"/>
            <p:cNvSpPr>
              <a:spLocks noChangeArrowheads="1"/>
            </p:cNvSpPr>
            <p:nvPr/>
          </p:nvSpPr>
          <p:spPr bwMode="auto">
            <a:xfrm rot="5938548">
              <a:off x="-774" y="231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33"/>
          <p:cNvGrpSpPr/>
          <p:nvPr/>
        </p:nvGrpSpPr>
        <p:grpSpPr bwMode="auto">
          <a:xfrm>
            <a:off x="1403350" y="144463"/>
            <a:ext cx="6769100" cy="5592762"/>
            <a:chOff x="0" y="0"/>
            <a:chExt cx="3138" cy="3086"/>
          </a:xfrm>
        </p:grpSpPr>
        <p:sp>
          <p:nvSpPr>
            <p:cNvPr id="29729" name="未知"/>
            <p:cNvSpPr>
              <a:spLocks noChangeArrowheads="1"/>
            </p:cNvSpPr>
            <p:nvPr/>
          </p:nvSpPr>
          <p:spPr bwMode="auto">
            <a:xfrm rot="5938548">
              <a:off x="887" y="774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30" name="未知"/>
            <p:cNvSpPr>
              <a:spLocks noChangeArrowheads="1"/>
            </p:cNvSpPr>
            <p:nvPr/>
          </p:nvSpPr>
          <p:spPr bwMode="auto">
            <a:xfrm>
              <a:off x="0" y="152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57150">
              <a:solidFill>
                <a:srgbClr val="008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31" name="未知"/>
            <p:cNvSpPr>
              <a:spLocks noChangeArrowheads="1"/>
            </p:cNvSpPr>
            <p:nvPr/>
          </p:nvSpPr>
          <p:spPr bwMode="auto">
            <a:xfrm rot="5938548">
              <a:off x="641" y="2292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732" name="未知"/>
            <p:cNvSpPr>
              <a:spLocks noChangeArrowheads="1"/>
            </p:cNvSpPr>
            <p:nvPr/>
          </p:nvSpPr>
          <p:spPr bwMode="auto">
            <a:xfrm>
              <a:off x="1587" y="152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9733" name="AutoShape 2"/>
          <p:cNvSpPr>
            <a:spLocks noChangeArrowheads="1"/>
          </p:cNvSpPr>
          <p:nvPr/>
        </p:nvSpPr>
        <p:spPr bwMode="auto">
          <a:xfrm>
            <a:off x="38100" y="49213"/>
            <a:ext cx="3094038" cy="13223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探究与发现二</a:t>
            </a:r>
          </a:p>
        </p:txBody>
      </p:sp>
      <p:sp>
        <p:nvSpPr>
          <p:cNvPr id="17446" name="文本框 9"/>
          <p:cNvSpPr txBox="1">
            <a:spLocks noChangeArrowheads="1"/>
          </p:cNvSpPr>
          <p:nvPr/>
        </p:nvSpPr>
        <p:spPr bwMode="auto">
          <a:xfrm>
            <a:off x="325438" y="4300538"/>
            <a:ext cx="83629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由性质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可知：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OA=OA'，OB=OB'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，∠AOA' 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∠BOB' ，这两个等角再减去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公共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部分∠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OB' ，得到∠A'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B' 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∠AO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SAS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得到△A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B≌A'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 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所以AB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A'B' ，同理A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C=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C=B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</a:t>
            </a:r>
            <a:r>
              <a:rPr lang="en-US" altLang="zh-CN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SSS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得到△ABC ≌△A'B'C' </a:t>
            </a:r>
          </a:p>
        </p:txBody>
      </p:sp>
      <p:sp>
        <p:nvSpPr>
          <p:cNvPr id="17447" name="文本框 3"/>
          <p:cNvSpPr txBox="1">
            <a:spLocks noChangeArrowheads="1"/>
          </p:cNvSpPr>
          <p:nvPr/>
        </p:nvSpPr>
        <p:spPr bwMode="auto">
          <a:xfrm>
            <a:off x="157163" y="3838575"/>
            <a:ext cx="9140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）△ABC 与△A'B'C' 中∠A'B'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 与∠A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，∠A'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 B' 与∠A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，∠B' A'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 与∠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有什么关系？为什么？</a:t>
            </a:r>
          </a:p>
        </p:txBody>
      </p:sp>
      <p:sp>
        <p:nvSpPr>
          <p:cNvPr id="17448" name="文本框 7"/>
          <p:cNvSpPr txBox="1">
            <a:spLocks noChangeArrowheads="1"/>
          </p:cNvSpPr>
          <p:nvPr/>
        </p:nvSpPr>
        <p:spPr bwMode="auto">
          <a:xfrm>
            <a:off x="279400" y="4989513"/>
            <a:ext cx="9043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根据全等三角形的性质得到对应角相等</a:t>
            </a:r>
          </a:p>
        </p:txBody>
      </p:sp>
      <p:sp>
        <p:nvSpPr>
          <p:cNvPr id="17449" name="文本框 3"/>
          <p:cNvSpPr txBox="1">
            <a:spLocks noChangeArrowheads="1"/>
          </p:cNvSpPr>
          <p:nvPr/>
        </p:nvSpPr>
        <p:spPr bwMode="auto">
          <a:xfrm>
            <a:off x="3175" y="3400425"/>
            <a:ext cx="9007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）△ABC 与△A'B'C' 中AB与A'B' ，A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与A'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'，B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'有什么关系？</a:t>
            </a:r>
          </a:p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为什么？△ABC 与△A'B'C'全等吗？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93982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93982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20000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45" grpId="0" bldLvl="0" animBg="1"/>
      <p:bldP spid="14346" grpId="0" bldLvl="0" animBg="1"/>
      <p:bldP spid="14351" grpId="0" bldLvl="0" animBg="1"/>
      <p:bldP spid="14352" grpId="0" bldLvl="0" animBg="1"/>
      <p:bldP spid="14353" grpId="0" bldLvl="0" animBg="1"/>
      <p:bldP spid="17446" grpId="0"/>
      <p:bldP spid="17446" grpId="1"/>
      <p:bldP spid="17447" grpId="0"/>
      <p:bldP spid="17448" grpId="0"/>
      <p:bldP spid="17449" grpId="0"/>
      <p:bldP spid="1744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465921"/>
          <p:cNvSpPr txBox="1">
            <a:spLocks noChangeArrowheads="1"/>
          </p:cNvSpPr>
          <p:nvPr/>
        </p:nvSpPr>
        <p:spPr bwMode="auto">
          <a:xfrm>
            <a:off x="2679700" y="61706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1746" name="文本框 465922"/>
          <p:cNvSpPr txBox="1">
            <a:spLocks noChangeArrowheads="1"/>
          </p:cNvSpPr>
          <p:nvPr/>
        </p:nvSpPr>
        <p:spPr bwMode="auto">
          <a:xfrm>
            <a:off x="0" y="580548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5924" name="文本框 465923"/>
          <p:cNvSpPr txBox="1">
            <a:spLocks noChangeArrowheads="1"/>
          </p:cNvSpPr>
          <p:nvPr/>
        </p:nvSpPr>
        <p:spPr bwMode="auto">
          <a:xfrm>
            <a:off x="358775" y="1074738"/>
            <a:ext cx="842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性质</a:t>
            </a:r>
            <a:r>
              <a:rPr lang="en-US" altLang="zh-CN" sz="3200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3200" dirty="0">
                <a:solidFill>
                  <a:srgbClr val="CC00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经过旋转所得到的图形与旋转前</a:t>
            </a:r>
          </a:p>
          <a:p>
            <a:r>
              <a:rPr lang="zh-CN" altLang="en-US" sz="32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的图形全等，即旋转只改变图形的位</a:t>
            </a:r>
          </a:p>
          <a:p>
            <a:r>
              <a:rPr lang="zh-CN" altLang="en-US" sz="3200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置，而不改变图形的形状和大小.</a:t>
            </a:r>
          </a:p>
        </p:txBody>
      </p:sp>
      <p:grpSp>
        <p:nvGrpSpPr>
          <p:cNvPr id="31748" name="组合 465924"/>
          <p:cNvGrpSpPr/>
          <p:nvPr/>
        </p:nvGrpSpPr>
        <p:grpSpPr bwMode="auto">
          <a:xfrm>
            <a:off x="0" y="-19050"/>
            <a:ext cx="3608388" cy="1093788"/>
            <a:chOff x="113" y="120"/>
            <a:chExt cx="2273" cy="690"/>
          </a:xfrm>
        </p:grpSpPr>
        <p:pic>
          <p:nvPicPr>
            <p:cNvPr id="31749" name="图片 4659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0"/>
              <a:ext cx="70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0" name="文本框 465926"/>
            <p:cNvSpPr txBox="1">
              <a:spLocks noChangeArrowheads="1"/>
            </p:cNvSpPr>
            <p:nvPr/>
          </p:nvSpPr>
          <p:spPr bwMode="auto">
            <a:xfrm>
              <a:off x="980" y="340"/>
              <a:ext cx="1406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zh-CN" altLang="en-US" sz="28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归纳与总结</a:t>
              </a:r>
            </a:p>
          </p:txBody>
        </p:sp>
      </p:grpSp>
      <p:grpSp>
        <p:nvGrpSpPr>
          <p:cNvPr id="5" name="Group 18"/>
          <p:cNvGrpSpPr/>
          <p:nvPr/>
        </p:nvGrpSpPr>
        <p:grpSpPr bwMode="auto">
          <a:xfrm rot="-6600000">
            <a:off x="5145088" y="1792288"/>
            <a:ext cx="1774825" cy="3711575"/>
            <a:chOff x="600" y="-273"/>
            <a:chExt cx="959" cy="1642"/>
          </a:xfrm>
        </p:grpSpPr>
        <p:sp>
          <p:nvSpPr>
            <p:cNvPr id="31752" name="AutoShape 19"/>
            <p:cNvSpPr>
              <a:spLocks noChangeArrowheads="1"/>
            </p:cNvSpPr>
            <p:nvPr/>
          </p:nvSpPr>
          <p:spPr bwMode="auto">
            <a:xfrm rot="-3960000">
              <a:off x="256" y="66"/>
              <a:ext cx="1642" cy="959"/>
            </a:xfrm>
            <a:prstGeom prst="wedgeEllipseCallout">
              <a:avLst>
                <a:gd name="adj1" fmla="val 95171"/>
                <a:gd name="adj2" fmla="val 517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465" name="Text Box 20"/>
            <p:cNvSpPr txBox="1"/>
            <p:nvPr/>
          </p:nvSpPr>
          <p:spPr>
            <a:xfrm rot="6540000">
              <a:off x="379" y="254"/>
              <a:ext cx="1428" cy="5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在使用性质时要优先使用课本上有的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3432175"/>
            <a:ext cx="33416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8100" y="-19050"/>
            <a:ext cx="3095625" cy="1230313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学以致用</a:t>
            </a:r>
          </a:p>
        </p:txBody>
      </p:sp>
      <p:sp>
        <p:nvSpPr>
          <p:cNvPr id="32771" name="文本框 20"/>
          <p:cNvSpPr txBox="1">
            <a:spLocks noChangeArrowheads="1"/>
          </p:cNvSpPr>
          <p:nvPr/>
        </p:nvSpPr>
        <p:spPr bwMode="auto">
          <a:xfrm>
            <a:off x="63500" y="1295400"/>
            <a:ext cx="95011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如图所示，△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DO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 是由△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BOA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经过旋转得到的，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）请找出旋转中心，旋转方向和旋转角；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）请找出图形中的对应点、对应边和对应角；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）请找出图形中所有相等的线段；</a:t>
            </a: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）请找出图形中所有相等的角；</a:t>
            </a:r>
          </a:p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文本框 21"/>
          <p:cNvSpPr txBox="1">
            <a:spLocks noChangeArrowheads="1"/>
          </p:cNvSpPr>
          <p:nvPr/>
        </p:nvSpPr>
        <p:spPr bwMode="auto">
          <a:xfrm>
            <a:off x="363538" y="3616325"/>
            <a:ext cx="61007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分析：（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）相等的线段包含两方面：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①对应点与旋转中心的连线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②对应边</a:t>
            </a:r>
          </a:p>
        </p:txBody>
      </p:sp>
      <p:sp>
        <p:nvSpPr>
          <p:cNvPr id="20485" name="文本框 22"/>
          <p:cNvSpPr txBox="1">
            <a:spLocks noChangeArrowheads="1"/>
          </p:cNvSpPr>
          <p:nvPr/>
        </p:nvSpPr>
        <p:spPr bwMode="auto">
          <a:xfrm>
            <a:off x="350838" y="4987925"/>
            <a:ext cx="467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800" b="1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）相等的角包含两方面：</a:t>
            </a:r>
          </a:p>
          <a:p>
            <a:r>
              <a:rPr lang="zh-CN" altLang="en-US" sz="2800" b="1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①旋转角</a:t>
            </a:r>
          </a:p>
          <a:p>
            <a:r>
              <a:rPr lang="zh-CN" altLang="en-US" sz="2800" b="1" dirty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②对应角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>
            <a:spLocks noGrp="1" noChangeArrowheads="1"/>
          </p:cNvSpPr>
          <p:nvPr>
            <p:ph type="title"/>
          </p:nvPr>
        </p:nvSpPr>
        <p:spPr>
          <a:xfrm>
            <a:off x="254000" y="0"/>
            <a:ext cx="7772400" cy="1143000"/>
          </a:xfrm>
        </p:spPr>
        <p:txBody>
          <a:bodyPr lIns="92075" tIns="46038" rIns="92075" bIns="46038" anchor="ctr"/>
          <a:lstStyle/>
          <a:p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简单的旋转作图</a:t>
            </a:r>
          </a:p>
        </p:txBody>
      </p:sp>
      <p:sp>
        <p:nvSpPr>
          <p:cNvPr id="33794" name="Oval 3"/>
          <p:cNvSpPr>
            <a:spLocks noChangeArrowheads="1"/>
          </p:cNvSpPr>
          <p:nvPr/>
        </p:nvSpPr>
        <p:spPr bwMode="auto">
          <a:xfrm>
            <a:off x="541338" y="4651375"/>
            <a:ext cx="142875" cy="14287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2195513" y="4437063"/>
            <a:ext cx="144462" cy="144462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395288" y="43640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2124075" y="45085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1584325" cy="3794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12700" cap="sq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点的旋转作法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250825" y="908050"/>
            <a:ext cx="58674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点绕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点沿顺时针方向旋转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60˚.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699870" y="2060905"/>
            <a:ext cx="6336440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作法：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1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、连接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OA, 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用量角器或三角板（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限特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殊角）作出∠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AOD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、以点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为圆心，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OA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长为半径画弧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，与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OD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边交于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点；</a:t>
            </a: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点即为所求作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</a:p>
        </p:txBody>
      </p:sp>
      <p:grpSp>
        <p:nvGrpSpPr>
          <p:cNvPr id="2" name="Group 10"/>
          <p:cNvGrpSpPr/>
          <p:nvPr/>
        </p:nvGrpSpPr>
        <p:grpSpPr bwMode="auto">
          <a:xfrm rot="4970896" flipH="1">
            <a:off x="534988" y="2995613"/>
            <a:ext cx="2162175" cy="1006475"/>
            <a:chOff x="0" y="0"/>
            <a:chExt cx="726" cy="589"/>
          </a:xfrm>
        </p:grpSpPr>
        <p:sp>
          <p:nvSpPr>
            <p:cNvPr id="33802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726" cy="589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03" name="AutoShape 12"/>
            <p:cNvSpPr>
              <a:spLocks noChangeArrowheads="1"/>
            </p:cNvSpPr>
            <p:nvPr/>
          </p:nvSpPr>
          <p:spPr bwMode="auto">
            <a:xfrm>
              <a:off x="91" y="227"/>
              <a:ext cx="318" cy="272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611188" y="4508500"/>
            <a:ext cx="1657350" cy="2159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403350" y="3140075"/>
            <a:ext cx="865188" cy="13684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Oval 16"/>
          <p:cNvSpPr>
            <a:spLocks noChangeArrowheads="1"/>
          </p:cNvSpPr>
          <p:nvPr/>
        </p:nvSpPr>
        <p:spPr bwMode="auto">
          <a:xfrm>
            <a:off x="1404938" y="3141663"/>
            <a:ext cx="142875" cy="14287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1474788" y="2916238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5" name="弧形 4"/>
          <p:cNvSpPr>
            <a:spLocks noChangeArrowheads="1"/>
          </p:cNvSpPr>
          <p:nvPr/>
        </p:nvSpPr>
        <p:spPr bwMode="auto">
          <a:xfrm rot="-5160000">
            <a:off x="-158749" y="3994150"/>
            <a:ext cx="3041650" cy="1431925"/>
          </a:xfrm>
          <a:custGeom>
            <a:avLst/>
            <a:gdLst>
              <a:gd name="T0" fmla="*/ 1520189 w 3040380"/>
              <a:gd name="T1" fmla="*/ 0 h 1430655"/>
              <a:gd name="T2" fmla="*/ 3040379 w 3040380"/>
              <a:gd name="T3" fmla="*/ 715327 h 1430655"/>
              <a:gd name="T4" fmla="*/ 1520190 w 3040380"/>
              <a:gd name="T5" fmla="*/ 715327 h 1430655"/>
              <a:gd name="T6" fmla="*/ 1520189 w 3040380"/>
              <a:gd name="T7" fmla="*/ 0 h 1430655"/>
              <a:gd name="T8" fmla="*/ 3040379 w 3040380"/>
              <a:gd name="T9" fmla="*/ 715327 h 1430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0380" h="1430655" stroke="0">
                <a:moveTo>
                  <a:pt x="1520189" y="0"/>
                </a:moveTo>
                <a:cubicBezTo>
                  <a:pt x="2359767" y="0"/>
                  <a:pt x="3040379" y="320263"/>
                  <a:pt x="3040379" y="715327"/>
                </a:cubicBezTo>
                <a:lnTo>
                  <a:pt x="1520190" y="715327"/>
                </a:lnTo>
                <a:close/>
              </a:path>
              <a:path w="3040380" h="1430655" fill="none">
                <a:moveTo>
                  <a:pt x="1520189" y="0"/>
                </a:moveTo>
                <a:cubicBezTo>
                  <a:pt x="2359767" y="0"/>
                  <a:pt x="3040379" y="320263"/>
                  <a:pt x="3040379" y="715327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171575" y="2613025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3" grpId="0" bldLvl="0" animBg="1"/>
      <p:bldP spid="4" grpId="0"/>
      <p:bldP spid="5" grpId="0" animBg="1"/>
      <p:bldP spid="5" grpId="1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 noChangeArrowheads="1"/>
          </p:cNvSpPr>
          <p:nvPr/>
        </p:nvSpPr>
        <p:spPr bwMode="auto">
          <a:xfrm>
            <a:off x="812800" y="2838450"/>
            <a:ext cx="3975100" cy="104775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3382963" y="5080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108075" y="27590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en-US" altLang="zh-CN" sz="2800" baseline="300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4729163" y="2838450"/>
            <a:ext cx="144462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729163" y="180975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470650" y="19796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37896" name="Freeform 8"/>
          <p:cNvSpPr>
            <a:spLocks noChangeArrowheads="1"/>
          </p:cNvSpPr>
          <p:nvPr/>
        </p:nvSpPr>
        <p:spPr bwMode="auto">
          <a:xfrm>
            <a:off x="3865563" y="508000"/>
            <a:ext cx="973137" cy="2373313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624388" y="28813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37898" name="Freeform 10"/>
          <p:cNvSpPr>
            <a:spLocks noChangeArrowheads="1"/>
          </p:cNvSpPr>
          <p:nvPr/>
        </p:nvSpPr>
        <p:spPr bwMode="auto">
          <a:xfrm rot="5938548" flipV="1">
            <a:off x="3621088" y="1541463"/>
            <a:ext cx="2384425" cy="339725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899" name="Freeform 11"/>
          <p:cNvSpPr>
            <a:spLocks noChangeArrowheads="1"/>
          </p:cNvSpPr>
          <p:nvPr/>
        </p:nvSpPr>
        <p:spPr bwMode="auto">
          <a:xfrm rot="5938548">
            <a:off x="5194300" y="1765300"/>
            <a:ext cx="955675" cy="162877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 rot="5938548">
            <a:off x="4752975" y="286067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8" name="Freeform 13"/>
          <p:cNvSpPr>
            <a:spLocks noChangeArrowheads="1"/>
          </p:cNvSpPr>
          <p:nvPr/>
        </p:nvSpPr>
        <p:spPr bwMode="auto">
          <a:xfrm rot="5938548">
            <a:off x="4186238" y="2201863"/>
            <a:ext cx="73025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28575">
            <a:solidFill>
              <a:schemeClr val="bg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9" name="Line 22"/>
          <p:cNvSpPr>
            <a:spLocks noChangeShapeType="1"/>
          </p:cNvSpPr>
          <p:nvPr/>
        </p:nvSpPr>
        <p:spPr bwMode="auto">
          <a:xfrm>
            <a:off x="4837113" y="473075"/>
            <a:ext cx="1765300" cy="17605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 flipV="1">
            <a:off x="1444625" y="887413"/>
            <a:ext cx="2578100" cy="1995487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Group 24"/>
          <p:cNvGrpSpPr/>
          <p:nvPr/>
        </p:nvGrpSpPr>
        <p:grpSpPr bwMode="auto">
          <a:xfrm rot="68167" flipH="1">
            <a:off x="2590800" y="1303338"/>
            <a:ext cx="2232025" cy="1581150"/>
            <a:chOff x="0" y="0"/>
            <a:chExt cx="726" cy="589"/>
          </a:xfrm>
        </p:grpSpPr>
        <p:sp>
          <p:nvSpPr>
            <p:cNvPr id="34832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726" cy="589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33" name="AutoShape 26"/>
            <p:cNvSpPr>
              <a:spLocks noChangeArrowheads="1"/>
            </p:cNvSpPr>
            <p:nvPr/>
          </p:nvSpPr>
          <p:spPr bwMode="auto">
            <a:xfrm>
              <a:off x="91" y="227"/>
              <a:ext cx="318" cy="272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4834" name="Rectangle 27"/>
          <p:cNvSpPr>
            <a:spLocks noChangeArrowheads="1"/>
          </p:cNvSpPr>
          <p:nvPr/>
        </p:nvSpPr>
        <p:spPr bwMode="auto">
          <a:xfrm>
            <a:off x="0" y="4005263"/>
            <a:ext cx="8646919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如图，点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为线段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外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的一点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为旋转中心，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怎样画出线段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按逆时针方向旋转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90°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所得的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线段？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弧形 8"/>
          <p:cNvSpPr>
            <a:spLocks noChangeArrowheads="1"/>
          </p:cNvSpPr>
          <p:nvPr/>
        </p:nvSpPr>
        <p:spPr bwMode="auto">
          <a:xfrm rot="4980000" flipV="1">
            <a:off x="1703388" y="192087"/>
            <a:ext cx="4694238" cy="5192713"/>
          </a:xfrm>
          <a:custGeom>
            <a:avLst/>
            <a:gdLst>
              <a:gd name="T0" fmla="*/ 199039 w 4694555"/>
              <a:gd name="T1" fmla="*/ 3642440 h 5192395"/>
              <a:gd name="T2" fmla="*/ -1 w 4694555"/>
              <a:gd name="T3" fmla="*/ 2596197 h 5192395"/>
              <a:gd name="T4" fmla="*/ 2077106 w 4694555"/>
              <a:gd name="T5" fmla="*/ 17011 h 5192395"/>
              <a:gd name="T6" fmla="*/ 2347277 w 4694555"/>
              <a:gd name="T7" fmla="*/ 2596197 h 5192395"/>
              <a:gd name="T8" fmla="*/ 199039 w 4694555"/>
              <a:gd name="T9" fmla="*/ 3642440 h 5192395"/>
              <a:gd name="T10" fmla="*/ -1 w 4694555"/>
              <a:gd name="T11" fmla="*/ 2596197 h 5192395"/>
              <a:gd name="T12" fmla="*/ 2077106 w 4694555"/>
              <a:gd name="T13" fmla="*/ 17011 h 5192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94555" h="5192395" stroke="0">
                <a:moveTo>
                  <a:pt x="199039" y="3642440"/>
                </a:moveTo>
                <a:cubicBezTo>
                  <a:pt x="70905" y="3322766"/>
                  <a:pt x="-1" y="2968640"/>
                  <a:pt x="-1" y="2596197"/>
                </a:cubicBezTo>
                <a:cubicBezTo>
                  <a:pt x="-1" y="1263145"/>
                  <a:pt x="908362" y="164751"/>
                  <a:pt x="2077106" y="17011"/>
                </a:cubicBezTo>
                <a:lnTo>
                  <a:pt x="2347277" y="2596197"/>
                </a:lnTo>
                <a:close/>
              </a:path>
              <a:path w="4694555" h="5192395" fill="none">
                <a:moveTo>
                  <a:pt x="199039" y="3642440"/>
                </a:moveTo>
                <a:cubicBezTo>
                  <a:pt x="70905" y="3322766"/>
                  <a:pt x="-1" y="2968640"/>
                  <a:pt x="-1" y="2596197"/>
                </a:cubicBezTo>
                <a:cubicBezTo>
                  <a:pt x="-1" y="1263145"/>
                  <a:pt x="908362" y="164751"/>
                  <a:pt x="2077106" y="17011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24"/>
          <p:cNvGrpSpPr/>
          <p:nvPr/>
        </p:nvGrpSpPr>
        <p:grpSpPr bwMode="auto">
          <a:xfrm rot="4088166" flipH="1">
            <a:off x="4056062" y="785813"/>
            <a:ext cx="2232025" cy="1581150"/>
            <a:chOff x="0" y="0"/>
            <a:chExt cx="726" cy="589"/>
          </a:xfrm>
        </p:grpSpPr>
        <p:sp>
          <p:nvSpPr>
            <p:cNvPr id="34837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726" cy="589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38" name="AutoShape 26"/>
            <p:cNvSpPr>
              <a:spLocks noChangeArrowheads="1"/>
            </p:cNvSpPr>
            <p:nvPr/>
          </p:nvSpPr>
          <p:spPr bwMode="auto">
            <a:xfrm>
              <a:off x="91" y="227"/>
              <a:ext cx="318" cy="272"/>
            </a:xfrm>
            <a:prstGeom prst="rtTriangle">
              <a:avLst/>
            </a:prstGeom>
            <a:solidFill>
              <a:srgbClr val="C0C0C0">
                <a:alpha val="32155"/>
              </a:srgbClr>
            </a:solidFill>
            <a:ln w="12700" cap="sq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8" name="弧形 7"/>
          <p:cNvSpPr>
            <a:spLocks noChangeArrowheads="1"/>
          </p:cNvSpPr>
          <p:nvPr/>
        </p:nvSpPr>
        <p:spPr bwMode="auto">
          <a:xfrm rot="18300000" flipV="1">
            <a:off x="4008438" y="430213"/>
            <a:ext cx="2251075" cy="3222625"/>
          </a:xfrm>
          <a:custGeom>
            <a:avLst/>
            <a:gdLst>
              <a:gd name="T0" fmla="*/ 1817944 w 2252345"/>
              <a:gd name="T1" fmla="*/ 339696 h 3221355"/>
              <a:gd name="T2" fmla="*/ 2252344 w 2252345"/>
              <a:gd name="T3" fmla="*/ 1610676 h 3221355"/>
              <a:gd name="T4" fmla="*/ 1471926 w 2252345"/>
              <a:gd name="T5" fmla="*/ 3144020 h 3221355"/>
              <a:gd name="T6" fmla="*/ 1126172 w 2252345"/>
              <a:gd name="T7" fmla="*/ 1610677 h 3221355"/>
              <a:gd name="T8" fmla="*/ 1817944 w 2252345"/>
              <a:gd name="T9" fmla="*/ 339696 h 3221355"/>
              <a:gd name="T10" fmla="*/ 2252344 w 2252345"/>
              <a:gd name="T11" fmla="*/ 1610676 h 3221355"/>
              <a:gd name="T12" fmla="*/ 1471926 w 2252345"/>
              <a:gd name="T13" fmla="*/ 3144020 h 322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2345" h="3221355" stroke="0">
                <a:moveTo>
                  <a:pt x="1817944" y="339696"/>
                </a:moveTo>
                <a:cubicBezTo>
                  <a:pt x="2082339" y="634398"/>
                  <a:pt x="2252344" y="1094142"/>
                  <a:pt x="2252344" y="1610676"/>
                </a:cubicBezTo>
                <a:cubicBezTo>
                  <a:pt x="2252344" y="2327840"/>
                  <a:pt x="1924626" y="2935530"/>
                  <a:pt x="1471926" y="3144020"/>
                </a:cubicBezTo>
                <a:lnTo>
                  <a:pt x="1126172" y="1610677"/>
                </a:lnTo>
                <a:close/>
              </a:path>
              <a:path w="2252345" h="3221355" fill="none">
                <a:moveTo>
                  <a:pt x="1817944" y="339696"/>
                </a:moveTo>
                <a:cubicBezTo>
                  <a:pt x="2082339" y="634398"/>
                  <a:pt x="2252344" y="1094142"/>
                  <a:pt x="2252344" y="1610676"/>
                </a:cubicBezTo>
                <a:cubicBezTo>
                  <a:pt x="2252344" y="2327840"/>
                  <a:pt x="1924626" y="2935530"/>
                  <a:pt x="1471926" y="3144020"/>
                </a:cubicBezTo>
              </a:path>
            </a:pathLst>
          </a:custGeom>
          <a:noFill/>
          <a:ln w="38100">
            <a:solidFill>
              <a:schemeClr val="accent2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40" name="Rectangle 8"/>
          <p:cNvSpPr>
            <a:spLocks noChangeArrowheads="1"/>
          </p:cNvSpPr>
          <p:nvPr/>
        </p:nvSpPr>
        <p:spPr bwMode="auto">
          <a:xfrm>
            <a:off x="577850" y="5672138"/>
            <a:ext cx="7124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你能总结一下旋转作图的一般步骤吗？</a:t>
            </a:r>
          </a:p>
        </p:txBody>
      </p:sp>
      <p:sp>
        <p:nvSpPr>
          <p:cNvPr id="34841" name="AutoShape 2"/>
          <p:cNvSpPr>
            <a:spLocks noChangeArrowheads="1"/>
          </p:cNvSpPr>
          <p:nvPr/>
        </p:nvSpPr>
        <p:spPr bwMode="auto">
          <a:xfrm>
            <a:off x="38100" y="-19050"/>
            <a:ext cx="2211388" cy="1047750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拓展延伸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01638" y="2881313"/>
            <a:ext cx="647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</a:t>
            </a:r>
            <a:endParaRPr lang="en-US" altLang="zh-CN" sz="2800" baseline="30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375025" y="-14288"/>
            <a:ext cx="647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</a:t>
            </a:r>
            <a:endParaRPr lang="en-US" altLang="zh-CN" sz="2800" baseline="300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ldLvl="0" animBg="1"/>
      <p:bldP spid="27650" grpId="0"/>
      <p:bldP spid="27651" grpId="0"/>
      <p:bldP spid="37896" grpId="0" bldLvl="0" animBg="1"/>
      <p:bldP spid="37898" grpId="0" bldLvl="0" animBg="1"/>
      <p:bldP spid="37899" grpId="0" bldLvl="0" animBg="1"/>
      <p:bldP spid="9" grpId="0" bldLvl="0" animBg="1"/>
      <p:bldP spid="8" grpId="0" animBg="1"/>
      <p:bldP spid="8" grpId="1" bldLvl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8"/>
          <p:cNvSpPr>
            <a:spLocks noChangeArrowheads="1"/>
          </p:cNvSpPr>
          <p:nvPr/>
        </p:nvSpPr>
        <p:spPr bwMode="auto">
          <a:xfrm>
            <a:off x="149225" y="293688"/>
            <a:ext cx="42656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旋转作图的一般步骤：</a:t>
            </a:r>
          </a:p>
        </p:txBody>
      </p:sp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61913" y="1509713"/>
            <a:ext cx="68772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）确定旋转中心、旋转方向和旋转角；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84138" y="2392363"/>
            <a:ext cx="92059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）确定各关键点的对应点：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77788" y="3235325"/>
            <a:ext cx="9205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）按照原图顺序连接对应点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77788" y="4068763"/>
            <a:ext cx="7086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）下结论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28673" descr="water"/>
          <p:cNvSpPr>
            <a:spLocks noChangeArrowheads="1" noChangeShapeType="1" noTextEdit="1"/>
          </p:cNvSpPr>
          <p:nvPr/>
        </p:nvSpPr>
        <p:spPr bwMode="auto">
          <a:xfrm>
            <a:off x="1619250" y="1482725"/>
            <a:ext cx="5616575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5400"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回顾与反思：</a:t>
            </a:r>
          </a:p>
        </p:txBody>
      </p:sp>
      <p:sp>
        <p:nvSpPr>
          <p:cNvPr id="36866" name="文本框 28674"/>
          <p:cNvSpPr txBox="1">
            <a:spLocks noChangeArrowheads="1"/>
          </p:cNvSpPr>
          <p:nvPr/>
        </p:nvSpPr>
        <p:spPr bwMode="auto">
          <a:xfrm>
            <a:off x="2700338" y="982663"/>
            <a:ext cx="4967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867" name="文本框 28675"/>
          <p:cNvSpPr txBox="1">
            <a:spLocks noChangeArrowheads="1"/>
          </p:cNvSpPr>
          <p:nvPr/>
        </p:nvSpPr>
        <p:spPr bwMode="auto">
          <a:xfrm>
            <a:off x="468313" y="3573463"/>
            <a:ext cx="82089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6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本节课你有什么收获</a:t>
            </a:r>
            <a:r>
              <a:rPr lang="en-US" altLang="zh-CN" sz="6600" b="1" dirty="0">
                <a:solidFill>
                  <a:srgbClr val="FF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50863" y="2349500"/>
            <a:ext cx="7961312" cy="1655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感知生活中的旋转现象，观察并思考物体在旋转过程中，形状、大小、位置是否发生了变化？</a:t>
            </a:r>
          </a:p>
        </p:txBody>
      </p:sp>
      <p:grpSp>
        <p:nvGrpSpPr>
          <p:cNvPr id="3" name="Group 4"/>
          <p:cNvGrpSpPr/>
          <p:nvPr/>
        </p:nvGrpSpPr>
        <p:grpSpPr bwMode="auto">
          <a:xfrm>
            <a:off x="1099938" y="4515942"/>
            <a:ext cx="2178050" cy="2120900"/>
            <a:chOff x="0" y="0"/>
            <a:chExt cx="2222" cy="2222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0" y="0"/>
              <a:ext cx="2222" cy="222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4" name="未知"/>
            <p:cNvSpPr>
              <a:spLocks noChangeArrowheads="1"/>
            </p:cNvSpPr>
            <p:nvPr/>
          </p:nvSpPr>
          <p:spPr bwMode="auto">
            <a:xfrm>
              <a:off x="1088" y="1089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5" name="未知"/>
            <p:cNvSpPr>
              <a:spLocks noChangeArrowheads="1"/>
            </p:cNvSpPr>
            <p:nvPr/>
          </p:nvSpPr>
          <p:spPr bwMode="auto">
            <a:xfrm rot="5400000">
              <a:off x="246" y="1155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6" name="未知"/>
            <p:cNvSpPr>
              <a:spLocks noChangeArrowheads="1"/>
            </p:cNvSpPr>
            <p:nvPr/>
          </p:nvSpPr>
          <p:spPr bwMode="auto">
            <a:xfrm rot="10800000">
              <a:off x="179" y="318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7" name="未知"/>
            <p:cNvSpPr>
              <a:spLocks noChangeArrowheads="1"/>
            </p:cNvSpPr>
            <p:nvPr/>
          </p:nvSpPr>
          <p:spPr bwMode="auto">
            <a:xfrm rot="-5400000">
              <a:off x="1039" y="226"/>
              <a:ext cx="953" cy="816"/>
            </a:xfrm>
            <a:custGeom>
              <a:avLst/>
              <a:gdLst>
                <a:gd name="T0" fmla="*/ 0 w 953"/>
                <a:gd name="T1" fmla="*/ 0 h 816"/>
                <a:gd name="T2" fmla="*/ 817 w 953"/>
                <a:gd name="T3" fmla="*/ 816 h 816"/>
                <a:gd name="T4" fmla="*/ 953 w 953"/>
                <a:gd name="T5" fmla="*/ 590 h 816"/>
                <a:gd name="T6" fmla="*/ 408 w 953"/>
                <a:gd name="T7" fmla="*/ 181 h 816"/>
                <a:gd name="T8" fmla="*/ 272 w 953"/>
                <a:gd name="T9" fmla="*/ 272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3" h="816">
                  <a:moveTo>
                    <a:pt x="0" y="0"/>
                  </a:moveTo>
                  <a:lnTo>
                    <a:pt x="817" y="816"/>
                  </a:lnTo>
                  <a:lnTo>
                    <a:pt x="953" y="590"/>
                  </a:lnTo>
                  <a:lnTo>
                    <a:pt x="408" y="181"/>
                  </a:lnTo>
                  <a:lnTo>
                    <a:pt x="272" y="272"/>
                  </a:lnTo>
                </a:path>
              </a:pathLst>
            </a:custGeom>
            <a:solidFill>
              <a:srgbClr val="00CCFF"/>
            </a:solidFill>
            <a:ln w="254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453" y="1407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1406" y="1316"/>
              <a:ext cx="544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226" y="454"/>
              <a:ext cx="545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1315" y="227"/>
              <a:ext cx="45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408" y="186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498" y="1769"/>
              <a:ext cx="13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>
              <a:off x="544" y="167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635" y="158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816" y="140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>
              <a:off x="725" y="1497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226" y="363"/>
              <a:ext cx="136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362" y="454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H="1">
              <a:off x="453" y="545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498" y="635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589" y="681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 flipH="1">
              <a:off x="680" y="771"/>
              <a:ext cx="91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H="1">
              <a:off x="1451" y="1316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H="1">
              <a:off x="1542" y="1361"/>
              <a:ext cx="9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H="1">
              <a:off x="1632" y="1407"/>
              <a:ext cx="46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H="1">
              <a:off x="1723" y="1497"/>
              <a:ext cx="4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1769" y="1543"/>
              <a:ext cx="90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>
              <a:off x="1859" y="1633"/>
              <a:ext cx="9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0" name="Line 32"/>
            <p:cNvSpPr>
              <a:spLocks noChangeShapeType="1"/>
            </p:cNvSpPr>
            <p:nvPr/>
          </p:nvSpPr>
          <p:spPr bwMode="auto">
            <a:xfrm>
              <a:off x="1315" y="681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1360" y="590"/>
              <a:ext cx="91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1406" y="545"/>
              <a:ext cx="9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3" name="Line 35"/>
            <p:cNvSpPr>
              <a:spLocks noChangeShapeType="1"/>
            </p:cNvSpPr>
            <p:nvPr/>
          </p:nvSpPr>
          <p:spPr bwMode="auto">
            <a:xfrm>
              <a:off x="1451" y="499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496" y="40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1587" y="318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1632" y="273"/>
              <a:ext cx="18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1088" y="109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329112" y="1340855"/>
            <a:ext cx="21711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spc="-54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感知旋转</a:t>
            </a:r>
            <a:endParaRPr lang="zh-CN" altLang="en-US" sz="4400" b="1" spc="-54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0500" y="6350"/>
            <a:ext cx="723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课堂回顾：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1000" y="1089025"/>
            <a:ext cx="85169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在平面内，将一个图形绕一个</a:t>
            </a:r>
            <a:r>
              <a:rPr lang="zh-CN" altLang="en-US" sz="28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定点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按某一个方向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转动一定的角度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，图形的这种变化叫做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旋转。</a:t>
            </a: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注意：旋转三要素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0" y="474663"/>
            <a:ext cx="2778125" cy="52228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、旋转的概念：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" y="2473325"/>
            <a:ext cx="3111500" cy="522288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、旋转的性质：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90500" y="2995613"/>
            <a:ext cx="89947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、对应点到旋转中心的距离相等，任意一对对应 点</a:t>
            </a: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与旋转中心的连线所成的角度都是旋转角，旋转角相等；</a:t>
            </a:r>
          </a:p>
          <a:p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90500" y="3908425"/>
            <a:ext cx="81756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、旋转前后图形全等，旋转只改变图形的位置，   </a:t>
            </a:r>
          </a:p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不改变图形的大小和形状；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0500" y="5572125"/>
            <a:ext cx="2209800" cy="522288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、旋转作图：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90500" y="6289675"/>
            <a:ext cx="723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33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方法和思想：数形结合的思想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500" y="4856163"/>
            <a:ext cx="8707438" cy="522287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FF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、对应点与旋转中心的连线与对应边的区别：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bldLvl="0" animBg="1"/>
      <p:bldP spid="24581" grpId="0" bldLvl="0" animBg="1"/>
      <p:bldP spid="24582" grpId="0" animBg="1"/>
      <p:bldP spid="24583" grpId="0" animBg="1"/>
      <p:bldP spid="2" grpId="0" bldLvl="0" animBg="1"/>
      <p:bldP spid="3" grpId="0" animBg="1"/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7"/>
          <p:cNvGrpSpPr/>
          <p:nvPr/>
        </p:nvGrpSpPr>
        <p:grpSpPr bwMode="auto">
          <a:xfrm>
            <a:off x="92075" y="0"/>
            <a:ext cx="3581400" cy="914400"/>
            <a:chOff x="0" y="0"/>
            <a:chExt cx="2256" cy="576"/>
          </a:xfrm>
        </p:grpSpPr>
        <p:grpSp>
          <p:nvGrpSpPr>
            <p:cNvPr id="38914" name="Group 8"/>
            <p:cNvGrpSpPr/>
            <p:nvPr/>
          </p:nvGrpSpPr>
          <p:grpSpPr bwMode="auto">
            <a:xfrm>
              <a:off x="0" y="2"/>
              <a:ext cx="1488" cy="341"/>
              <a:chOff x="1920" y="40"/>
              <a:chExt cx="2112" cy="120"/>
            </a:xfrm>
          </p:grpSpPr>
          <p:sp>
            <p:nvSpPr>
              <p:cNvPr id="38915" name="Rectangle 9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02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CN" altLang="en-US" sz="2400" b="1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随堂练习 </a:t>
                </a:r>
                <a:endParaRPr lang="zh-CN" altLang="en-US" sz="2400" b="1" baseline="-25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874" name="Rectangle 10" descr="PE03255_"/>
              <p:cNvSpPr>
                <a:spLocks noChangeArrowheads="1"/>
              </p:cNvSpPr>
              <p:nvPr/>
            </p:nvSpPr>
            <p:spPr bwMode="auto">
              <a:xfrm>
                <a:off x="3601" y="40"/>
                <a:ext cx="165" cy="115"/>
              </a:xfrm>
              <a:prstGeom prst="rect">
                <a:avLst/>
              </a:prstGeom>
              <a:noFill/>
              <a:ln w="381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endParaRPr lang="zh-CN" altLang="en-US" sz="2800" b="1" noProof="1">
                  <a:solidFill>
                    <a:srgbClr val="00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38917" name="Picture 11" descr="6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12" descr="gif003[1]">
              <a:hlinkClick r:id="" action="ppaction://hlinkshowjump?jump=lastslide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9" name="图片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1925" y="522288"/>
            <a:ext cx="5705475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ChangeArrowheads="1"/>
          </p:cNvSpPr>
          <p:nvPr/>
        </p:nvSpPr>
        <p:spPr bwMode="auto">
          <a:xfrm>
            <a:off x="1495425" y="2465388"/>
            <a:ext cx="615315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⑴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P176   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 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题；⑵完成本节课的基训⑶完成配套。</a:t>
            </a:r>
          </a:p>
          <a:p>
            <a:pPr algn="ctr"/>
            <a:endParaRPr lang="zh-CN" altLang="en-US" sz="28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B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⑴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P176   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 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题；⑵完成本节课的基训</a:t>
            </a:r>
          </a:p>
          <a:p>
            <a:pPr algn="ctr"/>
            <a:endParaRPr lang="en-US" altLang="zh-CN" sz="2800" b="1" dirty="0"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：⑴课本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P176   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 第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800" b="1" dirty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题；</a:t>
            </a:r>
          </a:p>
        </p:txBody>
      </p:sp>
      <p:sp>
        <p:nvSpPr>
          <p:cNvPr id="37891" name="WordArt 5"/>
          <p:cNvSpPr>
            <a:spLocks noTextEdit="1"/>
          </p:cNvSpPr>
          <p:nvPr/>
        </p:nvSpPr>
        <p:spPr>
          <a:xfrm>
            <a:off x="1214438" y="516890"/>
            <a:ext cx="2160587" cy="1368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zh-CN" altLang="en-US" sz="36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分层作业：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占位符 37889"/>
          <p:cNvSpPr>
            <a:spLocks noGrp="1" noChangeArrowheads="1"/>
          </p:cNvSpPr>
          <p:nvPr>
            <p:ph idx="1"/>
          </p:nvPr>
        </p:nvSpPr>
        <p:spPr bwMode="auto">
          <a:xfrm>
            <a:off x="395710" y="1628875"/>
            <a:ext cx="8329613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理解旋转的概念和性质，体验图形旋转的三要素是旋转中心、旋转方向和旋转角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探究并理解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对应点到旋转中心的距离相等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以及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对应边相等，对应角相等</a:t>
            </a: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等特征</a:t>
            </a:r>
          </a:p>
          <a:p>
            <a:pPr marL="0" indent="0">
              <a:lnSpc>
                <a:spcPct val="150000"/>
              </a:lnSpc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充分利用多媒体等信息化手段，解决生活中的数学问题，体验数学活动中的探究性和创造性</a:t>
            </a:r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9375" y="61913"/>
            <a:ext cx="3665538" cy="12461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学习目标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32ca5013c1422005034804b3a5a709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6450" y="12700"/>
            <a:ext cx="2665413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20061214013205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5163" y="3789363"/>
            <a:ext cx="2951162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d1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5595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112264954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0613" y="0"/>
            <a:ext cx="29733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013a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860800"/>
            <a:ext cx="2700338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2007091210212858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1425" y="3805238"/>
            <a:ext cx="27717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组合 336897"/>
          <p:cNvGrpSpPr/>
          <p:nvPr/>
        </p:nvGrpSpPr>
        <p:grpSpPr bwMode="auto">
          <a:xfrm>
            <a:off x="2762250" y="1633538"/>
            <a:ext cx="4391025" cy="2535237"/>
            <a:chOff x="0" y="0"/>
            <a:chExt cx="2766" cy="1597"/>
          </a:xfrm>
        </p:grpSpPr>
        <p:sp>
          <p:nvSpPr>
            <p:cNvPr id="20482" name="文本框 336898"/>
            <p:cNvSpPr txBox="1">
              <a:spLocks noChangeArrowheads="1"/>
            </p:cNvSpPr>
            <p:nvPr/>
          </p:nvSpPr>
          <p:spPr bwMode="auto">
            <a:xfrm>
              <a:off x="771" y="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20483" name="文本框 336899"/>
            <p:cNvSpPr txBox="1">
              <a:spLocks noChangeArrowheads="1"/>
            </p:cNvSpPr>
            <p:nvPr/>
          </p:nvSpPr>
          <p:spPr bwMode="auto">
            <a:xfrm>
              <a:off x="0" y="127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20484" name="文本框 336900"/>
            <p:cNvSpPr txBox="1">
              <a:spLocks noChangeArrowheads="1"/>
            </p:cNvSpPr>
            <p:nvPr/>
          </p:nvSpPr>
          <p:spPr bwMode="auto">
            <a:xfrm>
              <a:off x="2358" y="127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</a:t>
              </a:r>
            </a:p>
          </p:txBody>
        </p:sp>
        <p:grpSp>
          <p:nvGrpSpPr>
            <p:cNvPr id="20485" name="组合 336901"/>
            <p:cNvGrpSpPr/>
            <p:nvPr/>
          </p:nvGrpSpPr>
          <p:grpSpPr bwMode="auto">
            <a:xfrm>
              <a:off x="363" y="363"/>
              <a:ext cx="1951" cy="1089"/>
              <a:chOff x="0" y="0"/>
              <a:chExt cx="2223" cy="1134"/>
            </a:xfrm>
          </p:grpSpPr>
          <p:sp>
            <p:nvSpPr>
              <p:cNvPr id="20486" name="直接连接符 336902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35" cy="11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87" name="直接连接符 336903"/>
              <p:cNvSpPr>
                <a:spLocks noChangeShapeType="1"/>
              </p:cNvSpPr>
              <p:nvPr/>
            </p:nvSpPr>
            <p:spPr bwMode="auto">
              <a:xfrm flipV="1">
                <a:off x="0" y="1089"/>
                <a:ext cx="2223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88" name="直接连接符 336904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1588" cy="10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36906" name="组合 336905"/>
          <p:cNvGrpSpPr/>
          <p:nvPr/>
        </p:nvGrpSpPr>
        <p:grpSpPr bwMode="auto">
          <a:xfrm>
            <a:off x="2330450" y="1633538"/>
            <a:ext cx="5054600" cy="5443537"/>
            <a:chOff x="0" y="22"/>
            <a:chExt cx="3184" cy="3428"/>
          </a:xfrm>
        </p:grpSpPr>
        <p:grpSp>
          <p:nvGrpSpPr>
            <p:cNvPr id="20490" name="组合 336906"/>
            <p:cNvGrpSpPr/>
            <p:nvPr/>
          </p:nvGrpSpPr>
          <p:grpSpPr bwMode="auto">
            <a:xfrm rot="10678196">
              <a:off x="10" y="1677"/>
              <a:ext cx="2981" cy="1773"/>
              <a:chOff x="0" y="91"/>
              <a:chExt cx="2981" cy="1773"/>
            </a:xfrm>
          </p:grpSpPr>
          <p:grpSp>
            <p:nvGrpSpPr>
              <p:cNvPr id="20491" name="组合 336907"/>
              <p:cNvGrpSpPr/>
              <p:nvPr/>
            </p:nvGrpSpPr>
            <p:grpSpPr bwMode="auto">
              <a:xfrm>
                <a:off x="0" y="91"/>
                <a:ext cx="2981" cy="1678"/>
                <a:chOff x="0" y="91"/>
                <a:chExt cx="2981" cy="1678"/>
              </a:xfrm>
            </p:grpSpPr>
            <p:sp>
              <p:nvSpPr>
                <p:cNvPr id="20492" name="直接连接符 336908"/>
                <p:cNvSpPr>
                  <a:spLocks noChangeShapeType="1"/>
                </p:cNvSpPr>
                <p:nvPr/>
              </p:nvSpPr>
              <p:spPr bwMode="auto">
                <a:xfrm flipV="1">
                  <a:off x="1451" y="1361"/>
                  <a:ext cx="1225" cy="40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grpSp>
              <p:nvGrpSpPr>
                <p:cNvPr id="20493" name="组合 336909"/>
                <p:cNvGrpSpPr/>
                <p:nvPr/>
              </p:nvGrpSpPr>
              <p:grpSpPr bwMode="auto">
                <a:xfrm>
                  <a:off x="0" y="91"/>
                  <a:ext cx="2981" cy="1678"/>
                  <a:chOff x="0" y="91"/>
                  <a:chExt cx="2981" cy="1678"/>
                </a:xfrm>
              </p:grpSpPr>
              <p:grpSp>
                <p:nvGrpSpPr>
                  <p:cNvPr id="20494" name="组合 336910"/>
                  <p:cNvGrpSpPr/>
                  <p:nvPr/>
                </p:nvGrpSpPr>
                <p:grpSpPr bwMode="auto">
                  <a:xfrm>
                    <a:off x="227" y="363"/>
                    <a:ext cx="2754" cy="1236"/>
                    <a:chOff x="0" y="363"/>
                    <a:chExt cx="2754" cy="1236"/>
                  </a:xfrm>
                </p:grpSpPr>
                <p:sp>
                  <p:nvSpPr>
                    <p:cNvPr id="20495" name="文本框 3369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270"/>
                      <a:ext cx="40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0496" name="文本框 3369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46" y="1272"/>
                      <a:ext cx="40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8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20497" name="组合 336914"/>
                    <p:cNvGrpSpPr/>
                    <p:nvPr/>
                  </p:nvGrpSpPr>
                  <p:grpSpPr bwMode="auto">
                    <a:xfrm>
                      <a:off x="363" y="363"/>
                      <a:ext cx="1951" cy="1089"/>
                      <a:chOff x="0" y="0"/>
                      <a:chExt cx="2223" cy="1134"/>
                    </a:xfrm>
                  </p:grpSpPr>
                  <p:sp>
                    <p:nvSpPr>
                      <p:cNvPr id="20498" name="直接连接符 3369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635" cy="1134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0499" name="直接连接符 33691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0" y="1089"/>
                        <a:ext cx="2223" cy="45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0500" name="直接连接符 3369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35" y="0"/>
                        <a:ext cx="1588" cy="1089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sp>
                <p:nvSpPr>
                  <p:cNvPr id="20501" name="直接连接符 3369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89" y="91"/>
                    <a:ext cx="362" cy="163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502" name="直接连接符 3369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0" y="1225"/>
                    <a:ext cx="1451" cy="544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20503" name="文本框 336920"/>
              <p:cNvSpPr txBox="1">
                <a:spLocks noChangeArrowheads="1"/>
              </p:cNvSpPr>
              <p:nvPr/>
            </p:nvSpPr>
            <p:spPr bwMode="auto">
              <a:xfrm>
                <a:off x="1316" y="1633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●</a:t>
                </a:r>
              </a:p>
            </p:txBody>
          </p:sp>
        </p:grpSp>
        <p:grpSp>
          <p:nvGrpSpPr>
            <p:cNvPr id="20504" name="组合 336921"/>
            <p:cNvGrpSpPr/>
            <p:nvPr/>
          </p:nvGrpSpPr>
          <p:grpSpPr bwMode="auto">
            <a:xfrm>
              <a:off x="0" y="22"/>
              <a:ext cx="3184" cy="2201"/>
              <a:chOff x="0" y="22"/>
              <a:chExt cx="3184" cy="2201"/>
            </a:xfrm>
          </p:grpSpPr>
          <p:grpSp>
            <p:nvGrpSpPr>
              <p:cNvPr id="20505" name="组合 336922"/>
              <p:cNvGrpSpPr/>
              <p:nvPr/>
            </p:nvGrpSpPr>
            <p:grpSpPr bwMode="auto">
              <a:xfrm>
                <a:off x="288" y="22"/>
                <a:ext cx="2896" cy="1602"/>
                <a:chOff x="16" y="22"/>
                <a:chExt cx="2896" cy="1602"/>
              </a:xfrm>
            </p:grpSpPr>
            <p:sp>
              <p:nvSpPr>
                <p:cNvPr id="20506" name="文本框 336923"/>
                <p:cNvSpPr txBox="1">
                  <a:spLocks noChangeArrowheads="1"/>
                </p:cNvSpPr>
                <p:nvPr/>
              </p:nvSpPr>
              <p:spPr bwMode="auto">
                <a:xfrm>
                  <a:off x="797" y="22"/>
                  <a:ext cx="40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A`</a:t>
                  </a:r>
                </a:p>
              </p:txBody>
            </p:sp>
            <p:sp>
              <p:nvSpPr>
                <p:cNvPr id="20507" name="文本框 336924"/>
                <p:cNvSpPr txBox="1">
                  <a:spLocks noChangeArrowheads="1"/>
                </p:cNvSpPr>
                <p:nvPr/>
              </p:nvSpPr>
              <p:spPr bwMode="auto">
                <a:xfrm>
                  <a:off x="16" y="1296"/>
                  <a:ext cx="40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B`</a:t>
                  </a:r>
                </a:p>
              </p:txBody>
            </p:sp>
            <p:sp>
              <p:nvSpPr>
                <p:cNvPr id="20508" name="文本框 336925"/>
                <p:cNvSpPr txBox="1">
                  <a:spLocks noChangeArrowheads="1"/>
                </p:cNvSpPr>
                <p:nvPr/>
              </p:nvSpPr>
              <p:spPr bwMode="auto">
                <a:xfrm>
                  <a:off x="2314" y="1296"/>
                  <a:ext cx="598" cy="3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C`</a:t>
                  </a:r>
                </a:p>
              </p:txBody>
            </p:sp>
            <p:grpSp>
              <p:nvGrpSpPr>
                <p:cNvPr id="20509" name="组合 336926"/>
                <p:cNvGrpSpPr/>
                <p:nvPr/>
              </p:nvGrpSpPr>
              <p:grpSpPr bwMode="auto">
                <a:xfrm>
                  <a:off x="363" y="363"/>
                  <a:ext cx="1951" cy="1089"/>
                  <a:chOff x="0" y="0"/>
                  <a:chExt cx="2223" cy="1134"/>
                </a:xfrm>
              </p:grpSpPr>
              <p:sp>
                <p:nvSpPr>
                  <p:cNvPr id="20510" name="直接连接符 3369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635" cy="113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511" name="直接连接符 3369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089"/>
                    <a:ext cx="2223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512" name="直接连接符 336929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0"/>
                    <a:ext cx="1588" cy="1089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20513" name="直接连接符 336930"/>
              <p:cNvSpPr>
                <a:spLocks noChangeShapeType="1"/>
              </p:cNvSpPr>
              <p:nvPr/>
            </p:nvSpPr>
            <p:spPr bwMode="auto">
              <a:xfrm>
                <a:off x="1134" y="136"/>
                <a:ext cx="499" cy="2087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14" name="直接连接符 336931"/>
              <p:cNvSpPr>
                <a:spLocks noChangeShapeType="1"/>
              </p:cNvSpPr>
              <p:nvPr/>
            </p:nvSpPr>
            <p:spPr bwMode="auto">
              <a:xfrm>
                <a:off x="0" y="1225"/>
                <a:ext cx="2385" cy="869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15" name="直接连接符 336932"/>
              <p:cNvSpPr>
                <a:spLocks noChangeShapeType="1"/>
              </p:cNvSpPr>
              <p:nvPr/>
            </p:nvSpPr>
            <p:spPr bwMode="auto">
              <a:xfrm flipH="1">
                <a:off x="688" y="1361"/>
                <a:ext cx="2033" cy="710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16" name="矩形 336933"/>
              <p:cNvSpPr>
                <a:spLocks noChangeArrowheads="1"/>
              </p:cNvSpPr>
              <p:nvPr/>
            </p:nvSpPr>
            <p:spPr bwMode="auto">
              <a:xfrm>
                <a:off x="1361" y="16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●</a:t>
                </a:r>
              </a:p>
            </p:txBody>
          </p:sp>
          <p:sp>
            <p:nvSpPr>
              <p:cNvPr id="20517" name="文本框 336934"/>
              <p:cNvSpPr txBox="1">
                <a:spLocks noChangeArrowheads="1"/>
              </p:cNvSpPr>
              <p:nvPr/>
            </p:nvSpPr>
            <p:spPr bwMode="auto">
              <a:xfrm>
                <a:off x="1315" y="1769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O</a:t>
                </a:r>
              </a:p>
            </p:txBody>
          </p:sp>
        </p:grpSp>
      </p:grpSp>
      <p:sp>
        <p:nvSpPr>
          <p:cNvPr id="336936" name="直接连接符 336935"/>
          <p:cNvSpPr>
            <a:spLocks noChangeShapeType="1"/>
          </p:cNvSpPr>
          <p:nvPr/>
        </p:nvSpPr>
        <p:spPr bwMode="auto">
          <a:xfrm>
            <a:off x="4130675" y="1800225"/>
            <a:ext cx="647700" cy="266382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6937" name="直接连接符 336936"/>
          <p:cNvSpPr>
            <a:spLocks noChangeShapeType="1"/>
          </p:cNvSpPr>
          <p:nvPr/>
        </p:nvSpPr>
        <p:spPr bwMode="auto">
          <a:xfrm>
            <a:off x="2314575" y="3548063"/>
            <a:ext cx="2305050" cy="863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6938" name="直接连接符 336937"/>
          <p:cNvSpPr>
            <a:spLocks noChangeShapeType="1"/>
          </p:cNvSpPr>
          <p:nvPr/>
        </p:nvSpPr>
        <p:spPr bwMode="auto">
          <a:xfrm flipH="1">
            <a:off x="4922838" y="3667125"/>
            <a:ext cx="1870075" cy="72072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6941" name="组合 336940"/>
          <p:cNvGrpSpPr/>
          <p:nvPr/>
        </p:nvGrpSpPr>
        <p:grpSpPr bwMode="auto">
          <a:xfrm rot="837613">
            <a:off x="4562801" y="3031047"/>
            <a:ext cx="862013" cy="688505"/>
            <a:chOff x="19" y="-144"/>
            <a:chExt cx="299" cy="509"/>
          </a:xfrm>
        </p:grpSpPr>
        <p:sp>
          <p:nvSpPr>
            <p:cNvPr id="20522" name="任意多边形 336941"/>
            <p:cNvSpPr>
              <a:spLocks noChangeArrowheads="1"/>
            </p:cNvSpPr>
            <p:nvPr/>
          </p:nvSpPr>
          <p:spPr bwMode="auto">
            <a:xfrm>
              <a:off x="33" y="183"/>
              <a:ext cx="136" cy="182"/>
            </a:xfrm>
            <a:custGeom>
              <a:avLst/>
              <a:gdLst>
                <a:gd name="T0" fmla="*/ 5400 w 21600"/>
                <a:gd name="T1" fmla="*/ 10800 h 21600"/>
                <a:gd name="T2" fmla="*/ 10800 w 21600"/>
                <a:gd name="T3" fmla="*/ 5400 h 21600"/>
                <a:gd name="T4" fmla="*/ 16200 w 21600"/>
                <a:gd name="T5" fmla="*/ 108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3" name="文本框 336942"/>
            <p:cNvSpPr txBox="1">
              <a:spLocks noChangeArrowheads="1"/>
            </p:cNvSpPr>
            <p:nvPr/>
          </p:nvSpPr>
          <p:spPr bwMode="auto">
            <a:xfrm>
              <a:off x="19" y="-144"/>
              <a:ext cx="29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30°</a:t>
              </a:r>
            </a:p>
          </p:txBody>
        </p:sp>
      </p:grpSp>
      <p:grpSp>
        <p:nvGrpSpPr>
          <p:cNvPr id="336944" name="组合 336943"/>
          <p:cNvGrpSpPr/>
          <p:nvPr/>
        </p:nvGrpSpPr>
        <p:grpSpPr bwMode="auto">
          <a:xfrm rot="20684693">
            <a:off x="3552825" y="3148013"/>
            <a:ext cx="1339850" cy="617537"/>
            <a:chOff x="-93" y="-222"/>
            <a:chExt cx="427" cy="591"/>
          </a:xfrm>
        </p:grpSpPr>
        <p:sp>
          <p:nvSpPr>
            <p:cNvPr id="20525" name="任意多边形 336944"/>
            <p:cNvSpPr>
              <a:spLocks noChangeArrowheads="1"/>
            </p:cNvSpPr>
            <p:nvPr/>
          </p:nvSpPr>
          <p:spPr bwMode="auto">
            <a:xfrm>
              <a:off x="62" y="187"/>
              <a:ext cx="136" cy="182"/>
            </a:xfrm>
            <a:custGeom>
              <a:avLst/>
              <a:gdLst>
                <a:gd name="T0" fmla="*/ 5400 w 21600"/>
                <a:gd name="T1" fmla="*/ 10800 h 21600"/>
                <a:gd name="T2" fmla="*/ 10800 w 21600"/>
                <a:gd name="T3" fmla="*/ 5400 h 21600"/>
                <a:gd name="T4" fmla="*/ 16200 w 21600"/>
                <a:gd name="T5" fmla="*/ 108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526" name="文本框 336945"/>
            <p:cNvSpPr txBox="1">
              <a:spLocks noChangeArrowheads="1"/>
            </p:cNvSpPr>
            <p:nvPr/>
          </p:nvSpPr>
          <p:spPr bwMode="auto">
            <a:xfrm>
              <a:off x="-93" y="-222"/>
              <a:ext cx="427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30°</a:t>
              </a:r>
            </a:p>
          </p:txBody>
        </p:sp>
      </p:grpSp>
      <p:sp>
        <p:nvSpPr>
          <p:cNvPr id="20528" name="AutoShape 2"/>
          <p:cNvSpPr>
            <a:spLocks noChangeArrowheads="1"/>
          </p:cNvSpPr>
          <p:nvPr/>
        </p:nvSpPr>
        <p:spPr bwMode="auto">
          <a:xfrm>
            <a:off x="79375" y="61913"/>
            <a:ext cx="3665538" cy="12461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</a:p>
        </p:txBody>
      </p:sp>
      <p:sp>
        <p:nvSpPr>
          <p:cNvPr id="20529" name="Text Box 47"/>
          <p:cNvSpPr txBox="1">
            <a:spLocks noChangeArrowheads="1"/>
          </p:cNvSpPr>
          <p:nvPr/>
        </p:nvSpPr>
        <p:spPr bwMode="auto">
          <a:xfrm>
            <a:off x="191293" y="5325511"/>
            <a:ext cx="9915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第一次△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绕＿＿点沿＿＿＿方向转动＿＿度到△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A’B’C’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</a:p>
        </p:txBody>
      </p:sp>
      <p:sp>
        <p:nvSpPr>
          <p:cNvPr id="20530" name="Text Box 47"/>
          <p:cNvSpPr txBox="1">
            <a:spLocks noChangeArrowheads="1"/>
          </p:cNvSpPr>
          <p:nvPr/>
        </p:nvSpPr>
        <p:spPr bwMode="auto">
          <a:xfrm>
            <a:off x="191293" y="5766836"/>
            <a:ext cx="9917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第二次△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绕＿＿点沿＿＿＿方向转动＿＿度到△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A’B’C’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2373823" y="527435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Ｏ</a:t>
            </a:r>
          </a:p>
        </p:txBody>
      </p:sp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3602579" y="520321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逆时针</a:t>
            </a:r>
          </a:p>
        </p:txBody>
      </p:sp>
      <p:sp>
        <p:nvSpPr>
          <p:cNvPr id="3" name="Text Box 48"/>
          <p:cNvSpPr txBox="1">
            <a:spLocks noChangeArrowheads="1"/>
          </p:cNvSpPr>
          <p:nvPr/>
        </p:nvSpPr>
        <p:spPr bwMode="auto">
          <a:xfrm>
            <a:off x="5702996" y="5274351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5715696" y="5664876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621598" y="5731551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顺时针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2357948" y="568868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Ｏ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99820">
                                      <p:cBhvr>
                                        <p:cTn id="6" dur="2000" fill="hold"/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6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" dur="2000" fill="hold"/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2000" fill="hold"/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6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60" grpId="0"/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692275" y="765175"/>
            <a:ext cx="6191250" cy="5502275"/>
            <a:chOff x="0" y="0"/>
            <a:chExt cx="3900" cy="3466"/>
          </a:xfrm>
        </p:grpSpPr>
        <p:sp>
          <p:nvSpPr>
            <p:cNvPr id="21506" name="Oval 3"/>
            <p:cNvSpPr>
              <a:spLocks noChangeArrowheads="1"/>
            </p:cNvSpPr>
            <p:nvPr/>
          </p:nvSpPr>
          <p:spPr bwMode="auto">
            <a:xfrm>
              <a:off x="232" y="330"/>
              <a:ext cx="3130" cy="313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07" name="Rectangle 4"/>
            <p:cNvSpPr>
              <a:spLocks noChangeArrowheads="1"/>
            </p:cNvSpPr>
            <p:nvPr/>
          </p:nvSpPr>
          <p:spPr bwMode="auto">
            <a:xfrm>
              <a:off x="0" y="1924"/>
              <a:ext cx="3402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08" name="Rectangle 5"/>
            <p:cNvSpPr>
              <a:spLocks noChangeArrowheads="1"/>
            </p:cNvSpPr>
            <p:nvPr/>
          </p:nvSpPr>
          <p:spPr bwMode="auto">
            <a:xfrm rot="-6548611">
              <a:off x="1985" y="284"/>
              <a:ext cx="2109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2251076" y="1541463"/>
            <a:ext cx="4721225" cy="4786312"/>
            <a:chOff x="0" y="0"/>
            <a:chExt cx="2974" cy="3015"/>
          </a:xfrm>
        </p:grpSpPr>
        <p:sp>
          <p:nvSpPr>
            <p:cNvPr id="21510" name="Oval 7"/>
            <p:cNvSpPr>
              <a:spLocks noChangeArrowheads="1"/>
            </p:cNvSpPr>
            <p:nvPr/>
          </p:nvSpPr>
          <p:spPr bwMode="auto">
            <a:xfrm>
              <a:off x="85" y="0"/>
              <a:ext cx="2772" cy="27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1" name="Rectangle 8"/>
            <p:cNvSpPr>
              <a:spLocks noChangeArrowheads="1"/>
            </p:cNvSpPr>
            <p:nvPr/>
          </p:nvSpPr>
          <p:spPr bwMode="auto">
            <a:xfrm rot="1327742">
              <a:off x="0" y="566"/>
              <a:ext cx="2974" cy="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 rot="1600744">
              <a:off x="151" y="428"/>
              <a:ext cx="317" cy="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1619250" y="33782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3192463" y="1341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511675" y="369252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59338" y="8366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B´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659563" y="27813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A´</a:t>
            </a: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3276600" y="2565400"/>
            <a:ext cx="2466975" cy="2909888"/>
            <a:chOff x="0" y="0"/>
            <a:chExt cx="1554" cy="1833"/>
          </a:xfrm>
        </p:grpSpPr>
        <p:sp>
          <p:nvSpPr>
            <p:cNvPr id="21519" name="Oval 19"/>
            <p:cNvSpPr>
              <a:spLocks noChangeArrowheads="1"/>
            </p:cNvSpPr>
            <p:nvPr/>
          </p:nvSpPr>
          <p:spPr bwMode="auto">
            <a:xfrm>
              <a:off x="0" y="0"/>
              <a:ext cx="1554" cy="144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0" name="Rectangle 20"/>
            <p:cNvSpPr>
              <a:spLocks noChangeArrowheads="1"/>
            </p:cNvSpPr>
            <p:nvPr/>
          </p:nvSpPr>
          <p:spPr bwMode="auto">
            <a:xfrm rot="3145930">
              <a:off x="-126" y="281"/>
              <a:ext cx="1814" cy="1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3059113" y="4005263"/>
            <a:ext cx="7921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22" name="AutoShape 22"/>
          <p:cNvSpPr>
            <a:spLocks noChangeArrowheads="1"/>
          </p:cNvSpPr>
          <p:nvPr/>
        </p:nvSpPr>
        <p:spPr bwMode="auto">
          <a:xfrm rot="7535600">
            <a:off x="2157413" y="2503488"/>
            <a:ext cx="24479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3"/>
          <p:cNvGrpSpPr/>
          <p:nvPr/>
        </p:nvGrpSpPr>
        <p:grpSpPr bwMode="auto">
          <a:xfrm>
            <a:off x="2124075" y="1793875"/>
            <a:ext cx="4986338" cy="3971925"/>
            <a:chOff x="0" y="0"/>
            <a:chExt cx="3141" cy="2502"/>
          </a:xfrm>
        </p:grpSpPr>
        <p:sp>
          <p:nvSpPr>
            <p:cNvPr id="21524" name="AutoShape 24"/>
            <p:cNvSpPr>
              <a:spLocks noChangeArrowheads="1"/>
            </p:cNvSpPr>
            <p:nvPr/>
          </p:nvSpPr>
          <p:spPr bwMode="auto">
            <a:xfrm rot="-3152758">
              <a:off x="1452" y="1074"/>
              <a:ext cx="1543" cy="862"/>
            </a:xfrm>
            <a:prstGeom prst="rt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5" name="AutoShape 25"/>
            <p:cNvSpPr>
              <a:spLocks noChangeArrowheads="1"/>
            </p:cNvSpPr>
            <p:nvPr/>
          </p:nvSpPr>
          <p:spPr bwMode="auto">
            <a:xfrm rot="7535600">
              <a:off x="-1" y="359"/>
              <a:ext cx="1543" cy="86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6" name="未知"/>
            <p:cNvSpPr>
              <a:spLocks noChangeArrowheads="1"/>
            </p:cNvSpPr>
            <p:nvPr/>
          </p:nvSpPr>
          <p:spPr bwMode="auto">
            <a:xfrm>
              <a:off x="0" y="125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7" name="未知"/>
            <p:cNvSpPr>
              <a:spLocks noChangeArrowheads="1"/>
            </p:cNvSpPr>
            <p:nvPr/>
          </p:nvSpPr>
          <p:spPr bwMode="auto">
            <a:xfrm>
              <a:off x="893" y="0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8" name="未知"/>
            <p:cNvSpPr>
              <a:spLocks noChangeArrowheads="1"/>
            </p:cNvSpPr>
            <p:nvPr/>
          </p:nvSpPr>
          <p:spPr bwMode="auto">
            <a:xfrm>
              <a:off x="1552" y="503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29" name="Oval 29"/>
            <p:cNvSpPr>
              <a:spLocks noChangeArrowheads="1"/>
            </p:cNvSpPr>
            <p:nvPr/>
          </p:nvSpPr>
          <p:spPr bwMode="auto">
            <a:xfrm>
              <a:off x="1514" y="1196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0" name="未知"/>
            <p:cNvSpPr>
              <a:spLocks noChangeArrowheads="1"/>
            </p:cNvSpPr>
            <p:nvPr/>
          </p:nvSpPr>
          <p:spPr bwMode="auto">
            <a:xfrm>
              <a:off x="1551" y="1240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1" name="未知"/>
            <p:cNvSpPr>
              <a:spLocks noChangeArrowheads="1"/>
            </p:cNvSpPr>
            <p:nvPr/>
          </p:nvSpPr>
          <p:spPr bwMode="auto">
            <a:xfrm>
              <a:off x="1590" y="1236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532" name="未知"/>
            <p:cNvSpPr>
              <a:spLocks noChangeArrowheads="1"/>
            </p:cNvSpPr>
            <p:nvPr/>
          </p:nvSpPr>
          <p:spPr bwMode="auto">
            <a:xfrm>
              <a:off x="1506" y="1262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45" name="未知"/>
          <p:cNvSpPr>
            <a:spLocks noChangeArrowheads="1"/>
          </p:cNvSpPr>
          <p:nvPr/>
        </p:nvSpPr>
        <p:spPr bwMode="auto">
          <a:xfrm>
            <a:off x="2108200" y="3792538"/>
            <a:ext cx="2462213" cy="4762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6" name="未知"/>
          <p:cNvSpPr>
            <a:spLocks noChangeArrowheads="1"/>
          </p:cNvSpPr>
          <p:nvPr/>
        </p:nvSpPr>
        <p:spPr bwMode="auto">
          <a:xfrm>
            <a:off x="3525838" y="1793875"/>
            <a:ext cx="1058862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7" name="未知"/>
          <p:cNvSpPr>
            <a:spLocks noChangeArrowheads="1"/>
          </p:cNvSpPr>
          <p:nvPr/>
        </p:nvSpPr>
        <p:spPr bwMode="auto">
          <a:xfrm>
            <a:off x="4572000" y="2592388"/>
            <a:ext cx="71438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36" name="Text Box 36"/>
          <p:cNvSpPr txBox="1">
            <a:spLocks noChangeArrowheads="1"/>
          </p:cNvSpPr>
          <p:nvPr/>
        </p:nvSpPr>
        <p:spPr bwMode="auto">
          <a:xfrm>
            <a:off x="4519613" y="24526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651500" y="394335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C´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406900" y="37353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13351" name="Arc 39"/>
          <p:cNvSpPr>
            <a:spLocks noChangeArrowheads="1"/>
          </p:cNvSpPr>
          <p:nvPr/>
        </p:nvSpPr>
        <p:spPr bwMode="auto">
          <a:xfrm rot="9688416" flipH="1" flipV="1">
            <a:off x="4360863" y="3054350"/>
            <a:ext cx="603250" cy="663575"/>
          </a:xfrm>
          <a:custGeom>
            <a:avLst/>
            <a:gdLst>
              <a:gd name="T0" fmla="*/ -1 w 29465"/>
              <a:gd name="T1" fmla="*/ 1482 h 33179"/>
              <a:gd name="T2" fmla="*/ 7865 w 29465"/>
              <a:gd name="T3" fmla="*/ 0 h 33179"/>
              <a:gd name="T4" fmla="*/ 29465 w 29465"/>
              <a:gd name="T5" fmla="*/ 21600 h 33179"/>
              <a:gd name="T6" fmla="*/ 26099 w 29465"/>
              <a:gd name="T7" fmla="*/ 33179 h 33179"/>
              <a:gd name="T8" fmla="*/ -1 w 29465"/>
              <a:gd name="T9" fmla="*/ 1482 h 33179"/>
              <a:gd name="T10" fmla="*/ 7865 w 29465"/>
              <a:gd name="T11" fmla="*/ 0 h 33179"/>
              <a:gd name="T12" fmla="*/ 29465 w 29465"/>
              <a:gd name="T13" fmla="*/ 21600 h 33179"/>
              <a:gd name="T14" fmla="*/ 26099 w 29465"/>
              <a:gd name="T15" fmla="*/ 33179 h 33179"/>
              <a:gd name="T16" fmla="*/ 7865 w 29465"/>
              <a:gd name="T17" fmla="*/ 21600 h 33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465" h="33179" fill="none">
                <a:moveTo>
                  <a:pt x="-1" y="1482"/>
                </a:moveTo>
                <a:cubicBezTo>
                  <a:pt x="2506" y="502"/>
                  <a:pt x="5173" y="-1"/>
                  <a:pt x="7865" y="0"/>
                </a:cubicBezTo>
                <a:cubicBezTo>
                  <a:pt x="19794" y="0"/>
                  <a:pt x="29465" y="9670"/>
                  <a:pt x="29465" y="21600"/>
                </a:cubicBezTo>
                <a:cubicBezTo>
                  <a:pt x="29465" y="25700"/>
                  <a:pt x="28297" y="29717"/>
                  <a:pt x="26099" y="33179"/>
                </a:cubicBezTo>
              </a:path>
              <a:path w="29465" h="33179" stroke="0">
                <a:moveTo>
                  <a:pt x="-1" y="1482"/>
                </a:moveTo>
                <a:cubicBezTo>
                  <a:pt x="2506" y="502"/>
                  <a:pt x="5173" y="-1"/>
                  <a:pt x="7865" y="0"/>
                </a:cubicBezTo>
                <a:cubicBezTo>
                  <a:pt x="19794" y="0"/>
                  <a:pt x="29465" y="9670"/>
                  <a:pt x="29465" y="21600"/>
                </a:cubicBezTo>
                <a:cubicBezTo>
                  <a:pt x="29465" y="25700"/>
                  <a:pt x="28297" y="29717"/>
                  <a:pt x="26099" y="33179"/>
                </a:cubicBezTo>
                <a:lnTo>
                  <a:pt x="7865" y="21600"/>
                </a:lnTo>
                <a:close/>
              </a:path>
            </a:pathLst>
          </a:custGeom>
          <a:noFill/>
          <a:ln w="28575" cap="sq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Group 40"/>
          <p:cNvGrpSpPr/>
          <p:nvPr/>
        </p:nvGrpSpPr>
        <p:grpSpPr bwMode="auto">
          <a:xfrm>
            <a:off x="4624388" y="2708275"/>
            <a:ext cx="842963" cy="552451"/>
            <a:chOff x="0" y="0"/>
            <a:chExt cx="531" cy="348"/>
          </a:xfrm>
        </p:grpSpPr>
        <p:sp>
          <p:nvSpPr>
            <p:cNvPr id="21541" name="Text Box 41"/>
            <p:cNvSpPr txBox="1">
              <a:spLocks noChangeArrowheads="1"/>
            </p:cNvSpPr>
            <p:nvPr/>
          </p:nvSpPr>
          <p:spPr bwMode="auto">
            <a:xfrm>
              <a:off x="0" y="57"/>
              <a:ext cx="5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 </a:t>
              </a:r>
            </a:p>
          </p:txBody>
        </p:sp>
        <p:sp>
          <p:nvSpPr>
            <p:cNvPr id="21542" name="Text Box 42"/>
            <p:cNvSpPr txBox="1">
              <a:spLocks noChangeArrowheads="1"/>
            </p:cNvSpPr>
            <p:nvPr/>
          </p:nvSpPr>
          <p:spPr bwMode="auto">
            <a:xfrm>
              <a:off x="194" y="0"/>
              <a:ext cx="2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</a:p>
          </p:txBody>
        </p:sp>
      </p:grp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07950" y="4254500"/>
            <a:ext cx="976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绕＿＿点，沿＿＿＿方向转动＿＿度到△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A’B’C’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468438" y="4184650"/>
            <a:ext cx="5921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Ｏ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3211513" y="4244975"/>
            <a:ext cx="1689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顺时针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5743575" y="4260850"/>
            <a:ext cx="848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</a:p>
        </p:txBody>
      </p:sp>
      <p:sp>
        <p:nvSpPr>
          <p:cNvPr id="21547" name="AutoShape 2"/>
          <p:cNvSpPr>
            <a:spLocks noChangeArrowheads="1"/>
          </p:cNvSpPr>
          <p:nvPr/>
        </p:nvSpPr>
        <p:spPr bwMode="auto">
          <a:xfrm>
            <a:off x="252413" y="138113"/>
            <a:ext cx="2376487" cy="1217612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07950" y="4851400"/>
            <a:ext cx="976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思考：这两个旋转的例子有什么共同特征？</a:t>
            </a:r>
          </a:p>
        </p:txBody>
      </p:sp>
      <p:sp>
        <p:nvSpPr>
          <p:cNvPr id="4" name="Text Box 47"/>
          <p:cNvSpPr txBox="1">
            <a:spLocks noChangeArrowheads="1"/>
          </p:cNvSpPr>
          <p:nvPr/>
        </p:nvSpPr>
        <p:spPr bwMode="auto">
          <a:xfrm>
            <a:off x="996949" y="5526514"/>
            <a:ext cx="65992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共同特征：（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）都是绕着某点（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）按逆时针</a:t>
            </a:r>
          </a:p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或顺时针方向（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）都是旋转一定的度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数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99982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999820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 animBg="1"/>
      <p:bldP spid="13328" grpId="0"/>
      <p:bldP spid="13329" grpId="0"/>
      <p:bldP spid="13345" grpId="0" bldLvl="0" animBg="1"/>
      <p:bldP spid="13346" grpId="0" bldLvl="0" animBg="1"/>
      <p:bldP spid="13347" grpId="0" bldLvl="0" animBg="1"/>
      <p:bldP spid="13349" grpId="0"/>
      <p:bldP spid="13350" grpId="0"/>
      <p:bldP spid="13351" grpId="0" bldLvl="0" animBg="1"/>
      <p:bldP spid="13359" grpId="0"/>
      <p:bldP spid="13360" grpId="0"/>
      <p:bldP spid="13361" grpId="0"/>
      <p:bldP spid="13362" grpId="0"/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250825" y="-96838"/>
            <a:ext cx="2819400" cy="1006476"/>
          </a:xfrm>
          <a:prstGeom prst="wave">
            <a:avLst>
              <a:gd name="adj1" fmla="val 13005"/>
              <a:gd name="adj2" fmla="val 0"/>
            </a:avLst>
          </a:prstGeom>
          <a:gradFill rotWithShape="0">
            <a:gsLst>
              <a:gs pos="0">
                <a:schemeClr val="accent1"/>
              </a:gs>
              <a:gs pos="100000">
                <a:srgbClr val="005E47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总结与归纳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rot="3600000">
            <a:off x="5905500" y="3314700"/>
            <a:ext cx="15240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429125" y="3357563"/>
            <a:ext cx="15240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rot="600000">
            <a:off x="4648200" y="32004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rot="1200000">
            <a:off x="4876800" y="31242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rot="1800000">
            <a:off x="5181600" y="31242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rot="2400000">
            <a:off x="5435600" y="3141663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rot="3000000">
            <a:off x="5676900" y="3162300"/>
            <a:ext cx="15240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Group 11"/>
          <p:cNvGrpSpPr/>
          <p:nvPr/>
        </p:nvGrpSpPr>
        <p:grpSpPr bwMode="auto">
          <a:xfrm>
            <a:off x="5292725" y="4365625"/>
            <a:ext cx="3292475" cy="1030288"/>
            <a:chOff x="0" y="0"/>
            <a:chExt cx="2074" cy="649"/>
          </a:xfrm>
        </p:grpSpPr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207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旋转角</a:t>
              </a:r>
            </a:p>
          </p:txBody>
        </p:sp>
        <p:sp>
          <p:nvSpPr>
            <p:cNvPr id="22540" name="AutoShape 13"/>
            <p:cNvSpPr>
              <a:spLocks noChangeArrowheads="1"/>
            </p:cNvSpPr>
            <p:nvPr/>
          </p:nvSpPr>
          <p:spPr bwMode="auto">
            <a:xfrm>
              <a:off x="184" y="467"/>
              <a:ext cx="480" cy="182"/>
            </a:xfrm>
            <a:custGeom>
              <a:avLst/>
              <a:gdLst>
                <a:gd name="T0" fmla="*/ 5400 w 21600"/>
                <a:gd name="T1" fmla="*/ 10800 h 21600"/>
                <a:gd name="T2" fmla="*/ 10800 w 21600"/>
                <a:gd name="T3" fmla="*/ 5400 h 21600"/>
                <a:gd name="T4" fmla="*/ 16200 w 21600"/>
                <a:gd name="T5" fmla="*/ 10799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4932363" y="5805488"/>
            <a:ext cx="2222500" cy="814387"/>
            <a:chOff x="0" y="0"/>
            <a:chExt cx="1400" cy="513"/>
          </a:xfrm>
        </p:grpSpPr>
        <p:sp>
          <p:nvSpPr>
            <p:cNvPr id="22542" name="Rectangle 15"/>
            <p:cNvSpPr>
              <a:spLocks noChangeArrowheads="1"/>
            </p:cNvSpPr>
            <p:nvPr/>
          </p:nvSpPr>
          <p:spPr bwMode="auto">
            <a:xfrm>
              <a:off x="0" y="71"/>
              <a:ext cx="140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旋转中心</a:t>
              </a:r>
            </a:p>
          </p:txBody>
        </p:sp>
        <p:sp>
          <p:nvSpPr>
            <p:cNvPr id="22543" name="AutoShape 16"/>
            <p:cNvSpPr>
              <a:spLocks noChangeArrowheads="1"/>
            </p:cNvSpPr>
            <p:nvPr/>
          </p:nvSpPr>
          <p:spPr bwMode="auto">
            <a:xfrm>
              <a:off x="595" y="0"/>
              <a:ext cx="94" cy="100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250825" y="1271409"/>
            <a:ext cx="8785485" cy="120032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平面内，将一个图形绕一个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定点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按某一个方向（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逆时针方向或顺时针方向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转动一定的角度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，图形的这种变化叫做旋转。这个定点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叫做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旋转中心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，转动的角叫做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旋转角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962400" y="3352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508625" y="56610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543800" y="35052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4787900" y="4292600"/>
            <a:ext cx="576263" cy="427038"/>
            <a:chOff x="0" y="0"/>
            <a:chExt cx="363" cy="269"/>
          </a:xfrm>
        </p:grpSpPr>
        <p:sp>
          <p:nvSpPr>
            <p:cNvPr id="22549" name="Oval 22"/>
            <p:cNvSpPr>
              <a:spLocks noChangeArrowheads="1"/>
            </p:cNvSpPr>
            <p:nvPr/>
          </p:nvSpPr>
          <p:spPr bwMode="auto">
            <a:xfrm>
              <a:off x="107" y="0"/>
              <a:ext cx="90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0" name="Text Box 23"/>
            <p:cNvSpPr txBox="1">
              <a:spLocks noChangeArrowheads="1"/>
            </p:cNvSpPr>
            <p:nvPr/>
          </p:nvSpPr>
          <p:spPr bwMode="auto">
            <a:xfrm>
              <a:off x="0" y="38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</a:t>
              </a:r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6719888" y="4267200"/>
            <a:ext cx="609600" cy="427038"/>
            <a:chOff x="0" y="0"/>
            <a:chExt cx="384" cy="269"/>
          </a:xfrm>
        </p:grpSpPr>
        <p:sp>
          <p:nvSpPr>
            <p:cNvPr id="22552" name="Oval 25"/>
            <p:cNvSpPr>
              <a:spLocks noChangeArrowheads="1"/>
            </p:cNvSpPr>
            <p:nvPr/>
          </p:nvSpPr>
          <p:spPr bwMode="auto">
            <a:xfrm>
              <a:off x="0" y="0"/>
              <a:ext cx="90" cy="9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553" name="Text Box 26"/>
            <p:cNvSpPr txBox="1">
              <a:spLocks noChangeArrowheads="1"/>
            </p:cNvSpPr>
            <p:nvPr/>
          </p:nvSpPr>
          <p:spPr bwMode="auto">
            <a:xfrm>
              <a:off x="21" y="38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P’</a:t>
              </a:r>
            </a:p>
          </p:txBody>
        </p:sp>
      </p:grp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50825" y="2997200"/>
            <a:ext cx="37115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问题：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旋转后图形的位置由是由哪些因素确定的？</a:t>
            </a:r>
            <a:endParaRPr lang="zh-CN" altLang="en-US" sz="2800" b="1" dirty="0">
              <a:solidFill>
                <a:srgbClr val="FF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/>
      <p:bldP spid="12307" grpId="0"/>
      <p:bldP spid="12308" grpId="0"/>
      <p:bldP spid="12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1692275" y="765175"/>
            <a:ext cx="6191250" cy="5502275"/>
            <a:chOff x="0" y="0"/>
            <a:chExt cx="3900" cy="3466"/>
          </a:xfrm>
        </p:grpSpPr>
        <p:sp>
          <p:nvSpPr>
            <p:cNvPr id="23554" name="Oval 3"/>
            <p:cNvSpPr>
              <a:spLocks noChangeArrowheads="1"/>
            </p:cNvSpPr>
            <p:nvPr/>
          </p:nvSpPr>
          <p:spPr bwMode="auto">
            <a:xfrm>
              <a:off x="232" y="330"/>
              <a:ext cx="3130" cy="313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55" name="Rectangle 4"/>
            <p:cNvSpPr>
              <a:spLocks noChangeArrowheads="1"/>
            </p:cNvSpPr>
            <p:nvPr/>
          </p:nvSpPr>
          <p:spPr bwMode="auto">
            <a:xfrm>
              <a:off x="0" y="1924"/>
              <a:ext cx="3402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56" name="Rectangle 5"/>
            <p:cNvSpPr>
              <a:spLocks noChangeArrowheads="1"/>
            </p:cNvSpPr>
            <p:nvPr/>
          </p:nvSpPr>
          <p:spPr bwMode="auto">
            <a:xfrm rot="-6548611">
              <a:off x="1985" y="284"/>
              <a:ext cx="2109" cy="15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Group 6"/>
          <p:cNvGrpSpPr/>
          <p:nvPr/>
        </p:nvGrpSpPr>
        <p:grpSpPr bwMode="auto">
          <a:xfrm>
            <a:off x="2268538" y="1557338"/>
            <a:ext cx="4721225" cy="4786312"/>
            <a:chOff x="0" y="0"/>
            <a:chExt cx="2974" cy="3015"/>
          </a:xfrm>
        </p:grpSpPr>
        <p:sp>
          <p:nvSpPr>
            <p:cNvPr id="23558" name="Oval 7"/>
            <p:cNvSpPr>
              <a:spLocks noChangeArrowheads="1"/>
            </p:cNvSpPr>
            <p:nvPr/>
          </p:nvSpPr>
          <p:spPr bwMode="auto">
            <a:xfrm>
              <a:off x="85" y="0"/>
              <a:ext cx="2772" cy="277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59" name="Rectangle 8"/>
            <p:cNvSpPr>
              <a:spLocks noChangeArrowheads="1"/>
            </p:cNvSpPr>
            <p:nvPr/>
          </p:nvSpPr>
          <p:spPr bwMode="auto">
            <a:xfrm rot="1327742">
              <a:off x="0" y="566"/>
              <a:ext cx="2974" cy="24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60" name="Rectangle 9"/>
            <p:cNvSpPr>
              <a:spLocks noChangeArrowheads="1"/>
            </p:cNvSpPr>
            <p:nvPr/>
          </p:nvSpPr>
          <p:spPr bwMode="auto">
            <a:xfrm rot="1600744">
              <a:off x="151" y="428"/>
              <a:ext cx="317" cy="9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619250" y="33782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3192463" y="134143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511675" y="3692525"/>
            <a:ext cx="144463" cy="1444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564" name="Group 13"/>
          <p:cNvGrpSpPr/>
          <p:nvPr/>
        </p:nvGrpSpPr>
        <p:grpSpPr bwMode="auto">
          <a:xfrm>
            <a:off x="179388" y="117475"/>
            <a:ext cx="4475162" cy="738188"/>
            <a:chOff x="0" y="-45"/>
            <a:chExt cx="2819" cy="465"/>
          </a:xfrm>
        </p:grpSpPr>
        <p:sp>
          <p:nvSpPr>
            <p:cNvPr id="23565" name="Text Box 14"/>
            <p:cNvSpPr txBox="1">
              <a:spLocks noChangeArrowheads="1"/>
            </p:cNvSpPr>
            <p:nvPr/>
          </p:nvSpPr>
          <p:spPr bwMode="auto">
            <a:xfrm>
              <a:off x="440" y="-45"/>
              <a:ext cx="23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4000" b="1" u="sng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旋转的三要素 </a:t>
              </a:r>
            </a:p>
          </p:txBody>
        </p:sp>
        <p:pic>
          <p:nvPicPr>
            <p:cNvPr id="23566" name="Picture 15" descr="地球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6"/>
              <a:ext cx="46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59338" y="836613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B´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659563" y="278130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A´</a:t>
            </a: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3276600" y="2565400"/>
            <a:ext cx="2466975" cy="2909888"/>
            <a:chOff x="0" y="0"/>
            <a:chExt cx="1554" cy="1833"/>
          </a:xfrm>
        </p:grpSpPr>
        <p:sp>
          <p:nvSpPr>
            <p:cNvPr id="23570" name="Oval 19"/>
            <p:cNvSpPr>
              <a:spLocks noChangeArrowheads="1"/>
            </p:cNvSpPr>
            <p:nvPr/>
          </p:nvSpPr>
          <p:spPr bwMode="auto">
            <a:xfrm>
              <a:off x="0" y="0"/>
              <a:ext cx="1554" cy="1440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1" name="Rectangle 20"/>
            <p:cNvSpPr>
              <a:spLocks noChangeArrowheads="1"/>
            </p:cNvSpPr>
            <p:nvPr/>
          </p:nvSpPr>
          <p:spPr bwMode="auto">
            <a:xfrm rot="3145930">
              <a:off x="-126" y="281"/>
              <a:ext cx="1814" cy="12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3059113" y="4005263"/>
            <a:ext cx="79216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73" name="AutoShape 22"/>
          <p:cNvSpPr>
            <a:spLocks noChangeArrowheads="1"/>
          </p:cNvSpPr>
          <p:nvPr/>
        </p:nvSpPr>
        <p:spPr bwMode="auto">
          <a:xfrm rot="7535600">
            <a:off x="2157413" y="2503488"/>
            <a:ext cx="2447925" cy="1368425"/>
          </a:xfrm>
          <a:prstGeom prst="rtTriangle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Group 23"/>
          <p:cNvGrpSpPr/>
          <p:nvPr/>
        </p:nvGrpSpPr>
        <p:grpSpPr bwMode="auto">
          <a:xfrm>
            <a:off x="2124075" y="1793875"/>
            <a:ext cx="4986338" cy="3971925"/>
            <a:chOff x="0" y="0"/>
            <a:chExt cx="3141" cy="2502"/>
          </a:xfrm>
        </p:grpSpPr>
        <p:sp>
          <p:nvSpPr>
            <p:cNvPr id="23575" name="AutoShape 24"/>
            <p:cNvSpPr>
              <a:spLocks noChangeArrowheads="1"/>
            </p:cNvSpPr>
            <p:nvPr/>
          </p:nvSpPr>
          <p:spPr bwMode="auto">
            <a:xfrm rot="-3152758">
              <a:off x="1452" y="1074"/>
              <a:ext cx="1543" cy="862"/>
            </a:xfrm>
            <a:prstGeom prst="rtTriangle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6" name="AutoShape 25"/>
            <p:cNvSpPr>
              <a:spLocks noChangeArrowheads="1"/>
            </p:cNvSpPr>
            <p:nvPr/>
          </p:nvSpPr>
          <p:spPr bwMode="auto">
            <a:xfrm rot="7535600">
              <a:off x="-1" y="359"/>
              <a:ext cx="1543" cy="862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7" name="未知"/>
            <p:cNvSpPr>
              <a:spLocks noChangeArrowheads="1"/>
            </p:cNvSpPr>
            <p:nvPr/>
          </p:nvSpPr>
          <p:spPr bwMode="auto">
            <a:xfrm>
              <a:off x="0" y="1259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8" name="未知"/>
            <p:cNvSpPr>
              <a:spLocks noChangeArrowheads="1"/>
            </p:cNvSpPr>
            <p:nvPr/>
          </p:nvSpPr>
          <p:spPr bwMode="auto">
            <a:xfrm>
              <a:off x="893" y="0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79" name="未知"/>
            <p:cNvSpPr>
              <a:spLocks noChangeArrowheads="1"/>
            </p:cNvSpPr>
            <p:nvPr/>
          </p:nvSpPr>
          <p:spPr bwMode="auto">
            <a:xfrm>
              <a:off x="1552" y="503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15875">
              <a:solidFill>
                <a:srgbClr val="FF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0" name="Oval 29"/>
            <p:cNvSpPr>
              <a:spLocks noChangeArrowheads="1"/>
            </p:cNvSpPr>
            <p:nvPr/>
          </p:nvSpPr>
          <p:spPr bwMode="auto">
            <a:xfrm>
              <a:off x="1514" y="1196"/>
              <a:ext cx="91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1" name="未知"/>
            <p:cNvSpPr>
              <a:spLocks noChangeArrowheads="1"/>
            </p:cNvSpPr>
            <p:nvPr/>
          </p:nvSpPr>
          <p:spPr bwMode="auto">
            <a:xfrm>
              <a:off x="1551" y="1240"/>
              <a:ext cx="667" cy="1262"/>
            </a:xfrm>
            <a:custGeom>
              <a:avLst/>
              <a:gdLst>
                <a:gd name="T0" fmla="*/ 0 w 667"/>
                <a:gd name="T1" fmla="*/ 0 h 1262"/>
                <a:gd name="T2" fmla="*/ 667 w 667"/>
                <a:gd name="T3" fmla="*/ 1262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7" h="1262">
                  <a:moveTo>
                    <a:pt x="0" y="0"/>
                  </a:moveTo>
                  <a:lnTo>
                    <a:pt x="667" y="1262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2" name="未知"/>
            <p:cNvSpPr>
              <a:spLocks noChangeArrowheads="1"/>
            </p:cNvSpPr>
            <p:nvPr/>
          </p:nvSpPr>
          <p:spPr bwMode="auto">
            <a:xfrm>
              <a:off x="1590" y="1236"/>
              <a:ext cx="1551" cy="3"/>
            </a:xfrm>
            <a:custGeom>
              <a:avLst/>
              <a:gdLst>
                <a:gd name="T0" fmla="*/ 0 w 1551"/>
                <a:gd name="T1" fmla="*/ 0 h 3"/>
                <a:gd name="T2" fmla="*/ 1551 w 1551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51" h="3">
                  <a:moveTo>
                    <a:pt x="0" y="0"/>
                  </a:moveTo>
                  <a:lnTo>
                    <a:pt x="1551" y="3"/>
                  </a:lnTo>
                </a:path>
              </a:pathLst>
            </a:custGeom>
            <a:noFill/>
            <a:ln w="0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583" name="未知"/>
            <p:cNvSpPr>
              <a:spLocks noChangeArrowheads="1"/>
            </p:cNvSpPr>
            <p:nvPr/>
          </p:nvSpPr>
          <p:spPr bwMode="auto">
            <a:xfrm>
              <a:off x="1506" y="1262"/>
              <a:ext cx="45" cy="738"/>
            </a:xfrm>
            <a:custGeom>
              <a:avLst/>
              <a:gdLst>
                <a:gd name="T0" fmla="*/ 45 w 45"/>
                <a:gd name="T1" fmla="*/ 0 h 738"/>
                <a:gd name="T2" fmla="*/ 0 w 45"/>
                <a:gd name="T3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738">
                  <a:moveTo>
                    <a:pt x="45" y="0"/>
                  </a:moveTo>
                  <a:lnTo>
                    <a:pt x="0" y="738"/>
                  </a:ln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345" name="未知"/>
          <p:cNvSpPr>
            <a:spLocks noChangeArrowheads="1"/>
          </p:cNvSpPr>
          <p:nvPr/>
        </p:nvSpPr>
        <p:spPr bwMode="auto">
          <a:xfrm>
            <a:off x="2108200" y="3792538"/>
            <a:ext cx="2462213" cy="4762"/>
          </a:xfrm>
          <a:custGeom>
            <a:avLst/>
            <a:gdLst>
              <a:gd name="T0" fmla="*/ 0 w 1551"/>
              <a:gd name="T1" fmla="*/ 0 h 3"/>
              <a:gd name="T2" fmla="*/ 1551 w 1551"/>
              <a:gd name="T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51" h="3">
                <a:moveTo>
                  <a:pt x="0" y="0"/>
                </a:moveTo>
                <a:lnTo>
                  <a:pt x="1551" y="3"/>
                </a:lnTo>
              </a:path>
            </a:pathLst>
          </a:custGeom>
          <a:noFill/>
          <a:ln w="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6" name="未知"/>
          <p:cNvSpPr>
            <a:spLocks noChangeArrowheads="1"/>
          </p:cNvSpPr>
          <p:nvPr/>
        </p:nvSpPr>
        <p:spPr bwMode="auto">
          <a:xfrm>
            <a:off x="3525838" y="1793875"/>
            <a:ext cx="1058862" cy="2003425"/>
          </a:xfrm>
          <a:custGeom>
            <a:avLst/>
            <a:gdLst>
              <a:gd name="T0" fmla="*/ 0 w 667"/>
              <a:gd name="T1" fmla="*/ 0 h 1262"/>
              <a:gd name="T2" fmla="*/ 667 w 667"/>
              <a:gd name="T3" fmla="*/ 1262 h 12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67" h="1262">
                <a:moveTo>
                  <a:pt x="0" y="0"/>
                </a:moveTo>
                <a:lnTo>
                  <a:pt x="667" y="1262"/>
                </a:lnTo>
              </a:path>
            </a:pathLst>
          </a:custGeom>
          <a:noFill/>
          <a:ln w="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47" name="未知"/>
          <p:cNvSpPr>
            <a:spLocks noChangeArrowheads="1"/>
          </p:cNvSpPr>
          <p:nvPr/>
        </p:nvSpPr>
        <p:spPr bwMode="auto">
          <a:xfrm>
            <a:off x="4572000" y="2592388"/>
            <a:ext cx="71438" cy="1171575"/>
          </a:xfrm>
          <a:custGeom>
            <a:avLst/>
            <a:gdLst>
              <a:gd name="T0" fmla="*/ 45 w 45"/>
              <a:gd name="T1" fmla="*/ 0 h 738"/>
              <a:gd name="T2" fmla="*/ 0 w 45"/>
              <a:gd name="T3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" h="738">
                <a:moveTo>
                  <a:pt x="45" y="0"/>
                </a:moveTo>
                <a:lnTo>
                  <a:pt x="0" y="738"/>
                </a:lnTo>
              </a:path>
            </a:pathLst>
          </a:custGeom>
          <a:noFill/>
          <a:ln w="15875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87" name="Text Box 36"/>
          <p:cNvSpPr txBox="1">
            <a:spLocks noChangeArrowheads="1"/>
          </p:cNvSpPr>
          <p:nvPr/>
        </p:nvSpPr>
        <p:spPr bwMode="auto">
          <a:xfrm>
            <a:off x="4519613" y="24526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5651500" y="3943350"/>
            <a:ext cx="647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C´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4406900" y="37353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</a:p>
        </p:txBody>
      </p:sp>
      <p:sp>
        <p:nvSpPr>
          <p:cNvPr id="13351" name="Arc 39"/>
          <p:cNvSpPr>
            <a:spLocks noChangeArrowheads="1"/>
          </p:cNvSpPr>
          <p:nvPr/>
        </p:nvSpPr>
        <p:spPr bwMode="auto">
          <a:xfrm rot="9688416" flipH="1" flipV="1">
            <a:off x="4427538" y="3068638"/>
            <a:ext cx="503237" cy="576262"/>
          </a:xfrm>
          <a:custGeom>
            <a:avLst/>
            <a:gdLst>
              <a:gd name="T0" fmla="*/ -1 w 29465"/>
              <a:gd name="T1" fmla="*/ 1482 h 33179"/>
              <a:gd name="T2" fmla="*/ 7865 w 29465"/>
              <a:gd name="T3" fmla="*/ 0 h 33179"/>
              <a:gd name="T4" fmla="*/ 29465 w 29465"/>
              <a:gd name="T5" fmla="*/ 21600 h 33179"/>
              <a:gd name="T6" fmla="*/ 26099 w 29465"/>
              <a:gd name="T7" fmla="*/ 33179 h 33179"/>
              <a:gd name="T8" fmla="*/ -1 w 29465"/>
              <a:gd name="T9" fmla="*/ 1482 h 33179"/>
              <a:gd name="T10" fmla="*/ 7865 w 29465"/>
              <a:gd name="T11" fmla="*/ 0 h 33179"/>
              <a:gd name="T12" fmla="*/ 29465 w 29465"/>
              <a:gd name="T13" fmla="*/ 21600 h 33179"/>
              <a:gd name="T14" fmla="*/ 26099 w 29465"/>
              <a:gd name="T15" fmla="*/ 33179 h 33179"/>
              <a:gd name="T16" fmla="*/ 7865 w 29465"/>
              <a:gd name="T17" fmla="*/ 21600 h 33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465" h="33179" fill="none">
                <a:moveTo>
                  <a:pt x="-1" y="1482"/>
                </a:moveTo>
                <a:cubicBezTo>
                  <a:pt x="2506" y="502"/>
                  <a:pt x="5173" y="-1"/>
                  <a:pt x="7865" y="0"/>
                </a:cubicBezTo>
                <a:cubicBezTo>
                  <a:pt x="19794" y="0"/>
                  <a:pt x="29465" y="9670"/>
                  <a:pt x="29465" y="21600"/>
                </a:cubicBezTo>
                <a:cubicBezTo>
                  <a:pt x="29465" y="25700"/>
                  <a:pt x="28297" y="29717"/>
                  <a:pt x="26099" y="33179"/>
                </a:cubicBezTo>
              </a:path>
              <a:path w="29465" h="33179" stroke="0">
                <a:moveTo>
                  <a:pt x="-1" y="1482"/>
                </a:moveTo>
                <a:cubicBezTo>
                  <a:pt x="2506" y="502"/>
                  <a:pt x="5173" y="-1"/>
                  <a:pt x="7865" y="0"/>
                </a:cubicBezTo>
                <a:cubicBezTo>
                  <a:pt x="19794" y="0"/>
                  <a:pt x="29465" y="9670"/>
                  <a:pt x="29465" y="21600"/>
                </a:cubicBezTo>
                <a:cubicBezTo>
                  <a:pt x="29465" y="25700"/>
                  <a:pt x="28297" y="29717"/>
                  <a:pt x="26099" y="33179"/>
                </a:cubicBezTo>
                <a:lnTo>
                  <a:pt x="7865" y="21600"/>
                </a:lnTo>
                <a:close/>
              </a:path>
            </a:pathLst>
          </a:custGeom>
          <a:noFill/>
          <a:ln w="28575" cap="sq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8" name="Group 40"/>
          <p:cNvGrpSpPr/>
          <p:nvPr/>
        </p:nvGrpSpPr>
        <p:grpSpPr bwMode="auto">
          <a:xfrm>
            <a:off x="4624388" y="2708275"/>
            <a:ext cx="842963" cy="552451"/>
            <a:chOff x="0" y="0"/>
            <a:chExt cx="531" cy="348"/>
          </a:xfrm>
        </p:grpSpPr>
        <p:sp>
          <p:nvSpPr>
            <p:cNvPr id="23592" name="Text Box 41"/>
            <p:cNvSpPr txBox="1">
              <a:spLocks noChangeArrowheads="1"/>
            </p:cNvSpPr>
            <p:nvPr/>
          </p:nvSpPr>
          <p:spPr bwMode="auto">
            <a:xfrm>
              <a:off x="0" y="57"/>
              <a:ext cx="5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100 </a:t>
              </a:r>
            </a:p>
          </p:txBody>
        </p:sp>
        <p:sp>
          <p:nvSpPr>
            <p:cNvPr id="23593" name="Text Box 42"/>
            <p:cNvSpPr txBox="1">
              <a:spLocks noChangeArrowheads="1"/>
            </p:cNvSpPr>
            <p:nvPr/>
          </p:nvSpPr>
          <p:spPr bwMode="auto">
            <a:xfrm>
              <a:off x="194" y="0"/>
              <a:ext cx="2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2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</a:t>
              </a:r>
            </a:p>
          </p:txBody>
        </p:sp>
      </p:grpSp>
      <p:sp>
        <p:nvSpPr>
          <p:cNvPr id="13355" name="Rectangle 43"/>
          <p:cNvSpPr>
            <a:spLocks noChangeArrowheads="1"/>
          </p:cNvSpPr>
          <p:nvPr/>
        </p:nvSpPr>
        <p:spPr bwMode="auto">
          <a:xfrm>
            <a:off x="1311275" y="5949950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旋转中心</a:t>
            </a:r>
          </a:p>
        </p:txBody>
      </p:sp>
      <p:sp>
        <p:nvSpPr>
          <p:cNvPr id="13356" name="Rectangle 44"/>
          <p:cNvSpPr>
            <a:spLocks noChangeArrowheads="1"/>
          </p:cNvSpPr>
          <p:nvPr/>
        </p:nvSpPr>
        <p:spPr bwMode="auto">
          <a:xfrm>
            <a:off x="5897563" y="5959475"/>
            <a:ext cx="2016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旋转角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3673475" y="5957888"/>
            <a:ext cx="203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旋转方向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252413" y="5308600"/>
            <a:ext cx="31670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旋转的三要素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: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107950" y="4565650"/>
            <a:ext cx="9764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△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绕＿＿点，沿＿＿＿方向转动＿＿度到△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A’B’C’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．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1468438" y="4462463"/>
            <a:ext cx="592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Ｏ</a:t>
            </a:r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3203575" y="4510088"/>
            <a:ext cx="168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顺时针</a:t>
            </a:r>
          </a:p>
        </p:txBody>
      </p:sp>
      <p:sp>
        <p:nvSpPr>
          <p:cNvPr id="13362" name="Text Box 50"/>
          <p:cNvSpPr txBox="1">
            <a:spLocks noChangeArrowheads="1"/>
          </p:cNvSpPr>
          <p:nvPr/>
        </p:nvSpPr>
        <p:spPr bwMode="auto">
          <a:xfrm>
            <a:off x="5686425" y="4522788"/>
            <a:ext cx="848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99982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999820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bldLvl="0" animBg="1"/>
      <p:bldP spid="13328" grpId="0"/>
      <p:bldP spid="13329" grpId="0"/>
      <p:bldP spid="13345" grpId="0" bldLvl="0" animBg="1"/>
      <p:bldP spid="13346" grpId="0" bldLvl="0" animBg="1"/>
      <p:bldP spid="13347" grpId="0" bldLvl="0" animBg="1"/>
      <p:bldP spid="13349" grpId="0"/>
      <p:bldP spid="13350" grpId="0"/>
      <p:bldP spid="13351" grpId="0" bldLvl="0" animBg="1"/>
      <p:bldP spid="13355" grpId="0"/>
      <p:bldP spid="13356" grpId="0"/>
      <p:bldP spid="13357" grpId="0"/>
      <p:bldP spid="13359" grpId="0"/>
      <p:bldP spid="13360" grpId="0"/>
      <p:bldP spid="13361" grpId="0"/>
      <p:bldP spid="13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32138" y="3284538"/>
            <a:ext cx="4391025" cy="2535237"/>
            <a:chOff x="0" y="0"/>
            <a:chExt cx="2766" cy="1597"/>
          </a:xfrm>
        </p:grpSpPr>
        <p:sp>
          <p:nvSpPr>
            <p:cNvPr id="24578" name="Text Box 3"/>
            <p:cNvSpPr txBox="1">
              <a:spLocks noChangeArrowheads="1"/>
            </p:cNvSpPr>
            <p:nvPr/>
          </p:nvSpPr>
          <p:spPr bwMode="auto">
            <a:xfrm>
              <a:off x="771" y="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</a:t>
              </a:r>
            </a:p>
          </p:txBody>
        </p:sp>
        <p:sp>
          <p:nvSpPr>
            <p:cNvPr id="24579" name="Text Box 4"/>
            <p:cNvSpPr txBox="1">
              <a:spLocks noChangeArrowheads="1"/>
            </p:cNvSpPr>
            <p:nvPr/>
          </p:nvSpPr>
          <p:spPr bwMode="auto">
            <a:xfrm>
              <a:off x="0" y="127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B</a:t>
              </a:r>
            </a:p>
          </p:txBody>
        </p:sp>
        <p:sp>
          <p:nvSpPr>
            <p:cNvPr id="24580" name="Text Box 5"/>
            <p:cNvSpPr txBox="1">
              <a:spLocks noChangeArrowheads="1"/>
            </p:cNvSpPr>
            <p:nvPr/>
          </p:nvSpPr>
          <p:spPr bwMode="auto">
            <a:xfrm>
              <a:off x="2358" y="1270"/>
              <a:ext cx="40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</a:t>
              </a:r>
            </a:p>
          </p:txBody>
        </p:sp>
        <p:grpSp>
          <p:nvGrpSpPr>
            <p:cNvPr id="24581" name="Group 6"/>
            <p:cNvGrpSpPr/>
            <p:nvPr/>
          </p:nvGrpSpPr>
          <p:grpSpPr bwMode="auto">
            <a:xfrm>
              <a:off x="363" y="363"/>
              <a:ext cx="1951" cy="1089"/>
              <a:chOff x="0" y="0"/>
              <a:chExt cx="2223" cy="1134"/>
            </a:xfrm>
          </p:grpSpPr>
          <p:sp>
            <p:nvSpPr>
              <p:cNvPr id="24582" name="Line 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635" cy="11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83" name="Line 8"/>
              <p:cNvSpPr>
                <a:spLocks noChangeShapeType="1"/>
              </p:cNvSpPr>
              <p:nvPr/>
            </p:nvSpPr>
            <p:spPr bwMode="auto">
              <a:xfrm flipV="1">
                <a:off x="0" y="1089"/>
                <a:ext cx="2223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584" name="Line 9"/>
              <p:cNvSpPr>
                <a:spLocks noChangeShapeType="1"/>
              </p:cNvSpPr>
              <p:nvPr/>
            </p:nvSpPr>
            <p:spPr bwMode="auto">
              <a:xfrm>
                <a:off x="635" y="0"/>
                <a:ext cx="1588" cy="10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Group 10"/>
          <p:cNvGrpSpPr/>
          <p:nvPr/>
        </p:nvGrpSpPr>
        <p:grpSpPr bwMode="auto">
          <a:xfrm>
            <a:off x="2700338" y="3284538"/>
            <a:ext cx="4894262" cy="5622925"/>
            <a:chOff x="0" y="0"/>
            <a:chExt cx="3083" cy="3542"/>
          </a:xfrm>
        </p:grpSpPr>
        <p:grpSp>
          <p:nvGrpSpPr>
            <p:cNvPr id="24586" name="Group 11"/>
            <p:cNvGrpSpPr/>
            <p:nvPr/>
          </p:nvGrpSpPr>
          <p:grpSpPr bwMode="auto">
            <a:xfrm rot="10678196">
              <a:off x="0" y="1678"/>
              <a:ext cx="2993" cy="1864"/>
              <a:chOff x="0" y="0"/>
              <a:chExt cx="2993" cy="1864"/>
            </a:xfrm>
          </p:grpSpPr>
          <p:grpSp>
            <p:nvGrpSpPr>
              <p:cNvPr id="24587" name="Group 12"/>
              <p:cNvGrpSpPr/>
              <p:nvPr/>
            </p:nvGrpSpPr>
            <p:grpSpPr bwMode="auto">
              <a:xfrm>
                <a:off x="0" y="0"/>
                <a:ext cx="2993" cy="1769"/>
                <a:chOff x="0" y="0"/>
                <a:chExt cx="2993" cy="1769"/>
              </a:xfrm>
            </p:grpSpPr>
            <p:sp>
              <p:nvSpPr>
                <p:cNvPr id="2458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451" y="1361"/>
                  <a:ext cx="1225" cy="408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grpSp>
              <p:nvGrpSpPr>
                <p:cNvPr id="24589" name="Group 14"/>
                <p:cNvGrpSpPr/>
                <p:nvPr/>
              </p:nvGrpSpPr>
              <p:grpSpPr bwMode="auto">
                <a:xfrm>
                  <a:off x="0" y="0"/>
                  <a:ext cx="2993" cy="1769"/>
                  <a:chOff x="0" y="0"/>
                  <a:chExt cx="2993" cy="1769"/>
                </a:xfrm>
              </p:grpSpPr>
              <p:grpSp>
                <p:nvGrpSpPr>
                  <p:cNvPr id="24590" name="Group 15"/>
                  <p:cNvGrpSpPr/>
                  <p:nvPr/>
                </p:nvGrpSpPr>
                <p:grpSpPr bwMode="auto">
                  <a:xfrm>
                    <a:off x="227" y="0"/>
                    <a:ext cx="2766" cy="1597"/>
                    <a:chOff x="0" y="0"/>
                    <a:chExt cx="2766" cy="1597"/>
                  </a:xfrm>
                </p:grpSpPr>
                <p:sp>
                  <p:nvSpPr>
                    <p:cNvPr id="24591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1" y="0"/>
                      <a:ext cx="40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zh-CN" sz="28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A</a:t>
                      </a:r>
                    </a:p>
                  </p:txBody>
                </p:sp>
                <p:sp>
                  <p:nvSpPr>
                    <p:cNvPr id="24592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1270"/>
                      <a:ext cx="40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24593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8" y="1270"/>
                      <a:ext cx="408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altLang="zh-CN" sz="28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p:txBody>
                </p:sp>
                <p:grpSp>
                  <p:nvGrpSpPr>
                    <p:cNvPr id="24594" name="Group 19"/>
                    <p:cNvGrpSpPr/>
                    <p:nvPr/>
                  </p:nvGrpSpPr>
                  <p:grpSpPr bwMode="auto">
                    <a:xfrm>
                      <a:off x="363" y="363"/>
                      <a:ext cx="1951" cy="1089"/>
                      <a:chOff x="0" y="0"/>
                      <a:chExt cx="2223" cy="1134"/>
                    </a:xfrm>
                  </p:grpSpPr>
                  <p:sp>
                    <p:nvSpPr>
                      <p:cNvPr id="24595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0" y="0"/>
                        <a:ext cx="635" cy="1134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4596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0" y="1089"/>
                        <a:ext cx="2223" cy="45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24597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35" y="0"/>
                        <a:ext cx="1588" cy="1089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algn="ctr"/>
                        <a:endPara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sp>
                <p:nvSpPr>
                  <p:cNvPr id="24598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89" y="91"/>
                    <a:ext cx="362" cy="1633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599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0" y="1225"/>
                    <a:ext cx="1451" cy="544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24600" name="Text Box 25"/>
              <p:cNvSpPr txBox="1">
                <a:spLocks noChangeArrowheads="1"/>
              </p:cNvSpPr>
              <p:nvPr/>
            </p:nvSpPr>
            <p:spPr bwMode="auto">
              <a:xfrm>
                <a:off x="1316" y="1633"/>
                <a:ext cx="22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●</a:t>
                </a:r>
              </a:p>
            </p:txBody>
          </p:sp>
        </p:grpSp>
        <p:grpSp>
          <p:nvGrpSpPr>
            <p:cNvPr id="24601" name="Group 26"/>
            <p:cNvGrpSpPr/>
            <p:nvPr/>
          </p:nvGrpSpPr>
          <p:grpSpPr bwMode="auto">
            <a:xfrm>
              <a:off x="0" y="0"/>
              <a:ext cx="3083" cy="2495"/>
              <a:chOff x="0" y="0"/>
              <a:chExt cx="3083" cy="2495"/>
            </a:xfrm>
          </p:grpSpPr>
          <p:grpSp>
            <p:nvGrpSpPr>
              <p:cNvPr id="24602" name="Group 27"/>
              <p:cNvGrpSpPr/>
              <p:nvPr/>
            </p:nvGrpSpPr>
            <p:grpSpPr bwMode="auto">
              <a:xfrm>
                <a:off x="288" y="0"/>
                <a:ext cx="2795" cy="1597"/>
                <a:chOff x="16" y="0"/>
                <a:chExt cx="2795" cy="1597"/>
              </a:xfrm>
            </p:grpSpPr>
            <p:sp>
              <p:nvSpPr>
                <p:cNvPr id="2460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89" y="0"/>
                  <a:ext cx="40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A`</a:t>
                  </a:r>
                </a:p>
              </p:txBody>
            </p:sp>
            <p:sp>
              <p:nvSpPr>
                <p:cNvPr id="2460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6" y="1266"/>
                  <a:ext cx="40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B`</a:t>
                  </a:r>
                </a:p>
              </p:txBody>
            </p:sp>
            <p:sp>
              <p:nvSpPr>
                <p:cNvPr id="2460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403" y="1270"/>
                  <a:ext cx="408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sz="2800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C`</a:t>
                  </a:r>
                </a:p>
              </p:txBody>
            </p:sp>
            <p:grpSp>
              <p:nvGrpSpPr>
                <p:cNvPr id="24606" name="Group 31"/>
                <p:cNvGrpSpPr/>
                <p:nvPr/>
              </p:nvGrpSpPr>
              <p:grpSpPr bwMode="auto">
                <a:xfrm>
                  <a:off x="363" y="363"/>
                  <a:ext cx="1951" cy="1089"/>
                  <a:chOff x="0" y="0"/>
                  <a:chExt cx="2223" cy="1134"/>
                </a:xfrm>
              </p:grpSpPr>
              <p:sp>
                <p:nvSpPr>
                  <p:cNvPr id="24607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635" cy="1134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608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1089"/>
                    <a:ext cx="2223" cy="45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460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0"/>
                    <a:ext cx="1588" cy="1089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</p:grpSp>
          </p:grpSp>
          <p:sp>
            <p:nvSpPr>
              <p:cNvPr id="24610" name="Line 35"/>
              <p:cNvSpPr>
                <a:spLocks noChangeShapeType="1"/>
              </p:cNvSpPr>
              <p:nvPr/>
            </p:nvSpPr>
            <p:spPr bwMode="auto">
              <a:xfrm>
                <a:off x="1134" y="136"/>
                <a:ext cx="544" cy="2359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11" name="Line 36"/>
              <p:cNvSpPr>
                <a:spLocks noChangeShapeType="1"/>
              </p:cNvSpPr>
              <p:nvPr/>
            </p:nvSpPr>
            <p:spPr bwMode="auto">
              <a:xfrm>
                <a:off x="0" y="1225"/>
                <a:ext cx="2495" cy="907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12" name="Line 37"/>
              <p:cNvSpPr>
                <a:spLocks noChangeShapeType="1"/>
              </p:cNvSpPr>
              <p:nvPr/>
            </p:nvSpPr>
            <p:spPr bwMode="auto">
              <a:xfrm flipH="1">
                <a:off x="408" y="1361"/>
                <a:ext cx="2313" cy="816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613" name="Rectangle 38"/>
              <p:cNvSpPr>
                <a:spLocks noChangeArrowheads="1"/>
              </p:cNvSpPr>
              <p:nvPr/>
            </p:nvSpPr>
            <p:spPr bwMode="auto">
              <a:xfrm>
                <a:off x="1361" y="16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●</a:t>
                </a:r>
              </a:p>
            </p:txBody>
          </p:sp>
          <p:sp>
            <p:nvSpPr>
              <p:cNvPr id="24614" name="Text Box 39"/>
              <p:cNvSpPr txBox="1">
                <a:spLocks noChangeArrowheads="1"/>
              </p:cNvSpPr>
              <p:nvPr/>
            </p:nvSpPr>
            <p:spPr bwMode="auto">
              <a:xfrm>
                <a:off x="1315" y="1769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b="1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O</a:t>
                </a:r>
              </a:p>
            </p:txBody>
          </p:sp>
        </p:grpSp>
      </p:grp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4500563" y="3644900"/>
            <a:ext cx="647700" cy="266382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2771775" y="5229225"/>
            <a:ext cx="2305050" cy="8636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5076825" y="5445125"/>
            <a:ext cx="1870075" cy="720725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618" name="Rectangle 43"/>
          <p:cNvSpPr>
            <a:spLocks noChangeArrowheads="1"/>
          </p:cNvSpPr>
          <p:nvPr/>
        </p:nvSpPr>
        <p:spPr bwMode="auto">
          <a:xfrm>
            <a:off x="4968875" y="5908675"/>
            <a:ext cx="215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●</a:t>
            </a:r>
          </a:p>
        </p:txBody>
      </p:sp>
      <p:sp>
        <p:nvSpPr>
          <p:cNvPr id="24619" name="Rectangle 44"/>
          <p:cNvSpPr>
            <a:spLocks noGrp="1" noChangeArrowheads="1"/>
          </p:cNvSpPr>
          <p:nvPr>
            <p:ph idx="1"/>
          </p:nvPr>
        </p:nvSpPr>
        <p:spPr bwMode="auto">
          <a:xfrm>
            <a:off x="4763" y="1268413"/>
            <a:ext cx="9132887" cy="201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将⊿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ABC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绕点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按逆时针方向转动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30°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，你能指出旋转中心、旋转方向和旋转角吗？你能分别指出点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</a:t>
            </a:r>
            <a:r>
              <a:rPr lang="en-US" altLang="zh-CN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</a:t>
            </a:r>
            <a:r>
              <a:rPr lang="zh-CN" altLang="en-US" sz="3600" b="1" smtClean="0">
                <a:solidFill>
                  <a:srgbClr val="26267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的对应点吗？</a:t>
            </a:r>
          </a:p>
        </p:txBody>
      </p:sp>
      <p:grpSp>
        <p:nvGrpSpPr>
          <p:cNvPr id="13" name="Group 45"/>
          <p:cNvGrpSpPr/>
          <p:nvPr/>
        </p:nvGrpSpPr>
        <p:grpSpPr bwMode="auto">
          <a:xfrm rot="837613">
            <a:off x="4968671" y="4953564"/>
            <a:ext cx="565517" cy="581024"/>
            <a:chOff x="24" y="-1"/>
            <a:chExt cx="253" cy="366"/>
          </a:xfrm>
        </p:grpSpPr>
        <p:sp>
          <p:nvSpPr>
            <p:cNvPr id="24621" name="AutoShape 46"/>
            <p:cNvSpPr>
              <a:spLocks noChangeArrowheads="1"/>
            </p:cNvSpPr>
            <p:nvPr/>
          </p:nvSpPr>
          <p:spPr bwMode="auto">
            <a:xfrm>
              <a:off x="33" y="183"/>
              <a:ext cx="136" cy="182"/>
            </a:xfrm>
            <a:custGeom>
              <a:avLst/>
              <a:gdLst>
                <a:gd name="T0" fmla="*/ 5400 w 21600"/>
                <a:gd name="T1" fmla="*/ 10800 h 21600"/>
                <a:gd name="T2" fmla="*/ 10800 w 21600"/>
                <a:gd name="T3" fmla="*/ 5400 h 21600"/>
                <a:gd name="T4" fmla="*/ 16200 w 21600"/>
                <a:gd name="T5" fmla="*/ 10799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2" name="Text Box 47"/>
            <p:cNvSpPr txBox="1">
              <a:spLocks noChangeArrowheads="1"/>
            </p:cNvSpPr>
            <p:nvPr/>
          </p:nvSpPr>
          <p:spPr bwMode="auto">
            <a:xfrm>
              <a:off x="24" y="-1"/>
              <a:ext cx="2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30°</a:t>
              </a:r>
            </a:p>
          </p:txBody>
        </p:sp>
      </p:grpSp>
      <p:grpSp>
        <p:nvGrpSpPr>
          <p:cNvPr id="14" name="Group 48"/>
          <p:cNvGrpSpPr/>
          <p:nvPr/>
        </p:nvGrpSpPr>
        <p:grpSpPr bwMode="auto">
          <a:xfrm rot="-915307">
            <a:off x="4427538" y="5013325"/>
            <a:ext cx="793750" cy="436563"/>
            <a:chOff x="0" y="0"/>
            <a:chExt cx="354" cy="369"/>
          </a:xfrm>
        </p:grpSpPr>
        <p:sp>
          <p:nvSpPr>
            <p:cNvPr id="24624" name="AutoShape 49"/>
            <p:cNvSpPr>
              <a:spLocks noChangeArrowheads="1"/>
            </p:cNvSpPr>
            <p:nvPr/>
          </p:nvSpPr>
          <p:spPr bwMode="auto">
            <a:xfrm>
              <a:off x="62" y="187"/>
              <a:ext cx="136" cy="182"/>
            </a:xfrm>
            <a:custGeom>
              <a:avLst/>
              <a:gdLst>
                <a:gd name="T0" fmla="*/ 5400 w 21600"/>
                <a:gd name="T1" fmla="*/ 10800 h 21600"/>
                <a:gd name="T2" fmla="*/ 10800 w 21600"/>
                <a:gd name="T3" fmla="*/ 5400 h 21600"/>
                <a:gd name="T4" fmla="*/ 16200 w 21600"/>
                <a:gd name="T5" fmla="*/ 10799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25" name="Text Box 50"/>
            <p:cNvSpPr txBox="1">
              <a:spLocks noChangeArrowheads="1"/>
            </p:cNvSpPr>
            <p:nvPr/>
          </p:nvSpPr>
          <p:spPr bwMode="auto">
            <a:xfrm>
              <a:off x="0" y="0"/>
              <a:ext cx="35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30°</a:t>
              </a:r>
            </a:p>
          </p:txBody>
        </p:sp>
      </p:grpSp>
      <p:sp>
        <p:nvSpPr>
          <p:cNvPr id="24626" name="AutoShape 2"/>
          <p:cNvSpPr>
            <a:spLocks noChangeArrowheads="1"/>
          </p:cNvSpPr>
          <p:nvPr/>
        </p:nvSpPr>
        <p:spPr bwMode="auto">
          <a:xfrm>
            <a:off x="107950" y="-12700"/>
            <a:ext cx="2687638" cy="12160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70C0"/>
          </a:solidFill>
          <a:ln w="9525">
            <a:solidFill>
              <a:srgbClr val="0000FF"/>
            </a:solidFill>
            <a:bevel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学以致用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79982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UNIT_TYPE" val="a"/>
  <p:tag name="KSO_WM_UNIT_INDEX" val="1"/>
  <p:tag name="KSO_WM_UNIT_ID" val="custom20186963_1*a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WPS™ 商业幻灯片主题模板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96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96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TAG_VERSION" val="1.0"/>
  <p:tag name="KSO_WM_BEAUTIFY_FLAG" val="#wm#"/>
  <p:tag name="KSO_WM_TEMPLATE_THUMBS_INDEX" val="1、2、3、4、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9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9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TAG_VERSION" val="1.0"/>
  <p:tag name="KSO_WM_BEAUTIFY_FLAG" val="#wm#"/>
  <p:tag name="KSO_WM_TEMPLATE_THUMBS_INDEX" val="1、2、3、4、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TAG_VERSION" val="1.0"/>
  <p:tag name="KSO_WM_SLIDE_ID" val="custom20186963_1"/>
  <p:tag name="KSO_WM_SLIDE_INDEX" val="1"/>
  <p:tag name="KSO_WM_SLIDE_ITEM_CNT" val="4"/>
  <p:tag name="KSO_WM_SLIDE_LAYOUT" val="a_b_f"/>
  <p:tag name="KSO_WM_SLIDE_LAYOUT_CNT" val="1_1_2"/>
  <p:tag name="KSO_WM_SLIDE_TYPE" val="title"/>
  <p:tag name="KSO_WM_SLIDE_SUBTYPE" val="pureTxt"/>
  <p:tag name="KSO_WM_BEAUTIFY_FLAG" val="#wm#"/>
  <p:tag name="KSO_WM_TEMPLATE_THUMBS_INDEX" val="1、2、3、4、5、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963"/>
  <p:tag name="KSO_WM_UNIT_TYPE" val="a"/>
  <p:tag name="KSO_WM_UNIT_INDEX" val="1"/>
  <p:tag name="KSO_WM_UNIT_ID" val="custom20186963_1*a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WPS™ 商业幻灯片主题模板"/>
</p:tagLst>
</file>

<file path=ppt/theme/theme1.xml><?xml version="1.0" encoding="utf-8"?>
<a:theme xmlns:a="http://schemas.openxmlformats.org/drawingml/2006/main" name="WWW.2PPT.COM&#10;">
  <a:themeElements>
    <a:clrScheme name="0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889E"/>
      </a:accent1>
      <a:accent2>
        <a:srgbClr val="00A8A7"/>
      </a:accent2>
      <a:accent3>
        <a:srgbClr val="5A6C90"/>
      </a:accent3>
      <a:accent4>
        <a:srgbClr val="8595A4"/>
      </a:accent4>
      <a:accent5>
        <a:srgbClr val="A5A5A5"/>
      </a:accent5>
      <a:accent6>
        <a:srgbClr val="44546A"/>
      </a:accent6>
      <a:hlink>
        <a:srgbClr val="5A889E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0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A889E"/>
      </a:accent1>
      <a:accent2>
        <a:srgbClr val="00A8A7"/>
      </a:accent2>
      <a:accent3>
        <a:srgbClr val="5A6C90"/>
      </a:accent3>
      <a:accent4>
        <a:srgbClr val="8595A4"/>
      </a:accent4>
      <a:accent5>
        <a:srgbClr val="A5A5A5"/>
      </a:accent5>
      <a:accent6>
        <a:srgbClr val="44546A"/>
      </a:accent6>
      <a:hlink>
        <a:srgbClr val="5A889E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全屏显示(4:3)</PresentationFormat>
  <Paragraphs>195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宋体</vt:lpstr>
      <vt:lpstr>微软雅黑</vt:lpstr>
      <vt:lpstr>Arial</vt:lpstr>
      <vt:lpstr>Impact</vt:lpstr>
      <vt:lpstr>WWW.2PPT.COM
</vt:lpstr>
      <vt:lpstr>第一PPT模板网-WWW.1PPT.COM </vt:lpstr>
      <vt:lpstr>图形的旋转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简单的旋转作图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2009-06-14T07:46:00Z</dcterms:created>
  <dcterms:modified xsi:type="dcterms:W3CDTF">2023-01-16T22:23:42Z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0008006808000000000001024120</vt:lpwstr>
  </property>
  <property fmtid="{D5CDD505-2E9C-101B-9397-08002B2CF9AE}" pid="3" name="KSOProductBuildVer">
    <vt:lpwstr>2052-11.1.0.11194</vt:lpwstr>
  </property>
  <property fmtid="{D5CDD505-2E9C-101B-9397-08002B2CF9AE}" pid="4" name="ICV">
    <vt:lpwstr>13E9AFA002EB49F7B0B62D7D781616AD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