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7" r:id="rId3"/>
    <p:sldId id="262" r:id="rId4"/>
    <p:sldId id="331" r:id="rId5"/>
    <p:sldId id="289" r:id="rId6"/>
    <p:sldId id="271" r:id="rId7"/>
    <p:sldId id="308" r:id="rId8"/>
    <p:sldId id="263" r:id="rId9"/>
    <p:sldId id="264" r:id="rId10"/>
    <p:sldId id="309" r:id="rId11"/>
    <p:sldId id="310" r:id="rId12"/>
    <p:sldId id="311" r:id="rId13"/>
    <p:sldId id="261" r:id="rId14"/>
    <p:sldId id="312" r:id="rId15"/>
    <p:sldId id="313" r:id="rId16"/>
    <p:sldId id="258" r:id="rId17"/>
    <p:sldId id="286" r:id="rId18"/>
    <p:sldId id="287" r:id="rId19"/>
    <p:sldId id="291" r:id="rId20"/>
    <p:sldId id="292" r:id="rId21"/>
    <p:sldId id="293" r:id="rId22"/>
    <p:sldId id="294" r:id="rId23"/>
    <p:sldId id="295" r:id="rId24"/>
    <p:sldId id="296" r:id="rId25"/>
    <p:sldId id="315" r:id="rId26"/>
    <p:sldId id="316" r:id="rId27"/>
    <p:sldId id="317" r:id="rId28"/>
    <p:sldId id="265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2B2B2B"/>
    <a:srgbClr val="2582C6"/>
    <a:srgbClr val="FFFF99"/>
    <a:srgbClr val="FF66CC"/>
    <a:srgbClr val="020007"/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3" autoAdjust="0"/>
    <p:restoredTop sz="94660"/>
  </p:normalViewPr>
  <p:slideViewPr>
    <p:cSldViewPr snapToGrid="0">
      <p:cViewPr>
        <p:scale>
          <a:sx n="100" d="100"/>
          <a:sy n="100" d="100"/>
        </p:scale>
        <p:origin x="-312" y="-264"/>
      </p:cViewPr>
      <p:guideLst>
        <p:guide orient="horz" pos="2184"/>
        <p:guide pos="28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882F-08D8-440D-B220-27F9296404B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E59C-3B2D-4513-AC46-7C0CA58BB2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EE59C-3B2D-4513-AC46-7C0CA58BB25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79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0215" y="95911"/>
            <a:ext cx="8945809" cy="6673598"/>
            <a:chOff x="93619" y="95911"/>
            <a:chExt cx="11927745" cy="66735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>
          <a:xfrm>
            <a:off x="43249" y="94763"/>
            <a:ext cx="9057503" cy="66520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rcRect/>
          <a:stretch>
            <a:fillRect/>
          </a:stretch>
        </p:blipFill>
        <p:spPr>
          <a:xfrm>
            <a:off x="742950" y="769837"/>
            <a:ext cx="7705725" cy="38388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734235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蒂小丸子小学版" panose="03000600000000000000" pitchFamily="66" charset="-122"/>
                <a:cs typeface="Lucida Sans Unicode" panose="020B0602030504020204" pitchFamily="34" charset="0"/>
              </a:rPr>
              <a:t>Unit </a:t>
            </a:r>
            <a:r>
              <a:rPr lang="en-US" altLang="zh-CN" sz="4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蒂小丸子小学版" panose="03000600000000000000" pitchFamily="66" charset="-122"/>
                <a:cs typeface="Lucida Sans Unicode" panose="020B0602030504020204" pitchFamily="34" charset="0"/>
              </a:rPr>
              <a:t>9</a:t>
            </a:r>
          </a:p>
          <a:p>
            <a:pPr algn="ctr"/>
            <a:r>
              <a:rPr lang="en-US" altLang="zh-CN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蒂小丸子小学版" panose="03000600000000000000" pitchFamily="66" charset="-122"/>
                <a:cs typeface="Lucida Sans Unicode" panose="020B0602030504020204" pitchFamily="34" charset="0"/>
                <a:sym typeface="+mn-ea"/>
              </a:rPr>
              <a:t>Seeing the doctor</a:t>
            </a:r>
          </a:p>
        </p:txBody>
      </p:sp>
      <p:sp>
        <p:nvSpPr>
          <p:cNvPr id="8" name="矩形 7"/>
          <p:cNvSpPr/>
          <p:nvPr/>
        </p:nvSpPr>
        <p:spPr>
          <a:xfrm>
            <a:off x="2948566" y="554763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32209" y="718186"/>
            <a:ext cx="244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9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Read a story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1622" y="1875790"/>
            <a:ext cx="5992178" cy="4300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32209" y="718186"/>
            <a:ext cx="244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9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Read a story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6839" y="1628775"/>
            <a:ext cx="5925979" cy="4735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58378" y="64008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9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Ask and answer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47788" y="2011045"/>
            <a:ext cx="7021354" cy="357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58378" y="64008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9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Ask and answer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9196" y="1950720"/>
            <a:ext cx="6778943" cy="398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58378" y="64008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9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Ask and answer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9171" y="2097405"/>
            <a:ext cx="7339965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03597" y="6667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9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Listen and enjoy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8750" y="1781811"/>
            <a:ext cx="6289358" cy="41852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79333" y="692786"/>
            <a:ext cx="2846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9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Learn the sounds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4016" y="1753871"/>
            <a:ext cx="5215890" cy="44875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79333" y="692786"/>
            <a:ext cx="2846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9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Learn the sounds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90174" y="2388870"/>
            <a:ext cx="5811679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音标学习</a:t>
            </a:r>
          </a:p>
          <a:p>
            <a:endParaRPr lang="zh-CN" altLang="en-US" sz="4800" dirty="0">
              <a:solidFill>
                <a:schemeClr val="bg1">
                  <a:lumMod val="85000"/>
                </a:schemeClr>
              </a:solidFill>
              <a:latin typeface="MV Boli" panose="02000500030200090000" charset="0"/>
            </a:endParaRPr>
          </a:p>
          <a:p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ay-[</a:t>
            </a:r>
            <a:r>
              <a:rPr lang="en-US" altLang="zh-CN" sz="4800" dirty="0" err="1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ei</a:t>
            </a:r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]      </a:t>
            </a:r>
            <a:r>
              <a:rPr lang="en-US" altLang="zh-CN" sz="4800" dirty="0" err="1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ai</a:t>
            </a:r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-[</a:t>
            </a:r>
            <a:r>
              <a:rPr lang="en-US" altLang="zh-CN" sz="4800" dirty="0" err="1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ei</a:t>
            </a:r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]</a:t>
            </a:r>
          </a:p>
          <a:p>
            <a:endParaRPr lang="en-US" altLang="zh-CN" sz="4800" dirty="0">
              <a:solidFill>
                <a:schemeClr val="bg1">
                  <a:lumMod val="85000"/>
                </a:schemeClr>
              </a:solidFill>
              <a:latin typeface="MV Boli" panose="02000500030200090000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89334" y="886461"/>
            <a:ext cx="284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Revision 3</a:t>
            </a:r>
            <a:endParaRPr lang="en-US" altLang="zh-CN" sz="2800" b="1" dirty="0" smtClean="0">
              <a:solidFill>
                <a:schemeClr val="bg2"/>
              </a:solidFill>
              <a:latin typeface="MV Boli" panose="02000500030200090000" charset="0"/>
              <a:ea typeface="新蒂小丸子小学版" panose="03000600000000000000" pitchFamily="66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9677" y="2092961"/>
            <a:ext cx="7378541" cy="38982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89334" y="886461"/>
            <a:ext cx="284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Revision 3</a:t>
            </a:r>
            <a:endParaRPr lang="en-US" altLang="zh-CN" sz="2800" b="1" dirty="0" smtClean="0">
              <a:solidFill>
                <a:schemeClr val="bg2"/>
              </a:solidFill>
              <a:latin typeface="MV Boli" panose="02000500030200090000" charset="0"/>
              <a:ea typeface="新蒂小丸子小学版" panose="03000600000000000000" pitchFamily="66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06354" y="1649096"/>
            <a:ext cx="6115526" cy="45586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0777" y="1091258"/>
            <a:ext cx="3188035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1188" y="1563140"/>
            <a:ext cx="650064" cy="15054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064544" y="950596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9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Seeing the doctor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1958" y="2155826"/>
            <a:ext cx="3042761" cy="3455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59505" y="2172336"/>
            <a:ext cx="2317433" cy="3460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61246" y="2158365"/>
            <a:ext cx="2225993" cy="3496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89334" y="886461"/>
            <a:ext cx="284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Revision 3</a:t>
            </a:r>
            <a:endParaRPr lang="en-US" altLang="zh-CN" sz="2800" b="1" dirty="0" smtClean="0">
              <a:solidFill>
                <a:schemeClr val="bg2"/>
              </a:solidFill>
              <a:latin typeface="MV Boli" panose="02000500030200090000" charset="0"/>
              <a:ea typeface="新蒂小丸子小学版" panose="03000600000000000000" pitchFamily="66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1117" y="1927860"/>
            <a:ext cx="6536531" cy="39560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89334" y="886461"/>
            <a:ext cx="284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Revision 3</a:t>
            </a:r>
            <a:endParaRPr lang="en-US" altLang="zh-CN" sz="2800" b="1" dirty="0" smtClean="0">
              <a:solidFill>
                <a:schemeClr val="bg2"/>
              </a:solidFill>
              <a:latin typeface="MV Boli" panose="02000500030200090000" charset="0"/>
              <a:ea typeface="新蒂小丸子小学版" panose="03000600000000000000" pitchFamily="66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45406" y="1698625"/>
            <a:ext cx="6162675" cy="47402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89334" y="886461"/>
            <a:ext cx="284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Project 2</a:t>
            </a:r>
            <a:endParaRPr lang="en-US" altLang="zh-CN" sz="2800" b="1" dirty="0" smtClean="0">
              <a:solidFill>
                <a:schemeClr val="bg2"/>
              </a:solidFill>
              <a:latin typeface="MV Boli" panose="02000500030200090000" charset="0"/>
              <a:ea typeface="新蒂小丸子小学版" panose="03000600000000000000" pitchFamily="66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3054" y="1866265"/>
            <a:ext cx="6868001" cy="38620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89334" y="886461"/>
            <a:ext cx="284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Project 3</a:t>
            </a:r>
            <a:endParaRPr lang="en-US" altLang="zh-CN" sz="2800" b="1" dirty="0" smtClean="0">
              <a:solidFill>
                <a:schemeClr val="bg2"/>
              </a:solidFill>
              <a:latin typeface="MV Boli" panose="02000500030200090000" charset="0"/>
              <a:ea typeface="新蒂小丸子小学版" panose="03000600000000000000" pitchFamily="66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69207" y="1940560"/>
            <a:ext cx="7334726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89334" y="886461"/>
            <a:ext cx="284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Project 3</a:t>
            </a:r>
            <a:endParaRPr lang="en-US" altLang="zh-CN" sz="2800" b="1" dirty="0" smtClean="0">
              <a:solidFill>
                <a:schemeClr val="bg2"/>
              </a:solidFill>
              <a:latin typeface="MV Boli" panose="02000500030200090000" charset="0"/>
              <a:ea typeface="新蒂小丸子小学版" panose="03000600000000000000" pitchFamily="66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91590" y="1754505"/>
            <a:ext cx="6338888" cy="42614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89334" y="886461"/>
            <a:ext cx="284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Project 3</a:t>
            </a:r>
            <a:endParaRPr lang="en-US" altLang="zh-CN" sz="2800" b="1" dirty="0" smtClean="0">
              <a:solidFill>
                <a:schemeClr val="bg2"/>
              </a:solidFill>
              <a:latin typeface="MV Boli" panose="02000500030200090000" charset="0"/>
              <a:ea typeface="新蒂小丸子小学版" panose="03000600000000000000" pitchFamily="66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2572" y="1539875"/>
            <a:ext cx="5827871" cy="48856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89334" y="886461"/>
            <a:ext cx="284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Project 3 </a:t>
            </a:r>
            <a:endParaRPr lang="en-US" altLang="zh-CN" sz="2800" b="1" dirty="0" smtClean="0">
              <a:solidFill>
                <a:schemeClr val="bg2"/>
              </a:solidFill>
              <a:latin typeface="MV Boli" panose="02000500030200090000" charset="0"/>
              <a:ea typeface="新蒂小丸子小学版" panose="03000600000000000000" pitchFamily="66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9188" y="2486256"/>
            <a:ext cx="7316153" cy="35890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108378" y="3940300"/>
            <a:ext cx="2942302" cy="133013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52304" y="2189612"/>
            <a:ext cx="4898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anose="030B0504020000000003" pitchFamily="34" charset="0"/>
              </a:rPr>
              <a:t>THANK</a:t>
            </a:r>
          </a:p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anose="030B0504020000000003" pitchFamily="34" charset="0"/>
              </a:rPr>
              <a:t>YOU</a:t>
            </a:r>
            <a:endParaRPr kumimoji="1" lang="zh-CN" altLang="en-US" sz="4800" dirty="0" smtClean="0">
              <a:solidFill>
                <a:schemeClr val="bg1"/>
              </a:solidFill>
              <a:latin typeface="Segoe Script" panose="030B0504020000000003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912" y="724728"/>
            <a:ext cx="1096875" cy="10912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7409074" y="724728"/>
            <a:ext cx="1096875" cy="1091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132003">
            <a:off x="4951178" y="1583818"/>
            <a:ext cx="1248750" cy="73406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45670" y="2744143"/>
            <a:ext cx="1020938" cy="1316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0777" y="1091258"/>
            <a:ext cx="3188035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1188" y="1563140"/>
            <a:ext cx="650064" cy="15054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064544" y="950596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9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Seeing the doctor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67314" y="2952492"/>
            <a:ext cx="7148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You should take some medicine.</a:t>
            </a:r>
          </a:p>
          <a:p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你应该吃药。</a:t>
            </a:r>
          </a:p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You shouldn't go to bed late.</a:t>
            </a:r>
          </a:p>
          <a:p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你不应该睡觉晚。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32744" y="285238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0777" y="1091258"/>
            <a:ext cx="3188035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31188" y="1563140"/>
            <a:ext cx="650064" cy="150541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91164" y="2712085"/>
            <a:ext cx="6101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情态动词</a:t>
            </a:r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should--</a:t>
            </a: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应该，</a:t>
            </a:r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should</a:t>
            </a: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后跟动词原型，否定式</a:t>
            </a:r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shouldn't--</a:t>
            </a: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不应该。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64544" y="950596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9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Seeing the doctor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1735" y="805508"/>
            <a:ext cx="3188035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2146" y="1277390"/>
            <a:ext cx="650064" cy="150541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6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Listen and say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04449" y="1933576"/>
            <a:ext cx="6257449" cy="36252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1735" y="805508"/>
            <a:ext cx="3188035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2146" y="1277390"/>
            <a:ext cx="650064" cy="150541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6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Listen and say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3984" y="1966595"/>
            <a:ext cx="6745129" cy="42748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9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Look and learn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5437" y="1722756"/>
            <a:ext cx="5188744" cy="4596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32209" y="718186"/>
            <a:ext cx="244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9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Read a story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7799" y="1736090"/>
            <a:ext cx="6064568" cy="460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32209" y="718186"/>
            <a:ext cx="244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9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Read a story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88282" y="1982470"/>
            <a:ext cx="6118384" cy="429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全屏显示(4:3)</PresentationFormat>
  <Paragraphs>66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宋体</vt:lpstr>
      <vt:lpstr>微软雅黑</vt:lpstr>
      <vt:lpstr>新蒂小丸子小学版</vt:lpstr>
      <vt:lpstr>Arial</vt:lpstr>
      <vt:lpstr>Calibri</vt:lpstr>
      <vt:lpstr>Calibri Light</vt:lpstr>
      <vt:lpstr>Lucida Sans Unicode</vt:lpstr>
      <vt:lpstr>MV Boli</vt:lpstr>
      <vt:lpstr>Segoe Script</vt:lpstr>
      <vt:lpstr>WWW.2PPT.COM
</vt:lpstr>
      <vt:lpstr>第一PPT模板网-WWW.1PPT.COM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2015-08-19T07:17:00Z</dcterms:created>
  <dcterms:modified xsi:type="dcterms:W3CDTF">2023-01-16T22:24:04Z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162BE14BC6CE405CADD04E938FCF68D5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